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Lst>
  <p:notesMasterIdLst>
    <p:notesMasterId r:id="rId30"/>
  </p:notesMasterIdLst>
  <p:sldIdLst>
    <p:sldId id="256" r:id="rId3"/>
    <p:sldId id="257" r:id="rId4"/>
    <p:sldId id="259" r:id="rId5"/>
    <p:sldId id="260" r:id="rId6"/>
    <p:sldId id="261" r:id="rId7"/>
    <p:sldId id="262" r:id="rId8"/>
    <p:sldId id="263" r:id="rId9"/>
    <p:sldId id="264" r:id="rId10"/>
    <p:sldId id="265" r:id="rId11"/>
    <p:sldId id="266" r:id="rId12"/>
    <p:sldId id="267" r:id="rId13"/>
    <p:sldId id="290" r:id="rId14"/>
    <p:sldId id="269" r:id="rId15"/>
    <p:sldId id="270" r:id="rId16"/>
    <p:sldId id="272" r:id="rId17"/>
    <p:sldId id="274" r:id="rId18"/>
    <p:sldId id="291" r:id="rId19"/>
    <p:sldId id="276" r:id="rId20"/>
    <p:sldId id="278" r:id="rId21"/>
    <p:sldId id="279" r:id="rId22"/>
    <p:sldId id="292" r:id="rId23"/>
    <p:sldId id="284" r:id="rId24"/>
    <p:sldId id="285" r:id="rId25"/>
    <p:sldId id="286" r:id="rId26"/>
    <p:sldId id="287" r:id="rId27"/>
    <p:sldId id="288" r:id="rId28"/>
    <p:sldId id="289" r:id="rId29"/>
  </p:sldIdLst>
  <p:sldSz cx="9144000" cy="5143500" type="screen16x9"/>
  <p:notesSz cx="6858000" cy="9144000"/>
  <p:defaultTex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46014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snapToGrid="0">
      <p:cViewPr varScale="1">
        <p:scale>
          <a:sx n="150" d="100"/>
          <a:sy n="150" d="100"/>
        </p:scale>
        <p:origin x="474" y="126"/>
      </p:cViewPr>
      <p:guideLst>
        <p:guide orient="horz" pos="1620"/>
        <p:guide pos="2880"/>
      </p:guideLst>
    </p:cSldViewPr>
  </p:slideViewPr>
  <p:notesTextViewPr>
    <p:cViewPr>
      <p:scale>
        <a:sx n="1" d="1"/>
        <a:sy n="1" d="1"/>
      </p:scale>
      <p:origin x="0" y="0"/>
    </p:cViewPr>
  </p:notesTextViewPr>
  <p:sorterViewPr>
    <p:cViewPr>
      <p:scale>
        <a:sx n="75" d="100"/>
        <a:sy n="75"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销售额</c:v>
                </c:pt>
              </c:strCache>
            </c:strRef>
          </c:tx>
          <c:spPr>
            <a:ln>
              <a:noFill/>
            </a:ln>
            <a:effectLst>
              <a:innerShdw blurRad="127000" dist="50800" dir="13500000">
                <a:prstClr val="black">
                  <a:alpha val="30000"/>
                </a:prstClr>
              </a:innerShdw>
            </a:effectLst>
          </c:spPr>
          <c:dPt>
            <c:idx val="0"/>
            <c:bubble3D val="0"/>
            <c:spPr>
              <a:solidFill>
                <a:schemeClr val="accent1"/>
              </a:solidFill>
              <a:ln w="19050">
                <a:noFill/>
              </a:ln>
              <a:effectLst>
                <a:innerShdw blurRad="127000" dist="50800" dir="13500000">
                  <a:prstClr val="black">
                    <a:alpha val="30000"/>
                  </a:prstClr>
                </a:innerShdw>
              </a:effectLst>
            </c:spPr>
            <c:extLst>
              <c:ext xmlns:c16="http://schemas.microsoft.com/office/drawing/2014/chart" uri="{C3380CC4-5D6E-409C-BE32-E72D297353CC}">
                <c16:uniqueId val="{00000001-CA88-4E39-B686-A9EF9FF2E613}"/>
              </c:ext>
            </c:extLst>
          </c:dPt>
          <c:dPt>
            <c:idx val="1"/>
            <c:bubble3D val="0"/>
            <c:spPr>
              <a:solidFill>
                <a:schemeClr val="bg1">
                  <a:lumMod val="85000"/>
                </a:schemeClr>
              </a:solidFill>
              <a:ln w="19050">
                <a:noFill/>
              </a:ln>
              <a:effectLst>
                <a:innerShdw blurRad="127000" dist="50800" dir="13500000">
                  <a:prstClr val="black">
                    <a:alpha val="30000"/>
                  </a:prstClr>
                </a:innerShdw>
              </a:effectLst>
            </c:spPr>
            <c:extLst>
              <c:ext xmlns:c16="http://schemas.microsoft.com/office/drawing/2014/chart" uri="{C3380CC4-5D6E-409C-BE32-E72D297353CC}">
                <c16:uniqueId val="{00000003-CA88-4E39-B686-A9EF9FF2E613}"/>
              </c:ext>
            </c:extLst>
          </c:dPt>
          <c:cat>
            <c:strRef>
              <c:f>Sheet1!$A$2:$A$3</c:f>
              <c:strCache>
                <c:ptCount val="2"/>
                <c:pt idx="0">
                  <c:v>第一季度</c:v>
                </c:pt>
                <c:pt idx="1">
                  <c:v>第二季度</c:v>
                </c:pt>
              </c:strCache>
            </c:strRef>
          </c:cat>
          <c:val>
            <c:numRef>
              <c:f>Sheet1!$B$2:$B$3</c:f>
              <c:numCache>
                <c:formatCode>General</c:formatCode>
                <c:ptCount val="2"/>
                <c:pt idx="0">
                  <c:v>60</c:v>
                </c:pt>
                <c:pt idx="1">
                  <c:v>40</c:v>
                </c:pt>
              </c:numCache>
            </c:numRef>
          </c:val>
          <c:extLst>
            <c:ext xmlns:c16="http://schemas.microsoft.com/office/drawing/2014/chart" uri="{C3380CC4-5D6E-409C-BE32-E72D297353CC}">
              <c16:uniqueId val="{00000004-CA88-4E39-B686-A9EF9FF2E613}"/>
            </c:ext>
          </c:extLst>
        </c:ser>
        <c:dLbls>
          <c:showLegendKey val="0"/>
          <c:showVal val="0"/>
          <c:showCatName val="0"/>
          <c:showSerName val="0"/>
          <c:showPercent val="0"/>
          <c:showBubbleSize val="0"/>
          <c:showLeaderLines val="1"/>
        </c:dLbls>
        <c:firstSliceAng val="0"/>
        <c:holeSize val="86"/>
      </c:doughnutChart>
      <c:spPr>
        <a:noFill/>
        <a:ln>
          <a:noFill/>
        </a:ln>
        <a:effectLst/>
      </c:spPr>
    </c:plotArea>
    <c:plotVisOnly val="1"/>
    <c:dispBlanksAs val="zero"/>
    <c:showDLblsOverMax val="0"/>
  </c:chart>
  <c:spPr>
    <a:noFill/>
    <a:ln>
      <a:noFill/>
    </a:ln>
    <a:effectLst>
      <a:innerShdw blurRad="63500" dist="50800" dir="13500000">
        <a:prstClr val="black">
          <a:alpha val="50000"/>
        </a:prstClr>
      </a:innerShdw>
    </a:effectLst>
  </c:spPr>
  <c:txPr>
    <a:bodyPr/>
    <a:lstStyle/>
    <a:p>
      <a:pPr>
        <a:defRPr lang="zh-CN"/>
      </a:pPr>
      <a:endParaRPr lang="zh-CN"/>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销售额</c:v>
                </c:pt>
              </c:strCache>
            </c:strRef>
          </c:tx>
          <c:spPr>
            <a:ln>
              <a:noFill/>
            </a:ln>
            <a:effectLst>
              <a:innerShdw blurRad="127000" dist="50800" dir="13500000">
                <a:prstClr val="black">
                  <a:alpha val="30000"/>
                </a:prstClr>
              </a:innerShdw>
            </a:effectLst>
          </c:spPr>
          <c:dPt>
            <c:idx val="0"/>
            <c:bubble3D val="0"/>
            <c:spPr>
              <a:solidFill>
                <a:schemeClr val="accent3"/>
              </a:solidFill>
              <a:ln w="19050">
                <a:noFill/>
              </a:ln>
              <a:effectLst>
                <a:innerShdw blurRad="127000" dist="50800" dir="13500000">
                  <a:prstClr val="black">
                    <a:alpha val="30000"/>
                  </a:prstClr>
                </a:innerShdw>
              </a:effectLst>
            </c:spPr>
            <c:extLst>
              <c:ext xmlns:c16="http://schemas.microsoft.com/office/drawing/2014/chart" uri="{C3380CC4-5D6E-409C-BE32-E72D297353CC}">
                <c16:uniqueId val="{00000001-7B91-458A-A18D-FF45601B8754}"/>
              </c:ext>
            </c:extLst>
          </c:dPt>
          <c:dPt>
            <c:idx val="1"/>
            <c:bubble3D val="0"/>
            <c:spPr>
              <a:solidFill>
                <a:schemeClr val="bg1">
                  <a:lumMod val="85000"/>
                </a:schemeClr>
              </a:solidFill>
              <a:ln w="19050">
                <a:noFill/>
              </a:ln>
              <a:effectLst>
                <a:innerShdw blurRad="127000" dist="50800" dir="13500000">
                  <a:prstClr val="black">
                    <a:alpha val="30000"/>
                  </a:prstClr>
                </a:innerShdw>
              </a:effectLst>
            </c:spPr>
            <c:extLst>
              <c:ext xmlns:c16="http://schemas.microsoft.com/office/drawing/2014/chart" uri="{C3380CC4-5D6E-409C-BE32-E72D297353CC}">
                <c16:uniqueId val="{00000003-7B91-458A-A18D-FF45601B8754}"/>
              </c:ext>
            </c:extLst>
          </c:dPt>
          <c:cat>
            <c:strRef>
              <c:f>Sheet1!$A$2:$A$3</c:f>
              <c:strCache>
                <c:ptCount val="2"/>
                <c:pt idx="0">
                  <c:v>第一季度</c:v>
                </c:pt>
                <c:pt idx="1">
                  <c:v>第二季度</c:v>
                </c:pt>
              </c:strCache>
            </c:strRef>
          </c:cat>
          <c:val>
            <c:numRef>
              <c:f>Sheet1!$B$2:$B$3</c:f>
              <c:numCache>
                <c:formatCode>General</c:formatCode>
                <c:ptCount val="2"/>
                <c:pt idx="0">
                  <c:v>75</c:v>
                </c:pt>
                <c:pt idx="1">
                  <c:v>25</c:v>
                </c:pt>
              </c:numCache>
            </c:numRef>
          </c:val>
          <c:extLst>
            <c:ext xmlns:c16="http://schemas.microsoft.com/office/drawing/2014/chart" uri="{C3380CC4-5D6E-409C-BE32-E72D297353CC}">
              <c16:uniqueId val="{00000004-7B91-458A-A18D-FF45601B8754}"/>
            </c:ext>
          </c:extLst>
        </c:ser>
        <c:dLbls>
          <c:showLegendKey val="0"/>
          <c:showVal val="0"/>
          <c:showCatName val="0"/>
          <c:showSerName val="0"/>
          <c:showPercent val="0"/>
          <c:showBubbleSize val="0"/>
          <c:showLeaderLines val="1"/>
        </c:dLbls>
        <c:firstSliceAng val="0"/>
        <c:holeSize val="86"/>
      </c:doughnutChart>
      <c:spPr>
        <a:noFill/>
        <a:ln>
          <a:noFill/>
        </a:ln>
        <a:effectLst/>
      </c:spPr>
    </c:plotArea>
    <c:plotVisOnly val="1"/>
    <c:dispBlanksAs val="zero"/>
    <c:showDLblsOverMax val="0"/>
  </c:chart>
  <c:spPr>
    <a:noFill/>
    <a:ln>
      <a:noFill/>
    </a:ln>
    <a:effectLst>
      <a:innerShdw blurRad="63500" dist="50800" dir="13500000">
        <a:prstClr val="black">
          <a:alpha val="50000"/>
        </a:prstClr>
      </a:innerShdw>
    </a:effectLst>
  </c:spPr>
  <c:txPr>
    <a:bodyPr/>
    <a:lstStyle/>
    <a:p>
      <a:pPr>
        <a:defRPr lang="zh-CN"/>
      </a:pPr>
      <a:endParaRPr lang="zh-CN"/>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销售额</c:v>
                </c:pt>
              </c:strCache>
            </c:strRef>
          </c:tx>
          <c:spPr>
            <a:ln>
              <a:noFill/>
            </a:ln>
            <a:effectLst>
              <a:innerShdw blurRad="127000" dist="50800" dir="13500000">
                <a:prstClr val="black">
                  <a:alpha val="30000"/>
                </a:prstClr>
              </a:innerShdw>
            </a:effectLst>
          </c:spPr>
          <c:dPt>
            <c:idx val="0"/>
            <c:bubble3D val="0"/>
            <c:spPr>
              <a:solidFill>
                <a:schemeClr val="accent2"/>
              </a:solidFill>
              <a:ln w="19050">
                <a:noFill/>
              </a:ln>
              <a:effectLst>
                <a:innerShdw blurRad="127000" dist="50800" dir="13500000">
                  <a:prstClr val="black">
                    <a:alpha val="30000"/>
                  </a:prstClr>
                </a:innerShdw>
              </a:effectLst>
            </c:spPr>
            <c:extLst>
              <c:ext xmlns:c16="http://schemas.microsoft.com/office/drawing/2014/chart" uri="{C3380CC4-5D6E-409C-BE32-E72D297353CC}">
                <c16:uniqueId val="{00000001-609E-4FB2-BD5B-5E4065BF1908}"/>
              </c:ext>
            </c:extLst>
          </c:dPt>
          <c:dPt>
            <c:idx val="1"/>
            <c:bubble3D val="0"/>
            <c:spPr>
              <a:solidFill>
                <a:schemeClr val="bg1">
                  <a:lumMod val="85000"/>
                </a:schemeClr>
              </a:solidFill>
              <a:ln w="19050">
                <a:noFill/>
              </a:ln>
              <a:effectLst>
                <a:innerShdw blurRad="127000" dist="50800" dir="13500000">
                  <a:prstClr val="black">
                    <a:alpha val="30000"/>
                  </a:prstClr>
                </a:innerShdw>
              </a:effectLst>
            </c:spPr>
            <c:extLst>
              <c:ext xmlns:c16="http://schemas.microsoft.com/office/drawing/2014/chart" uri="{C3380CC4-5D6E-409C-BE32-E72D297353CC}">
                <c16:uniqueId val="{00000003-609E-4FB2-BD5B-5E4065BF1908}"/>
              </c:ext>
            </c:extLst>
          </c:dPt>
          <c:cat>
            <c:strRef>
              <c:f>Sheet1!$A$2:$A$3</c:f>
              <c:strCache>
                <c:ptCount val="2"/>
                <c:pt idx="0">
                  <c:v>第一季度</c:v>
                </c:pt>
                <c:pt idx="1">
                  <c:v>第二季度</c:v>
                </c:pt>
              </c:strCache>
            </c:strRef>
          </c:cat>
          <c:val>
            <c:numRef>
              <c:f>Sheet1!$B$2:$B$3</c:f>
              <c:numCache>
                <c:formatCode>General</c:formatCode>
                <c:ptCount val="2"/>
                <c:pt idx="0">
                  <c:v>60</c:v>
                </c:pt>
                <c:pt idx="1">
                  <c:v>40</c:v>
                </c:pt>
              </c:numCache>
            </c:numRef>
          </c:val>
          <c:extLst>
            <c:ext xmlns:c16="http://schemas.microsoft.com/office/drawing/2014/chart" uri="{C3380CC4-5D6E-409C-BE32-E72D297353CC}">
              <c16:uniqueId val="{00000004-609E-4FB2-BD5B-5E4065BF1908}"/>
            </c:ext>
          </c:extLst>
        </c:ser>
        <c:dLbls>
          <c:showLegendKey val="0"/>
          <c:showVal val="0"/>
          <c:showCatName val="0"/>
          <c:showSerName val="0"/>
          <c:showPercent val="0"/>
          <c:showBubbleSize val="0"/>
          <c:showLeaderLines val="1"/>
        </c:dLbls>
        <c:firstSliceAng val="0"/>
        <c:holeSize val="86"/>
      </c:doughnutChart>
      <c:spPr>
        <a:noFill/>
        <a:ln>
          <a:noFill/>
        </a:ln>
        <a:effectLst/>
      </c:spPr>
    </c:plotArea>
    <c:plotVisOnly val="1"/>
    <c:dispBlanksAs val="zero"/>
    <c:showDLblsOverMax val="0"/>
  </c:chart>
  <c:spPr>
    <a:noFill/>
    <a:ln>
      <a:noFill/>
    </a:ln>
    <a:effectLst>
      <a:innerShdw blurRad="63500" dist="50800" dir="13500000">
        <a:prstClr val="black">
          <a:alpha val="50000"/>
        </a:prstClr>
      </a:innerShdw>
    </a:effectLst>
  </c:spPr>
  <c:txPr>
    <a:bodyPr/>
    <a:lstStyle/>
    <a:p>
      <a:pPr>
        <a:defRPr lang="zh-CN"/>
      </a:pPr>
      <a:endParaRPr lang="zh-CN"/>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E9DB8C7-5814-4B16-8728-709A9512648C}" type="datetimeFigureOut">
              <a:rPr lang="zh-CN" altLang="en-US" smtClean="0"/>
              <a:t>2021/1/5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F407E40-2749-4541-A401-4567C1771412}"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A11FC198-2D83-4DFC-8CDD-7D23AF44D41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微软雅黑" panose="020B0503020204020204" pitchFamily="34" charset="-122"/>
                <a:cs typeface="+mn-cs"/>
              </a:rPr>
              <a:t>3</a:t>
            </a:fld>
            <a:endParaRPr kumimoji="0" lang="zh-CN" altLang="en-US" sz="1200" b="0" i="0" u="none" strike="noStrike" kern="1200" cap="none" spc="0" normalizeH="0" baseline="0" noProof="0" dirty="0">
              <a:ln>
                <a:noFill/>
              </a:ln>
              <a:solidFill>
                <a:prstClr val="black"/>
              </a:solidFill>
              <a:effectLst/>
              <a:uLnTx/>
              <a:uFillTx/>
              <a:latin typeface="Calibri" panose="020F0502020204030204" pitchFamily="34" charset="0"/>
              <a:ea typeface="微软雅黑" panose="020B0503020204020204" pitchFamily="34" charset="-122"/>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A11FC198-2D83-4DFC-8CDD-7D23AF44D41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微软雅黑" panose="020B0503020204020204" pitchFamily="34" charset="-122"/>
                <a:cs typeface="+mn-cs"/>
              </a:rPr>
              <a:t>12</a:t>
            </a:fld>
            <a:endParaRPr kumimoji="0" lang="zh-CN" altLang="en-US" sz="1200" b="0" i="0" u="none" strike="noStrike" kern="1200" cap="none" spc="0" normalizeH="0" baseline="0" noProof="0" dirty="0">
              <a:ln>
                <a:noFill/>
              </a:ln>
              <a:solidFill>
                <a:prstClr val="black"/>
              </a:solidFill>
              <a:effectLst/>
              <a:uLnTx/>
              <a:uFillTx/>
              <a:latin typeface="Calibri" panose="020F0502020204030204" pitchFamily="34" charset="0"/>
              <a:ea typeface="微软雅黑" panose="020B0503020204020204" pitchFamily="34" charset="-122"/>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A11FC198-2D83-4DFC-8CDD-7D23AF44D41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微软雅黑" panose="020B0503020204020204" pitchFamily="34" charset="-122"/>
                <a:cs typeface="+mn-cs"/>
              </a:rPr>
              <a:t>13</a:t>
            </a:fld>
            <a:endParaRPr kumimoji="0" lang="zh-CN" altLang="en-US" sz="1200" b="0" i="0" u="none" strike="noStrike" kern="1200" cap="none" spc="0" normalizeH="0" baseline="0" noProof="0" dirty="0">
              <a:ln>
                <a:noFill/>
              </a:ln>
              <a:solidFill>
                <a:prstClr val="black"/>
              </a:solidFill>
              <a:effectLst/>
              <a:uLnTx/>
              <a:uFillTx/>
              <a:latin typeface="Calibri" panose="020F0502020204030204" pitchFamily="34" charset="0"/>
              <a:ea typeface="微软雅黑" panose="020B0503020204020204" pitchFamily="34" charset="-122"/>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A11FC198-2D83-4DFC-8CDD-7D23AF44D41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微软雅黑" panose="020B0503020204020204" pitchFamily="34" charset="-122"/>
                <a:cs typeface="+mn-cs"/>
              </a:rPr>
              <a:t>14</a:t>
            </a:fld>
            <a:endParaRPr kumimoji="0" lang="zh-CN" altLang="en-US" sz="1200" b="0" i="0" u="none" strike="noStrike" kern="1200" cap="none" spc="0" normalizeH="0" baseline="0" noProof="0" dirty="0">
              <a:ln>
                <a:noFill/>
              </a:ln>
              <a:solidFill>
                <a:prstClr val="black"/>
              </a:solidFill>
              <a:effectLst/>
              <a:uLnTx/>
              <a:uFillTx/>
              <a:latin typeface="Calibri" panose="020F0502020204030204" pitchFamily="34" charset="0"/>
              <a:ea typeface="微软雅黑" panose="020B0503020204020204" pitchFamily="34" charset="-122"/>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A11FC198-2D83-4DFC-8CDD-7D23AF44D41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微软雅黑" panose="020B0503020204020204" pitchFamily="34" charset="-122"/>
                <a:cs typeface="+mn-cs"/>
              </a:rPr>
              <a:t>15</a:t>
            </a:fld>
            <a:endParaRPr kumimoji="0" lang="zh-CN" altLang="en-US" sz="1200" b="0" i="0" u="none" strike="noStrike" kern="1200" cap="none" spc="0" normalizeH="0" baseline="0" noProof="0" dirty="0">
              <a:ln>
                <a:noFill/>
              </a:ln>
              <a:solidFill>
                <a:prstClr val="black"/>
              </a:solidFill>
              <a:effectLst/>
              <a:uLnTx/>
              <a:uFillTx/>
              <a:latin typeface="Calibri" panose="020F0502020204030204" pitchFamily="34" charset="0"/>
              <a:ea typeface="微软雅黑" panose="020B0503020204020204" pitchFamily="34" charset="-122"/>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A11FC198-2D83-4DFC-8CDD-7D23AF44D41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微软雅黑" panose="020B0503020204020204" pitchFamily="34" charset="-122"/>
                <a:cs typeface="+mn-cs"/>
              </a:rPr>
              <a:t>16</a:t>
            </a:fld>
            <a:endParaRPr kumimoji="0" lang="zh-CN" altLang="en-US" sz="1200" b="0" i="0" u="none" strike="noStrike" kern="1200" cap="none" spc="0" normalizeH="0" baseline="0" noProof="0" dirty="0">
              <a:ln>
                <a:noFill/>
              </a:ln>
              <a:solidFill>
                <a:prstClr val="black"/>
              </a:solidFill>
              <a:effectLst/>
              <a:uLnTx/>
              <a:uFillTx/>
              <a:latin typeface="Calibri" panose="020F0502020204030204" pitchFamily="34" charset="0"/>
              <a:ea typeface="微软雅黑" panose="020B0503020204020204" pitchFamily="34" charset="-122"/>
              <a:cs typeface="+mn-c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A11FC198-2D83-4DFC-8CDD-7D23AF44D41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微软雅黑" panose="020B0503020204020204" pitchFamily="34" charset="-122"/>
                <a:cs typeface="+mn-cs"/>
              </a:rPr>
              <a:t>17</a:t>
            </a:fld>
            <a:endParaRPr kumimoji="0" lang="zh-CN" altLang="en-US" sz="1200" b="0" i="0" u="none" strike="noStrike" kern="1200" cap="none" spc="0" normalizeH="0" baseline="0" noProof="0" dirty="0">
              <a:ln>
                <a:noFill/>
              </a:ln>
              <a:solidFill>
                <a:prstClr val="black"/>
              </a:solidFill>
              <a:effectLst/>
              <a:uLnTx/>
              <a:uFillTx/>
              <a:latin typeface="Calibri" panose="020F0502020204030204" pitchFamily="34" charset="0"/>
              <a:ea typeface="微软雅黑" panose="020B0503020204020204" pitchFamily="34" charset="-122"/>
              <a:cs typeface="+mn-c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A11FC198-2D83-4DFC-8CDD-7D23AF44D41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微软雅黑" panose="020B0503020204020204" pitchFamily="34" charset="-122"/>
                <a:cs typeface="+mn-cs"/>
              </a:rPr>
              <a:t>18</a:t>
            </a:fld>
            <a:endParaRPr kumimoji="0" lang="zh-CN" altLang="en-US" sz="1200" b="0" i="0" u="none" strike="noStrike" kern="1200" cap="none" spc="0" normalizeH="0" baseline="0" noProof="0" dirty="0">
              <a:ln>
                <a:noFill/>
              </a:ln>
              <a:solidFill>
                <a:prstClr val="black"/>
              </a:solidFill>
              <a:effectLst/>
              <a:uLnTx/>
              <a:uFillTx/>
              <a:latin typeface="Calibri" panose="020F0502020204030204" pitchFamily="34" charset="0"/>
              <a:ea typeface="微软雅黑" panose="020B0503020204020204" pitchFamily="34" charset="-122"/>
              <a:cs typeface="+mn-c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A11FC198-2D83-4DFC-8CDD-7D23AF44D41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微软雅黑" panose="020B0503020204020204" pitchFamily="34" charset="-122"/>
                <a:cs typeface="+mn-cs"/>
              </a:rPr>
              <a:t>19</a:t>
            </a:fld>
            <a:endParaRPr kumimoji="0" lang="zh-CN" altLang="en-US" sz="1200" b="0" i="0" u="none" strike="noStrike" kern="1200" cap="none" spc="0" normalizeH="0" baseline="0" noProof="0" dirty="0">
              <a:ln>
                <a:noFill/>
              </a:ln>
              <a:solidFill>
                <a:prstClr val="black"/>
              </a:solidFill>
              <a:effectLst/>
              <a:uLnTx/>
              <a:uFillTx/>
              <a:latin typeface="Calibri" panose="020F0502020204030204" pitchFamily="34" charset="0"/>
              <a:ea typeface="微软雅黑" panose="020B0503020204020204" pitchFamily="34" charset="-122"/>
              <a:cs typeface="+mn-cs"/>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A11FC198-2D83-4DFC-8CDD-7D23AF44D41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微软雅黑" panose="020B0503020204020204" pitchFamily="34" charset="-122"/>
                <a:cs typeface="+mn-cs"/>
              </a:rPr>
              <a:t>20</a:t>
            </a:fld>
            <a:endParaRPr kumimoji="0" lang="zh-CN" altLang="en-US" sz="1200" b="0" i="0" u="none" strike="noStrike" kern="1200" cap="none" spc="0" normalizeH="0" baseline="0" noProof="0" dirty="0">
              <a:ln>
                <a:noFill/>
              </a:ln>
              <a:solidFill>
                <a:prstClr val="black"/>
              </a:solidFill>
              <a:effectLst/>
              <a:uLnTx/>
              <a:uFillTx/>
              <a:latin typeface="Calibri" panose="020F0502020204030204" pitchFamily="34" charset="0"/>
              <a:ea typeface="微软雅黑" panose="020B0503020204020204" pitchFamily="34" charset="-122"/>
              <a:cs typeface="+mn-cs"/>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A11FC198-2D83-4DFC-8CDD-7D23AF44D41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微软雅黑" panose="020B0503020204020204" pitchFamily="34" charset="-122"/>
                <a:cs typeface="+mn-cs"/>
              </a:rPr>
              <a:t>21</a:t>
            </a:fld>
            <a:endParaRPr kumimoji="0" lang="zh-CN" altLang="en-US" sz="1200" b="0" i="0" u="none" strike="noStrike" kern="1200" cap="none" spc="0" normalizeH="0" baseline="0" noProof="0" dirty="0">
              <a:ln>
                <a:noFill/>
              </a:ln>
              <a:solidFill>
                <a:prstClr val="black"/>
              </a:solidFill>
              <a:effectLst/>
              <a:uLnTx/>
              <a:uFillTx/>
              <a:latin typeface="Calibri" panose="020F0502020204030204" pitchFamily="34" charset="0"/>
              <a:ea typeface="微软雅黑" panose="020B0503020204020204" pitchFamily="34" charset="-122"/>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A11FC198-2D83-4DFC-8CDD-7D23AF44D41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微软雅黑" panose="020B0503020204020204" pitchFamily="34" charset="-122"/>
                <a:cs typeface="+mn-cs"/>
              </a:rPr>
              <a:t>4</a:t>
            </a:fld>
            <a:endParaRPr kumimoji="0" lang="zh-CN" altLang="en-US" sz="1200" b="0" i="0" u="none" strike="noStrike" kern="1200" cap="none" spc="0" normalizeH="0" baseline="0" noProof="0" dirty="0">
              <a:ln>
                <a:noFill/>
              </a:ln>
              <a:solidFill>
                <a:prstClr val="black"/>
              </a:solidFill>
              <a:effectLst/>
              <a:uLnTx/>
              <a:uFillTx/>
              <a:latin typeface="Calibri" panose="020F0502020204030204" pitchFamily="34" charset="0"/>
              <a:ea typeface="微软雅黑" panose="020B0503020204020204" pitchFamily="34" charset="-122"/>
              <a:cs typeface="+mn-cs"/>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A11FC198-2D83-4DFC-8CDD-7D23AF44D41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微软雅黑" panose="020B0503020204020204" pitchFamily="34" charset="-122"/>
                <a:cs typeface="+mn-cs"/>
              </a:rPr>
              <a:t>22</a:t>
            </a:fld>
            <a:endParaRPr kumimoji="0" lang="zh-CN" altLang="en-US" sz="1200" b="0" i="0" u="none" strike="noStrike" kern="1200" cap="none" spc="0" normalizeH="0" baseline="0" noProof="0" dirty="0">
              <a:ln>
                <a:noFill/>
              </a:ln>
              <a:solidFill>
                <a:prstClr val="black"/>
              </a:solidFill>
              <a:effectLst/>
              <a:uLnTx/>
              <a:uFillTx/>
              <a:latin typeface="Calibri" panose="020F0502020204030204" pitchFamily="34" charset="0"/>
              <a:ea typeface="微软雅黑" panose="020B0503020204020204" pitchFamily="34" charset="-122"/>
              <a:cs typeface="+mn-cs"/>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A11FC198-2D83-4DFC-8CDD-7D23AF44D41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微软雅黑" panose="020B0503020204020204" pitchFamily="34" charset="-122"/>
                <a:cs typeface="+mn-cs"/>
              </a:rPr>
              <a:t>23</a:t>
            </a:fld>
            <a:endParaRPr kumimoji="0" lang="zh-CN" altLang="en-US" sz="1200" b="0" i="0" u="none" strike="noStrike" kern="1200" cap="none" spc="0" normalizeH="0" baseline="0" noProof="0" dirty="0">
              <a:ln>
                <a:noFill/>
              </a:ln>
              <a:solidFill>
                <a:prstClr val="black"/>
              </a:solidFill>
              <a:effectLst/>
              <a:uLnTx/>
              <a:uFillTx/>
              <a:latin typeface="Calibri" panose="020F0502020204030204" pitchFamily="34" charset="0"/>
              <a:ea typeface="微软雅黑" panose="020B0503020204020204" pitchFamily="34" charset="-122"/>
              <a:cs typeface="+mn-cs"/>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A11FC198-2D83-4DFC-8CDD-7D23AF44D41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微软雅黑" panose="020B0503020204020204" pitchFamily="34" charset="-122"/>
                <a:cs typeface="+mn-cs"/>
              </a:rPr>
              <a:t>24</a:t>
            </a:fld>
            <a:endParaRPr kumimoji="0" lang="zh-CN" altLang="en-US" sz="1200" b="0" i="0" u="none" strike="noStrike" kern="1200" cap="none" spc="0" normalizeH="0" baseline="0" noProof="0" dirty="0">
              <a:ln>
                <a:noFill/>
              </a:ln>
              <a:solidFill>
                <a:prstClr val="black"/>
              </a:solidFill>
              <a:effectLst/>
              <a:uLnTx/>
              <a:uFillTx/>
              <a:latin typeface="Calibri" panose="020F0502020204030204" pitchFamily="34" charset="0"/>
              <a:ea typeface="微软雅黑" panose="020B0503020204020204" pitchFamily="34" charset="-122"/>
              <a:cs typeface="+mn-cs"/>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A11FC198-2D83-4DFC-8CDD-7D23AF44D41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微软雅黑" panose="020B0503020204020204" pitchFamily="34" charset="-122"/>
                <a:cs typeface="+mn-cs"/>
              </a:rPr>
              <a:t>25</a:t>
            </a:fld>
            <a:endParaRPr kumimoji="0" lang="zh-CN" altLang="en-US" sz="1200" b="0" i="0" u="none" strike="noStrike" kern="1200" cap="none" spc="0" normalizeH="0" baseline="0" noProof="0" dirty="0">
              <a:ln>
                <a:noFill/>
              </a:ln>
              <a:solidFill>
                <a:prstClr val="black"/>
              </a:solidFill>
              <a:effectLst/>
              <a:uLnTx/>
              <a:uFillTx/>
              <a:latin typeface="Calibri" panose="020F0502020204030204" pitchFamily="34" charset="0"/>
              <a:ea typeface="微软雅黑" panose="020B0503020204020204" pitchFamily="34" charset="-122"/>
              <a:cs typeface="+mn-cs"/>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A11FC198-2D83-4DFC-8CDD-7D23AF44D41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微软雅黑" panose="020B0503020204020204" pitchFamily="34" charset="-122"/>
                <a:cs typeface="+mn-cs"/>
              </a:rPr>
              <a:t>26</a:t>
            </a:fld>
            <a:endParaRPr kumimoji="0" lang="zh-CN" altLang="en-US" sz="1200" b="0" i="0" u="none" strike="noStrike" kern="1200" cap="none" spc="0" normalizeH="0" baseline="0" noProof="0" dirty="0">
              <a:ln>
                <a:noFill/>
              </a:ln>
              <a:solidFill>
                <a:prstClr val="black"/>
              </a:solidFill>
              <a:effectLst/>
              <a:uLnTx/>
              <a:uFillTx/>
              <a:latin typeface="Calibri" panose="020F0502020204030204" pitchFamily="34" charset="0"/>
              <a:ea typeface="微软雅黑" panose="020B0503020204020204" pitchFamily="34" charset="-122"/>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A11FC198-2D83-4DFC-8CDD-7D23AF44D41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微软雅黑" panose="020B0503020204020204" pitchFamily="34" charset="-122"/>
                <a:cs typeface="+mn-cs"/>
              </a:rPr>
              <a:t>5</a:t>
            </a:fld>
            <a:endParaRPr kumimoji="0" lang="zh-CN" altLang="en-US" sz="1200" b="0" i="0" u="none" strike="noStrike" kern="1200" cap="none" spc="0" normalizeH="0" baseline="0" noProof="0" dirty="0">
              <a:ln>
                <a:noFill/>
              </a:ln>
              <a:solidFill>
                <a:prstClr val="black"/>
              </a:solidFill>
              <a:effectLst/>
              <a:uLnTx/>
              <a:uFillTx/>
              <a:latin typeface="Calibri" panose="020F0502020204030204" pitchFamily="34" charset="0"/>
              <a:ea typeface="微软雅黑" panose="020B0503020204020204" pitchFamily="34" charset="-122"/>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A11FC198-2D83-4DFC-8CDD-7D23AF44D41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微软雅黑" panose="020B0503020204020204" pitchFamily="34" charset="-122"/>
                <a:cs typeface="+mn-cs"/>
              </a:rPr>
              <a:t>6</a:t>
            </a:fld>
            <a:endParaRPr kumimoji="0" lang="zh-CN" altLang="en-US" sz="1200" b="0" i="0" u="none" strike="noStrike" kern="1200" cap="none" spc="0" normalizeH="0" baseline="0" noProof="0" dirty="0">
              <a:ln>
                <a:noFill/>
              </a:ln>
              <a:solidFill>
                <a:prstClr val="black"/>
              </a:solidFill>
              <a:effectLst/>
              <a:uLnTx/>
              <a:uFillTx/>
              <a:latin typeface="Calibri" panose="020F0502020204030204" pitchFamily="34" charset="0"/>
              <a:ea typeface="微软雅黑" panose="020B0503020204020204" pitchFamily="34" charset="-122"/>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A11FC198-2D83-4DFC-8CDD-7D23AF44D41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微软雅黑" panose="020B0503020204020204" pitchFamily="34" charset="-122"/>
                <a:cs typeface="+mn-cs"/>
              </a:rPr>
              <a:t>7</a:t>
            </a:fld>
            <a:endParaRPr kumimoji="0" lang="zh-CN" altLang="en-US" sz="1200" b="0" i="0" u="none" strike="noStrike" kern="1200" cap="none" spc="0" normalizeH="0" baseline="0" noProof="0" dirty="0">
              <a:ln>
                <a:noFill/>
              </a:ln>
              <a:solidFill>
                <a:prstClr val="black"/>
              </a:solidFill>
              <a:effectLst/>
              <a:uLnTx/>
              <a:uFillTx/>
              <a:latin typeface="Calibri" panose="020F0502020204030204" pitchFamily="34" charset="0"/>
              <a:ea typeface="微软雅黑" panose="020B0503020204020204" pitchFamily="34" charset="-122"/>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A11FC198-2D83-4DFC-8CDD-7D23AF44D41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微软雅黑" panose="020B0503020204020204" pitchFamily="34" charset="-122"/>
                <a:cs typeface="+mn-cs"/>
              </a:rPr>
              <a:t>8</a:t>
            </a:fld>
            <a:endParaRPr kumimoji="0" lang="zh-CN" altLang="en-US" sz="1200" b="0" i="0" u="none" strike="noStrike" kern="1200" cap="none" spc="0" normalizeH="0" baseline="0" noProof="0" dirty="0">
              <a:ln>
                <a:noFill/>
              </a:ln>
              <a:solidFill>
                <a:prstClr val="black"/>
              </a:solidFill>
              <a:effectLst/>
              <a:uLnTx/>
              <a:uFillTx/>
              <a:latin typeface="Calibri" panose="020F0502020204030204" pitchFamily="34" charset="0"/>
              <a:ea typeface="微软雅黑" panose="020B0503020204020204" pitchFamily="34" charset="-122"/>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A11FC198-2D83-4DFC-8CDD-7D23AF44D41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微软雅黑" panose="020B0503020204020204" pitchFamily="34" charset="-122"/>
                <a:cs typeface="+mn-cs"/>
              </a:rPr>
              <a:t>9</a:t>
            </a:fld>
            <a:endParaRPr kumimoji="0" lang="zh-CN" altLang="en-US" sz="1200" b="0" i="0" u="none" strike="noStrike" kern="1200" cap="none" spc="0" normalizeH="0" baseline="0" noProof="0" dirty="0">
              <a:ln>
                <a:noFill/>
              </a:ln>
              <a:solidFill>
                <a:prstClr val="black"/>
              </a:solidFill>
              <a:effectLst/>
              <a:uLnTx/>
              <a:uFillTx/>
              <a:latin typeface="Calibri" panose="020F0502020204030204" pitchFamily="34" charset="0"/>
              <a:ea typeface="微软雅黑" panose="020B0503020204020204" pitchFamily="34" charset="-122"/>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A11FC198-2D83-4DFC-8CDD-7D23AF44D41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微软雅黑" panose="020B0503020204020204" pitchFamily="34" charset="-122"/>
                <a:cs typeface="+mn-cs"/>
              </a:rPr>
              <a:t>10</a:t>
            </a:fld>
            <a:endParaRPr kumimoji="0" lang="zh-CN" altLang="en-US" sz="1200" b="0" i="0" u="none" strike="noStrike" kern="1200" cap="none" spc="0" normalizeH="0" baseline="0" noProof="0" dirty="0">
              <a:ln>
                <a:noFill/>
              </a:ln>
              <a:solidFill>
                <a:prstClr val="black"/>
              </a:solidFill>
              <a:effectLst/>
              <a:uLnTx/>
              <a:uFillTx/>
              <a:latin typeface="Calibri" panose="020F0502020204030204" pitchFamily="34" charset="0"/>
              <a:ea typeface="微软雅黑" panose="020B0503020204020204" pitchFamily="34" charset="-122"/>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A11FC198-2D83-4DFC-8CDD-7D23AF44D41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微软雅黑" panose="020B0503020204020204" pitchFamily="34" charset="-122"/>
                <a:cs typeface="+mn-cs"/>
              </a:rPr>
              <a:t>11</a:t>
            </a:fld>
            <a:endParaRPr kumimoji="0" lang="zh-CN" altLang="en-US" sz="1200" b="0" i="0" u="none" strike="noStrike" kern="1200" cap="none" spc="0" normalizeH="0" baseline="0" noProof="0" dirty="0">
              <a:ln>
                <a:noFill/>
              </a:ln>
              <a:solidFill>
                <a:prstClr val="black"/>
              </a:solidFill>
              <a:effectLst/>
              <a:uLnTx/>
              <a:uFillTx/>
              <a:latin typeface="Calibri" panose="020F0502020204030204" pitchFamily="34" charset="0"/>
              <a:ea typeface="微软雅黑" panose="020B0503020204020204" pitchFamily="34" charset="-122"/>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841772"/>
            <a:ext cx="6858000" cy="1790700"/>
          </a:xfrm>
        </p:spPr>
        <p:txBody>
          <a:bodyPr anchor="b"/>
          <a:lstStyle>
            <a:lvl1pPr algn="ctr">
              <a:defRPr sz="4500"/>
            </a:lvl1pPr>
          </a:lstStyle>
          <a:p>
            <a:r>
              <a:rPr lang="zh-CN" altLang="en-US"/>
              <a:t>单击此处编辑母版标题样式</a:t>
            </a:r>
          </a:p>
        </p:txBody>
      </p:sp>
      <p:sp>
        <p:nvSpPr>
          <p:cNvPr id="3" name="副标题 2"/>
          <p:cNvSpPr>
            <a:spLocks noGrp="1"/>
          </p:cNvSpPr>
          <p:nvPr>
            <p:ph type="subTitle" idx="1" hasCustomPrompt="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单击以编辑母版副标题样式</a:t>
            </a:r>
          </a:p>
        </p:txBody>
      </p:sp>
      <p:sp>
        <p:nvSpPr>
          <p:cNvPr id="4" name="日期占位符 3"/>
          <p:cNvSpPr>
            <a:spLocks noGrp="1"/>
          </p:cNvSpPr>
          <p:nvPr>
            <p:ph type="dt" sz="half" idx="10"/>
          </p:nvPr>
        </p:nvSpPr>
        <p:spPr/>
        <p:txBody>
          <a:bodyPr/>
          <a:lstStyle/>
          <a:p>
            <a:fld id="{9CE5B826-6809-49B3-9B4B-177D412235B0}"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01AD0B5-09AD-499F-88BC-01FCE55CDA76}"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0">
        <p15:prstTrans prst="drape"/>
      </p:transition>
    </mc:Choice>
    <mc:Fallback xmlns="">
      <p:transition spd="slow" advClick="0" advTm="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CE5B826-6809-49B3-9B4B-177D412235B0}"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01AD0B5-09AD-499F-88BC-01FCE55CDA76}"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0">
        <p15:prstTrans prst="drape"/>
      </p:transition>
    </mc:Choice>
    <mc:Fallback xmlns="">
      <p:transition spd="slow" advClick="0" advTm="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273844"/>
            <a:ext cx="1971675" cy="4358879"/>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628650" y="273844"/>
            <a:ext cx="5800725" cy="4358879"/>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CE5B826-6809-49B3-9B4B-177D412235B0}"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01AD0B5-09AD-499F-88BC-01FCE55CDA76}"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0">
        <p15:prstTrans prst="drape"/>
      </p:transition>
    </mc:Choice>
    <mc:Fallback xmlns="">
      <p:transition spd="slow" advClick="0" advTm="0">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标题和内容">
    <p:bg>
      <p:bgPr>
        <a:solidFill>
          <a:srgbClr val="FCFCFC"/>
        </a:solidFill>
        <a:effectLst/>
      </p:bgPr>
    </p:bg>
    <p:spTree>
      <p:nvGrpSpPr>
        <p:cNvPr id="1" name=""/>
        <p:cNvGrpSpPr/>
        <p:nvPr/>
      </p:nvGrpSpPr>
      <p:grpSpPr>
        <a:xfrm>
          <a:off x="0" y="0"/>
          <a:ext cx="0" cy="0"/>
          <a:chOff x="0" y="0"/>
          <a:chExt cx="0" cy="0"/>
        </a:xfrm>
      </p:grpSpPr>
      <p:pic>
        <p:nvPicPr>
          <p:cNvPr id="2" name="图片 1"/>
          <p:cNvPicPr>
            <a:picLocks noChangeAspect="1"/>
          </p:cNvPicPr>
          <p:nvPr userDrawn="1"/>
        </p:nvPicPr>
        <p:blipFill rotWithShape="1">
          <a:blip r:embed="rId2" cstate="print">
            <a:extLst>
              <a:ext uri="{BEBA8EAE-BF5A-486C-A8C5-ECC9F3942E4B}">
                <a14:imgProps xmlns:a14="http://schemas.microsoft.com/office/drawing/2010/main">
                  <a14:imgLayer r:embed="rId3">
                    <a14:imgEffect>
                      <a14:artisticBlur/>
                    </a14:imgEffect>
                  </a14:imgLayer>
                </a14:imgProps>
              </a:ext>
              <a:ext uri="{28A0092B-C50C-407E-A947-70E740481C1C}">
                <a14:useLocalDpi xmlns:a14="http://schemas.microsoft.com/office/drawing/2010/main" val="0"/>
              </a:ext>
            </a:extLst>
          </a:blip>
          <a:srcRect/>
          <a:stretch>
            <a:fillRect/>
          </a:stretch>
        </p:blipFill>
        <p:spPr>
          <a:xfrm>
            <a:off x="-12700" y="-12700"/>
            <a:ext cx="9156700" cy="5156200"/>
          </a:xfrm>
          <a:prstGeom prst="rect">
            <a:avLst/>
          </a:prstGeom>
        </p:spPr>
      </p:pic>
      <p:sp>
        <p:nvSpPr>
          <p:cNvPr id="3" name="矩形 2"/>
          <p:cNvSpPr/>
          <p:nvPr userDrawn="1"/>
        </p:nvSpPr>
        <p:spPr>
          <a:xfrm>
            <a:off x="0" y="609600"/>
            <a:ext cx="9156700" cy="4406900"/>
          </a:xfrm>
          <a:prstGeom prst="rect">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 name="图片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65793" y="154194"/>
            <a:ext cx="647008" cy="656811"/>
          </a:xfrm>
          <a:prstGeom prst="rect">
            <a:avLst/>
          </a:prstGeom>
        </p:spPr>
      </p:pic>
      <p:sp>
        <p:nvSpPr>
          <p:cNvPr id="5" name="文本框 4"/>
          <p:cNvSpPr txBox="1"/>
          <p:nvPr userDrawn="1"/>
        </p:nvSpPr>
        <p:spPr>
          <a:xfrm>
            <a:off x="978594" y="181692"/>
            <a:ext cx="3077766" cy="369332"/>
          </a:xfrm>
          <a:prstGeom prst="rect">
            <a:avLst/>
          </a:prstGeom>
          <a:noFill/>
        </p:spPr>
        <p:txBody>
          <a:bodyPr wrap="none" lIns="0" tIns="0" rIns="0" bIns="0" rtlCol="0">
            <a:spAutoFit/>
          </a:bodyPr>
          <a:lstStyle/>
          <a:p>
            <a:r>
              <a:rPr lang="zh-CN" altLang="en-US" sz="2400" b="1" dirty="0">
                <a:solidFill>
                  <a:schemeClr val="bg1"/>
                </a:solidFill>
                <a:latin typeface="微软雅黑" panose="020B0503020204020204" pitchFamily="34" charset="-122"/>
                <a:ea typeface="微软雅黑" panose="020B0503020204020204" pitchFamily="34" charset="-122"/>
              </a:rPr>
              <a:t>单击此处添加文字标题</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0">
        <p15:prstTrans prst="drape"/>
      </p:transition>
    </mc:Choice>
    <mc:Fallback xmlns="">
      <p:transition spd="slow" advClick="0" advTm="0">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标题和内容">
    <p:bg>
      <p:bgPr>
        <a:solidFill>
          <a:srgbClr val="FCFCFC"/>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0">
        <p15:prstTrans prst="drape"/>
      </p:transition>
    </mc:Choice>
    <mc:Fallback xmlns="">
      <p:transition spd="slow" advClick="0" advTm="0">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2_标题和内容">
    <p:spTree>
      <p:nvGrpSpPr>
        <p:cNvPr id="1" name=""/>
        <p:cNvGrpSpPr/>
        <p:nvPr/>
      </p:nvGrpSpPr>
      <p:grpSpPr>
        <a:xfrm>
          <a:off x="0" y="0"/>
          <a:ext cx="0" cy="0"/>
          <a:chOff x="0" y="0"/>
          <a:chExt cx="0" cy="0"/>
        </a:xfrm>
      </p:grpSpPr>
      <p:sp>
        <p:nvSpPr>
          <p:cNvPr id="2" name="Title 1"/>
          <p:cNvSpPr>
            <a:spLocks noGrp="1"/>
          </p:cNvSpPr>
          <p:nvPr>
            <p:ph type="title"/>
          </p:nvPr>
        </p:nvSpPr>
        <p:spPr>
          <a:xfrm>
            <a:off x="628650" y="273844"/>
            <a:ext cx="7886700" cy="994172"/>
          </a:xfrm>
          <a:prstGeom prst="rect">
            <a:avLst/>
          </a:prstGeom>
        </p:spPr>
        <p:txBody>
          <a:bodyPr/>
          <a:lstStyle/>
          <a:p>
            <a:r>
              <a:rPr lang="zh-CN" altLang="en-US"/>
              <a:t>单击此处编辑母版标题样式</a:t>
            </a:r>
            <a:endParaRPr lang="en-US" dirty="0"/>
          </a:p>
        </p:txBody>
      </p:sp>
      <p:sp>
        <p:nvSpPr>
          <p:cNvPr id="3" name="Content Placeholder 2"/>
          <p:cNvSpPr>
            <a:spLocks noGrp="1"/>
          </p:cNvSpPr>
          <p:nvPr>
            <p:ph idx="1"/>
          </p:nvPr>
        </p:nvSpPr>
        <p:spPr>
          <a:xfrm>
            <a:off x="628650" y="1369219"/>
            <a:ext cx="7886700" cy="3263504"/>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a:xfrm>
            <a:off x="628650" y="4767263"/>
            <a:ext cx="2057400" cy="273844"/>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defRPr/>
            </a:pPr>
            <a:fld id="{A4E37400-0646-4690-B3CD-AFE7E0746041}" type="datetimeFigureOut">
              <a:rPr kumimoji="0" lang="zh-CN" altLang="en-US" sz="1800" b="0" i="0" u="none" strike="noStrike" kern="1200" cap="none" spc="0" normalizeH="0" baseline="0" noProof="0" smtClean="0">
                <a:ln>
                  <a:noFill/>
                </a:ln>
                <a:solidFill>
                  <a:prstClr val="black"/>
                </a:solidFill>
                <a:effectLst/>
                <a:uLnTx/>
                <a:uFillTx/>
                <a:latin typeface="Calibri" panose="020F0502020204030204" pitchFamily="34" charset="0"/>
                <a:ea typeface="宋体" panose="02010600030101010101" pitchFamily="2" charset="-122"/>
                <a:cs typeface="+mn-cs"/>
              </a:rPr>
              <a:t>2021/1/5</a:t>
            </a:fld>
            <a:endParaRPr kumimoji="0" lang="zh-CN" altLang="en-US" sz="18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5" name="Footer Placeholder 4"/>
          <p:cNvSpPr>
            <a:spLocks noGrp="1"/>
          </p:cNvSpPr>
          <p:nvPr>
            <p:ph type="ftr" sz="quarter" idx="11"/>
          </p:nvPr>
        </p:nvSpPr>
        <p:spPr>
          <a:xfrm>
            <a:off x="3028950" y="4767263"/>
            <a:ext cx="3086100" cy="273844"/>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6" name="Slide Number Placeholder 5"/>
          <p:cNvSpPr>
            <a:spLocks noGrp="1"/>
          </p:cNvSpPr>
          <p:nvPr>
            <p:ph type="sldNum" sz="quarter" idx="12"/>
          </p:nvPr>
        </p:nvSpPr>
        <p:spPr>
          <a:xfrm>
            <a:off x="6457950" y="4767263"/>
            <a:ext cx="2057400" cy="273844"/>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defRPr/>
            </a:pPr>
            <a:fld id="{7543FE73-A404-45C1-B77A-6DB3BD9EA953}" type="slidenum">
              <a:rPr kumimoji="0" lang="zh-CN" altLang="en-US" sz="1800" b="0" i="0" u="none" strike="noStrike" kern="1200" cap="none" spc="0" normalizeH="0" baseline="0" noProof="0" smtClean="0">
                <a:ln>
                  <a:noFill/>
                </a:ln>
                <a:solidFill>
                  <a:prstClr val="black"/>
                </a:solidFill>
                <a:effectLst/>
                <a:uLnTx/>
                <a:uFillTx/>
                <a:latin typeface="Calibri" panose="020F0502020204030204" pitchFamily="34" charset="0"/>
                <a:ea typeface="宋体" panose="02010600030101010101" pitchFamily="2" charset="-122"/>
                <a:cs typeface="+mn-cs"/>
              </a:rPr>
              <a:t>‹#›</a:t>
            </a:fld>
            <a:endParaRPr kumimoji="0" lang="zh-CN" altLang="en-US" sz="18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0">
        <p15:prstTrans prst="drape"/>
      </p:transition>
    </mc:Choice>
    <mc:Fallback xmlns="">
      <p:transition spd="slow" advClick="0" advTm="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CE5B826-6809-49B3-9B4B-177D412235B0}"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01AD0B5-09AD-499F-88BC-01FCE55CDA76}"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0">
        <p15:prstTrans prst="drape"/>
      </p:transition>
    </mc:Choice>
    <mc:Fallback xmlns="">
      <p:transition spd="slow" advClick="0" advTm="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282304"/>
            <a:ext cx="7886700" cy="2139553"/>
          </a:xfrm>
        </p:spPr>
        <p:txBody>
          <a:bodyPr anchor="b"/>
          <a:lstStyle>
            <a:lvl1pPr>
              <a:defRPr sz="4500"/>
            </a:lvl1pPr>
          </a:lstStyle>
          <a:p>
            <a:r>
              <a:rPr lang="zh-CN" altLang="en-US"/>
              <a:t>单击此处编辑母版标题样式</a:t>
            </a:r>
          </a:p>
        </p:txBody>
      </p:sp>
      <p:sp>
        <p:nvSpPr>
          <p:cNvPr id="3" name="文本占位符 2"/>
          <p:cNvSpPr>
            <a:spLocks noGrp="1"/>
          </p:cNvSpPr>
          <p:nvPr>
            <p:ph type="body" idx="1" hasCustomPrompt="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9CE5B826-6809-49B3-9B4B-177D412235B0}"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01AD0B5-09AD-499F-88BC-01FCE55CDA76}"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0">
        <p15:prstTrans prst="drape"/>
      </p:transition>
    </mc:Choice>
    <mc:Fallback xmlns="">
      <p:transition spd="slow" advClick="0" advTm="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628650" y="1369219"/>
            <a:ext cx="3886200" cy="326350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4629150" y="1369219"/>
            <a:ext cx="3886200" cy="326350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9CE5B826-6809-49B3-9B4B-177D412235B0}"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01AD0B5-09AD-499F-88BC-01FCE55CDA76}"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0">
        <p15:prstTrans prst="drape"/>
      </p:transition>
    </mc:Choice>
    <mc:Fallback xmlns="">
      <p:transition spd="slow" advClick="0" advTm="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273844"/>
            <a:ext cx="7886700" cy="994172"/>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4" name="内容占位符 3"/>
          <p:cNvSpPr>
            <a:spLocks noGrp="1"/>
          </p:cNvSpPr>
          <p:nvPr>
            <p:ph sz="half" idx="2" hasCustomPrompt="1"/>
          </p:nvPr>
        </p:nvSpPr>
        <p:spPr>
          <a:xfrm>
            <a:off x="629842" y="1878806"/>
            <a:ext cx="3868340" cy="2763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6" name="内容占位符 5"/>
          <p:cNvSpPr>
            <a:spLocks noGrp="1"/>
          </p:cNvSpPr>
          <p:nvPr>
            <p:ph sz="quarter" idx="4" hasCustomPrompt="1"/>
          </p:nvPr>
        </p:nvSpPr>
        <p:spPr>
          <a:xfrm>
            <a:off x="4629150" y="1878806"/>
            <a:ext cx="3887391" cy="2763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9CE5B826-6809-49B3-9B4B-177D412235B0}" type="datetimeFigureOut">
              <a:rPr lang="zh-CN" altLang="en-US" smtClean="0"/>
              <a:t>2021/1/5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601AD0B5-09AD-499F-88BC-01FCE55CDA76}"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0">
        <p15:prstTrans prst="drape"/>
      </p:transition>
    </mc:Choice>
    <mc:Fallback xmlns="">
      <p:transition spd="slow" advClick="0" advTm="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9CE5B826-6809-49B3-9B4B-177D412235B0}" type="datetimeFigureOut">
              <a:rPr lang="zh-CN" altLang="en-US" smtClean="0"/>
              <a:t>2021/1/5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601AD0B5-09AD-499F-88BC-01FCE55CDA76}"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0">
        <p15:prstTrans prst="drape"/>
      </p:transition>
    </mc:Choice>
    <mc:Fallback xmlns="">
      <p:transition spd="slow" advClick="0" advTm="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9CE5B826-6809-49B3-9B4B-177D412235B0}" type="datetimeFigureOut">
              <a:rPr lang="zh-CN" altLang="en-US" smtClean="0"/>
              <a:t>2021/1/5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601AD0B5-09AD-499F-88BC-01FCE55CDA76}"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0">
        <p15:prstTrans prst="drape"/>
      </p:transition>
    </mc:Choice>
    <mc:Fallback xmlns="">
      <p:transition spd="slow" advClick="0" advTm="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p>
        </p:txBody>
      </p:sp>
      <p:sp>
        <p:nvSpPr>
          <p:cNvPr id="3" name="内容占位符 2"/>
          <p:cNvSpPr>
            <a:spLocks noGrp="1"/>
          </p:cNvSpPr>
          <p:nvPr>
            <p:ph idx="1" hasCustomPrompt="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日期占位符 4"/>
          <p:cNvSpPr>
            <a:spLocks noGrp="1"/>
          </p:cNvSpPr>
          <p:nvPr>
            <p:ph type="dt" sz="half" idx="10"/>
          </p:nvPr>
        </p:nvSpPr>
        <p:spPr/>
        <p:txBody>
          <a:bodyPr/>
          <a:lstStyle/>
          <a:p>
            <a:fld id="{9CE5B826-6809-49B3-9B4B-177D412235B0}"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01AD0B5-09AD-499F-88BC-01FCE55CDA76}"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0">
        <p15:prstTrans prst="drape"/>
      </p:transition>
    </mc:Choice>
    <mc:Fallback xmlns="">
      <p:transition spd="slow" advClick="0" advTm="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p>
        </p:txBody>
      </p:sp>
      <p:sp>
        <p:nvSpPr>
          <p:cNvPr id="3" name="图片占位符 2"/>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hasCustomPrompt="1"/>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日期占位符 4"/>
          <p:cNvSpPr>
            <a:spLocks noGrp="1"/>
          </p:cNvSpPr>
          <p:nvPr>
            <p:ph type="dt" sz="half" idx="10"/>
          </p:nvPr>
        </p:nvSpPr>
        <p:spPr/>
        <p:txBody>
          <a:bodyPr/>
          <a:lstStyle/>
          <a:p>
            <a:fld id="{9CE5B826-6809-49B3-9B4B-177D412235B0}"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01AD0B5-09AD-499F-88BC-01FCE55CDA76}"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0">
        <p15:prstTrans prst="drape"/>
      </p:transition>
    </mc:Choice>
    <mc:Fallback xmlns="">
      <p:transition spd="slow" advClick="0" advTm="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9CE5B826-6809-49B3-9B4B-177D412235B0}" type="datetimeFigureOut">
              <a:rPr lang="zh-CN" altLang="en-US" smtClean="0"/>
              <a:t>2021/1/5</a:t>
            </a:fld>
            <a:endParaRPr lang="zh-CN" altLang="en-US"/>
          </a:p>
        </p:txBody>
      </p:sp>
      <p:sp>
        <p:nvSpPr>
          <p:cNvPr id="5" name="页脚占位符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601AD0B5-09AD-499F-88BC-01FCE55CDA76}"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5="http://schemas.microsoft.com/office/powerpoint/2012/main">
    <mc:Choice Requires="p15">
      <p:transition xmlns:p14="http://schemas.microsoft.com/office/powerpoint/2010/main" spd="slow" p14:dur="2000" advClick="0" advTm="0">
        <p15:prstTrans prst="drape"/>
      </p:transition>
    </mc:Choice>
    <mc:Fallback xmlns="">
      <p:transition spd="slow" advClick="0" advTm="0">
        <p:fade/>
      </p:transition>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mc:AlternateContent xmlns:mc="http://schemas.openxmlformats.org/markup-compatibility/2006" xmlns:p15="http://schemas.microsoft.com/office/powerpoint/2012/main">
    <mc:Choice Requires="p15">
      <p:transition xmlns:p14="http://schemas.microsoft.com/office/powerpoint/2010/main" spd="slow" p14:dur="2000" advClick="0" advTm="0">
        <p15:prstTrans prst="drape"/>
      </p:transition>
    </mc:Choice>
    <mc:Fallback xmlns="">
      <p:transition spd="slow" advClick="0" advTm="0">
        <p:fade/>
      </p:transition>
    </mc:Fallback>
  </mc:AlternateContent>
  <p:txStyles>
    <p:titleStyle>
      <a:lvl1pPr algn="ctr" rtl="0" fontAlgn="base">
        <a:spcBef>
          <a:spcPct val="0"/>
        </a:spcBef>
        <a:spcAft>
          <a:spcPct val="0"/>
        </a:spcAft>
        <a:defRPr sz="4400" kern="1200">
          <a:solidFill>
            <a:schemeClr val="tx1"/>
          </a:solidFill>
          <a:latin typeface="+mj-lt"/>
          <a:ea typeface="微软雅黑" panose="020B0503020204020204" pitchFamily="34" charset="-122"/>
          <a:cs typeface="+mj-cs"/>
        </a:defRPr>
      </a:lvl1pPr>
      <a:lvl2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p:titleStyle>
    <p:body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微软雅黑" panose="020B0503020204020204" pitchFamily="34" charset="-122"/>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微软雅黑" panose="020B0503020204020204" pitchFamily="34" charset="-122"/>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微软雅黑" panose="020B0503020204020204" pitchFamily="34" charset="-122"/>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微软雅黑" panose="020B0503020204020204" pitchFamily="34" charset="-122"/>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微软雅黑" panose="020B0503020204020204" pitchFamily="34" charset="-122"/>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12.xml"/><Relationship Id="rId5" Type="http://schemas.openxmlformats.org/officeDocument/2006/relationships/image" Target="../media/image7.png"/><Relationship Id="rId4" Type="http://schemas.microsoft.com/office/2007/relationships/hdphoto" Target="../media/hdphoto2.wdp"/></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3.xml"/><Relationship Id="rId4" Type="http://schemas.microsoft.com/office/2007/relationships/hdphoto" Target="../media/hdphoto1.wdp"/></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7.xml"/><Relationship Id="rId1" Type="http://schemas.openxmlformats.org/officeDocument/2006/relationships/slideLayout" Target="../slideLayouts/slideLayout12.xml"/><Relationship Id="rId5" Type="http://schemas.openxmlformats.org/officeDocument/2006/relationships/chart" Target="../charts/chart3.xml"/><Relationship Id="rId4" Type="http://schemas.openxmlformats.org/officeDocument/2006/relationships/chart" Target="../charts/chart2.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13.xml"/><Relationship Id="rId4" Type="http://schemas.microsoft.com/office/2007/relationships/hdphoto" Target="../media/hdphoto1.wdp"/></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1.xml"/><Relationship Id="rId1" Type="http://schemas.openxmlformats.org/officeDocument/2006/relationships/slideLayout" Target="../slideLayouts/slideLayout12.xml"/><Relationship Id="rId4" Type="http://schemas.openxmlformats.org/officeDocument/2006/relationships/image" Target="../media/image9.jpe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2" cstate="print">
            <a:extLst>
              <a:ext uri="{28A0092B-C50C-407E-A947-70E740481C1C}">
                <a14:useLocalDpi xmlns:a14="http://schemas.microsoft.com/office/drawing/2010/main" val="0"/>
              </a:ext>
            </a:extLst>
          </a:blip>
          <a:srcRect/>
          <a:stretch>
            <a:fillRect/>
          </a:stretch>
        </p:blipFill>
        <p:spPr>
          <a:xfrm>
            <a:off x="-12700" y="-12700"/>
            <a:ext cx="9156700" cy="5156200"/>
          </a:xfrm>
          <a:prstGeom prst="rect">
            <a:avLst/>
          </a:prstGeom>
        </p:spPr>
      </p:pic>
      <p:pic>
        <p:nvPicPr>
          <p:cNvPr id="5" name="图片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24992" y="2565400"/>
            <a:ext cx="1268617" cy="1287839"/>
          </a:xfrm>
          <a:prstGeom prst="rect">
            <a:avLst/>
          </a:prstGeom>
        </p:spPr>
      </p:pic>
      <p:sp>
        <p:nvSpPr>
          <p:cNvPr id="8" name="文本框 7"/>
          <p:cNvSpPr txBox="1"/>
          <p:nvPr/>
        </p:nvSpPr>
        <p:spPr>
          <a:xfrm>
            <a:off x="2323752" y="3910389"/>
            <a:ext cx="4471096" cy="523220"/>
          </a:xfrm>
          <a:prstGeom prst="rect">
            <a:avLst/>
          </a:prstGeom>
          <a:noFill/>
        </p:spPr>
        <p:txBody>
          <a:bodyPr wrap="none" rtlCol="0">
            <a:spAutoFit/>
          </a:bodyPr>
          <a:lstStyle/>
          <a:p>
            <a:r>
              <a:rPr lang="zh-CN" altLang="en-US" sz="2800" b="1" dirty="0">
                <a:solidFill>
                  <a:schemeClr val="bg1"/>
                </a:solidFill>
                <a:latin typeface="+mj-ea"/>
                <a:ea typeface="+mj-ea"/>
              </a:rPr>
              <a:t>军队部队军事演习</a:t>
            </a:r>
            <a:r>
              <a:rPr lang="en-US" altLang="zh-CN" sz="2800" b="1" dirty="0">
                <a:solidFill>
                  <a:schemeClr val="bg1"/>
                </a:solidFill>
                <a:latin typeface="+mj-ea"/>
                <a:ea typeface="+mj-ea"/>
              </a:rPr>
              <a:t>PPT</a:t>
            </a:r>
            <a:r>
              <a:rPr lang="zh-CN" altLang="en-US" sz="2800" b="1" dirty="0">
                <a:solidFill>
                  <a:schemeClr val="bg1"/>
                </a:solidFill>
                <a:latin typeface="+mj-ea"/>
                <a:ea typeface="+mj-ea"/>
              </a:rPr>
              <a:t>模板</a:t>
            </a:r>
          </a:p>
        </p:txBody>
      </p:sp>
      <p:sp>
        <p:nvSpPr>
          <p:cNvPr id="9" name="文本框 8"/>
          <p:cNvSpPr txBox="1"/>
          <p:nvPr/>
        </p:nvSpPr>
        <p:spPr>
          <a:xfrm>
            <a:off x="3293569" y="4471547"/>
            <a:ext cx="2176780" cy="299085"/>
          </a:xfrm>
          <a:prstGeom prst="rect">
            <a:avLst/>
          </a:prstGeom>
          <a:noFill/>
        </p:spPr>
        <p:txBody>
          <a:bodyPr wrap="none" rtlCol="0">
            <a:spAutoFit/>
          </a:bodyPr>
          <a:lstStyle/>
          <a:p>
            <a:r>
              <a:rPr lang="zh-CN" altLang="en-US">
                <a:solidFill>
                  <a:schemeClr val="bg1"/>
                </a:solidFill>
              </a:rPr>
              <a:t>汇报人：</a:t>
            </a:r>
            <a:r>
              <a:rPr lang="en-US" altLang="zh-CN">
                <a:solidFill>
                  <a:schemeClr val="bg1"/>
                </a:solidFill>
              </a:rPr>
              <a:t>xiazaii </a:t>
            </a:r>
            <a:r>
              <a:rPr lang="zh-CN" altLang="en-US">
                <a:solidFill>
                  <a:schemeClr val="bg1"/>
                </a:solidFill>
              </a:rPr>
              <a:t>导师：</a:t>
            </a:r>
            <a:r>
              <a:rPr lang="en-US" altLang="zh-CN">
                <a:solidFill>
                  <a:schemeClr val="bg1"/>
                </a:solidFill>
              </a:rPr>
              <a:t>XXX</a:t>
            </a:r>
            <a:endParaRPr lang="zh-CN" altLang="en-US" dirty="0">
              <a:solidFill>
                <a:schemeClr val="bg1"/>
              </a:solidFill>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0">
        <p15:prstTrans prst="drap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par>
                          <p:cTn id="8" fill="hold">
                            <p:stCondLst>
                              <p:cond delay="1000"/>
                            </p:stCondLst>
                            <p:childTnLst>
                              <p:par>
                                <p:cTn id="9" presetID="5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Scale>
                                      <p:cBhvr>
                                        <p:cTn id="11" dur="1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5"/>
                                        </p:tgtEl>
                                        <p:attrNameLst>
                                          <p:attrName>ppt_x</p:attrName>
                                          <p:attrName>ppt_y</p:attrName>
                                        </p:attrNameLst>
                                      </p:cBhvr>
                                    </p:animMotion>
                                    <p:animEffect transition="in" filter="fade">
                                      <p:cBhvr>
                                        <p:cTn id="13" dur="1000"/>
                                        <p:tgtEl>
                                          <p:spTgt spid="5"/>
                                        </p:tgtEl>
                                      </p:cBhvr>
                                    </p:animEffect>
                                  </p:childTnLst>
                                </p:cTn>
                              </p:par>
                            </p:childTnLst>
                          </p:cTn>
                        </p:par>
                        <p:par>
                          <p:cTn id="14" fill="hold">
                            <p:stCondLst>
                              <p:cond delay="2000"/>
                            </p:stCondLst>
                            <p:childTnLst>
                              <p:par>
                                <p:cTn id="15" presetID="22" presetClass="entr" presetSubtype="8"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1000"/>
                                        <p:tgtEl>
                                          <p:spTgt spid="8"/>
                                        </p:tgtEl>
                                      </p:cBhvr>
                                    </p:animEffect>
                                  </p:childTnLst>
                                </p:cTn>
                              </p:par>
                            </p:childTnLst>
                          </p:cTn>
                        </p:par>
                        <p:par>
                          <p:cTn id="18" fill="hold">
                            <p:stCondLst>
                              <p:cond delay="3000"/>
                            </p:stCondLst>
                            <p:childTnLst>
                              <p:par>
                                <p:cTn id="19" presetID="42" presetClass="entr" presetSubtype="0"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5390931" y="2352389"/>
            <a:ext cx="2808312" cy="0"/>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a:off x="5390931" y="4152589"/>
            <a:ext cx="2808312" cy="0"/>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5534947" y="2450394"/>
            <a:ext cx="2520280" cy="369332"/>
          </a:xfrm>
          <a:prstGeom prst="rect">
            <a:avLst/>
          </a:prstGeom>
          <a:noFill/>
        </p:spPr>
        <p:txBody>
          <a:bodyPr wrap="square" lIns="0" tIns="0" rIns="0" bIns="0" rtlCol="0">
            <a:spAutoFit/>
          </a:bodyPr>
          <a:lstStyle/>
          <a:p>
            <a:pPr marL="0" marR="0" lvl="0" indent="0" algn="dist" defTabSz="914400" rtl="0" eaLnBrk="1" fontAlgn="base" latinLnBrk="0" hangingPunct="1">
              <a:lnSpc>
                <a:spcPct val="100000"/>
              </a:lnSpc>
              <a:spcBef>
                <a:spcPct val="0"/>
              </a:spcBef>
              <a:spcAft>
                <a:spcPct val="0"/>
              </a:spcAft>
              <a:buClrTx/>
              <a:buSzTx/>
              <a:buFontTx/>
              <a:buNone/>
              <a:defRPr/>
            </a:pPr>
            <a:r>
              <a:rPr kumimoji="0" lang="zh-CN" altLang="en-US" sz="2400" b="1" i="0" u="none" strike="noStrike" kern="1200" cap="none" spc="0" normalizeH="0" baseline="0" noProof="0" dirty="0">
                <a:ln>
                  <a:noFill/>
                </a:ln>
                <a:solidFill>
                  <a:srgbClr val="C00002"/>
                </a:solidFill>
                <a:effectLst/>
                <a:uLnTx/>
                <a:uFillTx/>
                <a:latin typeface="微软雅黑" panose="020B0503020204020204" pitchFamily="34" charset="-122"/>
                <a:ea typeface="微软雅黑" panose="020B0503020204020204" pitchFamily="34" charset="-122"/>
                <a:cs typeface="+mn-cs"/>
              </a:rPr>
              <a:t>添加标题内容文字</a:t>
            </a:r>
          </a:p>
        </p:txBody>
      </p:sp>
      <p:sp>
        <p:nvSpPr>
          <p:cNvPr id="7" name="TextBox 6"/>
          <p:cNvSpPr txBox="1"/>
          <p:nvPr/>
        </p:nvSpPr>
        <p:spPr>
          <a:xfrm>
            <a:off x="6002999" y="3305330"/>
            <a:ext cx="1584176" cy="215444"/>
          </a:xfrm>
          <a:prstGeom prst="rect">
            <a:avLst/>
          </a:prstGeom>
          <a:noFill/>
        </p:spPr>
        <p:txBody>
          <a:bodyPr wrap="square" lIns="0" tIns="0" rIns="0" bIns="0" rtlCol="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关键字设问？</a:t>
            </a:r>
          </a:p>
        </p:txBody>
      </p:sp>
      <p:sp>
        <p:nvSpPr>
          <p:cNvPr id="8" name="TextBox 7"/>
          <p:cNvSpPr txBox="1"/>
          <p:nvPr/>
        </p:nvSpPr>
        <p:spPr>
          <a:xfrm>
            <a:off x="6002999" y="3576525"/>
            <a:ext cx="1584176" cy="215444"/>
          </a:xfrm>
          <a:prstGeom prst="rect">
            <a:avLst/>
          </a:prstGeom>
          <a:noFill/>
        </p:spPr>
        <p:txBody>
          <a:bodyPr wrap="square" lIns="0" tIns="0" rIns="0" bIns="0" rtlCol="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关键字设问？</a:t>
            </a:r>
          </a:p>
        </p:txBody>
      </p:sp>
      <p:sp>
        <p:nvSpPr>
          <p:cNvPr id="9" name="TextBox 8"/>
          <p:cNvSpPr txBox="1"/>
          <p:nvPr/>
        </p:nvSpPr>
        <p:spPr>
          <a:xfrm>
            <a:off x="6002999" y="3864557"/>
            <a:ext cx="1584176" cy="215444"/>
          </a:xfrm>
          <a:prstGeom prst="rect">
            <a:avLst/>
          </a:prstGeom>
          <a:noFill/>
        </p:spPr>
        <p:txBody>
          <a:bodyPr wrap="square" lIns="0" tIns="0" rIns="0" bIns="0" rtlCol="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关键字设问？</a:t>
            </a:r>
          </a:p>
        </p:txBody>
      </p:sp>
      <p:sp>
        <p:nvSpPr>
          <p:cNvPr id="10" name="TextBox 9"/>
          <p:cNvSpPr txBox="1"/>
          <p:nvPr/>
        </p:nvSpPr>
        <p:spPr>
          <a:xfrm>
            <a:off x="5390931" y="4259291"/>
            <a:ext cx="2808312" cy="384721"/>
          </a:xfrm>
          <a:prstGeom prst="rect">
            <a:avLst/>
          </a:prstGeom>
          <a:noFill/>
        </p:spPr>
        <p:txBody>
          <a:bodyPr wrap="square" lIns="0" tIns="0" rIns="0" bIns="0" rtlCol="0">
            <a:spAutoFit/>
          </a:bodyPr>
          <a:lstStyle/>
          <a:p>
            <a:pPr marL="0" marR="0" lvl="0" indent="0" algn="just" defTabSz="914400" rtl="0" eaLnBrk="1" fontAlgn="base" latinLnBrk="0" hangingPunct="1">
              <a:lnSpc>
                <a:spcPts val="1500"/>
              </a:lnSpc>
              <a:spcBef>
                <a:spcPct val="0"/>
              </a:spcBef>
              <a:spcAft>
                <a:spcPct val="0"/>
              </a:spcAft>
              <a:buClrTx/>
              <a:buSzTx/>
              <a:buFontTx/>
              <a:buNone/>
              <a:defRPr/>
            </a:pPr>
            <a:r>
              <a:rPr kumimoji="0" lang="zh-CN" altLang="en-US" sz="1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点击输入简要文字内容，文字内容需概括精炼，不用多余的文字修饰，言简意赅的说明分项内容</a:t>
            </a:r>
            <a:r>
              <a:rPr kumimoji="0" lang="en-US" altLang="zh-CN" sz="1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a:t>
            </a:r>
          </a:p>
        </p:txBody>
      </p:sp>
      <p:sp>
        <p:nvSpPr>
          <p:cNvPr id="11" name="Freeform 5"/>
          <p:cNvSpPr/>
          <p:nvPr/>
        </p:nvSpPr>
        <p:spPr bwMode="auto">
          <a:xfrm>
            <a:off x="430018" y="1076938"/>
            <a:ext cx="931331" cy="3822203"/>
          </a:xfrm>
          <a:custGeom>
            <a:avLst/>
            <a:gdLst/>
            <a:ahLst/>
            <a:cxnLst/>
            <a:rect l="l" t="t" r="r" b="b"/>
            <a:pathLst>
              <a:path w="931331" h="3822203">
                <a:moveTo>
                  <a:pt x="931331" y="0"/>
                </a:moveTo>
                <a:lnTo>
                  <a:pt x="931331" y="43438"/>
                </a:lnTo>
                <a:lnTo>
                  <a:pt x="929692" y="43241"/>
                </a:lnTo>
                <a:cubicBezTo>
                  <a:pt x="720560" y="43241"/>
                  <a:pt x="548753" y="233651"/>
                  <a:pt x="531759" y="477070"/>
                </a:cubicBezTo>
                <a:cubicBezTo>
                  <a:pt x="531001" y="481589"/>
                  <a:pt x="530505" y="486178"/>
                  <a:pt x="530592" y="490864"/>
                </a:cubicBezTo>
                <a:lnTo>
                  <a:pt x="527965" y="521911"/>
                </a:lnTo>
                <a:cubicBezTo>
                  <a:pt x="527965" y="524355"/>
                  <a:pt x="527981" y="526795"/>
                  <a:pt x="528584" y="529223"/>
                </a:cubicBezTo>
                <a:cubicBezTo>
                  <a:pt x="525896" y="549213"/>
                  <a:pt x="525319" y="570030"/>
                  <a:pt x="525319" y="591585"/>
                </a:cubicBezTo>
                <a:lnTo>
                  <a:pt x="525319" y="1420695"/>
                </a:lnTo>
                <a:cubicBezTo>
                  <a:pt x="525319" y="1644311"/>
                  <a:pt x="418363" y="1909396"/>
                  <a:pt x="152419" y="1909396"/>
                </a:cubicBezTo>
                <a:lnTo>
                  <a:pt x="152419" y="1917007"/>
                </a:lnTo>
                <a:cubicBezTo>
                  <a:pt x="411268" y="1917007"/>
                  <a:pt x="525319" y="2180779"/>
                  <a:pt x="525319" y="2401508"/>
                </a:cubicBezTo>
                <a:lnTo>
                  <a:pt x="525319" y="3229831"/>
                </a:lnTo>
                <a:lnTo>
                  <a:pt x="528395" y="3285086"/>
                </a:lnTo>
                <a:lnTo>
                  <a:pt x="527965" y="3290166"/>
                </a:lnTo>
                <a:cubicBezTo>
                  <a:pt x="527965" y="3298449"/>
                  <a:pt x="528142" y="3306682"/>
                  <a:pt x="530049" y="3314794"/>
                </a:cubicBezTo>
                <a:cubicBezTo>
                  <a:pt x="529872" y="3323297"/>
                  <a:pt x="530775" y="3331587"/>
                  <a:pt x="532157" y="3339708"/>
                </a:cubicBezTo>
                <a:cubicBezTo>
                  <a:pt x="550979" y="3580884"/>
                  <a:pt x="721914" y="3768836"/>
                  <a:pt x="929692" y="3768836"/>
                </a:cubicBezTo>
                <a:cubicBezTo>
                  <a:pt x="930239" y="3768836"/>
                  <a:pt x="930786" y="3768835"/>
                  <a:pt x="931331" y="3768639"/>
                </a:cubicBezTo>
                <a:lnTo>
                  <a:pt x="931331" y="3822203"/>
                </a:lnTo>
                <a:cubicBezTo>
                  <a:pt x="739757" y="3822203"/>
                  <a:pt x="598112" y="3773911"/>
                  <a:pt x="507975" y="3678638"/>
                </a:cubicBezTo>
                <a:cubicBezTo>
                  <a:pt x="417575" y="3582577"/>
                  <a:pt x="372901" y="3410141"/>
                  <a:pt x="372901" y="3162642"/>
                </a:cubicBezTo>
                <a:lnTo>
                  <a:pt x="372901" y="2435365"/>
                </a:lnTo>
                <a:cubicBezTo>
                  <a:pt x="372901" y="2299674"/>
                  <a:pt x="350301" y="2189965"/>
                  <a:pt x="304838" y="2105453"/>
                </a:cubicBezTo>
                <a:cubicBezTo>
                  <a:pt x="260163" y="2021204"/>
                  <a:pt x="158200" y="1972649"/>
                  <a:pt x="0" y="1961888"/>
                </a:cubicBezTo>
                <a:lnTo>
                  <a:pt x="0" y="1860316"/>
                </a:lnTo>
                <a:cubicBezTo>
                  <a:pt x="146638" y="1837744"/>
                  <a:pt x="245710" y="1792339"/>
                  <a:pt x="296166" y="1724624"/>
                </a:cubicBezTo>
                <a:cubicBezTo>
                  <a:pt x="347410" y="1657434"/>
                  <a:pt x="372901" y="1544052"/>
                  <a:pt x="372901" y="1386838"/>
                </a:cubicBezTo>
                <a:lnTo>
                  <a:pt x="372901" y="659562"/>
                </a:lnTo>
                <a:cubicBezTo>
                  <a:pt x="372901" y="411275"/>
                  <a:pt x="417575" y="239626"/>
                  <a:pt x="507975" y="143566"/>
                </a:cubicBezTo>
                <a:cubicBezTo>
                  <a:pt x="598112" y="47505"/>
                  <a:pt x="739757" y="0"/>
                  <a:pt x="931331" y="0"/>
                </a:cubicBezTo>
                <a:close/>
              </a:path>
            </a:pathLst>
          </a:custGeom>
          <a:solidFill>
            <a:schemeClr val="accent1"/>
          </a:solidFill>
          <a:ln>
            <a:noFill/>
          </a:ln>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12" name="圆角矩形 11"/>
          <p:cNvSpPr/>
          <p:nvPr/>
        </p:nvSpPr>
        <p:spPr>
          <a:xfrm>
            <a:off x="1547664" y="1076938"/>
            <a:ext cx="3168352" cy="469958"/>
          </a:xfrm>
          <a:prstGeom prst="roundRect">
            <a:avLst/>
          </a:prstGeom>
          <a:solidFill>
            <a:schemeClr val="bg1"/>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3" name="圆角矩形 12"/>
          <p:cNvSpPr/>
          <p:nvPr/>
        </p:nvSpPr>
        <p:spPr>
          <a:xfrm>
            <a:off x="1547664" y="1635646"/>
            <a:ext cx="3168352" cy="469958"/>
          </a:xfrm>
          <a:prstGeom prst="roundRect">
            <a:avLst/>
          </a:prstGeom>
          <a:solidFill>
            <a:schemeClr val="bg1"/>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4" name="圆角矩形 13"/>
          <p:cNvSpPr/>
          <p:nvPr/>
        </p:nvSpPr>
        <p:spPr>
          <a:xfrm>
            <a:off x="1547664" y="2194354"/>
            <a:ext cx="3168352" cy="469958"/>
          </a:xfrm>
          <a:prstGeom prst="roundRect">
            <a:avLst/>
          </a:prstGeom>
          <a:solidFill>
            <a:schemeClr val="bg1"/>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5" name="圆角矩形 14"/>
          <p:cNvSpPr/>
          <p:nvPr/>
        </p:nvSpPr>
        <p:spPr>
          <a:xfrm>
            <a:off x="1547664" y="2753062"/>
            <a:ext cx="3168352" cy="469958"/>
          </a:xfrm>
          <a:prstGeom prst="roundRect">
            <a:avLst/>
          </a:prstGeom>
          <a:solidFill>
            <a:schemeClr val="bg1"/>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6" name="圆角矩形 15"/>
          <p:cNvSpPr/>
          <p:nvPr/>
        </p:nvSpPr>
        <p:spPr>
          <a:xfrm>
            <a:off x="1547664" y="3311770"/>
            <a:ext cx="3168352" cy="469958"/>
          </a:xfrm>
          <a:prstGeom prst="roundRect">
            <a:avLst/>
          </a:prstGeom>
          <a:solidFill>
            <a:schemeClr val="bg1"/>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7" name="圆角矩形 16"/>
          <p:cNvSpPr/>
          <p:nvPr/>
        </p:nvSpPr>
        <p:spPr>
          <a:xfrm>
            <a:off x="1547664" y="3870478"/>
            <a:ext cx="3168352" cy="469958"/>
          </a:xfrm>
          <a:prstGeom prst="roundRect">
            <a:avLst/>
          </a:prstGeom>
          <a:solidFill>
            <a:schemeClr val="bg1"/>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8" name="圆角矩形 17"/>
          <p:cNvSpPr/>
          <p:nvPr/>
        </p:nvSpPr>
        <p:spPr>
          <a:xfrm>
            <a:off x="1547664" y="4429183"/>
            <a:ext cx="3168352" cy="469958"/>
          </a:xfrm>
          <a:prstGeom prst="roundRect">
            <a:avLst/>
          </a:prstGeom>
          <a:solidFill>
            <a:schemeClr val="bg1"/>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9" name="TextBox 18"/>
          <p:cNvSpPr txBox="1"/>
          <p:nvPr/>
        </p:nvSpPr>
        <p:spPr>
          <a:xfrm>
            <a:off x="1898526" y="1234973"/>
            <a:ext cx="2313434" cy="153888"/>
          </a:xfrm>
          <a:prstGeom prst="rect">
            <a:avLst/>
          </a:prstGeom>
          <a:noFill/>
        </p:spPr>
        <p:txBody>
          <a:bodyPr wrap="square" lIns="0" tIns="0" rIns="0" bIns="0" rtlCol="0">
            <a:spAutoFit/>
          </a:bodyPr>
          <a:lstStyle/>
          <a:p>
            <a:pPr marL="0" marR="0" lvl="0" indent="0" algn="just" defTabSz="914400" rtl="0" eaLnBrk="1" fontAlgn="base" latinLnBrk="0" hangingPunct="1">
              <a:lnSpc>
                <a:spcPct val="100000"/>
              </a:lnSpc>
              <a:spcBef>
                <a:spcPct val="0"/>
              </a:spcBef>
              <a:spcAft>
                <a:spcPct val="0"/>
              </a:spcAft>
              <a:buClrTx/>
              <a:buSzTx/>
              <a:buFontTx/>
              <a:buNone/>
              <a:defRPr/>
            </a:pPr>
            <a:r>
              <a:rPr kumimoji="0" lang="zh-CN" altLang="en-US" sz="1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没时间缴罚单！</a:t>
            </a:r>
            <a:endParaRPr kumimoji="0" lang="en-US" altLang="zh-CN" sz="1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20" name="TextBox 19"/>
          <p:cNvSpPr txBox="1"/>
          <p:nvPr/>
        </p:nvSpPr>
        <p:spPr>
          <a:xfrm>
            <a:off x="1898526" y="1793681"/>
            <a:ext cx="2313434" cy="153888"/>
          </a:xfrm>
          <a:prstGeom prst="rect">
            <a:avLst/>
          </a:prstGeom>
          <a:noFill/>
        </p:spPr>
        <p:txBody>
          <a:bodyPr wrap="square" lIns="0" tIns="0" rIns="0" bIns="0" rtlCol="0">
            <a:spAutoFit/>
          </a:bodyPr>
          <a:lstStyle/>
          <a:p>
            <a:pPr marL="0" marR="0" lvl="0" indent="0" algn="just" defTabSz="914400" rtl="0" eaLnBrk="1" fontAlgn="base" latinLnBrk="0" hangingPunct="1">
              <a:lnSpc>
                <a:spcPct val="100000"/>
              </a:lnSpc>
              <a:spcBef>
                <a:spcPct val="0"/>
              </a:spcBef>
              <a:spcAft>
                <a:spcPct val="0"/>
              </a:spcAft>
              <a:buClrTx/>
              <a:buSzTx/>
              <a:buFontTx/>
              <a:buNone/>
              <a:defRPr/>
            </a:pPr>
            <a:r>
              <a:rPr kumimoji="0" lang="zh-CN" altLang="en-US" sz="1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工作太忙，没时间做饭！</a:t>
            </a:r>
            <a:endParaRPr kumimoji="0" lang="en-US" altLang="zh-CN" sz="1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21" name="TextBox 20"/>
          <p:cNvSpPr txBox="1"/>
          <p:nvPr/>
        </p:nvSpPr>
        <p:spPr>
          <a:xfrm>
            <a:off x="1898526" y="2352389"/>
            <a:ext cx="2313434" cy="153888"/>
          </a:xfrm>
          <a:prstGeom prst="rect">
            <a:avLst/>
          </a:prstGeom>
          <a:noFill/>
        </p:spPr>
        <p:txBody>
          <a:bodyPr wrap="square" lIns="0" tIns="0" rIns="0" bIns="0" rtlCol="0">
            <a:spAutoFit/>
          </a:bodyPr>
          <a:lstStyle/>
          <a:p>
            <a:pPr marL="0" marR="0" lvl="0" indent="0" algn="just" defTabSz="914400" rtl="0" eaLnBrk="1" fontAlgn="base" latinLnBrk="0" hangingPunct="1">
              <a:lnSpc>
                <a:spcPct val="100000"/>
              </a:lnSpc>
              <a:spcBef>
                <a:spcPct val="0"/>
              </a:spcBef>
              <a:spcAft>
                <a:spcPct val="0"/>
              </a:spcAft>
              <a:buClrTx/>
              <a:buSzTx/>
              <a:buFontTx/>
              <a:buNone/>
              <a:defRPr/>
            </a:pPr>
            <a:r>
              <a:rPr kumimoji="0" lang="zh-CN" altLang="en-US" sz="1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快递没人收！</a:t>
            </a:r>
            <a:endParaRPr kumimoji="0" lang="en-US" altLang="zh-CN" sz="1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22" name="TextBox 21"/>
          <p:cNvSpPr txBox="1"/>
          <p:nvPr/>
        </p:nvSpPr>
        <p:spPr>
          <a:xfrm>
            <a:off x="1898526" y="2911097"/>
            <a:ext cx="2313434" cy="153888"/>
          </a:xfrm>
          <a:prstGeom prst="rect">
            <a:avLst/>
          </a:prstGeom>
          <a:noFill/>
        </p:spPr>
        <p:txBody>
          <a:bodyPr wrap="square" lIns="0" tIns="0" rIns="0" bIns="0" rtlCol="0">
            <a:spAutoFit/>
          </a:bodyPr>
          <a:lstStyle/>
          <a:p>
            <a:pPr marL="0" marR="0" lvl="0" indent="0" algn="just" defTabSz="914400" rtl="0" eaLnBrk="1" fontAlgn="base" latinLnBrk="0" hangingPunct="1">
              <a:lnSpc>
                <a:spcPct val="100000"/>
              </a:lnSpc>
              <a:spcBef>
                <a:spcPct val="0"/>
              </a:spcBef>
              <a:spcAft>
                <a:spcPct val="0"/>
              </a:spcAft>
              <a:buClrTx/>
              <a:buSzTx/>
              <a:buFontTx/>
              <a:buNone/>
              <a:defRPr/>
            </a:pPr>
            <a:r>
              <a:rPr kumimoji="0" lang="zh-CN" altLang="en-US" sz="1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想吃日式料理，附近却没有！</a:t>
            </a:r>
            <a:endParaRPr kumimoji="0" lang="en-US" altLang="zh-CN" sz="1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23" name="TextBox 22"/>
          <p:cNvSpPr txBox="1"/>
          <p:nvPr/>
        </p:nvSpPr>
        <p:spPr>
          <a:xfrm>
            <a:off x="1898526" y="3469805"/>
            <a:ext cx="2313434" cy="153888"/>
          </a:xfrm>
          <a:prstGeom prst="rect">
            <a:avLst/>
          </a:prstGeom>
          <a:noFill/>
        </p:spPr>
        <p:txBody>
          <a:bodyPr wrap="square" lIns="0" tIns="0" rIns="0" bIns="0" rtlCol="0">
            <a:spAutoFit/>
          </a:bodyPr>
          <a:lstStyle/>
          <a:p>
            <a:pPr marL="0" marR="0" lvl="0" indent="0" algn="just" defTabSz="914400" rtl="0" eaLnBrk="1" fontAlgn="base" latinLnBrk="0" hangingPunct="1">
              <a:lnSpc>
                <a:spcPct val="100000"/>
              </a:lnSpc>
              <a:spcBef>
                <a:spcPct val="0"/>
              </a:spcBef>
              <a:spcAft>
                <a:spcPct val="0"/>
              </a:spcAft>
              <a:buClrTx/>
              <a:buSzTx/>
              <a:buFontTx/>
              <a:buNone/>
              <a:defRPr/>
            </a:pPr>
            <a:r>
              <a:rPr kumimoji="0" lang="zh-CN" altLang="en-US" sz="1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现在的食品安全让人不放心！</a:t>
            </a:r>
            <a:endParaRPr kumimoji="0" lang="en-US" altLang="zh-CN" sz="1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24" name="TextBox 23"/>
          <p:cNvSpPr txBox="1"/>
          <p:nvPr/>
        </p:nvSpPr>
        <p:spPr>
          <a:xfrm>
            <a:off x="1898526" y="4028513"/>
            <a:ext cx="2313434" cy="153888"/>
          </a:xfrm>
          <a:prstGeom prst="rect">
            <a:avLst/>
          </a:prstGeom>
          <a:noFill/>
        </p:spPr>
        <p:txBody>
          <a:bodyPr wrap="square" lIns="0" tIns="0" rIns="0" bIns="0" rtlCol="0">
            <a:spAutoFit/>
          </a:bodyPr>
          <a:lstStyle/>
          <a:p>
            <a:pPr marL="0" marR="0" lvl="0" indent="0" algn="just" defTabSz="914400" rtl="0" eaLnBrk="1" fontAlgn="base" latinLnBrk="0" hangingPunct="1">
              <a:lnSpc>
                <a:spcPct val="100000"/>
              </a:lnSpc>
              <a:spcBef>
                <a:spcPct val="0"/>
              </a:spcBef>
              <a:spcAft>
                <a:spcPct val="0"/>
              </a:spcAft>
              <a:buClrTx/>
              <a:buSzTx/>
              <a:buFontTx/>
              <a:buNone/>
              <a:defRPr/>
            </a:pPr>
            <a:r>
              <a:rPr kumimoji="0" lang="zh-CN" altLang="en-US" sz="1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对不良商家投诉无门！</a:t>
            </a:r>
            <a:endParaRPr kumimoji="0" lang="en-US" altLang="zh-CN" sz="1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25" name="TextBox 24"/>
          <p:cNvSpPr txBox="1"/>
          <p:nvPr/>
        </p:nvSpPr>
        <p:spPr>
          <a:xfrm>
            <a:off x="1898526" y="4587218"/>
            <a:ext cx="2313434" cy="153888"/>
          </a:xfrm>
          <a:prstGeom prst="rect">
            <a:avLst/>
          </a:prstGeom>
          <a:noFill/>
        </p:spPr>
        <p:txBody>
          <a:bodyPr wrap="square" lIns="0" tIns="0" rIns="0" bIns="0" rtlCol="0">
            <a:spAutoFit/>
          </a:bodyPr>
          <a:lstStyle/>
          <a:p>
            <a:pPr marL="0" marR="0" lvl="0" indent="0" algn="just" defTabSz="914400" rtl="0" eaLnBrk="1" fontAlgn="base" latinLnBrk="0" hangingPunct="1">
              <a:lnSpc>
                <a:spcPct val="100000"/>
              </a:lnSpc>
              <a:spcBef>
                <a:spcPct val="0"/>
              </a:spcBef>
              <a:spcAft>
                <a:spcPct val="0"/>
              </a:spcAft>
              <a:buClrTx/>
              <a:buSzTx/>
              <a:buFontTx/>
              <a:buNone/>
              <a:defRPr/>
            </a:pPr>
            <a:r>
              <a:rPr kumimoji="0" lang="en-US" altLang="zh-CN" sz="1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a:t>
            </a:r>
          </a:p>
        </p:txBody>
      </p:sp>
      <p:grpSp>
        <p:nvGrpSpPr>
          <p:cNvPr id="26" name="组合 25"/>
          <p:cNvGrpSpPr/>
          <p:nvPr/>
        </p:nvGrpSpPr>
        <p:grpSpPr>
          <a:xfrm>
            <a:off x="6137252" y="937654"/>
            <a:ext cx="1197175" cy="1197175"/>
            <a:chOff x="304800" y="673100"/>
            <a:chExt cx="4000500" cy="4000500"/>
          </a:xfrm>
          <a:effectLst>
            <a:outerShdw blurRad="444500" dist="254000" dir="8100000" algn="tr" rotWithShape="0">
              <a:prstClr val="black">
                <a:alpha val="50000"/>
              </a:prstClr>
            </a:outerShdw>
          </a:effectLst>
        </p:grpSpPr>
        <p:sp>
          <p:nvSpPr>
            <p:cNvPr id="27" name="同心圆 2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28" name="椭圆 27"/>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sp>
        <p:nvSpPr>
          <p:cNvPr id="29" name="TextBox 2"/>
          <p:cNvSpPr txBox="1"/>
          <p:nvPr/>
        </p:nvSpPr>
        <p:spPr>
          <a:xfrm>
            <a:off x="6094579" y="1174303"/>
            <a:ext cx="1257356" cy="769441"/>
          </a:xfrm>
          <a:prstGeom prst="rect">
            <a:avLst/>
          </a:prstGeom>
          <a:noFill/>
        </p:spPr>
        <p:txBody>
          <a:bodyPr wrap="square" lIns="0" tIns="0" rIns="0" bIns="0" rtlCol="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2500" b="1" i="0" u="none" strike="noStrike" kern="1200" cap="none" spc="0" normalizeH="0" baseline="0" noProof="0" dirty="0">
                <a:ln>
                  <a:noFill/>
                </a:ln>
                <a:solidFill>
                  <a:srgbClr val="C00002"/>
                </a:solidFill>
                <a:effectLst/>
                <a:uLnTx/>
                <a:uFillTx/>
                <a:latin typeface="微软雅黑" panose="020B0503020204020204" pitchFamily="34" charset="-122"/>
                <a:ea typeface="微软雅黑" panose="020B0503020204020204" pitchFamily="34" charset="-122"/>
                <a:cs typeface="+mn-cs"/>
              </a:rPr>
              <a:t>现实</a:t>
            </a:r>
            <a:endParaRPr kumimoji="0" lang="en-US" altLang="zh-CN" sz="2500" b="1" i="0" u="none" strike="noStrike" kern="1200" cap="none" spc="0" normalizeH="0" baseline="0" noProof="0" dirty="0">
              <a:ln>
                <a:noFill/>
              </a:ln>
              <a:solidFill>
                <a:srgbClr val="C00002"/>
              </a:solidFill>
              <a:effectLst/>
              <a:uLnTx/>
              <a:uFillTx/>
              <a:latin typeface="微软雅黑" panose="020B0503020204020204" pitchFamily="34" charset="-122"/>
              <a:ea typeface="微软雅黑" panose="020B0503020204020204" pitchFamily="34" charset="-122"/>
              <a:cs typeface="+mn-cs"/>
            </a:endParaRPr>
          </a:p>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2500" b="1" i="0" u="none" strike="noStrike" kern="1200" cap="none" spc="0" normalizeH="0" baseline="0" noProof="0" dirty="0">
                <a:ln>
                  <a:noFill/>
                </a:ln>
                <a:solidFill>
                  <a:srgbClr val="C00002"/>
                </a:solidFill>
                <a:effectLst/>
                <a:uLnTx/>
                <a:uFillTx/>
                <a:latin typeface="微软雅黑" panose="020B0503020204020204" pitchFamily="34" charset="-122"/>
                <a:ea typeface="微软雅黑" panose="020B0503020204020204" pitchFamily="34" charset="-122"/>
                <a:cs typeface="+mn-cs"/>
              </a:rPr>
              <a:t>需求</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0">
        <p15:prstTrans prst="drap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500" fill="hold"/>
                                        <p:tgtEl>
                                          <p:spTgt spid="26"/>
                                        </p:tgtEl>
                                        <p:attrNameLst>
                                          <p:attrName>ppt_w</p:attrName>
                                        </p:attrNameLst>
                                      </p:cBhvr>
                                      <p:tavLst>
                                        <p:tav tm="0">
                                          <p:val>
                                            <p:fltVal val="0"/>
                                          </p:val>
                                        </p:tav>
                                        <p:tav tm="100000">
                                          <p:val>
                                            <p:strVal val="#ppt_w"/>
                                          </p:val>
                                        </p:tav>
                                      </p:tavLst>
                                    </p:anim>
                                    <p:anim calcmode="lin" valueType="num">
                                      <p:cBhvr>
                                        <p:cTn id="8" dur="500" fill="hold"/>
                                        <p:tgtEl>
                                          <p:spTgt spid="26"/>
                                        </p:tgtEl>
                                        <p:attrNameLst>
                                          <p:attrName>ppt_h</p:attrName>
                                        </p:attrNameLst>
                                      </p:cBhvr>
                                      <p:tavLst>
                                        <p:tav tm="0">
                                          <p:val>
                                            <p:fltVal val="0"/>
                                          </p:val>
                                        </p:tav>
                                        <p:tav tm="100000">
                                          <p:val>
                                            <p:strVal val="#ppt_h"/>
                                          </p:val>
                                        </p:tav>
                                      </p:tavLst>
                                    </p:anim>
                                    <p:animEffect transition="in" filter="fade">
                                      <p:cBhvr>
                                        <p:cTn id="9" dur="500"/>
                                        <p:tgtEl>
                                          <p:spTgt spid="26"/>
                                        </p:tgtEl>
                                      </p:cBhvr>
                                    </p:animEffect>
                                    <p:anim calcmode="lin" valueType="num">
                                      <p:cBhvr>
                                        <p:cTn id="10" dur="500" fill="hold"/>
                                        <p:tgtEl>
                                          <p:spTgt spid="26"/>
                                        </p:tgtEl>
                                        <p:attrNameLst>
                                          <p:attrName>ppt_x</p:attrName>
                                        </p:attrNameLst>
                                      </p:cBhvr>
                                      <p:tavLst>
                                        <p:tav tm="0">
                                          <p:val>
                                            <p:fltVal val="0.5"/>
                                          </p:val>
                                        </p:tav>
                                        <p:tav tm="100000">
                                          <p:val>
                                            <p:strVal val="#ppt_x"/>
                                          </p:val>
                                        </p:tav>
                                      </p:tavLst>
                                    </p:anim>
                                    <p:anim calcmode="lin" valueType="num">
                                      <p:cBhvr>
                                        <p:cTn id="11" dur="500" fill="hold"/>
                                        <p:tgtEl>
                                          <p:spTgt spid="26"/>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42" presetClass="entr" presetSubtype="0"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fade">
                                      <p:cBhvr>
                                        <p:cTn id="15" dur="500"/>
                                        <p:tgtEl>
                                          <p:spTgt spid="29"/>
                                        </p:tgtEl>
                                      </p:cBhvr>
                                    </p:animEffect>
                                    <p:anim calcmode="lin" valueType="num">
                                      <p:cBhvr>
                                        <p:cTn id="16" dur="500" fill="hold"/>
                                        <p:tgtEl>
                                          <p:spTgt spid="29"/>
                                        </p:tgtEl>
                                        <p:attrNameLst>
                                          <p:attrName>ppt_x</p:attrName>
                                        </p:attrNameLst>
                                      </p:cBhvr>
                                      <p:tavLst>
                                        <p:tav tm="0">
                                          <p:val>
                                            <p:strVal val="#ppt_x"/>
                                          </p:val>
                                        </p:tav>
                                        <p:tav tm="100000">
                                          <p:val>
                                            <p:strVal val="#ppt_x"/>
                                          </p:val>
                                        </p:tav>
                                      </p:tavLst>
                                    </p:anim>
                                    <p:anim calcmode="lin" valueType="num">
                                      <p:cBhvr>
                                        <p:cTn id="17" dur="500" fill="hold"/>
                                        <p:tgtEl>
                                          <p:spTgt spid="29"/>
                                        </p:tgtEl>
                                        <p:attrNameLst>
                                          <p:attrName>ppt_y</p:attrName>
                                        </p:attrNameLst>
                                      </p:cBhvr>
                                      <p:tavLst>
                                        <p:tav tm="0">
                                          <p:val>
                                            <p:strVal val="#ppt_y+.1"/>
                                          </p:val>
                                        </p:tav>
                                        <p:tav tm="100000">
                                          <p:val>
                                            <p:strVal val="#ppt_y"/>
                                          </p:val>
                                        </p:tav>
                                      </p:tavLst>
                                    </p:anim>
                                  </p:childTnLst>
                                </p:cTn>
                              </p:par>
                            </p:childTnLst>
                          </p:cTn>
                        </p:par>
                        <p:par>
                          <p:cTn id="18" fill="hold">
                            <p:stCondLst>
                              <p:cond delay="1000"/>
                            </p:stCondLst>
                            <p:childTnLst>
                              <p:par>
                                <p:cTn id="19" presetID="16" presetClass="entr" presetSubtype="37"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barn(outVertical)">
                                      <p:cBhvr>
                                        <p:cTn id="21" dur="500"/>
                                        <p:tgtEl>
                                          <p:spTgt spid="4"/>
                                        </p:tgtEl>
                                      </p:cBhvr>
                                    </p:animEffect>
                                  </p:childTnLst>
                                </p:cTn>
                              </p:par>
                              <p:par>
                                <p:cTn id="22" presetID="16" presetClass="entr" presetSubtype="37" fill="hold" nodeType="with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barn(outVertical)">
                                      <p:cBhvr>
                                        <p:cTn id="24" dur="500"/>
                                        <p:tgtEl>
                                          <p:spTgt spid="5"/>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500" fill="hold"/>
                                        <p:tgtEl>
                                          <p:spTgt spid="6"/>
                                        </p:tgtEl>
                                        <p:attrNameLst>
                                          <p:attrName>ppt_w</p:attrName>
                                        </p:attrNameLst>
                                      </p:cBhvr>
                                      <p:tavLst>
                                        <p:tav tm="0">
                                          <p:val>
                                            <p:fltVal val="0"/>
                                          </p:val>
                                        </p:tav>
                                        <p:tav tm="100000">
                                          <p:val>
                                            <p:strVal val="#ppt_w"/>
                                          </p:val>
                                        </p:tav>
                                      </p:tavLst>
                                    </p:anim>
                                    <p:anim calcmode="lin" valueType="num">
                                      <p:cBhvr>
                                        <p:cTn id="29" dur="500" fill="hold"/>
                                        <p:tgtEl>
                                          <p:spTgt spid="6"/>
                                        </p:tgtEl>
                                        <p:attrNameLst>
                                          <p:attrName>ppt_h</p:attrName>
                                        </p:attrNameLst>
                                      </p:cBhvr>
                                      <p:tavLst>
                                        <p:tav tm="0">
                                          <p:val>
                                            <p:fltVal val="0"/>
                                          </p:val>
                                        </p:tav>
                                        <p:tav tm="100000">
                                          <p:val>
                                            <p:strVal val="#ppt_h"/>
                                          </p:val>
                                        </p:tav>
                                      </p:tavLst>
                                    </p:anim>
                                    <p:animEffect transition="in" filter="fade">
                                      <p:cBhvr>
                                        <p:cTn id="30" dur="500"/>
                                        <p:tgtEl>
                                          <p:spTgt spid="6"/>
                                        </p:tgtEl>
                                      </p:cBhvr>
                                    </p:animEffect>
                                  </p:childTnLst>
                                </p:cTn>
                              </p:par>
                            </p:childTnLst>
                          </p:cTn>
                        </p:par>
                        <p:par>
                          <p:cTn id="31" fill="hold">
                            <p:stCondLst>
                              <p:cond delay="2000"/>
                            </p:stCondLst>
                            <p:childTnLst>
                              <p:par>
                                <p:cTn id="32" presetID="42" presetClass="entr" presetSubtype="0"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fade">
                                      <p:cBhvr>
                                        <p:cTn id="34" dur="500"/>
                                        <p:tgtEl>
                                          <p:spTgt spid="7"/>
                                        </p:tgtEl>
                                      </p:cBhvr>
                                    </p:animEffect>
                                    <p:anim calcmode="lin" valueType="num">
                                      <p:cBhvr>
                                        <p:cTn id="35" dur="500" fill="hold"/>
                                        <p:tgtEl>
                                          <p:spTgt spid="7"/>
                                        </p:tgtEl>
                                        <p:attrNameLst>
                                          <p:attrName>ppt_x</p:attrName>
                                        </p:attrNameLst>
                                      </p:cBhvr>
                                      <p:tavLst>
                                        <p:tav tm="0">
                                          <p:val>
                                            <p:strVal val="#ppt_x"/>
                                          </p:val>
                                        </p:tav>
                                        <p:tav tm="100000">
                                          <p:val>
                                            <p:strVal val="#ppt_x"/>
                                          </p:val>
                                        </p:tav>
                                      </p:tavLst>
                                    </p:anim>
                                    <p:anim calcmode="lin" valueType="num">
                                      <p:cBhvr>
                                        <p:cTn id="36" dur="500" fill="hold"/>
                                        <p:tgtEl>
                                          <p:spTgt spid="7"/>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20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500"/>
                                        <p:tgtEl>
                                          <p:spTgt spid="8"/>
                                        </p:tgtEl>
                                      </p:cBhvr>
                                    </p:animEffect>
                                    <p:anim calcmode="lin" valueType="num">
                                      <p:cBhvr>
                                        <p:cTn id="40" dur="500" fill="hold"/>
                                        <p:tgtEl>
                                          <p:spTgt spid="8"/>
                                        </p:tgtEl>
                                        <p:attrNameLst>
                                          <p:attrName>ppt_x</p:attrName>
                                        </p:attrNameLst>
                                      </p:cBhvr>
                                      <p:tavLst>
                                        <p:tav tm="0">
                                          <p:val>
                                            <p:strVal val="#ppt_x"/>
                                          </p:val>
                                        </p:tav>
                                        <p:tav tm="100000">
                                          <p:val>
                                            <p:strVal val="#ppt_x"/>
                                          </p:val>
                                        </p:tav>
                                      </p:tavLst>
                                    </p:anim>
                                    <p:anim calcmode="lin" valueType="num">
                                      <p:cBhvr>
                                        <p:cTn id="41" dur="500" fill="hold"/>
                                        <p:tgtEl>
                                          <p:spTgt spid="8"/>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400"/>
                                  </p:stCondLst>
                                  <p:childTnLst>
                                    <p:set>
                                      <p:cBhvr>
                                        <p:cTn id="43" dur="1" fill="hold">
                                          <p:stCondLst>
                                            <p:cond delay="0"/>
                                          </p:stCondLst>
                                        </p:cTn>
                                        <p:tgtEl>
                                          <p:spTgt spid="9"/>
                                        </p:tgtEl>
                                        <p:attrNameLst>
                                          <p:attrName>style.visibility</p:attrName>
                                        </p:attrNameLst>
                                      </p:cBhvr>
                                      <p:to>
                                        <p:strVal val="visible"/>
                                      </p:to>
                                    </p:set>
                                    <p:animEffect transition="in" filter="fade">
                                      <p:cBhvr>
                                        <p:cTn id="44" dur="500"/>
                                        <p:tgtEl>
                                          <p:spTgt spid="9"/>
                                        </p:tgtEl>
                                      </p:cBhvr>
                                    </p:animEffect>
                                    <p:anim calcmode="lin" valueType="num">
                                      <p:cBhvr>
                                        <p:cTn id="45" dur="500" fill="hold"/>
                                        <p:tgtEl>
                                          <p:spTgt spid="9"/>
                                        </p:tgtEl>
                                        <p:attrNameLst>
                                          <p:attrName>ppt_x</p:attrName>
                                        </p:attrNameLst>
                                      </p:cBhvr>
                                      <p:tavLst>
                                        <p:tav tm="0">
                                          <p:val>
                                            <p:strVal val="#ppt_x"/>
                                          </p:val>
                                        </p:tav>
                                        <p:tav tm="100000">
                                          <p:val>
                                            <p:strVal val="#ppt_x"/>
                                          </p:val>
                                        </p:tav>
                                      </p:tavLst>
                                    </p:anim>
                                    <p:anim calcmode="lin" valueType="num">
                                      <p:cBhvr>
                                        <p:cTn id="46" dur="500" fill="hold"/>
                                        <p:tgtEl>
                                          <p:spTgt spid="9"/>
                                        </p:tgtEl>
                                        <p:attrNameLst>
                                          <p:attrName>ppt_y</p:attrName>
                                        </p:attrNameLst>
                                      </p:cBhvr>
                                      <p:tavLst>
                                        <p:tav tm="0">
                                          <p:val>
                                            <p:strVal val="#ppt_y+.1"/>
                                          </p:val>
                                        </p:tav>
                                        <p:tav tm="100000">
                                          <p:val>
                                            <p:strVal val="#ppt_y"/>
                                          </p:val>
                                        </p:tav>
                                      </p:tavLst>
                                    </p:anim>
                                  </p:childTnLst>
                                </p:cTn>
                              </p:par>
                            </p:childTnLst>
                          </p:cTn>
                        </p:par>
                        <p:par>
                          <p:cTn id="47" fill="hold">
                            <p:stCondLst>
                              <p:cond delay="2500"/>
                            </p:stCondLst>
                            <p:childTnLst>
                              <p:par>
                                <p:cTn id="48" presetID="22" presetClass="entr" presetSubtype="8"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Effect transition="in" filter="wipe(left)">
                                      <p:cBhvr>
                                        <p:cTn id="50" dur="300"/>
                                        <p:tgtEl>
                                          <p:spTgt spid="10"/>
                                        </p:tgtEl>
                                      </p:cBhvr>
                                    </p:animEffect>
                                  </p:childTnLst>
                                </p:cTn>
                              </p:par>
                            </p:childTnLst>
                          </p:cTn>
                        </p:par>
                        <p:par>
                          <p:cTn id="51" fill="hold">
                            <p:stCondLst>
                              <p:cond delay="3000"/>
                            </p:stCondLst>
                            <p:childTnLst>
                              <p:par>
                                <p:cTn id="52" presetID="22" presetClass="entr" presetSubtype="8" fill="hold" grpId="0" nodeType="afterEffect">
                                  <p:stCondLst>
                                    <p:cond delay="0"/>
                                  </p:stCondLst>
                                  <p:childTnLst>
                                    <p:set>
                                      <p:cBhvr>
                                        <p:cTn id="53" dur="1" fill="hold">
                                          <p:stCondLst>
                                            <p:cond delay="0"/>
                                          </p:stCondLst>
                                        </p:cTn>
                                        <p:tgtEl>
                                          <p:spTgt spid="11"/>
                                        </p:tgtEl>
                                        <p:attrNameLst>
                                          <p:attrName>style.visibility</p:attrName>
                                        </p:attrNameLst>
                                      </p:cBhvr>
                                      <p:to>
                                        <p:strVal val="visible"/>
                                      </p:to>
                                    </p:set>
                                    <p:animEffect transition="in" filter="wipe(left)">
                                      <p:cBhvr>
                                        <p:cTn id="54" dur="500"/>
                                        <p:tgtEl>
                                          <p:spTgt spid="11"/>
                                        </p:tgtEl>
                                      </p:cBhvr>
                                    </p:animEffect>
                                  </p:childTnLst>
                                </p:cTn>
                              </p:par>
                            </p:childTnLst>
                          </p:cTn>
                        </p:par>
                        <p:par>
                          <p:cTn id="55" fill="hold">
                            <p:stCondLst>
                              <p:cond delay="3500"/>
                            </p:stCondLst>
                            <p:childTnLst>
                              <p:par>
                                <p:cTn id="56" presetID="22" presetClass="entr" presetSubtype="8" fill="hold" grpId="0" nodeType="after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wipe(left)">
                                      <p:cBhvr>
                                        <p:cTn id="58" dur="300"/>
                                        <p:tgtEl>
                                          <p:spTgt spid="19"/>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wipe(left)">
                                      <p:cBhvr>
                                        <p:cTn id="61" dur="300"/>
                                        <p:tgtEl>
                                          <p:spTgt spid="12"/>
                                        </p:tgtEl>
                                      </p:cBhvr>
                                    </p:animEffect>
                                  </p:childTnLst>
                                </p:cTn>
                              </p:par>
                            </p:childTnLst>
                          </p:cTn>
                        </p:par>
                        <p:par>
                          <p:cTn id="62" fill="hold">
                            <p:stCondLst>
                              <p:cond delay="4000"/>
                            </p:stCondLst>
                            <p:childTnLst>
                              <p:par>
                                <p:cTn id="63" presetID="22" presetClass="entr" presetSubtype="8" fill="hold" grpId="0" nodeType="afterEffect">
                                  <p:stCondLst>
                                    <p:cond delay="0"/>
                                  </p:stCondLst>
                                  <p:childTnLst>
                                    <p:set>
                                      <p:cBhvr>
                                        <p:cTn id="64" dur="1" fill="hold">
                                          <p:stCondLst>
                                            <p:cond delay="0"/>
                                          </p:stCondLst>
                                        </p:cTn>
                                        <p:tgtEl>
                                          <p:spTgt spid="20"/>
                                        </p:tgtEl>
                                        <p:attrNameLst>
                                          <p:attrName>style.visibility</p:attrName>
                                        </p:attrNameLst>
                                      </p:cBhvr>
                                      <p:to>
                                        <p:strVal val="visible"/>
                                      </p:to>
                                    </p:set>
                                    <p:animEffect transition="in" filter="wipe(left)">
                                      <p:cBhvr>
                                        <p:cTn id="65" dur="300"/>
                                        <p:tgtEl>
                                          <p:spTgt spid="20"/>
                                        </p:tgtEl>
                                      </p:cBhvr>
                                    </p:animEffect>
                                  </p:childTnLst>
                                </p:cTn>
                              </p:par>
                              <p:par>
                                <p:cTn id="66" presetID="22" presetClass="entr" presetSubtype="8" fill="hold" grpId="0" nodeType="withEffect">
                                  <p:stCondLst>
                                    <p:cond delay="0"/>
                                  </p:stCondLst>
                                  <p:childTnLst>
                                    <p:set>
                                      <p:cBhvr>
                                        <p:cTn id="67" dur="1" fill="hold">
                                          <p:stCondLst>
                                            <p:cond delay="0"/>
                                          </p:stCondLst>
                                        </p:cTn>
                                        <p:tgtEl>
                                          <p:spTgt spid="13"/>
                                        </p:tgtEl>
                                        <p:attrNameLst>
                                          <p:attrName>style.visibility</p:attrName>
                                        </p:attrNameLst>
                                      </p:cBhvr>
                                      <p:to>
                                        <p:strVal val="visible"/>
                                      </p:to>
                                    </p:set>
                                    <p:animEffect transition="in" filter="wipe(left)">
                                      <p:cBhvr>
                                        <p:cTn id="68" dur="300"/>
                                        <p:tgtEl>
                                          <p:spTgt spid="13"/>
                                        </p:tgtEl>
                                      </p:cBhvr>
                                    </p:animEffect>
                                  </p:childTnLst>
                                </p:cTn>
                              </p:par>
                            </p:childTnLst>
                          </p:cTn>
                        </p:par>
                        <p:par>
                          <p:cTn id="69" fill="hold">
                            <p:stCondLst>
                              <p:cond delay="4500"/>
                            </p:stCondLst>
                            <p:childTnLst>
                              <p:par>
                                <p:cTn id="70" presetID="22" presetClass="entr" presetSubtype="8" fill="hold" grpId="0" nodeType="afterEffect">
                                  <p:stCondLst>
                                    <p:cond delay="0"/>
                                  </p:stCondLst>
                                  <p:childTnLst>
                                    <p:set>
                                      <p:cBhvr>
                                        <p:cTn id="71" dur="1" fill="hold">
                                          <p:stCondLst>
                                            <p:cond delay="0"/>
                                          </p:stCondLst>
                                        </p:cTn>
                                        <p:tgtEl>
                                          <p:spTgt spid="21"/>
                                        </p:tgtEl>
                                        <p:attrNameLst>
                                          <p:attrName>style.visibility</p:attrName>
                                        </p:attrNameLst>
                                      </p:cBhvr>
                                      <p:to>
                                        <p:strVal val="visible"/>
                                      </p:to>
                                    </p:set>
                                    <p:animEffect transition="in" filter="wipe(left)">
                                      <p:cBhvr>
                                        <p:cTn id="72" dur="300"/>
                                        <p:tgtEl>
                                          <p:spTgt spid="21"/>
                                        </p:tgtEl>
                                      </p:cBhvr>
                                    </p:animEffect>
                                  </p:childTnLst>
                                </p:cTn>
                              </p:par>
                              <p:par>
                                <p:cTn id="73" presetID="22" presetClass="entr" presetSubtype="8" fill="hold" grpId="0" nodeType="withEffect">
                                  <p:stCondLst>
                                    <p:cond delay="0"/>
                                  </p:stCondLst>
                                  <p:childTnLst>
                                    <p:set>
                                      <p:cBhvr>
                                        <p:cTn id="74" dur="1" fill="hold">
                                          <p:stCondLst>
                                            <p:cond delay="0"/>
                                          </p:stCondLst>
                                        </p:cTn>
                                        <p:tgtEl>
                                          <p:spTgt spid="14"/>
                                        </p:tgtEl>
                                        <p:attrNameLst>
                                          <p:attrName>style.visibility</p:attrName>
                                        </p:attrNameLst>
                                      </p:cBhvr>
                                      <p:to>
                                        <p:strVal val="visible"/>
                                      </p:to>
                                    </p:set>
                                    <p:animEffect transition="in" filter="wipe(left)">
                                      <p:cBhvr>
                                        <p:cTn id="75" dur="300"/>
                                        <p:tgtEl>
                                          <p:spTgt spid="14"/>
                                        </p:tgtEl>
                                      </p:cBhvr>
                                    </p:animEffect>
                                  </p:childTnLst>
                                </p:cTn>
                              </p:par>
                            </p:childTnLst>
                          </p:cTn>
                        </p:par>
                        <p:par>
                          <p:cTn id="76" fill="hold">
                            <p:stCondLst>
                              <p:cond delay="5000"/>
                            </p:stCondLst>
                            <p:childTnLst>
                              <p:par>
                                <p:cTn id="77" presetID="22" presetClass="entr" presetSubtype="8" fill="hold" grpId="0" nodeType="afterEffect">
                                  <p:stCondLst>
                                    <p:cond delay="0"/>
                                  </p:stCondLst>
                                  <p:childTnLst>
                                    <p:set>
                                      <p:cBhvr>
                                        <p:cTn id="78" dur="1" fill="hold">
                                          <p:stCondLst>
                                            <p:cond delay="0"/>
                                          </p:stCondLst>
                                        </p:cTn>
                                        <p:tgtEl>
                                          <p:spTgt spid="22"/>
                                        </p:tgtEl>
                                        <p:attrNameLst>
                                          <p:attrName>style.visibility</p:attrName>
                                        </p:attrNameLst>
                                      </p:cBhvr>
                                      <p:to>
                                        <p:strVal val="visible"/>
                                      </p:to>
                                    </p:set>
                                    <p:animEffect transition="in" filter="wipe(left)">
                                      <p:cBhvr>
                                        <p:cTn id="79" dur="300"/>
                                        <p:tgtEl>
                                          <p:spTgt spid="22"/>
                                        </p:tgtEl>
                                      </p:cBhvr>
                                    </p:animEffect>
                                  </p:childTnLst>
                                </p:cTn>
                              </p:par>
                              <p:par>
                                <p:cTn id="80" presetID="22" presetClass="entr" presetSubtype="8" fill="hold" grpId="0" nodeType="withEffect">
                                  <p:stCondLst>
                                    <p:cond delay="0"/>
                                  </p:stCondLst>
                                  <p:childTnLst>
                                    <p:set>
                                      <p:cBhvr>
                                        <p:cTn id="81" dur="1" fill="hold">
                                          <p:stCondLst>
                                            <p:cond delay="0"/>
                                          </p:stCondLst>
                                        </p:cTn>
                                        <p:tgtEl>
                                          <p:spTgt spid="15"/>
                                        </p:tgtEl>
                                        <p:attrNameLst>
                                          <p:attrName>style.visibility</p:attrName>
                                        </p:attrNameLst>
                                      </p:cBhvr>
                                      <p:to>
                                        <p:strVal val="visible"/>
                                      </p:to>
                                    </p:set>
                                    <p:animEffect transition="in" filter="wipe(left)">
                                      <p:cBhvr>
                                        <p:cTn id="82" dur="300"/>
                                        <p:tgtEl>
                                          <p:spTgt spid="15"/>
                                        </p:tgtEl>
                                      </p:cBhvr>
                                    </p:animEffect>
                                  </p:childTnLst>
                                </p:cTn>
                              </p:par>
                            </p:childTnLst>
                          </p:cTn>
                        </p:par>
                        <p:par>
                          <p:cTn id="83" fill="hold">
                            <p:stCondLst>
                              <p:cond delay="5500"/>
                            </p:stCondLst>
                            <p:childTnLst>
                              <p:par>
                                <p:cTn id="84" presetID="22" presetClass="entr" presetSubtype="8"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wipe(left)">
                                      <p:cBhvr>
                                        <p:cTn id="86" dur="300"/>
                                        <p:tgtEl>
                                          <p:spTgt spid="23"/>
                                        </p:tgtEl>
                                      </p:cBhvr>
                                    </p:animEffect>
                                  </p:childTnLst>
                                </p:cTn>
                              </p:par>
                              <p:par>
                                <p:cTn id="87" presetID="22" presetClass="entr" presetSubtype="8" fill="hold" grpId="0" nodeType="withEffect">
                                  <p:stCondLst>
                                    <p:cond delay="0"/>
                                  </p:stCondLst>
                                  <p:childTnLst>
                                    <p:set>
                                      <p:cBhvr>
                                        <p:cTn id="88" dur="1" fill="hold">
                                          <p:stCondLst>
                                            <p:cond delay="0"/>
                                          </p:stCondLst>
                                        </p:cTn>
                                        <p:tgtEl>
                                          <p:spTgt spid="16"/>
                                        </p:tgtEl>
                                        <p:attrNameLst>
                                          <p:attrName>style.visibility</p:attrName>
                                        </p:attrNameLst>
                                      </p:cBhvr>
                                      <p:to>
                                        <p:strVal val="visible"/>
                                      </p:to>
                                    </p:set>
                                    <p:animEffect transition="in" filter="wipe(left)">
                                      <p:cBhvr>
                                        <p:cTn id="89" dur="300"/>
                                        <p:tgtEl>
                                          <p:spTgt spid="16"/>
                                        </p:tgtEl>
                                      </p:cBhvr>
                                    </p:animEffect>
                                  </p:childTnLst>
                                </p:cTn>
                              </p:par>
                            </p:childTnLst>
                          </p:cTn>
                        </p:par>
                        <p:par>
                          <p:cTn id="90" fill="hold">
                            <p:stCondLst>
                              <p:cond delay="6000"/>
                            </p:stCondLst>
                            <p:childTnLst>
                              <p:par>
                                <p:cTn id="91" presetID="22" presetClass="entr" presetSubtype="8" fill="hold" grpId="0" nodeType="afterEffect">
                                  <p:stCondLst>
                                    <p:cond delay="0"/>
                                  </p:stCondLst>
                                  <p:childTnLst>
                                    <p:set>
                                      <p:cBhvr>
                                        <p:cTn id="92" dur="1" fill="hold">
                                          <p:stCondLst>
                                            <p:cond delay="0"/>
                                          </p:stCondLst>
                                        </p:cTn>
                                        <p:tgtEl>
                                          <p:spTgt spid="24"/>
                                        </p:tgtEl>
                                        <p:attrNameLst>
                                          <p:attrName>style.visibility</p:attrName>
                                        </p:attrNameLst>
                                      </p:cBhvr>
                                      <p:to>
                                        <p:strVal val="visible"/>
                                      </p:to>
                                    </p:set>
                                    <p:animEffect transition="in" filter="wipe(left)">
                                      <p:cBhvr>
                                        <p:cTn id="93" dur="300"/>
                                        <p:tgtEl>
                                          <p:spTgt spid="24"/>
                                        </p:tgtEl>
                                      </p:cBhvr>
                                    </p:animEffect>
                                  </p:childTnLst>
                                </p:cTn>
                              </p:par>
                              <p:par>
                                <p:cTn id="94" presetID="22" presetClass="entr" presetSubtype="8"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Effect transition="in" filter="wipe(left)">
                                      <p:cBhvr>
                                        <p:cTn id="96" dur="300"/>
                                        <p:tgtEl>
                                          <p:spTgt spid="17"/>
                                        </p:tgtEl>
                                      </p:cBhvr>
                                    </p:animEffect>
                                  </p:childTnLst>
                                </p:cTn>
                              </p:par>
                            </p:childTnLst>
                          </p:cTn>
                        </p:par>
                        <p:par>
                          <p:cTn id="97" fill="hold">
                            <p:stCondLst>
                              <p:cond delay="6500"/>
                            </p:stCondLst>
                            <p:childTnLst>
                              <p:par>
                                <p:cTn id="98" presetID="22" presetClass="entr" presetSubtype="8" fill="hold" grpId="0" nodeType="afterEffect">
                                  <p:stCondLst>
                                    <p:cond delay="0"/>
                                  </p:stCondLst>
                                  <p:childTnLst>
                                    <p:set>
                                      <p:cBhvr>
                                        <p:cTn id="99" dur="1" fill="hold">
                                          <p:stCondLst>
                                            <p:cond delay="0"/>
                                          </p:stCondLst>
                                        </p:cTn>
                                        <p:tgtEl>
                                          <p:spTgt spid="25"/>
                                        </p:tgtEl>
                                        <p:attrNameLst>
                                          <p:attrName>style.visibility</p:attrName>
                                        </p:attrNameLst>
                                      </p:cBhvr>
                                      <p:to>
                                        <p:strVal val="visible"/>
                                      </p:to>
                                    </p:set>
                                    <p:animEffect transition="in" filter="wipe(left)">
                                      <p:cBhvr>
                                        <p:cTn id="100" dur="300"/>
                                        <p:tgtEl>
                                          <p:spTgt spid="25"/>
                                        </p:tgtEl>
                                      </p:cBhvr>
                                    </p:animEffect>
                                  </p:childTnLst>
                                </p:cTn>
                              </p:par>
                              <p:par>
                                <p:cTn id="101" presetID="22" presetClass="entr" presetSubtype="8" fill="hold" grpId="0" nodeType="withEffect">
                                  <p:stCondLst>
                                    <p:cond delay="0"/>
                                  </p:stCondLst>
                                  <p:childTnLst>
                                    <p:set>
                                      <p:cBhvr>
                                        <p:cTn id="102" dur="1" fill="hold">
                                          <p:stCondLst>
                                            <p:cond delay="0"/>
                                          </p:stCondLst>
                                        </p:cTn>
                                        <p:tgtEl>
                                          <p:spTgt spid="18"/>
                                        </p:tgtEl>
                                        <p:attrNameLst>
                                          <p:attrName>style.visibility</p:attrName>
                                        </p:attrNameLst>
                                      </p:cBhvr>
                                      <p:to>
                                        <p:strVal val="visible"/>
                                      </p:to>
                                    </p:set>
                                    <p:animEffect transition="in" filter="wipe(left)">
                                      <p:cBhvr>
                                        <p:cTn id="103" dur="3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animBg="1"/>
      <p:bldP spid="12" grpId="0" animBg="1"/>
      <p:bldP spid="13" grpId="0" animBg="1"/>
      <p:bldP spid="14" grpId="0" animBg="1"/>
      <p:bldP spid="15" grpId="0" animBg="1"/>
      <p:bldP spid="16" grpId="0" animBg="1"/>
      <p:bldP spid="17" grpId="0" animBg="1"/>
      <p:bldP spid="18" grpId="0" animBg="1"/>
      <p:bldP spid="19" grpId="0"/>
      <p:bldP spid="20" grpId="0"/>
      <p:bldP spid="21" grpId="0"/>
      <p:bldP spid="22" grpId="0"/>
      <p:bldP spid="23" grpId="0"/>
      <p:bldP spid="24" grpId="0"/>
      <p:bldP spid="25" grpId="0"/>
      <p:bldP spid="2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1162957" y="1131590"/>
            <a:ext cx="2011893" cy="2011893"/>
            <a:chOff x="304800" y="673100"/>
            <a:chExt cx="4000500" cy="4000500"/>
          </a:xfrm>
          <a:effectLst>
            <a:outerShdw blurRad="444500" dist="254000" dir="8100000" algn="tr" rotWithShape="0">
              <a:prstClr val="black">
                <a:alpha val="50000"/>
              </a:prstClr>
            </a:outerShdw>
          </a:effectLst>
        </p:grpSpPr>
        <p:sp>
          <p:nvSpPr>
            <p:cNvPr id="5" name="同心圆 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6" name="椭圆 5"/>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grpSp>
        <p:nvGrpSpPr>
          <p:cNvPr id="7" name="组合 6"/>
          <p:cNvGrpSpPr/>
          <p:nvPr/>
        </p:nvGrpSpPr>
        <p:grpSpPr>
          <a:xfrm>
            <a:off x="2772690" y="1131590"/>
            <a:ext cx="2011893" cy="2011893"/>
            <a:chOff x="304800" y="673100"/>
            <a:chExt cx="4000500" cy="4000500"/>
          </a:xfrm>
          <a:effectLst>
            <a:outerShdw blurRad="444500" dist="254000" dir="8100000" algn="tr" rotWithShape="0">
              <a:prstClr val="black">
                <a:alpha val="50000"/>
              </a:prstClr>
            </a:outerShdw>
          </a:effectLst>
        </p:grpSpPr>
        <p:sp>
          <p:nvSpPr>
            <p:cNvPr id="8" name="同心圆 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9" name="椭圆 8"/>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grpSp>
        <p:nvGrpSpPr>
          <p:cNvPr id="10" name="组合 9"/>
          <p:cNvGrpSpPr/>
          <p:nvPr/>
        </p:nvGrpSpPr>
        <p:grpSpPr>
          <a:xfrm>
            <a:off x="4382423" y="1131590"/>
            <a:ext cx="2011893" cy="2011893"/>
            <a:chOff x="304800" y="673100"/>
            <a:chExt cx="4000500" cy="4000500"/>
          </a:xfrm>
          <a:effectLst>
            <a:outerShdw blurRad="444500" dist="254000" dir="8100000" algn="tr" rotWithShape="0">
              <a:prstClr val="black">
                <a:alpha val="50000"/>
              </a:prstClr>
            </a:outerShdw>
          </a:effectLst>
        </p:grpSpPr>
        <p:sp>
          <p:nvSpPr>
            <p:cNvPr id="11" name="同心圆 1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12" name="椭圆 11"/>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grpSp>
        <p:nvGrpSpPr>
          <p:cNvPr id="13" name="组合 12"/>
          <p:cNvGrpSpPr/>
          <p:nvPr/>
        </p:nvGrpSpPr>
        <p:grpSpPr>
          <a:xfrm>
            <a:off x="5992157" y="1131590"/>
            <a:ext cx="2011893" cy="2011893"/>
            <a:chOff x="304800" y="673100"/>
            <a:chExt cx="4000500" cy="4000500"/>
          </a:xfrm>
          <a:effectLst>
            <a:outerShdw blurRad="444500" dist="254000" dir="8100000" algn="tr" rotWithShape="0">
              <a:prstClr val="black">
                <a:alpha val="50000"/>
              </a:prstClr>
            </a:outerShdw>
          </a:effectLst>
        </p:grpSpPr>
        <p:sp>
          <p:nvSpPr>
            <p:cNvPr id="14" name="同心圆 1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15" name="椭圆 14"/>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sp>
        <p:nvSpPr>
          <p:cNvPr id="16" name="TextBox 14"/>
          <p:cNvSpPr txBox="1"/>
          <p:nvPr/>
        </p:nvSpPr>
        <p:spPr>
          <a:xfrm>
            <a:off x="1691680" y="1778991"/>
            <a:ext cx="954107" cy="744050"/>
          </a:xfrm>
          <a:prstGeom prst="rect">
            <a:avLst/>
          </a:prstGeom>
          <a:noFill/>
        </p:spPr>
        <p:txBody>
          <a:bodyPr wrap="none" rtlCol="0">
            <a:spAutoFit/>
          </a:bodyPr>
          <a:lstStyle/>
          <a:p>
            <a:pPr marL="0" marR="0" lvl="0" indent="0" algn="l" defTabSz="914400" rtl="0" eaLnBrk="1" fontAlgn="base" latinLnBrk="0" hangingPunct="1">
              <a:lnSpc>
                <a:spcPct val="150000"/>
              </a:lnSpc>
              <a:spcBef>
                <a:spcPct val="0"/>
              </a:spcBef>
              <a:spcAft>
                <a:spcPct val="0"/>
              </a:spcAft>
              <a:buClrTx/>
              <a:buSzTx/>
              <a:buFontTx/>
              <a:buNone/>
              <a:defRPr/>
            </a:pPr>
            <a:r>
              <a:rPr kumimoji="0" lang="zh-CN" altLang="en-US" sz="1500" b="1"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rPr>
              <a:t>点击输入</a:t>
            </a:r>
            <a:endParaRPr kumimoji="0" lang="en-US" altLang="zh-CN" sz="1500" b="1"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base" latinLnBrk="0" hangingPunct="1">
              <a:lnSpc>
                <a:spcPct val="150000"/>
              </a:lnSpc>
              <a:spcBef>
                <a:spcPct val="0"/>
              </a:spcBef>
              <a:spcAft>
                <a:spcPct val="0"/>
              </a:spcAft>
              <a:buClrTx/>
              <a:buSzTx/>
              <a:buFontTx/>
              <a:buNone/>
              <a:defRPr/>
            </a:pPr>
            <a:r>
              <a:rPr kumimoji="0" lang="zh-CN" altLang="en-US" sz="1500" b="1"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rPr>
              <a:t>标题文本</a:t>
            </a:r>
          </a:p>
        </p:txBody>
      </p:sp>
      <p:sp>
        <p:nvSpPr>
          <p:cNvPr id="17" name="TextBox 15"/>
          <p:cNvSpPr txBox="1"/>
          <p:nvPr/>
        </p:nvSpPr>
        <p:spPr>
          <a:xfrm>
            <a:off x="3247907" y="1778991"/>
            <a:ext cx="954107" cy="744050"/>
          </a:xfrm>
          <a:prstGeom prst="rect">
            <a:avLst/>
          </a:prstGeom>
          <a:noFill/>
        </p:spPr>
        <p:txBody>
          <a:bodyPr wrap="none" rtlCol="0">
            <a:spAutoFit/>
          </a:bodyPr>
          <a:lstStyle/>
          <a:p>
            <a:pPr marL="0" marR="0" lvl="0" indent="0" algn="l" defTabSz="914400" rtl="0" eaLnBrk="1" fontAlgn="base" latinLnBrk="0" hangingPunct="1">
              <a:lnSpc>
                <a:spcPct val="150000"/>
              </a:lnSpc>
              <a:spcBef>
                <a:spcPct val="0"/>
              </a:spcBef>
              <a:spcAft>
                <a:spcPct val="0"/>
              </a:spcAft>
              <a:buClrTx/>
              <a:buSzTx/>
              <a:buFontTx/>
              <a:buNone/>
              <a:defRPr/>
            </a:pPr>
            <a:r>
              <a:rPr kumimoji="0" lang="zh-CN" altLang="en-US" sz="1500" b="1"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rPr>
              <a:t>点击输入</a:t>
            </a:r>
            <a:endParaRPr kumimoji="0" lang="en-US" altLang="zh-CN" sz="1500" b="1"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base" latinLnBrk="0" hangingPunct="1">
              <a:lnSpc>
                <a:spcPct val="150000"/>
              </a:lnSpc>
              <a:spcBef>
                <a:spcPct val="0"/>
              </a:spcBef>
              <a:spcAft>
                <a:spcPct val="0"/>
              </a:spcAft>
              <a:buClrTx/>
              <a:buSzTx/>
              <a:buFontTx/>
              <a:buNone/>
              <a:defRPr/>
            </a:pPr>
            <a:r>
              <a:rPr kumimoji="0" lang="zh-CN" altLang="en-US" sz="1500" b="1"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rPr>
              <a:t>标题文本</a:t>
            </a:r>
          </a:p>
        </p:txBody>
      </p:sp>
      <p:sp>
        <p:nvSpPr>
          <p:cNvPr id="18" name="TextBox 16"/>
          <p:cNvSpPr txBox="1"/>
          <p:nvPr/>
        </p:nvSpPr>
        <p:spPr>
          <a:xfrm>
            <a:off x="4893034" y="1778991"/>
            <a:ext cx="954107" cy="744050"/>
          </a:xfrm>
          <a:prstGeom prst="rect">
            <a:avLst/>
          </a:prstGeom>
          <a:noFill/>
        </p:spPr>
        <p:txBody>
          <a:bodyPr wrap="none" rtlCol="0">
            <a:spAutoFit/>
          </a:bodyPr>
          <a:lstStyle/>
          <a:p>
            <a:pPr marL="0" marR="0" lvl="0" indent="0" algn="l" defTabSz="914400" rtl="0" eaLnBrk="1" fontAlgn="base" latinLnBrk="0" hangingPunct="1">
              <a:lnSpc>
                <a:spcPct val="150000"/>
              </a:lnSpc>
              <a:spcBef>
                <a:spcPct val="0"/>
              </a:spcBef>
              <a:spcAft>
                <a:spcPct val="0"/>
              </a:spcAft>
              <a:buClrTx/>
              <a:buSzTx/>
              <a:buFontTx/>
              <a:buNone/>
              <a:defRPr/>
            </a:pPr>
            <a:r>
              <a:rPr kumimoji="0" lang="zh-CN" altLang="en-US" sz="1500" b="1"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rPr>
              <a:t>点击输入</a:t>
            </a:r>
            <a:endParaRPr kumimoji="0" lang="en-US" altLang="zh-CN" sz="1500" b="1"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base" latinLnBrk="0" hangingPunct="1">
              <a:lnSpc>
                <a:spcPct val="150000"/>
              </a:lnSpc>
              <a:spcBef>
                <a:spcPct val="0"/>
              </a:spcBef>
              <a:spcAft>
                <a:spcPct val="0"/>
              </a:spcAft>
              <a:buClrTx/>
              <a:buSzTx/>
              <a:buFontTx/>
              <a:buNone/>
              <a:defRPr/>
            </a:pPr>
            <a:r>
              <a:rPr kumimoji="0" lang="zh-CN" altLang="en-US" sz="1500" b="1"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rPr>
              <a:t>标题文本</a:t>
            </a:r>
          </a:p>
        </p:txBody>
      </p:sp>
      <p:sp>
        <p:nvSpPr>
          <p:cNvPr id="19" name="TextBox 17"/>
          <p:cNvSpPr txBox="1"/>
          <p:nvPr/>
        </p:nvSpPr>
        <p:spPr>
          <a:xfrm>
            <a:off x="6500060" y="1778991"/>
            <a:ext cx="954107" cy="744050"/>
          </a:xfrm>
          <a:prstGeom prst="rect">
            <a:avLst/>
          </a:prstGeom>
          <a:noFill/>
        </p:spPr>
        <p:txBody>
          <a:bodyPr wrap="none" rtlCol="0">
            <a:spAutoFit/>
          </a:bodyPr>
          <a:lstStyle/>
          <a:p>
            <a:pPr marL="0" marR="0" lvl="0" indent="0" algn="l" defTabSz="914400" rtl="0" eaLnBrk="1" fontAlgn="base" latinLnBrk="0" hangingPunct="1">
              <a:lnSpc>
                <a:spcPct val="150000"/>
              </a:lnSpc>
              <a:spcBef>
                <a:spcPct val="0"/>
              </a:spcBef>
              <a:spcAft>
                <a:spcPct val="0"/>
              </a:spcAft>
              <a:buClrTx/>
              <a:buSzTx/>
              <a:buFontTx/>
              <a:buNone/>
              <a:defRPr/>
            </a:pPr>
            <a:r>
              <a:rPr kumimoji="0" lang="zh-CN" altLang="en-US" sz="1500" b="1"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rPr>
              <a:t>点击输入</a:t>
            </a:r>
            <a:endParaRPr kumimoji="0" lang="en-US" altLang="zh-CN" sz="1500" b="1"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base" latinLnBrk="0" hangingPunct="1">
              <a:lnSpc>
                <a:spcPct val="150000"/>
              </a:lnSpc>
              <a:spcBef>
                <a:spcPct val="0"/>
              </a:spcBef>
              <a:spcAft>
                <a:spcPct val="0"/>
              </a:spcAft>
              <a:buClrTx/>
              <a:buSzTx/>
              <a:buFontTx/>
              <a:buNone/>
              <a:defRPr/>
            </a:pPr>
            <a:r>
              <a:rPr kumimoji="0" lang="zh-CN" altLang="en-US" sz="1500" b="1"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rPr>
              <a:t>标题文本</a:t>
            </a:r>
          </a:p>
        </p:txBody>
      </p:sp>
      <p:sp>
        <p:nvSpPr>
          <p:cNvPr id="20" name="TextBox 40"/>
          <p:cNvSpPr txBox="1"/>
          <p:nvPr/>
        </p:nvSpPr>
        <p:spPr>
          <a:xfrm>
            <a:off x="1239991" y="3627361"/>
            <a:ext cx="6820416" cy="276999"/>
          </a:xfrm>
          <a:prstGeom prst="rect">
            <a:avLst/>
          </a:prstGeom>
          <a:noFill/>
        </p:spPr>
        <p:txBody>
          <a:bodyPr wrap="square" lIns="0" tIns="0" rIns="0" bIns="0" rtlCol="0">
            <a:spAutoFit/>
          </a:bodyPr>
          <a:lstStyle/>
          <a:p>
            <a:pPr lvl="0" algn="just" defTabSz="914400" fontAlgn="base">
              <a:lnSpc>
                <a:spcPct val="150000"/>
              </a:lnSpc>
              <a:spcBef>
                <a:spcPct val="0"/>
              </a:spcBef>
              <a:spcAft>
                <a:spcPct val="0"/>
              </a:spcAft>
              <a:defRPr/>
            </a:pPr>
            <a:r>
              <a:rPr kumimoji="0" lang="zh-CN" altLang="en-US" sz="1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点击输入简要文字内容，文字内</a:t>
            </a:r>
            <a:r>
              <a:rPr lang="zh-CN" altLang="en-US" sz="1200" dirty="0">
                <a:solidFill>
                  <a:prstClr val="black"/>
                </a:solidFill>
                <a:latin typeface="微软雅黑" panose="020B0503020204020204" pitchFamily="34" charset="-122"/>
              </a:rPr>
              <a:t>容</a:t>
            </a:r>
            <a:r>
              <a:rPr kumimoji="0" lang="zh-CN" altLang="en-US" sz="1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饰，言简意赅的说明分项内容</a:t>
            </a:r>
            <a:r>
              <a:rPr kumimoji="0" lang="en-US" altLang="zh-CN" sz="1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0">
        <p15:prstTrans prst="drape"/>
      </p:transition>
    </mc:Choice>
    <mc:Fallback xmlns="">
      <p:transition spd="slow" advClick="0"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14:presetBounceEnd="40000">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14:bounceEnd="40000">
                                          <p:cBhvr additive="base">
                                            <p:cTn id="7" dur="1500" fill="hold"/>
                                            <p:tgtEl>
                                              <p:spTgt spid="4"/>
                                            </p:tgtEl>
                                            <p:attrNameLst>
                                              <p:attrName>ppt_x</p:attrName>
                                            </p:attrNameLst>
                                          </p:cBhvr>
                                          <p:tavLst>
                                            <p:tav tm="0">
                                              <p:val>
                                                <p:strVal val="1+#ppt_w/2"/>
                                              </p:val>
                                            </p:tav>
                                            <p:tav tm="100000">
                                              <p:val>
                                                <p:strVal val="#ppt_x"/>
                                              </p:val>
                                            </p:tav>
                                          </p:tavLst>
                                        </p:anim>
                                        <p:anim calcmode="lin" valueType="num" p14:bounceEnd="40000">
                                          <p:cBhvr additive="base">
                                            <p:cTn id="8" dur="1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14:presetBounceEnd="40000">
                                      <p:stCondLst>
                                        <p:cond delay="300"/>
                                      </p:stCondLst>
                                      <p:childTnLst>
                                        <p:set>
                                          <p:cBhvr>
                                            <p:cTn id="10" dur="1" fill="hold">
                                              <p:stCondLst>
                                                <p:cond delay="0"/>
                                              </p:stCondLst>
                                            </p:cTn>
                                            <p:tgtEl>
                                              <p:spTgt spid="7"/>
                                            </p:tgtEl>
                                            <p:attrNameLst>
                                              <p:attrName>style.visibility</p:attrName>
                                            </p:attrNameLst>
                                          </p:cBhvr>
                                          <p:to>
                                            <p:strVal val="visible"/>
                                          </p:to>
                                        </p:set>
                                        <p:anim calcmode="lin" valueType="num" p14:bounceEnd="40000">
                                          <p:cBhvr additive="base">
                                            <p:cTn id="11" dur="1500" fill="hold"/>
                                            <p:tgtEl>
                                              <p:spTgt spid="7"/>
                                            </p:tgtEl>
                                            <p:attrNameLst>
                                              <p:attrName>ppt_x</p:attrName>
                                            </p:attrNameLst>
                                          </p:cBhvr>
                                          <p:tavLst>
                                            <p:tav tm="0">
                                              <p:val>
                                                <p:strVal val="1+#ppt_w/2"/>
                                              </p:val>
                                            </p:tav>
                                            <p:tav tm="100000">
                                              <p:val>
                                                <p:strVal val="#ppt_x"/>
                                              </p:val>
                                            </p:tav>
                                          </p:tavLst>
                                        </p:anim>
                                        <p:anim calcmode="lin" valueType="num" p14:bounceEnd="40000">
                                          <p:cBhvr additive="base">
                                            <p:cTn id="12" dur="1500" fill="hold"/>
                                            <p:tgtEl>
                                              <p:spTgt spid="7"/>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14:presetBounceEnd="40000">
                                      <p:stCondLst>
                                        <p:cond delay="600"/>
                                      </p:stCondLst>
                                      <p:childTnLst>
                                        <p:set>
                                          <p:cBhvr>
                                            <p:cTn id="14" dur="1" fill="hold">
                                              <p:stCondLst>
                                                <p:cond delay="0"/>
                                              </p:stCondLst>
                                            </p:cTn>
                                            <p:tgtEl>
                                              <p:spTgt spid="10"/>
                                            </p:tgtEl>
                                            <p:attrNameLst>
                                              <p:attrName>style.visibility</p:attrName>
                                            </p:attrNameLst>
                                          </p:cBhvr>
                                          <p:to>
                                            <p:strVal val="visible"/>
                                          </p:to>
                                        </p:set>
                                        <p:anim calcmode="lin" valueType="num" p14:bounceEnd="40000">
                                          <p:cBhvr additive="base">
                                            <p:cTn id="15" dur="1500" fill="hold"/>
                                            <p:tgtEl>
                                              <p:spTgt spid="10"/>
                                            </p:tgtEl>
                                            <p:attrNameLst>
                                              <p:attrName>ppt_x</p:attrName>
                                            </p:attrNameLst>
                                          </p:cBhvr>
                                          <p:tavLst>
                                            <p:tav tm="0">
                                              <p:val>
                                                <p:strVal val="1+#ppt_w/2"/>
                                              </p:val>
                                            </p:tav>
                                            <p:tav tm="100000">
                                              <p:val>
                                                <p:strVal val="#ppt_x"/>
                                              </p:val>
                                            </p:tav>
                                          </p:tavLst>
                                        </p:anim>
                                        <p:anim calcmode="lin" valueType="num" p14:bounceEnd="40000">
                                          <p:cBhvr additive="base">
                                            <p:cTn id="16" dur="1500" fill="hold"/>
                                            <p:tgtEl>
                                              <p:spTgt spid="10"/>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14:presetBounceEnd="40000">
                                      <p:stCondLst>
                                        <p:cond delay="900"/>
                                      </p:stCondLst>
                                      <p:childTnLst>
                                        <p:set>
                                          <p:cBhvr>
                                            <p:cTn id="18" dur="1" fill="hold">
                                              <p:stCondLst>
                                                <p:cond delay="0"/>
                                              </p:stCondLst>
                                            </p:cTn>
                                            <p:tgtEl>
                                              <p:spTgt spid="13"/>
                                            </p:tgtEl>
                                            <p:attrNameLst>
                                              <p:attrName>style.visibility</p:attrName>
                                            </p:attrNameLst>
                                          </p:cBhvr>
                                          <p:to>
                                            <p:strVal val="visible"/>
                                          </p:to>
                                        </p:set>
                                        <p:anim calcmode="lin" valueType="num" p14:bounceEnd="40000">
                                          <p:cBhvr additive="base">
                                            <p:cTn id="19" dur="1500" fill="hold"/>
                                            <p:tgtEl>
                                              <p:spTgt spid="13"/>
                                            </p:tgtEl>
                                            <p:attrNameLst>
                                              <p:attrName>ppt_x</p:attrName>
                                            </p:attrNameLst>
                                          </p:cBhvr>
                                          <p:tavLst>
                                            <p:tav tm="0">
                                              <p:val>
                                                <p:strVal val="1+#ppt_w/2"/>
                                              </p:val>
                                            </p:tav>
                                            <p:tav tm="100000">
                                              <p:val>
                                                <p:strVal val="#ppt_x"/>
                                              </p:val>
                                            </p:tav>
                                          </p:tavLst>
                                        </p:anim>
                                        <p:anim calcmode="lin" valueType="num" p14:bounceEnd="40000">
                                          <p:cBhvr additive="base">
                                            <p:cTn id="20" dur="1500" fill="hold"/>
                                            <p:tgtEl>
                                              <p:spTgt spid="13"/>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12" presetClass="entr" presetSubtype="8"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additive="base">
                                            <p:cTn id="24" dur="500"/>
                                            <p:tgtEl>
                                              <p:spTgt spid="16"/>
                                            </p:tgtEl>
                                            <p:attrNameLst>
                                              <p:attrName>ppt_x</p:attrName>
                                            </p:attrNameLst>
                                          </p:cBhvr>
                                          <p:tavLst>
                                            <p:tav tm="0">
                                              <p:val>
                                                <p:strVal val="#ppt_x-#ppt_w*1.125000"/>
                                              </p:val>
                                            </p:tav>
                                            <p:tav tm="100000">
                                              <p:val>
                                                <p:strVal val="#ppt_x"/>
                                              </p:val>
                                            </p:tav>
                                          </p:tavLst>
                                        </p:anim>
                                        <p:animEffect transition="in" filter="wipe(right)">
                                          <p:cBhvr>
                                            <p:cTn id="25" dur="500"/>
                                            <p:tgtEl>
                                              <p:spTgt spid="16"/>
                                            </p:tgtEl>
                                          </p:cBhvr>
                                        </p:animEffect>
                                      </p:childTnLst>
                                    </p:cTn>
                                  </p:par>
                                  <p:par>
                                    <p:cTn id="26" presetID="12" presetClass="entr" presetSubtype="8" fill="hold" grpId="0" nodeType="withEffect">
                                      <p:stCondLst>
                                        <p:cond delay="20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p:tgtEl>
                                              <p:spTgt spid="17"/>
                                            </p:tgtEl>
                                            <p:attrNameLst>
                                              <p:attrName>ppt_x</p:attrName>
                                            </p:attrNameLst>
                                          </p:cBhvr>
                                          <p:tavLst>
                                            <p:tav tm="0">
                                              <p:val>
                                                <p:strVal val="#ppt_x-#ppt_w*1.125000"/>
                                              </p:val>
                                            </p:tav>
                                            <p:tav tm="100000">
                                              <p:val>
                                                <p:strVal val="#ppt_x"/>
                                              </p:val>
                                            </p:tav>
                                          </p:tavLst>
                                        </p:anim>
                                        <p:animEffect transition="in" filter="wipe(right)">
                                          <p:cBhvr>
                                            <p:cTn id="29" dur="500"/>
                                            <p:tgtEl>
                                              <p:spTgt spid="17"/>
                                            </p:tgtEl>
                                          </p:cBhvr>
                                        </p:animEffect>
                                      </p:childTnLst>
                                    </p:cTn>
                                  </p:par>
                                  <p:par>
                                    <p:cTn id="30" presetID="12" presetClass="entr" presetSubtype="8" fill="hold" grpId="0" nodeType="withEffect">
                                      <p:stCondLst>
                                        <p:cond delay="400"/>
                                      </p:stCondLst>
                                      <p:childTnLst>
                                        <p:set>
                                          <p:cBhvr>
                                            <p:cTn id="31" dur="1" fill="hold">
                                              <p:stCondLst>
                                                <p:cond delay="0"/>
                                              </p:stCondLst>
                                            </p:cTn>
                                            <p:tgtEl>
                                              <p:spTgt spid="18"/>
                                            </p:tgtEl>
                                            <p:attrNameLst>
                                              <p:attrName>style.visibility</p:attrName>
                                            </p:attrNameLst>
                                          </p:cBhvr>
                                          <p:to>
                                            <p:strVal val="visible"/>
                                          </p:to>
                                        </p:set>
                                        <p:anim calcmode="lin" valueType="num">
                                          <p:cBhvr additive="base">
                                            <p:cTn id="32" dur="500"/>
                                            <p:tgtEl>
                                              <p:spTgt spid="18"/>
                                            </p:tgtEl>
                                            <p:attrNameLst>
                                              <p:attrName>ppt_x</p:attrName>
                                            </p:attrNameLst>
                                          </p:cBhvr>
                                          <p:tavLst>
                                            <p:tav tm="0">
                                              <p:val>
                                                <p:strVal val="#ppt_x-#ppt_w*1.125000"/>
                                              </p:val>
                                            </p:tav>
                                            <p:tav tm="100000">
                                              <p:val>
                                                <p:strVal val="#ppt_x"/>
                                              </p:val>
                                            </p:tav>
                                          </p:tavLst>
                                        </p:anim>
                                        <p:animEffect transition="in" filter="wipe(right)">
                                          <p:cBhvr>
                                            <p:cTn id="33" dur="500"/>
                                            <p:tgtEl>
                                              <p:spTgt spid="18"/>
                                            </p:tgtEl>
                                          </p:cBhvr>
                                        </p:animEffect>
                                      </p:childTnLst>
                                    </p:cTn>
                                  </p:par>
                                  <p:par>
                                    <p:cTn id="34" presetID="12" presetClass="entr" presetSubtype="8" fill="hold" grpId="0" nodeType="withEffect">
                                      <p:stCondLst>
                                        <p:cond delay="600"/>
                                      </p:stCondLst>
                                      <p:childTnLst>
                                        <p:set>
                                          <p:cBhvr>
                                            <p:cTn id="35" dur="1" fill="hold">
                                              <p:stCondLst>
                                                <p:cond delay="0"/>
                                              </p:stCondLst>
                                            </p:cTn>
                                            <p:tgtEl>
                                              <p:spTgt spid="19"/>
                                            </p:tgtEl>
                                            <p:attrNameLst>
                                              <p:attrName>style.visibility</p:attrName>
                                            </p:attrNameLst>
                                          </p:cBhvr>
                                          <p:to>
                                            <p:strVal val="visible"/>
                                          </p:to>
                                        </p:set>
                                        <p:anim calcmode="lin" valueType="num">
                                          <p:cBhvr additive="base">
                                            <p:cTn id="36" dur="500"/>
                                            <p:tgtEl>
                                              <p:spTgt spid="19"/>
                                            </p:tgtEl>
                                            <p:attrNameLst>
                                              <p:attrName>ppt_x</p:attrName>
                                            </p:attrNameLst>
                                          </p:cBhvr>
                                          <p:tavLst>
                                            <p:tav tm="0">
                                              <p:val>
                                                <p:strVal val="#ppt_x-#ppt_w*1.125000"/>
                                              </p:val>
                                            </p:tav>
                                            <p:tav tm="100000">
                                              <p:val>
                                                <p:strVal val="#ppt_x"/>
                                              </p:val>
                                            </p:tav>
                                          </p:tavLst>
                                        </p:anim>
                                        <p:animEffect transition="in" filter="wipe(right)">
                                          <p:cBhvr>
                                            <p:cTn id="37" dur="500"/>
                                            <p:tgtEl>
                                              <p:spTgt spid="19"/>
                                            </p:tgtEl>
                                          </p:cBhvr>
                                        </p:animEffect>
                                      </p:childTnLst>
                                    </p:cTn>
                                  </p:par>
                                </p:childTnLst>
                              </p:cTn>
                            </p:par>
                            <p:par>
                              <p:cTn id="38" fill="hold">
                                <p:stCondLst>
                                  <p:cond delay="2000"/>
                                </p:stCondLst>
                                <p:childTnLst>
                                  <p:par>
                                    <p:cTn id="39" presetID="16" presetClass="entr" presetSubtype="21"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barn(inVertical)">
                                          <p:cBhvr>
                                            <p:cTn id="4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500" fill="hold"/>
                                            <p:tgtEl>
                                              <p:spTgt spid="4"/>
                                            </p:tgtEl>
                                            <p:attrNameLst>
                                              <p:attrName>ppt_x</p:attrName>
                                            </p:attrNameLst>
                                          </p:cBhvr>
                                          <p:tavLst>
                                            <p:tav tm="0">
                                              <p:val>
                                                <p:strVal val="1+#ppt_w/2"/>
                                              </p:val>
                                            </p:tav>
                                            <p:tav tm="100000">
                                              <p:val>
                                                <p:strVal val="#ppt_x"/>
                                              </p:val>
                                            </p:tav>
                                          </p:tavLst>
                                        </p:anim>
                                        <p:anim calcmode="lin" valueType="num">
                                          <p:cBhvr additive="base">
                                            <p:cTn id="8" dur="1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30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1500" fill="hold"/>
                                            <p:tgtEl>
                                              <p:spTgt spid="7"/>
                                            </p:tgtEl>
                                            <p:attrNameLst>
                                              <p:attrName>ppt_x</p:attrName>
                                            </p:attrNameLst>
                                          </p:cBhvr>
                                          <p:tavLst>
                                            <p:tav tm="0">
                                              <p:val>
                                                <p:strVal val="1+#ppt_w/2"/>
                                              </p:val>
                                            </p:tav>
                                            <p:tav tm="100000">
                                              <p:val>
                                                <p:strVal val="#ppt_x"/>
                                              </p:val>
                                            </p:tav>
                                          </p:tavLst>
                                        </p:anim>
                                        <p:anim calcmode="lin" valueType="num">
                                          <p:cBhvr additive="base">
                                            <p:cTn id="12" dur="1500" fill="hold"/>
                                            <p:tgtEl>
                                              <p:spTgt spid="7"/>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60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1500" fill="hold"/>
                                            <p:tgtEl>
                                              <p:spTgt spid="10"/>
                                            </p:tgtEl>
                                            <p:attrNameLst>
                                              <p:attrName>ppt_x</p:attrName>
                                            </p:attrNameLst>
                                          </p:cBhvr>
                                          <p:tavLst>
                                            <p:tav tm="0">
                                              <p:val>
                                                <p:strVal val="1+#ppt_w/2"/>
                                              </p:val>
                                            </p:tav>
                                            <p:tav tm="100000">
                                              <p:val>
                                                <p:strVal val="#ppt_x"/>
                                              </p:val>
                                            </p:tav>
                                          </p:tavLst>
                                        </p:anim>
                                        <p:anim calcmode="lin" valueType="num">
                                          <p:cBhvr additive="base">
                                            <p:cTn id="16" dur="1500" fill="hold"/>
                                            <p:tgtEl>
                                              <p:spTgt spid="10"/>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stCondLst>
                                        <p:cond delay="90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1500" fill="hold"/>
                                            <p:tgtEl>
                                              <p:spTgt spid="13"/>
                                            </p:tgtEl>
                                            <p:attrNameLst>
                                              <p:attrName>ppt_x</p:attrName>
                                            </p:attrNameLst>
                                          </p:cBhvr>
                                          <p:tavLst>
                                            <p:tav tm="0">
                                              <p:val>
                                                <p:strVal val="1+#ppt_w/2"/>
                                              </p:val>
                                            </p:tav>
                                            <p:tav tm="100000">
                                              <p:val>
                                                <p:strVal val="#ppt_x"/>
                                              </p:val>
                                            </p:tav>
                                          </p:tavLst>
                                        </p:anim>
                                        <p:anim calcmode="lin" valueType="num">
                                          <p:cBhvr additive="base">
                                            <p:cTn id="20" dur="1500" fill="hold"/>
                                            <p:tgtEl>
                                              <p:spTgt spid="13"/>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12" presetClass="entr" presetSubtype="8"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additive="base">
                                            <p:cTn id="24" dur="500"/>
                                            <p:tgtEl>
                                              <p:spTgt spid="16"/>
                                            </p:tgtEl>
                                            <p:attrNameLst>
                                              <p:attrName>ppt_x</p:attrName>
                                            </p:attrNameLst>
                                          </p:cBhvr>
                                          <p:tavLst>
                                            <p:tav tm="0">
                                              <p:val>
                                                <p:strVal val="#ppt_x-#ppt_w*1.125000"/>
                                              </p:val>
                                            </p:tav>
                                            <p:tav tm="100000">
                                              <p:val>
                                                <p:strVal val="#ppt_x"/>
                                              </p:val>
                                            </p:tav>
                                          </p:tavLst>
                                        </p:anim>
                                        <p:animEffect transition="in" filter="wipe(right)">
                                          <p:cBhvr>
                                            <p:cTn id="25" dur="500"/>
                                            <p:tgtEl>
                                              <p:spTgt spid="16"/>
                                            </p:tgtEl>
                                          </p:cBhvr>
                                        </p:animEffect>
                                      </p:childTnLst>
                                    </p:cTn>
                                  </p:par>
                                  <p:par>
                                    <p:cTn id="26" presetID="12" presetClass="entr" presetSubtype="8" fill="hold" grpId="0" nodeType="withEffect">
                                      <p:stCondLst>
                                        <p:cond delay="20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p:tgtEl>
                                              <p:spTgt spid="17"/>
                                            </p:tgtEl>
                                            <p:attrNameLst>
                                              <p:attrName>ppt_x</p:attrName>
                                            </p:attrNameLst>
                                          </p:cBhvr>
                                          <p:tavLst>
                                            <p:tav tm="0">
                                              <p:val>
                                                <p:strVal val="#ppt_x-#ppt_w*1.125000"/>
                                              </p:val>
                                            </p:tav>
                                            <p:tav tm="100000">
                                              <p:val>
                                                <p:strVal val="#ppt_x"/>
                                              </p:val>
                                            </p:tav>
                                          </p:tavLst>
                                        </p:anim>
                                        <p:animEffect transition="in" filter="wipe(right)">
                                          <p:cBhvr>
                                            <p:cTn id="29" dur="500"/>
                                            <p:tgtEl>
                                              <p:spTgt spid="17"/>
                                            </p:tgtEl>
                                          </p:cBhvr>
                                        </p:animEffect>
                                      </p:childTnLst>
                                    </p:cTn>
                                  </p:par>
                                  <p:par>
                                    <p:cTn id="30" presetID="12" presetClass="entr" presetSubtype="8" fill="hold" grpId="0" nodeType="withEffect">
                                      <p:stCondLst>
                                        <p:cond delay="400"/>
                                      </p:stCondLst>
                                      <p:childTnLst>
                                        <p:set>
                                          <p:cBhvr>
                                            <p:cTn id="31" dur="1" fill="hold">
                                              <p:stCondLst>
                                                <p:cond delay="0"/>
                                              </p:stCondLst>
                                            </p:cTn>
                                            <p:tgtEl>
                                              <p:spTgt spid="18"/>
                                            </p:tgtEl>
                                            <p:attrNameLst>
                                              <p:attrName>style.visibility</p:attrName>
                                            </p:attrNameLst>
                                          </p:cBhvr>
                                          <p:to>
                                            <p:strVal val="visible"/>
                                          </p:to>
                                        </p:set>
                                        <p:anim calcmode="lin" valueType="num">
                                          <p:cBhvr additive="base">
                                            <p:cTn id="32" dur="500"/>
                                            <p:tgtEl>
                                              <p:spTgt spid="18"/>
                                            </p:tgtEl>
                                            <p:attrNameLst>
                                              <p:attrName>ppt_x</p:attrName>
                                            </p:attrNameLst>
                                          </p:cBhvr>
                                          <p:tavLst>
                                            <p:tav tm="0">
                                              <p:val>
                                                <p:strVal val="#ppt_x-#ppt_w*1.125000"/>
                                              </p:val>
                                            </p:tav>
                                            <p:tav tm="100000">
                                              <p:val>
                                                <p:strVal val="#ppt_x"/>
                                              </p:val>
                                            </p:tav>
                                          </p:tavLst>
                                        </p:anim>
                                        <p:animEffect transition="in" filter="wipe(right)">
                                          <p:cBhvr>
                                            <p:cTn id="33" dur="500"/>
                                            <p:tgtEl>
                                              <p:spTgt spid="18"/>
                                            </p:tgtEl>
                                          </p:cBhvr>
                                        </p:animEffect>
                                      </p:childTnLst>
                                    </p:cTn>
                                  </p:par>
                                  <p:par>
                                    <p:cTn id="34" presetID="12" presetClass="entr" presetSubtype="8" fill="hold" grpId="0" nodeType="withEffect">
                                      <p:stCondLst>
                                        <p:cond delay="600"/>
                                      </p:stCondLst>
                                      <p:childTnLst>
                                        <p:set>
                                          <p:cBhvr>
                                            <p:cTn id="35" dur="1" fill="hold">
                                              <p:stCondLst>
                                                <p:cond delay="0"/>
                                              </p:stCondLst>
                                            </p:cTn>
                                            <p:tgtEl>
                                              <p:spTgt spid="19"/>
                                            </p:tgtEl>
                                            <p:attrNameLst>
                                              <p:attrName>style.visibility</p:attrName>
                                            </p:attrNameLst>
                                          </p:cBhvr>
                                          <p:to>
                                            <p:strVal val="visible"/>
                                          </p:to>
                                        </p:set>
                                        <p:anim calcmode="lin" valueType="num">
                                          <p:cBhvr additive="base">
                                            <p:cTn id="36" dur="500"/>
                                            <p:tgtEl>
                                              <p:spTgt spid="19"/>
                                            </p:tgtEl>
                                            <p:attrNameLst>
                                              <p:attrName>ppt_x</p:attrName>
                                            </p:attrNameLst>
                                          </p:cBhvr>
                                          <p:tavLst>
                                            <p:tav tm="0">
                                              <p:val>
                                                <p:strVal val="#ppt_x-#ppt_w*1.125000"/>
                                              </p:val>
                                            </p:tav>
                                            <p:tav tm="100000">
                                              <p:val>
                                                <p:strVal val="#ppt_x"/>
                                              </p:val>
                                            </p:tav>
                                          </p:tavLst>
                                        </p:anim>
                                        <p:animEffect transition="in" filter="wipe(right)">
                                          <p:cBhvr>
                                            <p:cTn id="37" dur="500"/>
                                            <p:tgtEl>
                                              <p:spTgt spid="19"/>
                                            </p:tgtEl>
                                          </p:cBhvr>
                                        </p:animEffect>
                                      </p:childTnLst>
                                    </p:cTn>
                                  </p:par>
                                </p:childTnLst>
                              </p:cTn>
                            </p:par>
                            <p:par>
                              <p:cTn id="38" fill="hold">
                                <p:stCondLst>
                                  <p:cond delay="2000"/>
                                </p:stCondLst>
                                <p:childTnLst>
                                  <p:par>
                                    <p:cTn id="39" presetID="16" presetClass="entr" presetSubtype="21"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barn(inVertical)">
                                          <p:cBhvr>
                                            <p:cTn id="4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Lst>
      </p:timing>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p:cNvPicPr>
            <a:picLocks noChangeAspect="1"/>
          </p:cNvPicPr>
          <p:nvPr/>
        </p:nvPicPr>
        <p:blipFill rotWithShape="1">
          <a:blip r:embed="rId3" cstate="print">
            <a:extLst>
              <a:ext uri="{BEBA8EAE-BF5A-486C-A8C5-ECC9F3942E4B}">
                <a14:imgProps xmlns:a14="http://schemas.microsoft.com/office/drawing/2010/main">
                  <a14:imgLayer r:embed="rId4">
                    <a14:imgEffect>
                      <a14:artisticBlur/>
                    </a14:imgEffect>
                  </a14:imgLayer>
                </a14:imgProps>
              </a:ext>
              <a:ext uri="{28A0092B-C50C-407E-A947-70E740481C1C}">
                <a14:useLocalDpi xmlns:a14="http://schemas.microsoft.com/office/drawing/2010/main" val="0"/>
              </a:ext>
            </a:extLst>
          </a:blip>
          <a:srcRect/>
          <a:stretch>
            <a:fillRect/>
          </a:stretch>
        </p:blipFill>
        <p:spPr>
          <a:xfrm>
            <a:off x="-12700" y="-12700"/>
            <a:ext cx="9156700" cy="5156200"/>
          </a:xfrm>
          <a:prstGeom prst="rect">
            <a:avLst/>
          </a:prstGeom>
        </p:spPr>
      </p:pic>
      <p:sp>
        <p:nvSpPr>
          <p:cNvPr id="17" name="矩形 16"/>
          <p:cNvSpPr/>
          <p:nvPr/>
        </p:nvSpPr>
        <p:spPr>
          <a:xfrm>
            <a:off x="0" y="990600"/>
            <a:ext cx="9156700" cy="3324676"/>
          </a:xfrm>
          <a:prstGeom prst="rect">
            <a:avLst/>
          </a:prstGeom>
          <a:solidFill>
            <a:schemeClr val="bg1">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TextBox 11"/>
          <p:cNvSpPr txBox="1"/>
          <p:nvPr/>
        </p:nvSpPr>
        <p:spPr>
          <a:xfrm>
            <a:off x="3851922" y="1707654"/>
            <a:ext cx="2954655" cy="1077218"/>
          </a:xfrm>
          <a:prstGeom prst="rect">
            <a:avLst/>
          </a:prstGeom>
          <a:noFill/>
        </p:spPr>
        <p:txBody>
          <a:bodyPr wrap="none" rtlCol="0">
            <a:spAutoFit/>
          </a:bodyPr>
          <a:lstStyle/>
          <a:p>
            <a:pPr marL="0" marR="0" lvl="1" indent="0" algn="l" defTabSz="914400" rtl="0" eaLnBrk="1" fontAlgn="base" latinLnBrk="0" hangingPunct="1">
              <a:lnSpc>
                <a:spcPct val="100000"/>
              </a:lnSpc>
              <a:spcBef>
                <a:spcPct val="0"/>
              </a:spcBef>
              <a:spcAft>
                <a:spcPct val="0"/>
              </a:spcAft>
              <a:buClrTx/>
              <a:buSzTx/>
              <a:buFontTx/>
              <a:buNone/>
              <a:defRPr/>
            </a:pPr>
            <a:r>
              <a:rPr kumimoji="0" lang="zh-CN" altLang="en-US" sz="1400" b="1"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rPr>
              <a:t> </a:t>
            </a:r>
            <a:r>
              <a:rPr kumimoji="0" lang="zh-CN" altLang="en-US" sz="2800" b="1"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rPr>
              <a:t>第二部分</a:t>
            </a:r>
            <a:endParaRPr kumimoji="0" lang="en-US" altLang="zh-CN" sz="2800" b="1"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endParaRPr>
          </a:p>
          <a:p>
            <a:pPr marL="0" marR="0" lvl="1" indent="0" algn="ctr" defTabSz="914400" rtl="0" eaLnBrk="1" fontAlgn="base" latinLnBrk="0" hangingPunct="1">
              <a:lnSpc>
                <a:spcPct val="100000"/>
              </a:lnSpc>
              <a:spcBef>
                <a:spcPct val="0"/>
              </a:spcBef>
              <a:spcAft>
                <a:spcPct val="0"/>
              </a:spcAft>
              <a:buClrTx/>
              <a:buSzTx/>
              <a:buFontTx/>
              <a:buNone/>
              <a:defRPr/>
            </a:pPr>
            <a:r>
              <a:rPr kumimoji="0" lang="zh-CN" altLang="en-US" sz="3600" b="1" i="0" u="none" strike="noStrike" kern="1200" cap="none" spc="0" normalizeH="0" baseline="0" noProof="0" dirty="0">
                <a:ln>
                  <a:noFill/>
                </a:ln>
                <a:solidFill>
                  <a:srgbClr val="C00002"/>
                </a:solidFill>
                <a:effectLst/>
                <a:uLnTx/>
                <a:uFillTx/>
                <a:latin typeface="微软雅黑" panose="020B0503020204020204" pitchFamily="34" charset="-122"/>
                <a:ea typeface="微软雅黑" panose="020B0503020204020204" pitchFamily="34" charset="-122"/>
                <a:cs typeface="+mn-cs"/>
              </a:rPr>
              <a:t>标题文字内容</a:t>
            </a:r>
            <a:endParaRPr kumimoji="0" lang="en-US" altLang="zh-CN" sz="3600" b="1" i="0" u="none" strike="noStrike" kern="1200" cap="none" spc="0" normalizeH="0" baseline="0" noProof="0" dirty="0">
              <a:ln>
                <a:noFill/>
              </a:ln>
              <a:solidFill>
                <a:srgbClr val="C00002"/>
              </a:solidFill>
              <a:effectLst/>
              <a:uLnTx/>
              <a:uFillTx/>
              <a:latin typeface="微软雅黑" panose="020B0503020204020204" pitchFamily="34" charset="-122"/>
              <a:ea typeface="微软雅黑" panose="020B0503020204020204" pitchFamily="34" charset="-122"/>
              <a:cs typeface="+mn-cs"/>
            </a:endParaRPr>
          </a:p>
        </p:txBody>
      </p:sp>
      <p:cxnSp>
        <p:nvCxnSpPr>
          <p:cNvPr id="13" name="直接连接符 12"/>
          <p:cNvCxnSpPr/>
          <p:nvPr/>
        </p:nvCxnSpPr>
        <p:spPr>
          <a:xfrm flipV="1">
            <a:off x="3635896" y="1635646"/>
            <a:ext cx="0" cy="1924424"/>
          </a:xfrm>
          <a:prstGeom prst="line">
            <a:avLst/>
          </a:prstGeom>
          <a:ln w="12700">
            <a:solidFill>
              <a:srgbClr val="080808"/>
            </a:solidFill>
            <a:prstDash val="dash"/>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2317896" y="3229730"/>
            <a:ext cx="902846" cy="246221"/>
          </a:xfrm>
          <a:prstGeom prst="rect">
            <a:avLst/>
          </a:prstGeom>
          <a:noFill/>
        </p:spPr>
        <p:txBody>
          <a:bodyPr wrap="square" lIns="0" tIns="0" rIns="0" bIns="0"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16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rPr>
              <a:t>PART 02</a:t>
            </a:r>
            <a:endParaRPr kumimoji="0" lang="zh-CN" altLang="en-US" sz="16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grpSp>
        <p:nvGrpSpPr>
          <p:cNvPr id="16" name="组合 15"/>
          <p:cNvGrpSpPr/>
          <p:nvPr/>
        </p:nvGrpSpPr>
        <p:grpSpPr>
          <a:xfrm>
            <a:off x="2123728" y="1707656"/>
            <a:ext cx="1197175" cy="1197175"/>
            <a:chOff x="304800" y="673100"/>
            <a:chExt cx="4000500" cy="4000500"/>
          </a:xfrm>
          <a:effectLst>
            <a:outerShdw blurRad="444500" dist="254000" dir="8100000" algn="tr" rotWithShape="0">
              <a:prstClr val="black">
                <a:alpha val="50000"/>
              </a:prstClr>
            </a:outerShdw>
          </a:effectLst>
        </p:grpSpPr>
        <p:sp>
          <p:nvSpPr>
            <p:cNvPr id="18" name="同心圆 1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sp>
          <p:nvSpPr>
            <p:cNvPr id="19" name="椭圆 18"/>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grpSp>
      <p:sp>
        <p:nvSpPr>
          <p:cNvPr id="25" name="TextBox 24"/>
          <p:cNvSpPr txBox="1"/>
          <p:nvPr/>
        </p:nvSpPr>
        <p:spPr>
          <a:xfrm>
            <a:off x="3948592" y="2787774"/>
            <a:ext cx="1027882" cy="245726"/>
          </a:xfrm>
          <a:prstGeom prst="rect">
            <a:avLst/>
          </a:prstGeom>
          <a:noFill/>
        </p:spPr>
        <p:txBody>
          <a:bodyPr wrap="square" lIns="60469" tIns="30235" rIns="60469" bIns="30235"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12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rPr>
              <a:t>※ </a:t>
            </a:r>
            <a:r>
              <a:rPr kumimoji="0" lang="zh-CN" altLang="en-US" sz="12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rPr>
              <a:t>添加内容</a:t>
            </a:r>
          </a:p>
        </p:txBody>
      </p:sp>
      <p:sp>
        <p:nvSpPr>
          <p:cNvPr id="26" name="TextBox 25"/>
          <p:cNvSpPr txBox="1"/>
          <p:nvPr/>
        </p:nvSpPr>
        <p:spPr>
          <a:xfrm>
            <a:off x="5001263" y="2787774"/>
            <a:ext cx="985236" cy="245726"/>
          </a:xfrm>
          <a:prstGeom prst="rect">
            <a:avLst/>
          </a:prstGeom>
          <a:noFill/>
        </p:spPr>
        <p:txBody>
          <a:bodyPr wrap="square" lIns="60469" tIns="30235" rIns="60469" bIns="30235"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12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rPr>
              <a:t>※ </a:t>
            </a:r>
            <a:r>
              <a:rPr kumimoji="0" lang="zh-CN" altLang="en-US" sz="12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rPr>
              <a:t>添加内容</a:t>
            </a:r>
          </a:p>
        </p:txBody>
      </p:sp>
      <p:sp>
        <p:nvSpPr>
          <p:cNvPr id="27" name="TextBox 26"/>
          <p:cNvSpPr txBox="1"/>
          <p:nvPr/>
        </p:nvSpPr>
        <p:spPr>
          <a:xfrm>
            <a:off x="6011289" y="2787774"/>
            <a:ext cx="1027882" cy="245726"/>
          </a:xfrm>
          <a:prstGeom prst="rect">
            <a:avLst/>
          </a:prstGeom>
          <a:noFill/>
        </p:spPr>
        <p:txBody>
          <a:bodyPr wrap="square" lIns="60469" tIns="30235" rIns="60469" bIns="30235"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12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rPr>
              <a:t>※ </a:t>
            </a:r>
            <a:r>
              <a:rPr kumimoji="0" lang="zh-CN" altLang="en-US" sz="12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rPr>
              <a:t>添加内容</a:t>
            </a:r>
          </a:p>
        </p:txBody>
      </p:sp>
      <p:sp>
        <p:nvSpPr>
          <p:cNvPr id="28" name="TextBox 27"/>
          <p:cNvSpPr txBox="1"/>
          <p:nvPr/>
        </p:nvSpPr>
        <p:spPr>
          <a:xfrm>
            <a:off x="3948592" y="3134845"/>
            <a:ext cx="985236" cy="245726"/>
          </a:xfrm>
          <a:prstGeom prst="rect">
            <a:avLst/>
          </a:prstGeom>
          <a:noFill/>
        </p:spPr>
        <p:txBody>
          <a:bodyPr wrap="square" lIns="60469" tIns="30235" rIns="60469" bIns="30235"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12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rPr>
              <a:t>※ </a:t>
            </a:r>
            <a:r>
              <a:rPr kumimoji="0" lang="zh-CN" altLang="en-US" sz="12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rPr>
              <a:t>添加内容</a:t>
            </a:r>
          </a:p>
        </p:txBody>
      </p:sp>
      <p:sp>
        <p:nvSpPr>
          <p:cNvPr id="29" name="TextBox 28"/>
          <p:cNvSpPr txBox="1"/>
          <p:nvPr/>
        </p:nvSpPr>
        <p:spPr>
          <a:xfrm>
            <a:off x="5001264" y="3134845"/>
            <a:ext cx="985236" cy="245726"/>
          </a:xfrm>
          <a:prstGeom prst="rect">
            <a:avLst/>
          </a:prstGeom>
          <a:noFill/>
        </p:spPr>
        <p:txBody>
          <a:bodyPr wrap="square" lIns="60469" tIns="30235" rIns="60469" bIns="30235"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12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rPr>
              <a:t>※ </a:t>
            </a:r>
            <a:r>
              <a:rPr kumimoji="0" lang="zh-CN" altLang="en-US" sz="12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rPr>
              <a:t>添加内容</a:t>
            </a:r>
          </a:p>
        </p:txBody>
      </p:sp>
      <p:sp>
        <p:nvSpPr>
          <p:cNvPr id="30" name="TextBox 29"/>
          <p:cNvSpPr txBox="1"/>
          <p:nvPr/>
        </p:nvSpPr>
        <p:spPr>
          <a:xfrm>
            <a:off x="6010903" y="3134845"/>
            <a:ext cx="985236" cy="245726"/>
          </a:xfrm>
          <a:prstGeom prst="rect">
            <a:avLst/>
          </a:prstGeom>
          <a:noFill/>
        </p:spPr>
        <p:txBody>
          <a:bodyPr wrap="square" lIns="60469" tIns="30235" rIns="60469" bIns="30235"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12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rPr>
              <a:t>※ </a:t>
            </a:r>
            <a:r>
              <a:rPr kumimoji="0" lang="zh-CN" altLang="en-US" sz="12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rPr>
              <a:t>添加内容</a:t>
            </a:r>
          </a:p>
        </p:txBody>
      </p:sp>
      <p:sp>
        <p:nvSpPr>
          <p:cNvPr id="75" name="TextBox 13"/>
          <p:cNvSpPr txBox="1"/>
          <p:nvPr/>
        </p:nvSpPr>
        <p:spPr>
          <a:xfrm>
            <a:off x="2344338" y="1921522"/>
            <a:ext cx="902846" cy="769441"/>
          </a:xfrm>
          <a:prstGeom prst="rect">
            <a:avLst/>
          </a:prstGeom>
          <a:noFill/>
        </p:spPr>
        <p:txBody>
          <a:bodyPr wrap="square" lIns="0" tIns="0" rIns="0" bIns="0"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5000" b="1" i="0" u="none" strike="noStrike" kern="1200" cap="none" spc="0" normalizeH="0" baseline="0" noProof="0" dirty="0">
                <a:ln>
                  <a:noFill/>
                </a:ln>
                <a:solidFill>
                  <a:srgbClr val="C00002"/>
                </a:solidFill>
                <a:effectLst/>
                <a:uLnTx/>
                <a:uFillTx/>
                <a:latin typeface="微软雅黑" panose="020B0503020204020204" pitchFamily="34" charset="-122"/>
                <a:ea typeface="微软雅黑" panose="020B0503020204020204" pitchFamily="34" charset="-122"/>
                <a:cs typeface="+mn-cs"/>
              </a:rPr>
              <a:t>02</a:t>
            </a:r>
            <a:endParaRPr kumimoji="0" lang="zh-CN" altLang="en-US" sz="5000" b="1" i="0" u="none" strike="noStrike" kern="1200" cap="none" spc="0" normalizeH="0" baseline="0" noProof="0" dirty="0">
              <a:ln>
                <a:noFill/>
              </a:ln>
              <a:solidFill>
                <a:srgbClr val="C00002"/>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0">
        <p15:prstTrans prst="drap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outHorizontal)">
                                      <p:cBhvr>
                                        <p:cTn id="7" dur="500"/>
                                        <p:tgtEl>
                                          <p:spTgt spid="1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75"/>
                                        </p:tgtEl>
                                        <p:attrNameLst>
                                          <p:attrName>style.visibility</p:attrName>
                                        </p:attrNameLst>
                                      </p:cBhvr>
                                      <p:to>
                                        <p:strVal val="visible"/>
                                      </p:to>
                                    </p:set>
                                    <p:animEffect transition="in" filter="fade">
                                      <p:cBhvr>
                                        <p:cTn id="17" dur="500"/>
                                        <p:tgtEl>
                                          <p:spTgt spid="75"/>
                                        </p:tgtEl>
                                      </p:cBhvr>
                                    </p:animEffect>
                                    <p:anim calcmode="lin" valueType="num">
                                      <p:cBhvr>
                                        <p:cTn id="18" dur="500" fill="hold"/>
                                        <p:tgtEl>
                                          <p:spTgt spid="75"/>
                                        </p:tgtEl>
                                        <p:attrNameLst>
                                          <p:attrName>ppt_x</p:attrName>
                                        </p:attrNameLst>
                                      </p:cBhvr>
                                      <p:tavLst>
                                        <p:tav tm="0">
                                          <p:val>
                                            <p:strVal val="#ppt_x"/>
                                          </p:val>
                                        </p:tav>
                                        <p:tav tm="100000">
                                          <p:val>
                                            <p:strVal val="#ppt_x"/>
                                          </p:val>
                                        </p:tav>
                                      </p:tavLst>
                                    </p:anim>
                                    <p:anim calcmode="lin" valueType="num">
                                      <p:cBhvr>
                                        <p:cTn id="19" dur="500" fill="hold"/>
                                        <p:tgtEl>
                                          <p:spTgt spid="75"/>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22" presetClass="entr" presetSubtype="4" fill="hold"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wipe(down)">
                                      <p:cBhvr>
                                        <p:cTn id="23" dur="500"/>
                                        <p:tgtEl>
                                          <p:spTgt spid="13"/>
                                        </p:tgtEl>
                                      </p:cBhvr>
                                    </p:animEffect>
                                  </p:childTnLst>
                                </p:cTn>
                              </p:par>
                            </p:childTnLst>
                          </p:cTn>
                        </p:par>
                        <p:par>
                          <p:cTn id="24" fill="hold">
                            <p:stCondLst>
                              <p:cond delay="2000"/>
                            </p:stCondLst>
                            <p:childTnLst>
                              <p:par>
                                <p:cTn id="25" presetID="12" presetClass="entr" presetSubtype="8"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500"/>
                                        <p:tgtEl>
                                          <p:spTgt spid="12"/>
                                        </p:tgtEl>
                                        <p:attrNameLst>
                                          <p:attrName>ppt_x</p:attrName>
                                        </p:attrNameLst>
                                      </p:cBhvr>
                                      <p:tavLst>
                                        <p:tav tm="0">
                                          <p:val>
                                            <p:strVal val="#ppt_x-#ppt_w*1.125000"/>
                                          </p:val>
                                        </p:tav>
                                        <p:tav tm="100000">
                                          <p:val>
                                            <p:strVal val="#ppt_x"/>
                                          </p:val>
                                        </p:tav>
                                      </p:tavLst>
                                    </p:anim>
                                    <p:animEffect transition="in" filter="wipe(right)">
                                      <p:cBhvr>
                                        <p:cTn id="28" dur="500"/>
                                        <p:tgtEl>
                                          <p:spTgt spid="12"/>
                                        </p:tgtEl>
                                      </p:cBhvr>
                                    </p:animEffect>
                                  </p:childTnLst>
                                </p:cTn>
                              </p:par>
                            </p:childTnLst>
                          </p:cTn>
                        </p:par>
                        <p:par>
                          <p:cTn id="29" fill="hold">
                            <p:stCondLst>
                              <p:cond delay="2500"/>
                            </p:stCondLst>
                            <p:childTnLst>
                              <p:par>
                                <p:cTn id="30" presetID="47" presetClass="entr" presetSubtype="0"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500"/>
                                        <p:tgtEl>
                                          <p:spTgt spid="14"/>
                                        </p:tgtEl>
                                      </p:cBhvr>
                                    </p:animEffect>
                                    <p:anim calcmode="lin" valueType="num">
                                      <p:cBhvr>
                                        <p:cTn id="33" dur="500" fill="hold"/>
                                        <p:tgtEl>
                                          <p:spTgt spid="14"/>
                                        </p:tgtEl>
                                        <p:attrNameLst>
                                          <p:attrName>ppt_x</p:attrName>
                                        </p:attrNameLst>
                                      </p:cBhvr>
                                      <p:tavLst>
                                        <p:tav tm="0">
                                          <p:val>
                                            <p:strVal val="#ppt_x"/>
                                          </p:val>
                                        </p:tav>
                                        <p:tav tm="100000">
                                          <p:val>
                                            <p:strVal val="#ppt_x"/>
                                          </p:val>
                                        </p:tav>
                                      </p:tavLst>
                                    </p:anim>
                                    <p:anim calcmode="lin" valueType="num">
                                      <p:cBhvr>
                                        <p:cTn id="34" dur="500" fill="hold"/>
                                        <p:tgtEl>
                                          <p:spTgt spid="14"/>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2" presetClass="entr" presetSubtype="4"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 calcmode="lin" valueType="num">
                                      <p:cBhvr additive="base">
                                        <p:cTn id="38" dur="500" fill="hold"/>
                                        <p:tgtEl>
                                          <p:spTgt spid="25"/>
                                        </p:tgtEl>
                                        <p:attrNameLst>
                                          <p:attrName>ppt_x</p:attrName>
                                        </p:attrNameLst>
                                      </p:cBhvr>
                                      <p:tavLst>
                                        <p:tav tm="0">
                                          <p:val>
                                            <p:strVal val="#ppt_x"/>
                                          </p:val>
                                        </p:tav>
                                        <p:tav tm="100000">
                                          <p:val>
                                            <p:strVal val="#ppt_x"/>
                                          </p:val>
                                        </p:tav>
                                      </p:tavLst>
                                    </p:anim>
                                    <p:anim calcmode="lin" valueType="num">
                                      <p:cBhvr additive="base">
                                        <p:cTn id="39" dur="500" fill="hold"/>
                                        <p:tgtEl>
                                          <p:spTgt spid="25"/>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200"/>
                                  </p:stCondLst>
                                  <p:childTnLst>
                                    <p:set>
                                      <p:cBhvr>
                                        <p:cTn id="41" dur="1" fill="hold">
                                          <p:stCondLst>
                                            <p:cond delay="0"/>
                                          </p:stCondLst>
                                        </p:cTn>
                                        <p:tgtEl>
                                          <p:spTgt spid="26"/>
                                        </p:tgtEl>
                                        <p:attrNameLst>
                                          <p:attrName>style.visibility</p:attrName>
                                        </p:attrNameLst>
                                      </p:cBhvr>
                                      <p:to>
                                        <p:strVal val="visible"/>
                                      </p:to>
                                    </p:set>
                                    <p:anim calcmode="lin" valueType="num">
                                      <p:cBhvr additive="base">
                                        <p:cTn id="42" dur="500" fill="hold"/>
                                        <p:tgtEl>
                                          <p:spTgt spid="26"/>
                                        </p:tgtEl>
                                        <p:attrNameLst>
                                          <p:attrName>ppt_x</p:attrName>
                                        </p:attrNameLst>
                                      </p:cBhvr>
                                      <p:tavLst>
                                        <p:tav tm="0">
                                          <p:val>
                                            <p:strVal val="#ppt_x"/>
                                          </p:val>
                                        </p:tav>
                                        <p:tav tm="100000">
                                          <p:val>
                                            <p:strVal val="#ppt_x"/>
                                          </p:val>
                                        </p:tav>
                                      </p:tavLst>
                                    </p:anim>
                                    <p:anim calcmode="lin" valueType="num">
                                      <p:cBhvr additive="base">
                                        <p:cTn id="43" dur="500" fill="hold"/>
                                        <p:tgtEl>
                                          <p:spTgt spid="26"/>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400"/>
                                  </p:stCondLst>
                                  <p:childTnLst>
                                    <p:set>
                                      <p:cBhvr>
                                        <p:cTn id="45" dur="1" fill="hold">
                                          <p:stCondLst>
                                            <p:cond delay="0"/>
                                          </p:stCondLst>
                                        </p:cTn>
                                        <p:tgtEl>
                                          <p:spTgt spid="27"/>
                                        </p:tgtEl>
                                        <p:attrNameLst>
                                          <p:attrName>style.visibility</p:attrName>
                                        </p:attrNameLst>
                                      </p:cBhvr>
                                      <p:to>
                                        <p:strVal val="visible"/>
                                      </p:to>
                                    </p:set>
                                    <p:anim calcmode="lin" valueType="num">
                                      <p:cBhvr additive="base">
                                        <p:cTn id="46" dur="500" fill="hold"/>
                                        <p:tgtEl>
                                          <p:spTgt spid="27"/>
                                        </p:tgtEl>
                                        <p:attrNameLst>
                                          <p:attrName>ppt_x</p:attrName>
                                        </p:attrNameLst>
                                      </p:cBhvr>
                                      <p:tavLst>
                                        <p:tav tm="0">
                                          <p:val>
                                            <p:strVal val="#ppt_x"/>
                                          </p:val>
                                        </p:tav>
                                        <p:tav tm="100000">
                                          <p:val>
                                            <p:strVal val="#ppt_x"/>
                                          </p:val>
                                        </p:tav>
                                      </p:tavLst>
                                    </p:anim>
                                    <p:anim calcmode="lin" valueType="num">
                                      <p:cBhvr additive="base">
                                        <p:cTn id="47" dur="500" fill="hold"/>
                                        <p:tgtEl>
                                          <p:spTgt spid="27"/>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60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800"/>
                                  </p:stCondLst>
                                  <p:childTnLst>
                                    <p:set>
                                      <p:cBhvr>
                                        <p:cTn id="53" dur="1" fill="hold">
                                          <p:stCondLst>
                                            <p:cond delay="0"/>
                                          </p:stCondLst>
                                        </p:cTn>
                                        <p:tgtEl>
                                          <p:spTgt spid="29"/>
                                        </p:tgtEl>
                                        <p:attrNameLst>
                                          <p:attrName>style.visibility</p:attrName>
                                        </p:attrNameLst>
                                      </p:cBhvr>
                                      <p:to>
                                        <p:strVal val="visible"/>
                                      </p:to>
                                    </p:set>
                                    <p:anim calcmode="lin" valueType="num">
                                      <p:cBhvr additive="base">
                                        <p:cTn id="54" dur="500" fill="hold"/>
                                        <p:tgtEl>
                                          <p:spTgt spid="29"/>
                                        </p:tgtEl>
                                        <p:attrNameLst>
                                          <p:attrName>ppt_x</p:attrName>
                                        </p:attrNameLst>
                                      </p:cBhvr>
                                      <p:tavLst>
                                        <p:tav tm="0">
                                          <p:val>
                                            <p:strVal val="#ppt_x"/>
                                          </p:val>
                                        </p:tav>
                                        <p:tav tm="100000">
                                          <p:val>
                                            <p:strVal val="#ppt_x"/>
                                          </p:val>
                                        </p:tav>
                                      </p:tavLst>
                                    </p:anim>
                                    <p:anim calcmode="lin" valueType="num">
                                      <p:cBhvr additive="base">
                                        <p:cTn id="55" dur="500" fill="hold"/>
                                        <p:tgtEl>
                                          <p:spTgt spid="29"/>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1000"/>
                                  </p:stCondLst>
                                  <p:childTnLst>
                                    <p:set>
                                      <p:cBhvr>
                                        <p:cTn id="57" dur="1" fill="hold">
                                          <p:stCondLst>
                                            <p:cond delay="0"/>
                                          </p:stCondLst>
                                        </p:cTn>
                                        <p:tgtEl>
                                          <p:spTgt spid="30"/>
                                        </p:tgtEl>
                                        <p:attrNameLst>
                                          <p:attrName>style.visibility</p:attrName>
                                        </p:attrNameLst>
                                      </p:cBhvr>
                                      <p:to>
                                        <p:strVal val="visible"/>
                                      </p:to>
                                    </p:set>
                                    <p:anim calcmode="lin" valueType="num">
                                      <p:cBhvr additive="base">
                                        <p:cTn id="58" dur="500" fill="hold"/>
                                        <p:tgtEl>
                                          <p:spTgt spid="30"/>
                                        </p:tgtEl>
                                        <p:attrNameLst>
                                          <p:attrName>ppt_x</p:attrName>
                                        </p:attrNameLst>
                                      </p:cBhvr>
                                      <p:tavLst>
                                        <p:tav tm="0">
                                          <p:val>
                                            <p:strVal val="#ppt_x"/>
                                          </p:val>
                                        </p:tav>
                                        <p:tav tm="100000">
                                          <p:val>
                                            <p:strVal val="#ppt_x"/>
                                          </p:val>
                                        </p:tav>
                                      </p:tavLst>
                                    </p:anim>
                                    <p:anim calcmode="lin" valueType="num">
                                      <p:cBhvr additive="base">
                                        <p:cTn id="59"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 grpId="0"/>
      <p:bldP spid="14" grpId="0"/>
      <p:bldP spid="25" grpId="0"/>
      <p:bldP spid="26" grpId="0"/>
      <p:bldP spid="27" grpId="0"/>
      <p:bldP spid="28" grpId="0"/>
      <p:bldP spid="29" grpId="0"/>
      <p:bldP spid="30" grpId="0"/>
      <p:bldP spid="7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空心弧 3"/>
          <p:cNvSpPr/>
          <p:nvPr/>
        </p:nvSpPr>
        <p:spPr>
          <a:xfrm rot="5400000">
            <a:off x="386026" y="1406854"/>
            <a:ext cx="3142978" cy="2924714"/>
          </a:xfrm>
          <a:prstGeom prst="blockArc">
            <a:avLst>
              <a:gd name="adj1" fmla="val 10897210"/>
              <a:gd name="adj2" fmla="val 6953"/>
              <a:gd name="adj3" fmla="val 1246"/>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9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Arial" panose="020B0604020202020204" pitchFamily="34" charset="0"/>
            </a:endParaRPr>
          </a:p>
        </p:txBody>
      </p:sp>
      <p:cxnSp>
        <p:nvCxnSpPr>
          <p:cNvPr id="5" name="直接连接符 4"/>
          <p:cNvCxnSpPr/>
          <p:nvPr/>
        </p:nvCxnSpPr>
        <p:spPr bwMode="auto">
          <a:xfrm>
            <a:off x="2566927" y="1492084"/>
            <a:ext cx="1441450" cy="0"/>
          </a:xfrm>
          <a:prstGeom prst="line">
            <a:avLst/>
          </a:prstGeom>
          <a:ln w="12700">
            <a:solidFill>
              <a:srgbClr val="9DA8B1"/>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bwMode="auto">
          <a:xfrm>
            <a:off x="2616574" y="4282724"/>
            <a:ext cx="1439863" cy="0"/>
          </a:xfrm>
          <a:prstGeom prst="line">
            <a:avLst/>
          </a:prstGeom>
          <a:ln w="12700">
            <a:solidFill>
              <a:srgbClr val="9DA8B1"/>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bwMode="auto">
          <a:xfrm>
            <a:off x="3438546" y="2438436"/>
            <a:ext cx="1334133" cy="0"/>
          </a:xfrm>
          <a:prstGeom prst="line">
            <a:avLst/>
          </a:prstGeom>
          <a:ln w="12700">
            <a:solidFill>
              <a:srgbClr val="9DA8B1"/>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a:endCxn id="34" idx="2"/>
          </p:cNvCxnSpPr>
          <p:nvPr/>
        </p:nvCxnSpPr>
        <p:spPr bwMode="auto">
          <a:xfrm>
            <a:off x="3294063" y="3423431"/>
            <a:ext cx="1440700" cy="0"/>
          </a:xfrm>
          <a:prstGeom prst="line">
            <a:avLst/>
          </a:prstGeom>
          <a:ln w="12700">
            <a:solidFill>
              <a:srgbClr val="9DA8B1"/>
            </a:solidFill>
          </a:ln>
        </p:spPr>
        <p:style>
          <a:lnRef idx="1">
            <a:schemeClr val="accent1"/>
          </a:lnRef>
          <a:fillRef idx="0">
            <a:schemeClr val="accent1"/>
          </a:fillRef>
          <a:effectRef idx="0">
            <a:schemeClr val="accent1"/>
          </a:effectRef>
          <a:fontRef idx="minor">
            <a:schemeClr val="tx1"/>
          </a:fontRef>
        </p:style>
      </p:cxnSp>
      <p:sp>
        <p:nvSpPr>
          <p:cNvPr id="9" name="矩形 8"/>
          <p:cNvSpPr/>
          <p:nvPr/>
        </p:nvSpPr>
        <p:spPr>
          <a:xfrm>
            <a:off x="4961382" y="1136730"/>
            <a:ext cx="954089" cy="323157"/>
          </a:xfrm>
          <a:prstGeom prst="rect">
            <a:avLst/>
          </a:prstGeom>
        </p:spPr>
        <p:txBody>
          <a:bodyPr wrap="none" lIns="91431" tIns="45716" rIns="91431" bIns="45716">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500" b="0" i="0" u="none" strike="noStrike" kern="1200" cap="none" spc="0" normalizeH="0" baseline="0" noProof="0" dirty="0">
                <a:ln>
                  <a:noFill/>
                </a:ln>
                <a:solidFill>
                  <a:srgbClr val="C00002"/>
                </a:solidFill>
                <a:effectLst/>
                <a:uLnTx/>
                <a:uFillTx/>
                <a:latin typeface="微软雅黑" panose="020B0503020204020204" pitchFamily="34" charset="-122"/>
                <a:ea typeface="微软雅黑" panose="020B0503020204020204" pitchFamily="34" charset="-122"/>
                <a:cs typeface="+mn-cs"/>
              </a:rPr>
              <a:t>标题内容</a:t>
            </a:r>
          </a:p>
        </p:txBody>
      </p:sp>
      <p:sp>
        <p:nvSpPr>
          <p:cNvPr id="10" name="矩形 47"/>
          <p:cNvSpPr>
            <a:spLocks noChangeArrowheads="1"/>
          </p:cNvSpPr>
          <p:nvPr/>
        </p:nvSpPr>
        <p:spPr bwMode="auto">
          <a:xfrm>
            <a:off x="4932040" y="1369458"/>
            <a:ext cx="3043238" cy="553990"/>
          </a:xfrm>
          <a:prstGeom prst="rect">
            <a:avLst/>
          </a:prstGeom>
          <a:noFill/>
          <a:ln>
            <a:noFill/>
          </a:ln>
        </p:spPr>
        <p:txBody>
          <a:bodyPr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l" defTabSz="914400" rtl="0" eaLnBrk="1" fontAlgn="base" latinLnBrk="0" hangingPunct="1">
              <a:lnSpc>
                <a:spcPct val="150000"/>
              </a:lnSpc>
              <a:spcBef>
                <a:spcPct val="20000"/>
              </a:spcBef>
              <a:spcAft>
                <a:spcPct val="0"/>
              </a:spcAft>
              <a:buClrTx/>
              <a:buSzTx/>
              <a:buFont typeface="Arial" panose="020B0604020202020204" pitchFamily="34" charset="0"/>
              <a:buNone/>
              <a:defRPr/>
            </a:pPr>
            <a:r>
              <a:rPr kumimoji="0" lang="zh-CN" altLang="en-US" sz="1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rPr>
              <a:t>点击输入简要文字内容，文字内容需概括精炼，不用多余的文字修饰，言简意赅的说明该项内容。</a:t>
            </a:r>
            <a:endParaRPr kumimoji="0" lang="en-US" altLang="zh-CN" sz="1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endParaRPr>
          </a:p>
        </p:txBody>
      </p:sp>
      <p:grpSp>
        <p:nvGrpSpPr>
          <p:cNvPr id="11" name="组合 10"/>
          <p:cNvGrpSpPr/>
          <p:nvPr/>
        </p:nvGrpSpPr>
        <p:grpSpPr bwMode="auto">
          <a:xfrm>
            <a:off x="600323" y="1737476"/>
            <a:ext cx="2259643" cy="2259643"/>
            <a:chOff x="1103084" y="2155824"/>
            <a:chExt cx="3176815" cy="3176815"/>
          </a:xfrm>
        </p:grpSpPr>
        <p:sp>
          <p:nvSpPr>
            <p:cNvPr id="12" name="椭圆 11"/>
            <p:cNvSpPr/>
            <p:nvPr/>
          </p:nvSpPr>
          <p:spPr>
            <a:xfrm>
              <a:off x="1103084" y="2155824"/>
              <a:ext cx="3176815" cy="3176815"/>
            </a:xfrm>
            <a:prstGeom prst="ellipse">
              <a:avLst/>
            </a:prstGeom>
            <a:solidFill>
              <a:srgbClr val="CCD0D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Arial" panose="020B0604020202020204" pitchFamily="34" charset="0"/>
              </a:endParaRPr>
            </a:p>
          </p:txBody>
        </p:sp>
        <p:sp>
          <p:nvSpPr>
            <p:cNvPr id="13" name="椭圆 12"/>
            <p:cNvSpPr/>
            <p:nvPr/>
          </p:nvSpPr>
          <p:spPr>
            <a:xfrm>
              <a:off x="1281790" y="2334530"/>
              <a:ext cx="2819403" cy="2819403"/>
            </a:xfrm>
            <a:prstGeom prst="ellipse">
              <a:avLst/>
            </a:prstGeom>
            <a:blipFill dpi="0" rotWithShape="1">
              <a:blip r:embed="rId3" cstate="print"/>
              <a:srcRect/>
              <a:stretch>
                <a:fillRect l="-20000" r="-20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Arial" panose="020B0604020202020204" pitchFamily="34" charset="0"/>
              </a:endParaRPr>
            </a:p>
          </p:txBody>
        </p:sp>
      </p:grpSp>
      <p:sp>
        <p:nvSpPr>
          <p:cNvPr id="14" name="椭圆 13"/>
          <p:cNvSpPr/>
          <p:nvPr/>
        </p:nvSpPr>
        <p:spPr>
          <a:xfrm>
            <a:off x="2339752" y="1275606"/>
            <a:ext cx="373310" cy="373310"/>
          </a:xfrm>
          <a:prstGeom prst="ellipse">
            <a:avLst/>
          </a:prstGeom>
          <a:solidFill>
            <a:schemeClr val="accent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1</a:t>
            </a:r>
            <a:endParaRPr kumimoji="0" lang="zh-CN" altLang="en-US" sz="1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5" name="椭圆 14"/>
          <p:cNvSpPr/>
          <p:nvPr/>
        </p:nvSpPr>
        <p:spPr>
          <a:xfrm>
            <a:off x="3131840" y="2236528"/>
            <a:ext cx="373310" cy="373310"/>
          </a:xfrm>
          <a:prstGeom prst="ellipse">
            <a:avLst/>
          </a:prstGeom>
          <a:solidFill>
            <a:schemeClr val="accent2"/>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2</a:t>
            </a:r>
            <a:endParaRPr kumimoji="0" lang="zh-CN" altLang="en-US" sz="1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6" name="椭圆 15"/>
          <p:cNvSpPr/>
          <p:nvPr/>
        </p:nvSpPr>
        <p:spPr>
          <a:xfrm>
            <a:off x="3110900" y="3218921"/>
            <a:ext cx="373310" cy="373310"/>
          </a:xfrm>
          <a:prstGeom prst="ellipse">
            <a:avLst/>
          </a:prstGeom>
          <a:solidFill>
            <a:schemeClr val="accent3"/>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3</a:t>
            </a:r>
            <a:endParaRPr kumimoji="0" lang="zh-CN" altLang="en-US" sz="1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7" name="椭圆 16"/>
          <p:cNvSpPr/>
          <p:nvPr/>
        </p:nvSpPr>
        <p:spPr>
          <a:xfrm>
            <a:off x="2339752" y="4069127"/>
            <a:ext cx="373310" cy="373310"/>
          </a:xfrm>
          <a:prstGeom prst="ellipse">
            <a:avLst/>
          </a:prstGeom>
          <a:solidFill>
            <a:schemeClr val="accent4"/>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4</a:t>
            </a:r>
            <a:endParaRPr kumimoji="0" lang="zh-CN" altLang="en-US" sz="1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nvGrpSpPr>
          <p:cNvPr id="18" name="组合 17"/>
          <p:cNvGrpSpPr/>
          <p:nvPr/>
        </p:nvGrpSpPr>
        <p:grpSpPr>
          <a:xfrm>
            <a:off x="3989630" y="1064722"/>
            <a:ext cx="858956" cy="858956"/>
            <a:chOff x="3989630" y="984316"/>
            <a:chExt cx="858956" cy="858956"/>
          </a:xfrm>
        </p:grpSpPr>
        <p:grpSp>
          <p:nvGrpSpPr>
            <p:cNvPr id="19" name="组合 18"/>
            <p:cNvGrpSpPr/>
            <p:nvPr/>
          </p:nvGrpSpPr>
          <p:grpSpPr>
            <a:xfrm>
              <a:off x="3989630" y="984316"/>
              <a:ext cx="858956" cy="858956"/>
              <a:chOff x="304800" y="673100"/>
              <a:chExt cx="4000500" cy="4000500"/>
            </a:xfrm>
            <a:effectLst>
              <a:outerShdw blurRad="444500" dist="254000" dir="8100000" algn="tr" rotWithShape="0">
                <a:prstClr val="black">
                  <a:alpha val="50000"/>
                </a:prstClr>
              </a:outerShdw>
            </a:effectLst>
          </p:grpSpPr>
          <p:sp>
            <p:nvSpPr>
              <p:cNvPr id="23" name="同心圆 2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24" name="椭圆 23"/>
              <p:cNvSpPr/>
              <p:nvPr/>
            </p:nvSpPr>
            <p:spPr>
              <a:xfrm>
                <a:off x="392112" y="760412"/>
                <a:ext cx="3825876" cy="3825876"/>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grpSp>
          <p:nvGrpSpPr>
            <p:cNvPr id="20" name="组合 54"/>
            <p:cNvGrpSpPr>
              <a:grpSpLocks noChangeAspect="1"/>
            </p:cNvGrpSpPr>
            <p:nvPr/>
          </p:nvGrpSpPr>
          <p:grpSpPr bwMode="auto">
            <a:xfrm>
              <a:off x="4230408" y="1145668"/>
              <a:ext cx="389996" cy="469766"/>
              <a:chOff x="3452849" y="2667439"/>
              <a:chExt cx="239345" cy="288607"/>
            </a:xfrm>
          </p:grpSpPr>
          <p:sp>
            <p:nvSpPr>
              <p:cNvPr id="21" name="Freeform 846"/>
              <p:cNvSpPr/>
              <p:nvPr/>
            </p:nvSpPr>
            <p:spPr bwMode="auto">
              <a:xfrm>
                <a:off x="3452849" y="2721892"/>
                <a:ext cx="239345" cy="234154"/>
              </a:xfrm>
              <a:custGeom>
                <a:avLst/>
                <a:gdLst>
                  <a:gd name="T0" fmla="*/ 29 w 48"/>
                  <a:gd name="T1" fmla="*/ 0 h 47"/>
                  <a:gd name="T2" fmla="*/ 29 w 48"/>
                  <a:gd name="T3" fmla="*/ 7 h 47"/>
                  <a:gd name="T4" fmla="*/ 41 w 48"/>
                  <a:gd name="T5" fmla="*/ 23 h 47"/>
                  <a:gd name="T6" fmla="*/ 24 w 48"/>
                  <a:gd name="T7" fmla="*/ 41 h 47"/>
                  <a:gd name="T8" fmla="*/ 6 w 48"/>
                  <a:gd name="T9" fmla="*/ 23 h 47"/>
                  <a:gd name="T10" fmla="*/ 18 w 48"/>
                  <a:gd name="T11" fmla="*/ 7 h 47"/>
                  <a:gd name="T12" fmla="*/ 18 w 48"/>
                  <a:gd name="T13" fmla="*/ 0 h 47"/>
                  <a:gd name="T14" fmla="*/ 0 w 48"/>
                  <a:gd name="T15" fmla="*/ 23 h 47"/>
                  <a:gd name="T16" fmla="*/ 24 w 48"/>
                  <a:gd name="T17" fmla="*/ 47 h 47"/>
                  <a:gd name="T18" fmla="*/ 48 w 48"/>
                  <a:gd name="T19" fmla="*/ 23 h 47"/>
                  <a:gd name="T20" fmla="*/ 29 w 48"/>
                  <a:gd name="T21"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 h="47">
                    <a:moveTo>
                      <a:pt x="29" y="0"/>
                    </a:moveTo>
                    <a:cubicBezTo>
                      <a:pt x="29" y="7"/>
                      <a:pt x="29" y="7"/>
                      <a:pt x="29" y="7"/>
                    </a:cubicBezTo>
                    <a:cubicBezTo>
                      <a:pt x="36" y="9"/>
                      <a:pt x="41" y="16"/>
                      <a:pt x="41" y="23"/>
                    </a:cubicBezTo>
                    <a:cubicBezTo>
                      <a:pt x="41" y="33"/>
                      <a:pt x="33" y="41"/>
                      <a:pt x="24" y="41"/>
                    </a:cubicBezTo>
                    <a:cubicBezTo>
                      <a:pt x="14" y="41"/>
                      <a:pt x="6" y="33"/>
                      <a:pt x="6" y="23"/>
                    </a:cubicBezTo>
                    <a:cubicBezTo>
                      <a:pt x="6" y="16"/>
                      <a:pt x="11" y="9"/>
                      <a:pt x="18" y="7"/>
                    </a:cubicBezTo>
                    <a:cubicBezTo>
                      <a:pt x="18" y="0"/>
                      <a:pt x="18" y="0"/>
                      <a:pt x="18" y="0"/>
                    </a:cubicBezTo>
                    <a:cubicBezTo>
                      <a:pt x="7" y="2"/>
                      <a:pt x="0" y="12"/>
                      <a:pt x="0" y="23"/>
                    </a:cubicBezTo>
                    <a:cubicBezTo>
                      <a:pt x="0" y="37"/>
                      <a:pt x="10" y="47"/>
                      <a:pt x="24" y="47"/>
                    </a:cubicBezTo>
                    <a:cubicBezTo>
                      <a:pt x="37" y="47"/>
                      <a:pt x="48" y="37"/>
                      <a:pt x="48" y="23"/>
                    </a:cubicBezTo>
                    <a:cubicBezTo>
                      <a:pt x="48" y="12"/>
                      <a:pt x="40" y="2"/>
                      <a:pt x="29" y="0"/>
                    </a:cubicBezTo>
                    <a:close/>
                  </a:path>
                </a:pathLst>
              </a:custGeom>
              <a:solidFill>
                <a:schemeClr val="accent1"/>
              </a:solidFill>
              <a:ln>
                <a:noFill/>
              </a:ln>
            </p:spPr>
            <p:txBody>
              <a:bodyPr lIns="121920" tIns="60960" rIns="121920" bIns="60960"/>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9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Arial" panose="020B0604020202020204" pitchFamily="34" charset="0"/>
                </a:endParaRPr>
              </a:p>
            </p:txBody>
          </p:sp>
          <p:sp>
            <p:nvSpPr>
              <p:cNvPr id="22" name="Freeform 847"/>
              <p:cNvSpPr/>
              <p:nvPr/>
            </p:nvSpPr>
            <p:spPr bwMode="auto">
              <a:xfrm>
                <a:off x="3547138" y="2667439"/>
                <a:ext cx="44424" cy="138859"/>
              </a:xfrm>
              <a:custGeom>
                <a:avLst/>
                <a:gdLst>
                  <a:gd name="T0" fmla="*/ 7 w 9"/>
                  <a:gd name="T1" fmla="*/ 0 h 28"/>
                  <a:gd name="T2" fmla="*/ 2 w 9"/>
                  <a:gd name="T3" fmla="*/ 0 h 28"/>
                  <a:gd name="T4" fmla="*/ 0 w 9"/>
                  <a:gd name="T5" fmla="*/ 2 h 28"/>
                  <a:gd name="T6" fmla="*/ 0 w 9"/>
                  <a:gd name="T7" fmla="*/ 10 h 28"/>
                  <a:gd name="T8" fmla="*/ 0 w 9"/>
                  <a:gd name="T9" fmla="*/ 16 h 28"/>
                  <a:gd name="T10" fmla="*/ 0 w 9"/>
                  <a:gd name="T11" fmla="*/ 26 h 28"/>
                  <a:gd name="T12" fmla="*/ 2 w 9"/>
                  <a:gd name="T13" fmla="*/ 28 h 28"/>
                  <a:gd name="T14" fmla="*/ 7 w 9"/>
                  <a:gd name="T15" fmla="*/ 28 h 28"/>
                  <a:gd name="T16" fmla="*/ 9 w 9"/>
                  <a:gd name="T17" fmla="*/ 26 h 28"/>
                  <a:gd name="T18" fmla="*/ 9 w 9"/>
                  <a:gd name="T19" fmla="*/ 16 h 28"/>
                  <a:gd name="T20" fmla="*/ 9 w 9"/>
                  <a:gd name="T21" fmla="*/ 10 h 28"/>
                  <a:gd name="T22" fmla="*/ 9 w 9"/>
                  <a:gd name="T23" fmla="*/ 2 h 28"/>
                  <a:gd name="T24" fmla="*/ 7 w 9"/>
                  <a:gd name="T25"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28">
                    <a:moveTo>
                      <a:pt x="7" y="0"/>
                    </a:moveTo>
                    <a:cubicBezTo>
                      <a:pt x="2" y="0"/>
                      <a:pt x="2" y="0"/>
                      <a:pt x="2" y="0"/>
                    </a:cubicBezTo>
                    <a:cubicBezTo>
                      <a:pt x="1" y="0"/>
                      <a:pt x="0" y="1"/>
                      <a:pt x="0" y="2"/>
                    </a:cubicBezTo>
                    <a:cubicBezTo>
                      <a:pt x="0" y="10"/>
                      <a:pt x="0" y="10"/>
                      <a:pt x="0" y="10"/>
                    </a:cubicBezTo>
                    <a:cubicBezTo>
                      <a:pt x="0" y="16"/>
                      <a:pt x="0" y="16"/>
                      <a:pt x="0" y="16"/>
                    </a:cubicBezTo>
                    <a:cubicBezTo>
                      <a:pt x="0" y="26"/>
                      <a:pt x="0" y="26"/>
                      <a:pt x="0" y="26"/>
                    </a:cubicBezTo>
                    <a:cubicBezTo>
                      <a:pt x="0" y="27"/>
                      <a:pt x="1" y="28"/>
                      <a:pt x="2" y="28"/>
                    </a:cubicBezTo>
                    <a:cubicBezTo>
                      <a:pt x="7" y="28"/>
                      <a:pt x="7" y="28"/>
                      <a:pt x="7" y="28"/>
                    </a:cubicBezTo>
                    <a:cubicBezTo>
                      <a:pt x="8" y="28"/>
                      <a:pt x="9" y="27"/>
                      <a:pt x="9" y="26"/>
                    </a:cubicBezTo>
                    <a:cubicBezTo>
                      <a:pt x="9" y="16"/>
                      <a:pt x="9" y="16"/>
                      <a:pt x="9" y="16"/>
                    </a:cubicBezTo>
                    <a:cubicBezTo>
                      <a:pt x="9" y="10"/>
                      <a:pt x="9" y="10"/>
                      <a:pt x="9" y="10"/>
                    </a:cubicBezTo>
                    <a:cubicBezTo>
                      <a:pt x="9" y="2"/>
                      <a:pt x="9" y="2"/>
                      <a:pt x="9" y="2"/>
                    </a:cubicBezTo>
                    <a:cubicBezTo>
                      <a:pt x="9" y="1"/>
                      <a:pt x="8" y="0"/>
                      <a:pt x="7" y="0"/>
                    </a:cubicBezTo>
                    <a:close/>
                  </a:path>
                </a:pathLst>
              </a:custGeom>
              <a:solidFill>
                <a:schemeClr val="accent1"/>
              </a:solidFill>
              <a:ln>
                <a:noFill/>
              </a:ln>
            </p:spPr>
            <p:txBody>
              <a:bodyPr lIns="121920" tIns="60960" rIns="121920" bIns="60960"/>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9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Arial" panose="020B0604020202020204" pitchFamily="34" charset="0"/>
                </a:endParaRPr>
              </a:p>
            </p:txBody>
          </p:sp>
        </p:grpSp>
      </p:grpSp>
      <p:grpSp>
        <p:nvGrpSpPr>
          <p:cNvPr id="25" name="组合 24"/>
          <p:cNvGrpSpPr/>
          <p:nvPr/>
        </p:nvGrpSpPr>
        <p:grpSpPr>
          <a:xfrm>
            <a:off x="4684712" y="1948340"/>
            <a:ext cx="858956" cy="858956"/>
            <a:chOff x="4684712" y="1948340"/>
            <a:chExt cx="858956" cy="858956"/>
          </a:xfrm>
        </p:grpSpPr>
        <p:grpSp>
          <p:nvGrpSpPr>
            <p:cNvPr id="26" name="组合 25"/>
            <p:cNvGrpSpPr/>
            <p:nvPr/>
          </p:nvGrpSpPr>
          <p:grpSpPr>
            <a:xfrm>
              <a:off x="4684712" y="1948340"/>
              <a:ext cx="858956" cy="858956"/>
              <a:chOff x="304800" y="673100"/>
              <a:chExt cx="4000500" cy="4000500"/>
            </a:xfrm>
            <a:effectLst>
              <a:outerShdw blurRad="444500" dist="254000" dir="8100000" algn="tr" rotWithShape="0">
                <a:prstClr val="black">
                  <a:alpha val="50000"/>
                </a:prstClr>
              </a:outerShdw>
            </a:effectLst>
          </p:grpSpPr>
          <p:sp>
            <p:nvSpPr>
              <p:cNvPr id="28" name="同心圆 2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29" name="椭圆 28"/>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sp>
          <p:nvSpPr>
            <p:cNvPr id="27" name="Freeform 168"/>
            <p:cNvSpPr>
              <a:spLocks noChangeAspect="1" noEditPoints="1"/>
            </p:cNvSpPr>
            <p:nvPr/>
          </p:nvSpPr>
          <p:spPr bwMode="auto">
            <a:xfrm>
              <a:off x="4918327" y="2222412"/>
              <a:ext cx="425533" cy="364326"/>
            </a:xfrm>
            <a:custGeom>
              <a:avLst/>
              <a:gdLst>
                <a:gd name="T0" fmla="*/ 4 w 94"/>
                <a:gd name="T1" fmla="*/ 19 h 81"/>
                <a:gd name="T2" fmla="*/ 46 w 94"/>
                <a:gd name="T3" fmla="*/ 19 h 81"/>
                <a:gd name="T4" fmla="*/ 50 w 94"/>
                <a:gd name="T5" fmla="*/ 16 h 81"/>
                <a:gd name="T6" fmla="*/ 73 w 94"/>
                <a:gd name="T7" fmla="*/ 0 h 81"/>
                <a:gd name="T8" fmla="*/ 73 w 94"/>
                <a:gd name="T9" fmla="*/ 33 h 81"/>
                <a:gd name="T10" fmla="*/ 73 w 94"/>
                <a:gd name="T11" fmla="*/ 66 h 81"/>
                <a:gd name="T12" fmla="*/ 50 w 94"/>
                <a:gd name="T13" fmla="*/ 49 h 81"/>
                <a:gd name="T14" fmla="*/ 46 w 94"/>
                <a:gd name="T15" fmla="*/ 47 h 81"/>
                <a:gd name="T16" fmla="*/ 33 w 94"/>
                <a:gd name="T17" fmla="*/ 47 h 81"/>
                <a:gd name="T18" fmla="*/ 40 w 94"/>
                <a:gd name="T19" fmla="*/ 70 h 81"/>
                <a:gd name="T20" fmla="*/ 45 w 94"/>
                <a:gd name="T21" fmla="*/ 70 h 81"/>
                <a:gd name="T22" fmla="*/ 45 w 94"/>
                <a:gd name="T23" fmla="*/ 81 h 81"/>
                <a:gd name="T24" fmla="*/ 43 w 94"/>
                <a:gd name="T25" fmla="*/ 81 h 81"/>
                <a:gd name="T26" fmla="*/ 21 w 94"/>
                <a:gd name="T27" fmla="*/ 81 h 81"/>
                <a:gd name="T28" fmla="*/ 11 w 94"/>
                <a:gd name="T29" fmla="*/ 47 h 81"/>
                <a:gd name="T30" fmla="*/ 4 w 94"/>
                <a:gd name="T31" fmla="*/ 47 h 81"/>
                <a:gd name="T32" fmla="*/ 4 w 94"/>
                <a:gd name="T33" fmla="*/ 19 h 81"/>
                <a:gd name="T34" fmla="*/ 87 w 94"/>
                <a:gd name="T35" fmla="*/ 23 h 81"/>
                <a:gd name="T36" fmla="*/ 94 w 94"/>
                <a:gd name="T37" fmla="*/ 33 h 81"/>
                <a:gd name="T38" fmla="*/ 87 w 94"/>
                <a:gd name="T39" fmla="*/ 43 h 81"/>
                <a:gd name="T40" fmla="*/ 87 w 94"/>
                <a:gd name="T41" fmla="*/ 66 h 81"/>
                <a:gd name="T42" fmla="*/ 78 w 94"/>
                <a:gd name="T43" fmla="*/ 66 h 81"/>
                <a:gd name="T44" fmla="*/ 78 w 94"/>
                <a:gd name="T45" fmla="*/ 0 h 81"/>
                <a:gd name="T46" fmla="*/ 87 w 94"/>
                <a:gd name="T47" fmla="*/ 0 h 81"/>
                <a:gd name="T48" fmla="*/ 87 w 94"/>
                <a:gd name="T49" fmla="*/ 23 h 81"/>
                <a:gd name="T50" fmla="*/ 46 w 94"/>
                <a:gd name="T51" fmla="*/ 49 h 81"/>
                <a:gd name="T52" fmla="*/ 37 w 94"/>
                <a:gd name="T53" fmla="*/ 49 h 81"/>
                <a:gd name="T54" fmla="*/ 40 w 94"/>
                <a:gd name="T55" fmla="*/ 61 h 81"/>
                <a:gd name="T56" fmla="*/ 43 w 94"/>
                <a:gd name="T57" fmla="*/ 61 h 81"/>
                <a:gd name="T58" fmla="*/ 43 w 94"/>
                <a:gd name="T59" fmla="*/ 57 h 81"/>
                <a:gd name="T60" fmla="*/ 46 w 94"/>
                <a:gd name="T61" fmla="*/ 49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4" h="81">
                  <a:moveTo>
                    <a:pt x="4" y="19"/>
                  </a:moveTo>
                  <a:cubicBezTo>
                    <a:pt x="46" y="19"/>
                    <a:pt x="46" y="19"/>
                    <a:pt x="46" y="19"/>
                  </a:cubicBezTo>
                  <a:cubicBezTo>
                    <a:pt x="50" y="16"/>
                    <a:pt x="50" y="16"/>
                    <a:pt x="50" y="16"/>
                  </a:cubicBezTo>
                  <a:cubicBezTo>
                    <a:pt x="73" y="0"/>
                    <a:pt x="73" y="0"/>
                    <a:pt x="73" y="0"/>
                  </a:cubicBezTo>
                  <a:cubicBezTo>
                    <a:pt x="73" y="33"/>
                    <a:pt x="73" y="33"/>
                    <a:pt x="73" y="33"/>
                  </a:cubicBezTo>
                  <a:cubicBezTo>
                    <a:pt x="73" y="66"/>
                    <a:pt x="73" y="66"/>
                    <a:pt x="73" y="66"/>
                  </a:cubicBezTo>
                  <a:cubicBezTo>
                    <a:pt x="50" y="49"/>
                    <a:pt x="50" y="49"/>
                    <a:pt x="50" y="49"/>
                  </a:cubicBezTo>
                  <a:cubicBezTo>
                    <a:pt x="46" y="47"/>
                    <a:pt x="46" y="47"/>
                    <a:pt x="46" y="47"/>
                  </a:cubicBezTo>
                  <a:cubicBezTo>
                    <a:pt x="33" y="47"/>
                    <a:pt x="33" y="47"/>
                    <a:pt x="33" y="47"/>
                  </a:cubicBezTo>
                  <a:cubicBezTo>
                    <a:pt x="40" y="70"/>
                    <a:pt x="40" y="70"/>
                    <a:pt x="40" y="70"/>
                  </a:cubicBezTo>
                  <a:cubicBezTo>
                    <a:pt x="45" y="70"/>
                    <a:pt x="45" y="70"/>
                    <a:pt x="45" y="70"/>
                  </a:cubicBezTo>
                  <a:cubicBezTo>
                    <a:pt x="45" y="81"/>
                    <a:pt x="45" y="81"/>
                    <a:pt x="45" y="81"/>
                  </a:cubicBezTo>
                  <a:cubicBezTo>
                    <a:pt x="43" y="81"/>
                    <a:pt x="43" y="81"/>
                    <a:pt x="43" y="81"/>
                  </a:cubicBezTo>
                  <a:cubicBezTo>
                    <a:pt x="21" y="81"/>
                    <a:pt x="21" y="81"/>
                    <a:pt x="21" y="81"/>
                  </a:cubicBezTo>
                  <a:cubicBezTo>
                    <a:pt x="11" y="47"/>
                    <a:pt x="11" y="47"/>
                    <a:pt x="11" y="47"/>
                  </a:cubicBezTo>
                  <a:cubicBezTo>
                    <a:pt x="4" y="47"/>
                    <a:pt x="4" y="47"/>
                    <a:pt x="4" y="47"/>
                  </a:cubicBezTo>
                  <a:cubicBezTo>
                    <a:pt x="0" y="37"/>
                    <a:pt x="0" y="28"/>
                    <a:pt x="4" y="19"/>
                  </a:cubicBezTo>
                  <a:close/>
                  <a:moveTo>
                    <a:pt x="87" y="23"/>
                  </a:moveTo>
                  <a:cubicBezTo>
                    <a:pt x="91" y="24"/>
                    <a:pt x="94" y="28"/>
                    <a:pt x="94" y="33"/>
                  </a:cubicBezTo>
                  <a:cubicBezTo>
                    <a:pt x="94" y="38"/>
                    <a:pt x="91" y="42"/>
                    <a:pt x="87" y="43"/>
                  </a:cubicBezTo>
                  <a:cubicBezTo>
                    <a:pt x="87" y="66"/>
                    <a:pt x="87" y="66"/>
                    <a:pt x="87" y="66"/>
                  </a:cubicBezTo>
                  <a:cubicBezTo>
                    <a:pt x="78" y="66"/>
                    <a:pt x="78" y="66"/>
                    <a:pt x="78" y="66"/>
                  </a:cubicBezTo>
                  <a:cubicBezTo>
                    <a:pt x="78" y="0"/>
                    <a:pt x="78" y="0"/>
                    <a:pt x="78" y="0"/>
                  </a:cubicBezTo>
                  <a:cubicBezTo>
                    <a:pt x="87" y="0"/>
                    <a:pt x="87" y="0"/>
                    <a:pt x="87" y="0"/>
                  </a:cubicBezTo>
                  <a:cubicBezTo>
                    <a:pt x="87" y="23"/>
                    <a:pt x="87" y="23"/>
                    <a:pt x="87" y="23"/>
                  </a:cubicBezTo>
                  <a:close/>
                  <a:moveTo>
                    <a:pt x="46" y="49"/>
                  </a:moveTo>
                  <a:cubicBezTo>
                    <a:pt x="37" y="49"/>
                    <a:pt x="37" y="49"/>
                    <a:pt x="37" y="49"/>
                  </a:cubicBezTo>
                  <a:cubicBezTo>
                    <a:pt x="40" y="61"/>
                    <a:pt x="40" y="61"/>
                    <a:pt x="40" y="61"/>
                  </a:cubicBezTo>
                  <a:cubicBezTo>
                    <a:pt x="43" y="61"/>
                    <a:pt x="43" y="61"/>
                    <a:pt x="43" y="61"/>
                  </a:cubicBezTo>
                  <a:cubicBezTo>
                    <a:pt x="43" y="57"/>
                    <a:pt x="43" y="57"/>
                    <a:pt x="43" y="57"/>
                  </a:cubicBezTo>
                  <a:lnTo>
                    <a:pt x="46" y="49"/>
                  </a:lnTo>
                  <a:close/>
                </a:path>
              </a:pathLst>
            </a:custGeom>
            <a:solidFill>
              <a:schemeClr val="accent2"/>
            </a:solidFill>
            <a:ln>
              <a:noFill/>
            </a:ln>
          </p:spPr>
          <p:txBody>
            <a:bodyPr lIns="121920" tIns="60960" rIns="121920" bIns="60960"/>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9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Arial" panose="020B0604020202020204" pitchFamily="34" charset="0"/>
              </a:endParaRPr>
            </a:p>
          </p:txBody>
        </p:sp>
      </p:grpSp>
      <p:grpSp>
        <p:nvGrpSpPr>
          <p:cNvPr id="30" name="组合 29"/>
          <p:cNvGrpSpPr/>
          <p:nvPr/>
        </p:nvGrpSpPr>
        <p:grpSpPr>
          <a:xfrm>
            <a:off x="4716016" y="2993953"/>
            <a:ext cx="858956" cy="858956"/>
            <a:chOff x="4716016" y="2993953"/>
            <a:chExt cx="858956" cy="858956"/>
          </a:xfrm>
        </p:grpSpPr>
        <p:grpSp>
          <p:nvGrpSpPr>
            <p:cNvPr id="31" name="组合 30"/>
            <p:cNvGrpSpPr/>
            <p:nvPr/>
          </p:nvGrpSpPr>
          <p:grpSpPr>
            <a:xfrm>
              <a:off x="4716016" y="2993953"/>
              <a:ext cx="858956" cy="858956"/>
              <a:chOff x="304800" y="673100"/>
              <a:chExt cx="4000500" cy="4000500"/>
            </a:xfrm>
            <a:effectLst>
              <a:outerShdw blurRad="444500" dist="254000" dir="8100000" algn="tr" rotWithShape="0">
                <a:prstClr val="black">
                  <a:alpha val="50000"/>
                </a:prstClr>
              </a:outerShdw>
            </a:effectLst>
          </p:grpSpPr>
          <p:sp>
            <p:nvSpPr>
              <p:cNvPr id="33" name="同心圆 3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34" name="椭圆 33"/>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sp>
          <p:nvSpPr>
            <p:cNvPr id="32" name="Freeform 203"/>
            <p:cNvSpPr>
              <a:spLocks noChangeAspect="1" noEditPoints="1"/>
            </p:cNvSpPr>
            <p:nvPr/>
          </p:nvSpPr>
          <p:spPr bwMode="auto">
            <a:xfrm>
              <a:off x="4972990" y="3242045"/>
              <a:ext cx="370870" cy="356606"/>
            </a:xfrm>
            <a:custGeom>
              <a:avLst/>
              <a:gdLst>
                <a:gd name="T0" fmla="*/ 88 w 218"/>
                <a:gd name="T1" fmla="*/ 43 h 209"/>
                <a:gd name="T2" fmla="*/ 36 w 218"/>
                <a:gd name="T3" fmla="*/ 43 h 209"/>
                <a:gd name="T4" fmla="*/ 26 w 218"/>
                <a:gd name="T5" fmla="*/ 57 h 209"/>
                <a:gd name="T6" fmla="*/ 36 w 218"/>
                <a:gd name="T7" fmla="*/ 71 h 209"/>
                <a:gd name="T8" fmla="*/ 88 w 218"/>
                <a:gd name="T9" fmla="*/ 71 h 209"/>
                <a:gd name="T10" fmla="*/ 88 w 218"/>
                <a:gd name="T11" fmla="*/ 43 h 209"/>
                <a:gd name="T12" fmla="*/ 88 w 218"/>
                <a:gd name="T13" fmla="*/ 43 h 209"/>
                <a:gd name="T14" fmla="*/ 126 w 218"/>
                <a:gd name="T15" fmla="*/ 71 h 209"/>
                <a:gd name="T16" fmla="*/ 187 w 218"/>
                <a:gd name="T17" fmla="*/ 71 h 209"/>
                <a:gd name="T18" fmla="*/ 194 w 218"/>
                <a:gd name="T19" fmla="*/ 71 h 209"/>
                <a:gd name="T20" fmla="*/ 197 w 218"/>
                <a:gd name="T21" fmla="*/ 76 h 209"/>
                <a:gd name="T22" fmla="*/ 213 w 218"/>
                <a:gd name="T23" fmla="*/ 102 h 209"/>
                <a:gd name="T24" fmla="*/ 218 w 218"/>
                <a:gd name="T25" fmla="*/ 109 h 209"/>
                <a:gd name="T26" fmla="*/ 213 w 218"/>
                <a:gd name="T27" fmla="*/ 114 h 209"/>
                <a:gd name="T28" fmla="*/ 197 w 218"/>
                <a:gd name="T29" fmla="*/ 140 h 209"/>
                <a:gd name="T30" fmla="*/ 194 w 218"/>
                <a:gd name="T31" fmla="*/ 147 h 209"/>
                <a:gd name="T32" fmla="*/ 187 w 218"/>
                <a:gd name="T33" fmla="*/ 147 h 209"/>
                <a:gd name="T34" fmla="*/ 126 w 218"/>
                <a:gd name="T35" fmla="*/ 147 h 209"/>
                <a:gd name="T36" fmla="*/ 126 w 218"/>
                <a:gd name="T37" fmla="*/ 180 h 209"/>
                <a:gd name="T38" fmla="*/ 180 w 218"/>
                <a:gd name="T39" fmla="*/ 180 h 209"/>
                <a:gd name="T40" fmla="*/ 180 w 218"/>
                <a:gd name="T41" fmla="*/ 209 h 209"/>
                <a:gd name="T42" fmla="*/ 40 w 218"/>
                <a:gd name="T43" fmla="*/ 209 h 209"/>
                <a:gd name="T44" fmla="*/ 40 w 218"/>
                <a:gd name="T45" fmla="*/ 180 h 209"/>
                <a:gd name="T46" fmla="*/ 90 w 218"/>
                <a:gd name="T47" fmla="*/ 180 h 209"/>
                <a:gd name="T48" fmla="*/ 90 w 218"/>
                <a:gd name="T49" fmla="*/ 95 h 209"/>
                <a:gd name="T50" fmla="*/ 29 w 218"/>
                <a:gd name="T51" fmla="*/ 95 h 209"/>
                <a:gd name="T52" fmla="*/ 22 w 218"/>
                <a:gd name="T53" fmla="*/ 95 h 209"/>
                <a:gd name="T54" fmla="*/ 19 w 218"/>
                <a:gd name="T55" fmla="*/ 88 h 209"/>
                <a:gd name="T56" fmla="*/ 3 w 218"/>
                <a:gd name="T57" fmla="*/ 62 h 209"/>
                <a:gd name="T58" fmla="*/ 0 w 218"/>
                <a:gd name="T59" fmla="*/ 57 h 209"/>
                <a:gd name="T60" fmla="*/ 3 w 218"/>
                <a:gd name="T61" fmla="*/ 50 h 209"/>
                <a:gd name="T62" fmla="*/ 19 w 218"/>
                <a:gd name="T63" fmla="*/ 24 h 209"/>
                <a:gd name="T64" fmla="*/ 22 w 218"/>
                <a:gd name="T65" fmla="*/ 19 h 209"/>
                <a:gd name="T66" fmla="*/ 29 w 218"/>
                <a:gd name="T67" fmla="*/ 19 h 209"/>
                <a:gd name="T68" fmla="*/ 90 w 218"/>
                <a:gd name="T69" fmla="*/ 19 h 209"/>
                <a:gd name="T70" fmla="*/ 90 w 218"/>
                <a:gd name="T71" fmla="*/ 15 h 209"/>
                <a:gd name="T72" fmla="*/ 109 w 218"/>
                <a:gd name="T73" fmla="*/ 0 h 209"/>
                <a:gd name="T74" fmla="*/ 126 w 218"/>
                <a:gd name="T75" fmla="*/ 15 h 209"/>
                <a:gd name="T76" fmla="*/ 126 w 218"/>
                <a:gd name="T77" fmla="*/ 71 h 209"/>
                <a:gd name="T78" fmla="*/ 126 w 218"/>
                <a:gd name="T79" fmla="*/ 71 h 209"/>
                <a:gd name="T80" fmla="*/ 182 w 218"/>
                <a:gd name="T81" fmla="*/ 93 h 209"/>
                <a:gd name="T82" fmla="*/ 128 w 218"/>
                <a:gd name="T83" fmla="*/ 93 h 209"/>
                <a:gd name="T84" fmla="*/ 128 w 218"/>
                <a:gd name="T85" fmla="*/ 123 h 209"/>
                <a:gd name="T86" fmla="*/ 182 w 218"/>
                <a:gd name="T87" fmla="*/ 123 h 209"/>
                <a:gd name="T88" fmla="*/ 192 w 218"/>
                <a:gd name="T89" fmla="*/ 109 h 209"/>
                <a:gd name="T90" fmla="*/ 182 w 218"/>
                <a:gd name="T91" fmla="*/ 93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18" h="209">
                  <a:moveTo>
                    <a:pt x="88" y="43"/>
                  </a:moveTo>
                  <a:lnTo>
                    <a:pt x="36" y="43"/>
                  </a:lnTo>
                  <a:lnTo>
                    <a:pt x="26" y="57"/>
                  </a:lnTo>
                  <a:lnTo>
                    <a:pt x="36" y="71"/>
                  </a:lnTo>
                  <a:lnTo>
                    <a:pt x="88" y="71"/>
                  </a:lnTo>
                  <a:lnTo>
                    <a:pt x="88" y="43"/>
                  </a:lnTo>
                  <a:lnTo>
                    <a:pt x="88" y="43"/>
                  </a:lnTo>
                  <a:close/>
                  <a:moveTo>
                    <a:pt x="126" y="71"/>
                  </a:moveTo>
                  <a:lnTo>
                    <a:pt x="187" y="71"/>
                  </a:lnTo>
                  <a:lnTo>
                    <a:pt x="194" y="71"/>
                  </a:lnTo>
                  <a:lnTo>
                    <a:pt x="197" y="76"/>
                  </a:lnTo>
                  <a:lnTo>
                    <a:pt x="213" y="102"/>
                  </a:lnTo>
                  <a:lnTo>
                    <a:pt x="218" y="109"/>
                  </a:lnTo>
                  <a:lnTo>
                    <a:pt x="213" y="114"/>
                  </a:lnTo>
                  <a:lnTo>
                    <a:pt x="197" y="140"/>
                  </a:lnTo>
                  <a:lnTo>
                    <a:pt x="194" y="147"/>
                  </a:lnTo>
                  <a:lnTo>
                    <a:pt x="187" y="147"/>
                  </a:lnTo>
                  <a:lnTo>
                    <a:pt x="126" y="147"/>
                  </a:lnTo>
                  <a:lnTo>
                    <a:pt x="126" y="180"/>
                  </a:lnTo>
                  <a:lnTo>
                    <a:pt x="180" y="180"/>
                  </a:lnTo>
                  <a:lnTo>
                    <a:pt x="180" y="209"/>
                  </a:lnTo>
                  <a:lnTo>
                    <a:pt x="40" y="209"/>
                  </a:lnTo>
                  <a:lnTo>
                    <a:pt x="40" y="180"/>
                  </a:lnTo>
                  <a:lnTo>
                    <a:pt x="90" y="180"/>
                  </a:lnTo>
                  <a:lnTo>
                    <a:pt x="90" y="95"/>
                  </a:lnTo>
                  <a:lnTo>
                    <a:pt x="29" y="95"/>
                  </a:lnTo>
                  <a:lnTo>
                    <a:pt x="22" y="95"/>
                  </a:lnTo>
                  <a:lnTo>
                    <a:pt x="19" y="88"/>
                  </a:lnTo>
                  <a:lnTo>
                    <a:pt x="3" y="62"/>
                  </a:lnTo>
                  <a:lnTo>
                    <a:pt x="0" y="57"/>
                  </a:lnTo>
                  <a:lnTo>
                    <a:pt x="3" y="50"/>
                  </a:lnTo>
                  <a:lnTo>
                    <a:pt x="19" y="24"/>
                  </a:lnTo>
                  <a:lnTo>
                    <a:pt x="22" y="19"/>
                  </a:lnTo>
                  <a:lnTo>
                    <a:pt x="29" y="19"/>
                  </a:lnTo>
                  <a:lnTo>
                    <a:pt x="90" y="19"/>
                  </a:lnTo>
                  <a:lnTo>
                    <a:pt x="90" y="15"/>
                  </a:lnTo>
                  <a:lnTo>
                    <a:pt x="109" y="0"/>
                  </a:lnTo>
                  <a:lnTo>
                    <a:pt x="126" y="15"/>
                  </a:lnTo>
                  <a:lnTo>
                    <a:pt x="126" y="71"/>
                  </a:lnTo>
                  <a:lnTo>
                    <a:pt x="126" y="71"/>
                  </a:lnTo>
                  <a:close/>
                  <a:moveTo>
                    <a:pt x="182" y="93"/>
                  </a:moveTo>
                  <a:lnTo>
                    <a:pt x="128" y="93"/>
                  </a:lnTo>
                  <a:lnTo>
                    <a:pt x="128" y="123"/>
                  </a:lnTo>
                  <a:lnTo>
                    <a:pt x="182" y="123"/>
                  </a:lnTo>
                  <a:lnTo>
                    <a:pt x="192" y="109"/>
                  </a:lnTo>
                  <a:lnTo>
                    <a:pt x="182" y="93"/>
                  </a:lnTo>
                  <a:close/>
                </a:path>
              </a:pathLst>
            </a:custGeom>
            <a:solidFill>
              <a:schemeClr val="accent3"/>
            </a:solidFill>
            <a:ln>
              <a:noFill/>
            </a:ln>
          </p:spPr>
          <p:txBody>
            <a:bodyPr lIns="121920" tIns="60960" rIns="121920" bIns="60960"/>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9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Arial" panose="020B0604020202020204" pitchFamily="34" charset="0"/>
              </a:endParaRPr>
            </a:p>
          </p:txBody>
        </p:sp>
      </p:grpSp>
      <p:grpSp>
        <p:nvGrpSpPr>
          <p:cNvPr id="35" name="组合 34"/>
          <p:cNvGrpSpPr/>
          <p:nvPr/>
        </p:nvGrpSpPr>
        <p:grpSpPr>
          <a:xfrm>
            <a:off x="3996846" y="3864636"/>
            <a:ext cx="858956" cy="858956"/>
            <a:chOff x="3996846" y="3864636"/>
            <a:chExt cx="858956" cy="858956"/>
          </a:xfrm>
        </p:grpSpPr>
        <p:grpSp>
          <p:nvGrpSpPr>
            <p:cNvPr id="36" name="组合 35"/>
            <p:cNvGrpSpPr/>
            <p:nvPr/>
          </p:nvGrpSpPr>
          <p:grpSpPr>
            <a:xfrm>
              <a:off x="3996846" y="3864636"/>
              <a:ext cx="858956" cy="858956"/>
              <a:chOff x="304800" y="673100"/>
              <a:chExt cx="4000500" cy="4000500"/>
            </a:xfrm>
            <a:effectLst>
              <a:outerShdw blurRad="444500" dist="254000" dir="8100000" algn="tr" rotWithShape="0">
                <a:prstClr val="black">
                  <a:alpha val="50000"/>
                </a:prstClr>
              </a:outerShdw>
            </a:effectLst>
          </p:grpSpPr>
          <p:sp>
            <p:nvSpPr>
              <p:cNvPr id="38" name="同心圆 3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39" name="椭圆 38"/>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sp>
          <p:nvSpPr>
            <p:cNvPr id="37" name="Freeform 110"/>
            <p:cNvSpPr>
              <a:spLocks noChangeAspect="1" noEditPoints="1"/>
            </p:cNvSpPr>
            <p:nvPr/>
          </p:nvSpPr>
          <p:spPr bwMode="auto">
            <a:xfrm>
              <a:off x="4211960" y="4064356"/>
              <a:ext cx="424516" cy="376344"/>
            </a:xfrm>
            <a:custGeom>
              <a:avLst/>
              <a:gdLst>
                <a:gd name="T0" fmla="*/ 55 w 100"/>
                <a:gd name="T1" fmla="*/ 4 h 88"/>
                <a:gd name="T2" fmla="*/ 76 w 100"/>
                <a:gd name="T3" fmla="*/ 41 h 88"/>
                <a:gd name="T4" fmla="*/ 76 w 100"/>
                <a:gd name="T5" fmla="*/ 41 h 88"/>
                <a:gd name="T6" fmla="*/ 98 w 100"/>
                <a:gd name="T7" fmla="*/ 79 h 88"/>
                <a:gd name="T8" fmla="*/ 96 w 100"/>
                <a:gd name="T9" fmla="*/ 87 h 88"/>
                <a:gd name="T10" fmla="*/ 92 w 100"/>
                <a:gd name="T11" fmla="*/ 88 h 88"/>
                <a:gd name="T12" fmla="*/ 92 w 100"/>
                <a:gd name="T13" fmla="*/ 88 h 88"/>
                <a:gd name="T14" fmla="*/ 49 w 100"/>
                <a:gd name="T15" fmla="*/ 88 h 88"/>
                <a:gd name="T16" fmla="*/ 7 w 100"/>
                <a:gd name="T17" fmla="*/ 88 h 88"/>
                <a:gd name="T18" fmla="*/ 0 w 100"/>
                <a:gd name="T19" fmla="*/ 82 h 88"/>
                <a:gd name="T20" fmla="*/ 1 w 100"/>
                <a:gd name="T21" fmla="*/ 78 h 88"/>
                <a:gd name="T22" fmla="*/ 23 w 100"/>
                <a:gd name="T23" fmla="*/ 41 h 88"/>
                <a:gd name="T24" fmla="*/ 23 w 100"/>
                <a:gd name="T25" fmla="*/ 41 h 88"/>
                <a:gd name="T26" fmla="*/ 44 w 100"/>
                <a:gd name="T27" fmla="*/ 4 h 88"/>
                <a:gd name="T28" fmla="*/ 53 w 100"/>
                <a:gd name="T29" fmla="*/ 2 h 88"/>
                <a:gd name="T30" fmla="*/ 55 w 100"/>
                <a:gd name="T31" fmla="*/ 4 h 88"/>
                <a:gd name="T32" fmla="*/ 44 w 100"/>
                <a:gd name="T33" fmla="*/ 34 h 88"/>
                <a:gd name="T34" fmla="*/ 44 w 100"/>
                <a:gd name="T35" fmla="*/ 37 h 88"/>
                <a:gd name="T36" fmla="*/ 46 w 100"/>
                <a:gd name="T37" fmla="*/ 62 h 88"/>
                <a:gd name="T38" fmla="*/ 52 w 100"/>
                <a:gd name="T39" fmla="*/ 62 h 88"/>
                <a:gd name="T40" fmla="*/ 54 w 100"/>
                <a:gd name="T41" fmla="*/ 37 h 88"/>
                <a:gd name="T42" fmla="*/ 54 w 100"/>
                <a:gd name="T43" fmla="*/ 34 h 88"/>
                <a:gd name="T44" fmla="*/ 44 w 100"/>
                <a:gd name="T45" fmla="*/ 34 h 88"/>
                <a:gd name="T46" fmla="*/ 49 w 100"/>
                <a:gd name="T47" fmla="*/ 72 h 88"/>
                <a:gd name="T48" fmla="*/ 53 w 100"/>
                <a:gd name="T49" fmla="*/ 69 h 88"/>
                <a:gd name="T50" fmla="*/ 49 w 100"/>
                <a:gd name="T51" fmla="*/ 65 h 88"/>
                <a:gd name="T52" fmla="*/ 45 w 100"/>
                <a:gd name="T53" fmla="*/ 69 h 88"/>
                <a:gd name="T54" fmla="*/ 49 w 100"/>
                <a:gd name="T55" fmla="*/ 72 h 88"/>
                <a:gd name="T56" fmla="*/ 65 w 100"/>
                <a:gd name="T57" fmla="*/ 48 h 88"/>
                <a:gd name="T58" fmla="*/ 49 w 100"/>
                <a:gd name="T59" fmla="*/ 20 h 88"/>
                <a:gd name="T60" fmla="*/ 34 w 100"/>
                <a:gd name="T61" fmla="*/ 47 h 88"/>
                <a:gd name="T62" fmla="*/ 33 w 100"/>
                <a:gd name="T63" fmla="*/ 48 h 88"/>
                <a:gd name="T64" fmla="*/ 17 w 100"/>
                <a:gd name="T65" fmla="*/ 75 h 88"/>
                <a:gd name="T66" fmla="*/ 49 w 100"/>
                <a:gd name="T67" fmla="*/ 75 h 88"/>
                <a:gd name="T68" fmla="*/ 81 w 100"/>
                <a:gd name="T69" fmla="*/ 75 h 88"/>
                <a:gd name="T70" fmla="*/ 65 w 100"/>
                <a:gd name="T71" fmla="*/ 48 h 88"/>
                <a:gd name="T72" fmla="*/ 65 w 100"/>
                <a:gd name="T73" fmla="*/ 4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0" h="88">
                  <a:moveTo>
                    <a:pt x="55" y="4"/>
                  </a:moveTo>
                  <a:cubicBezTo>
                    <a:pt x="76" y="41"/>
                    <a:pt x="76" y="41"/>
                    <a:pt x="76" y="41"/>
                  </a:cubicBezTo>
                  <a:cubicBezTo>
                    <a:pt x="76" y="41"/>
                    <a:pt x="76" y="41"/>
                    <a:pt x="76" y="41"/>
                  </a:cubicBezTo>
                  <a:cubicBezTo>
                    <a:pt x="98" y="79"/>
                    <a:pt x="98" y="79"/>
                    <a:pt x="98" y="79"/>
                  </a:cubicBezTo>
                  <a:cubicBezTo>
                    <a:pt x="100" y="82"/>
                    <a:pt x="99" y="85"/>
                    <a:pt x="96" y="87"/>
                  </a:cubicBezTo>
                  <a:cubicBezTo>
                    <a:pt x="95" y="88"/>
                    <a:pt x="93" y="88"/>
                    <a:pt x="92" y="88"/>
                  </a:cubicBezTo>
                  <a:cubicBezTo>
                    <a:pt x="92" y="88"/>
                    <a:pt x="92" y="88"/>
                    <a:pt x="92" y="88"/>
                  </a:cubicBezTo>
                  <a:cubicBezTo>
                    <a:pt x="49" y="88"/>
                    <a:pt x="49" y="88"/>
                    <a:pt x="49" y="88"/>
                  </a:cubicBezTo>
                  <a:cubicBezTo>
                    <a:pt x="7" y="88"/>
                    <a:pt x="7" y="88"/>
                    <a:pt x="7" y="88"/>
                  </a:cubicBezTo>
                  <a:cubicBezTo>
                    <a:pt x="3" y="88"/>
                    <a:pt x="0" y="85"/>
                    <a:pt x="0" y="82"/>
                  </a:cubicBezTo>
                  <a:cubicBezTo>
                    <a:pt x="0" y="80"/>
                    <a:pt x="1" y="79"/>
                    <a:pt x="1" y="78"/>
                  </a:cubicBezTo>
                  <a:cubicBezTo>
                    <a:pt x="23" y="41"/>
                    <a:pt x="23" y="41"/>
                    <a:pt x="23" y="41"/>
                  </a:cubicBezTo>
                  <a:cubicBezTo>
                    <a:pt x="23" y="41"/>
                    <a:pt x="23" y="41"/>
                    <a:pt x="23" y="41"/>
                  </a:cubicBezTo>
                  <a:cubicBezTo>
                    <a:pt x="44" y="4"/>
                    <a:pt x="44" y="4"/>
                    <a:pt x="44" y="4"/>
                  </a:cubicBezTo>
                  <a:cubicBezTo>
                    <a:pt x="46" y="1"/>
                    <a:pt x="50" y="0"/>
                    <a:pt x="53" y="2"/>
                  </a:cubicBezTo>
                  <a:cubicBezTo>
                    <a:pt x="54" y="3"/>
                    <a:pt x="54" y="3"/>
                    <a:pt x="55" y="4"/>
                  </a:cubicBezTo>
                  <a:close/>
                  <a:moveTo>
                    <a:pt x="44" y="34"/>
                  </a:moveTo>
                  <a:cubicBezTo>
                    <a:pt x="44" y="37"/>
                    <a:pt x="44" y="37"/>
                    <a:pt x="44" y="37"/>
                  </a:cubicBezTo>
                  <a:cubicBezTo>
                    <a:pt x="46" y="62"/>
                    <a:pt x="46" y="62"/>
                    <a:pt x="46" y="62"/>
                  </a:cubicBezTo>
                  <a:cubicBezTo>
                    <a:pt x="52" y="62"/>
                    <a:pt x="52" y="62"/>
                    <a:pt x="52" y="62"/>
                  </a:cubicBezTo>
                  <a:cubicBezTo>
                    <a:pt x="54" y="37"/>
                    <a:pt x="54" y="37"/>
                    <a:pt x="54" y="37"/>
                  </a:cubicBezTo>
                  <a:cubicBezTo>
                    <a:pt x="54" y="34"/>
                    <a:pt x="54" y="34"/>
                    <a:pt x="54" y="34"/>
                  </a:cubicBezTo>
                  <a:cubicBezTo>
                    <a:pt x="44" y="34"/>
                    <a:pt x="44" y="34"/>
                    <a:pt x="44" y="34"/>
                  </a:cubicBezTo>
                  <a:close/>
                  <a:moveTo>
                    <a:pt x="49" y="72"/>
                  </a:moveTo>
                  <a:cubicBezTo>
                    <a:pt x="52" y="72"/>
                    <a:pt x="53" y="71"/>
                    <a:pt x="53" y="69"/>
                  </a:cubicBezTo>
                  <a:cubicBezTo>
                    <a:pt x="53" y="66"/>
                    <a:pt x="51" y="65"/>
                    <a:pt x="49" y="65"/>
                  </a:cubicBezTo>
                  <a:cubicBezTo>
                    <a:pt x="47" y="65"/>
                    <a:pt x="45" y="66"/>
                    <a:pt x="45" y="69"/>
                  </a:cubicBezTo>
                  <a:cubicBezTo>
                    <a:pt x="45" y="71"/>
                    <a:pt x="47" y="72"/>
                    <a:pt x="49" y="72"/>
                  </a:cubicBezTo>
                  <a:close/>
                  <a:moveTo>
                    <a:pt x="65" y="48"/>
                  </a:moveTo>
                  <a:cubicBezTo>
                    <a:pt x="49" y="20"/>
                    <a:pt x="49" y="20"/>
                    <a:pt x="49" y="20"/>
                  </a:cubicBezTo>
                  <a:cubicBezTo>
                    <a:pt x="34" y="47"/>
                    <a:pt x="34" y="47"/>
                    <a:pt x="34" y="47"/>
                  </a:cubicBezTo>
                  <a:cubicBezTo>
                    <a:pt x="34" y="48"/>
                    <a:pt x="34" y="48"/>
                    <a:pt x="33" y="48"/>
                  </a:cubicBezTo>
                  <a:cubicBezTo>
                    <a:pt x="17" y="75"/>
                    <a:pt x="17" y="75"/>
                    <a:pt x="17" y="75"/>
                  </a:cubicBezTo>
                  <a:cubicBezTo>
                    <a:pt x="49" y="75"/>
                    <a:pt x="49" y="75"/>
                    <a:pt x="49" y="75"/>
                  </a:cubicBezTo>
                  <a:cubicBezTo>
                    <a:pt x="81" y="75"/>
                    <a:pt x="81" y="75"/>
                    <a:pt x="81" y="75"/>
                  </a:cubicBezTo>
                  <a:cubicBezTo>
                    <a:pt x="65" y="48"/>
                    <a:pt x="65" y="48"/>
                    <a:pt x="65" y="48"/>
                  </a:cubicBezTo>
                  <a:cubicBezTo>
                    <a:pt x="65" y="48"/>
                    <a:pt x="65" y="48"/>
                    <a:pt x="65" y="48"/>
                  </a:cubicBezTo>
                  <a:close/>
                </a:path>
              </a:pathLst>
            </a:custGeom>
            <a:solidFill>
              <a:schemeClr val="accent4"/>
            </a:solidFill>
            <a:ln>
              <a:noFill/>
            </a:ln>
          </p:spPr>
          <p:txBody>
            <a:bodyPr lIns="121920" tIns="60960" rIns="121920" bIns="60960"/>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9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Arial" panose="020B0604020202020204" pitchFamily="34" charset="0"/>
              </a:endParaRPr>
            </a:p>
          </p:txBody>
        </p:sp>
      </p:grpSp>
      <p:sp>
        <p:nvSpPr>
          <p:cNvPr id="40" name="矩形 39"/>
          <p:cNvSpPr/>
          <p:nvPr/>
        </p:nvSpPr>
        <p:spPr>
          <a:xfrm>
            <a:off x="5609454" y="1997065"/>
            <a:ext cx="954089" cy="323157"/>
          </a:xfrm>
          <a:prstGeom prst="rect">
            <a:avLst/>
          </a:prstGeom>
        </p:spPr>
        <p:txBody>
          <a:bodyPr wrap="none" lIns="91431" tIns="45716" rIns="91431" bIns="45716">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500" b="0" i="0" u="none" strike="noStrike" kern="1200" cap="none" spc="0" normalizeH="0" baseline="0" noProof="0" dirty="0">
                <a:ln>
                  <a:noFill/>
                </a:ln>
                <a:solidFill>
                  <a:srgbClr val="C00002"/>
                </a:solidFill>
                <a:effectLst/>
                <a:uLnTx/>
                <a:uFillTx/>
                <a:latin typeface="微软雅黑" panose="020B0503020204020204" pitchFamily="34" charset="-122"/>
                <a:ea typeface="微软雅黑" panose="020B0503020204020204" pitchFamily="34" charset="-122"/>
                <a:cs typeface="+mn-cs"/>
              </a:rPr>
              <a:t>标题内容</a:t>
            </a:r>
          </a:p>
        </p:txBody>
      </p:sp>
      <p:sp>
        <p:nvSpPr>
          <p:cNvPr id="41" name="矩形 47"/>
          <p:cNvSpPr>
            <a:spLocks noChangeArrowheads="1"/>
          </p:cNvSpPr>
          <p:nvPr/>
        </p:nvSpPr>
        <p:spPr bwMode="auto">
          <a:xfrm>
            <a:off x="5580112" y="2229793"/>
            <a:ext cx="3043238" cy="553990"/>
          </a:xfrm>
          <a:prstGeom prst="rect">
            <a:avLst/>
          </a:prstGeom>
          <a:noFill/>
          <a:ln>
            <a:noFill/>
          </a:ln>
        </p:spPr>
        <p:txBody>
          <a:bodyPr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l" defTabSz="914400" rtl="0" eaLnBrk="1" fontAlgn="base" latinLnBrk="0" hangingPunct="1">
              <a:lnSpc>
                <a:spcPct val="150000"/>
              </a:lnSpc>
              <a:spcBef>
                <a:spcPct val="20000"/>
              </a:spcBef>
              <a:spcAft>
                <a:spcPct val="0"/>
              </a:spcAft>
              <a:buClrTx/>
              <a:buSzTx/>
              <a:buFont typeface="Arial" panose="020B0604020202020204" pitchFamily="34" charset="0"/>
              <a:buNone/>
              <a:defRPr/>
            </a:pPr>
            <a:r>
              <a:rPr kumimoji="0" lang="zh-CN" altLang="en-US" sz="1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rPr>
              <a:t>点击输入简要文字内容，文字内容需概括精炼，不用多余的文字修饰，言简意赅的说明该项内容。</a:t>
            </a:r>
            <a:endParaRPr kumimoji="0" lang="en-US" altLang="zh-CN" sz="1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endParaRPr>
          </a:p>
        </p:txBody>
      </p:sp>
      <p:sp>
        <p:nvSpPr>
          <p:cNvPr id="42" name="矩形 41"/>
          <p:cNvSpPr/>
          <p:nvPr/>
        </p:nvSpPr>
        <p:spPr>
          <a:xfrm>
            <a:off x="5684012" y="3028040"/>
            <a:ext cx="954089" cy="323157"/>
          </a:xfrm>
          <a:prstGeom prst="rect">
            <a:avLst/>
          </a:prstGeom>
        </p:spPr>
        <p:txBody>
          <a:bodyPr wrap="none" lIns="91431" tIns="45716" rIns="91431" bIns="45716">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500" b="0" i="0" u="none" strike="noStrike" kern="1200" cap="none" spc="0" normalizeH="0" baseline="0" noProof="0" dirty="0">
                <a:ln>
                  <a:noFill/>
                </a:ln>
                <a:solidFill>
                  <a:srgbClr val="C00002"/>
                </a:solidFill>
                <a:effectLst/>
                <a:uLnTx/>
                <a:uFillTx/>
                <a:latin typeface="微软雅黑" panose="020B0503020204020204" pitchFamily="34" charset="-122"/>
                <a:ea typeface="微软雅黑" panose="020B0503020204020204" pitchFamily="34" charset="-122"/>
                <a:cs typeface="+mn-cs"/>
              </a:rPr>
              <a:t>标题内容</a:t>
            </a:r>
          </a:p>
        </p:txBody>
      </p:sp>
      <p:sp>
        <p:nvSpPr>
          <p:cNvPr id="43" name="矩形 47"/>
          <p:cNvSpPr>
            <a:spLocks noChangeArrowheads="1"/>
          </p:cNvSpPr>
          <p:nvPr/>
        </p:nvSpPr>
        <p:spPr bwMode="auto">
          <a:xfrm>
            <a:off x="5654670" y="3260768"/>
            <a:ext cx="3043238" cy="553990"/>
          </a:xfrm>
          <a:prstGeom prst="rect">
            <a:avLst/>
          </a:prstGeom>
          <a:noFill/>
          <a:ln>
            <a:noFill/>
          </a:ln>
        </p:spPr>
        <p:txBody>
          <a:bodyPr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l" defTabSz="914400" rtl="0" eaLnBrk="1" fontAlgn="base" latinLnBrk="0" hangingPunct="1">
              <a:lnSpc>
                <a:spcPct val="150000"/>
              </a:lnSpc>
              <a:spcBef>
                <a:spcPct val="20000"/>
              </a:spcBef>
              <a:spcAft>
                <a:spcPct val="0"/>
              </a:spcAft>
              <a:buClrTx/>
              <a:buSzTx/>
              <a:buFont typeface="Arial" panose="020B0604020202020204" pitchFamily="34" charset="0"/>
              <a:buNone/>
              <a:defRPr/>
            </a:pPr>
            <a:r>
              <a:rPr kumimoji="0" lang="zh-CN" altLang="en-US" sz="1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rPr>
              <a:t>点击输入简要文字内容，文字内容需概括精炼，不用多余的文字修饰，言简意赅的说明该项内容。</a:t>
            </a:r>
            <a:endParaRPr kumimoji="0" lang="en-US" altLang="zh-CN" sz="1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endParaRPr>
          </a:p>
        </p:txBody>
      </p:sp>
      <p:sp>
        <p:nvSpPr>
          <p:cNvPr id="44" name="矩形 43"/>
          <p:cNvSpPr/>
          <p:nvPr/>
        </p:nvSpPr>
        <p:spPr>
          <a:xfrm>
            <a:off x="5009017" y="3972459"/>
            <a:ext cx="954089" cy="323157"/>
          </a:xfrm>
          <a:prstGeom prst="rect">
            <a:avLst/>
          </a:prstGeom>
        </p:spPr>
        <p:txBody>
          <a:bodyPr wrap="none" lIns="91431" tIns="45716" rIns="91431" bIns="45716">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500" b="0" i="0" u="none" strike="noStrike" kern="1200" cap="none" spc="0" normalizeH="0" baseline="0" noProof="0" dirty="0">
                <a:ln>
                  <a:noFill/>
                </a:ln>
                <a:solidFill>
                  <a:srgbClr val="C00002"/>
                </a:solidFill>
                <a:effectLst/>
                <a:uLnTx/>
                <a:uFillTx/>
                <a:latin typeface="微软雅黑" panose="020B0503020204020204" pitchFamily="34" charset="-122"/>
                <a:ea typeface="微软雅黑" panose="020B0503020204020204" pitchFamily="34" charset="-122"/>
                <a:cs typeface="+mn-cs"/>
              </a:rPr>
              <a:t>标题内容</a:t>
            </a:r>
          </a:p>
        </p:txBody>
      </p:sp>
      <p:sp>
        <p:nvSpPr>
          <p:cNvPr id="45" name="矩形 47"/>
          <p:cNvSpPr>
            <a:spLocks noChangeArrowheads="1"/>
          </p:cNvSpPr>
          <p:nvPr/>
        </p:nvSpPr>
        <p:spPr bwMode="auto">
          <a:xfrm>
            <a:off x="4979675" y="4205187"/>
            <a:ext cx="3043238" cy="553990"/>
          </a:xfrm>
          <a:prstGeom prst="rect">
            <a:avLst/>
          </a:prstGeom>
          <a:noFill/>
          <a:ln>
            <a:noFill/>
          </a:ln>
        </p:spPr>
        <p:txBody>
          <a:bodyPr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l" defTabSz="914400" rtl="0" eaLnBrk="1" fontAlgn="base" latinLnBrk="0" hangingPunct="1">
              <a:lnSpc>
                <a:spcPct val="150000"/>
              </a:lnSpc>
              <a:spcBef>
                <a:spcPct val="20000"/>
              </a:spcBef>
              <a:spcAft>
                <a:spcPct val="0"/>
              </a:spcAft>
              <a:buClrTx/>
              <a:buSzTx/>
              <a:buFont typeface="Arial" panose="020B0604020202020204" pitchFamily="34" charset="0"/>
              <a:buNone/>
              <a:defRPr/>
            </a:pPr>
            <a:r>
              <a:rPr kumimoji="0" lang="zh-CN" altLang="en-US" sz="1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rPr>
              <a:t>点击输入简要文字内容，文字内容需概括精炼，不用多余的文字修饰，言简意赅的说明该项内容。</a:t>
            </a:r>
            <a:endParaRPr kumimoji="0" lang="en-US" altLang="zh-CN" sz="1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0">
        <p15:prstTrans prst="drape"/>
      </p:transition>
    </mc:Choice>
    <mc:Fallback xmlns="">
      <p:transition spd="slow" advClick="0"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250"/>
                                      </p:stCondLst>
                                      <p:childTnLst>
                                        <p:set>
                                          <p:cBhvr>
                                            <p:cTn id="6" dur="1" fill="hold">
                                              <p:stCondLst>
                                                <p:cond delay="0"/>
                                              </p:stCondLst>
                                            </p:cTn>
                                            <p:tgtEl>
                                              <p:spTgt spid="11"/>
                                            </p:tgtEl>
                                            <p:attrNameLst>
                                              <p:attrName>style.visibility</p:attrName>
                                            </p:attrNameLst>
                                          </p:cBhvr>
                                          <p:to>
                                            <p:strVal val="visible"/>
                                          </p:to>
                                        </p:set>
                                        <p:anim calcmode="lin" valueType="num">
                                          <p:cBhvr>
                                            <p:cTn id="7" dur="400" fill="hold"/>
                                            <p:tgtEl>
                                              <p:spTgt spid="11"/>
                                            </p:tgtEl>
                                            <p:attrNameLst>
                                              <p:attrName>ppt_w</p:attrName>
                                            </p:attrNameLst>
                                          </p:cBhvr>
                                          <p:tavLst>
                                            <p:tav tm="0">
                                              <p:val>
                                                <p:fltVal val="0"/>
                                              </p:val>
                                            </p:tav>
                                            <p:tav tm="100000">
                                              <p:val>
                                                <p:strVal val="#ppt_w"/>
                                              </p:val>
                                            </p:tav>
                                          </p:tavLst>
                                        </p:anim>
                                        <p:anim calcmode="lin" valueType="num">
                                          <p:cBhvr>
                                            <p:cTn id="8" dur="400" fill="hold"/>
                                            <p:tgtEl>
                                              <p:spTgt spid="11"/>
                                            </p:tgtEl>
                                            <p:attrNameLst>
                                              <p:attrName>ppt_h</p:attrName>
                                            </p:attrNameLst>
                                          </p:cBhvr>
                                          <p:tavLst>
                                            <p:tav tm="0">
                                              <p:val>
                                                <p:fltVal val="0"/>
                                              </p:val>
                                            </p:tav>
                                            <p:tav tm="100000">
                                              <p:val>
                                                <p:strVal val="#ppt_h"/>
                                              </p:val>
                                            </p:tav>
                                          </p:tavLst>
                                        </p:anim>
                                        <p:animEffect transition="in" filter="fade">
                                          <p:cBhvr>
                                            <p:cTn id="9" dur="400"/>
                                            <p:tgtEl>
                                              <p:spTgt spid="11"/>
                                            </p:tgtEl>
                                          </p:cBhvr>
                                        </p:animEffect>
                                      </p:childTnLst>
                                    </p:cTn>
                                  </p:par>
                                </p:childTnLst>
                              </p:cTn>
                            </p:par>
                            <p:par>
                              <p:cTn id="10" fill="hold">
                                <p:stCondLst>
                                  <p:cond delay="750"/>
                                </p:stCondLst>
                                <p:childTnLst>
                                  <p:par>
                                    <p:cTn id="11" presetID="22" presetClass="entr" presetSubtype="1"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up)">
                                          <p:cBhvr>
                                            <p:cTn id="13" dur="350"/>
                                            <p:tgtEl>
                                              <p:spTgt spid="4"/>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childTnLst>
                              </p:cTn>
                            </p:par>
                            <p:par>
                              <p:cTn id="20" fill="hold">
                                <p:stCondLst>
                                  <p:cond delay="1750"/>
                                </p:stCondLst>
                                <p:childTnLst>
                                  <p:par>
                                    <p:cTn id="21" presetID="22" presetClass="entr" presetSubtype="8"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left)">
                                          <p:cBhvr>
                                            <p:cTn id="23" dur="500"/>
                                            <p:tgtEl>
                                              <p:spTgt spid="5"/>
                                            </p:tgtEl>
                                          </p:cBhvr>
                                        </p:animEffect>
                                      </p:childTnLst>
                                    </p:cTn>
                                  </p:par>
                                </p:childTnLst>
                              </p:cTn>
                            </p:par>
                            <p:par>
                              <p:cTn id="24" fill="hold">
                                <p:stCondLst>
                                  <p:cond delay="2250"/>
                                </p:stCondLst>
                                <p:childTnLst>
                                  <p:par>
                                    <p:cTn id="25" presetID="2" presetClass="entr" presetSubtype="2" fill="hold" nodeType="afterEffect" p14:presetBounceEnd="40000">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14:bounceEnd="40000">
                                          <p:cBhvr additive="base">
                                            <p:cTn id="27" dur="500" fill="hold"/>
                                            <p:tgtEl>
                                              <p:spTgt spid="18"/>
                                            </p:tgtEl>
                                            <p:attrNameLst>
                                              <p:attrName>ppt_x</p:attrName>
                                            </p:attrNameLst>
                                          </p:cBhvr>
                                          <p:tavLst>
                                            <p:tav tm="0">
                                              <p:val>
                                                <p:strVal val="1+#ppt_w/2"/>
                                              </p:val>
                                            </p:tav>
                                            <p:tav tm="100000">
                                              <p:val>
                                                <p:strVal val="#ppt_x"/>
                                              </p:val>
                                            </p:tav>
                                          </p:tavLst>
                                        </p:anim>
                                        <p:anim calcmode="lin" valueType="num" p14:bounceEnd="40000">
                                          <p:cBhvr additive="base">
                                            <p:cTn id="28" dur="500" fill="hold"/>
                                            <p:tgtEl>
                                              <p:spTgt spid="18"/>
                                            </p:tgtEl>
                                            <p:attrNameLst>
                                              <p:attrName>ppt_y</p:attrName>
                                            </p:attrNameLst>
                                          </p:cBhvr>
                                          <p:tavLst>
                                            <p:tav tm="0">
                                              <p:val>
                                                <p:strVal val="#ppt_y"/>
                                              </p:val>
                                            </p:tav>
                                            <p:tav tm="100000">
                                              <p:val>
                                                <p:strVal val="#ppt_y"/>
                                              </p:val>
                                            </p:tav>
                                          </p:tavLst>
                                        </p:anim>
                                      </p:childTnLst>
                                    </p:cTn>
                                  </p:par>
                                </p:childTnLst>
                              </p:cTn>
                            </p:par>
                            <p:par>
                              <p:cTn id="29" fill="hold">
                                <p:stCondLst>
                                  <p:cond delay="2750"/>
                                </p:stCondLst>
                                <p:childTnLst>
                                  <p:par>
                                    <p:cTn id="30" presetID="22" presetClass="entr" presetSubtype="8" fill="hold" grpId="0"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left)">
                                          <p:cBhvr>
                                            <p:cTn id="32" dur="500"/>
                                            <p:tgtEl>
                                              <p:spTgt spid="9"/>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left)">
                                          <p:cBhvr>
                                            <p:cTn id="35" dur="500"/>
                                            <p:tgtEl>
                                              <p:spTgt spid="10"/>
                                            </p:tgtEl>
                                          </p:cBhvr>
                                        </p:animEffect>
                                      </p:childTnLst>
                                    </p:cTn>
                                  </p:par>
                                  <p:par>
                                    <p:cTn id="36" presetID="53" presetClass="entr" presetSubtype="16" fill="hold" grpId="0" nodeType="withEffect">
                                      <p:stCondLst>
                                        <p:cond delay="750"/>
                                      </p:stCondLst>
                                      <p:childTnLst>
                                        <p:set>
                                          <p:cBhvr>
                                            <p:cTn id="37" dur="1" fill="hold">
                                              <p:stCondLst>
                                                <p:cond delay="0"/>
                                              </p:stCondLst>
                                            </p:cTn>
                                            <p:tgtEl>
                                              <p:spTgt spid="15"/>
                                            </p:tgtEl>
                                            <p:attrNameLst>
                                              <p:attrName>style.visibility</p:attrName>
                                            </p:attrNameLst>
                                          </p:cBhvr>
                                          <p:to>
                                            <p:strVal val="visible"/>
                                          </p:to>
                                        </p:set>
                                        <p:anim calcmode="lin" valueType="num">
                                          <p:cBhvr>
                                            <p:cTn id="38" dur="500" fill="hold"/>
                                            <p:tgtEl>
                                              <p:spTgt spid="15"/>
                                            </p:tgtEl>
                                            <p:attrNameLst>
                                              <p:attrName>ppt_w</p:attrName>
                                            </p:attrNameLst>
                                          </p:cBhvr>
                                          <p:tavLst>
                                            <p:tav tm="0">
                                              <p:val>
                                                <p:fltVal val="0"/>
                                              </p:val>
                                            </p:tav>
                                            <p:tav tm="100000">
                                              <p:val>
                                                <p:strVal val="#ppt_w"/>
                                              </p:val>
                                            </p:tav>
                                          </p:tavLst>
                                        </p:anim>
                                        <p:anim calcmode="lin" valueType="num">
                                          <p:cBhvr>
                                            <p:cTn id="39" dur="500" fill="hold"/>
                                            <p:tgtEl>
                                              <p:spTgt spid="15"/>
                                            </p:tgtEl>
                                            <p:attrNameLst>
                                              <p:attrName>ppt_h</p:attrName>
                                            </p:attrNameLst>
                                          </p:cBhvr>
                                          <p:tavLst>
                                            <p:tav tm="0">
                                              <p:val>
                                                <p:fltVal val="0"/>
                                              </p:val>
                                            </p:tav>
                                            <p:tav tm="100000">
                                              <p:val>
                                                <p:strVal val="#ppt_h"/>
                                              </p:val>
                                            </p:tav>
                                          </p:tavLst>
                                        </p:anim>
                                        <p:animEffect transition="in" filter="fade">
                                          <p:cBhvr>
                                            <p:cTn id="40" dur="500"/>
                                            <p:tgtEl>
                                              <p:spTgt spid="15"/>
                                            </p:tgtEl>
                                          </p:cBhvr>
                                        </p:animEffect>
                                      </p:childTnLst>
                                    </p:cTn>
                                  </p:par>
                                </p:childTnLst>
                              </p:cTn>
                            </p:par>
                            <p:par>
                              <p:cTn id="41" fill="hold">
                                <p:stCondLst>
                                  <p:cond delay="3250"/>
                                </p:stCondLst>
                                <p:childTnLst>
                                  <p:par>
                                    <p:cTn id="42" presetID="22" presetClass="entr" presetSubtype="8" fill="hold" nodeType="after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wipe(left)">
                                          <p:cBhvr>
                                            <p:cTn id="44" dur="500"/>
                                            <p:tgtEl>
                                              <p:spTgt spid="7"/>
                                            </p:tgtEl>
                                          </p:cBhvr>
                                        </p:animEffect>
                                      </p:childTnLst>
                                    </p:cTn>
                                  </p:par>
                                </p:childTnLst>
                              </p:cTn>
                            </p:par>
                            <p:par>
                              <p:cTn id="45" fill="hold">
                                <p:stCondLst>
                                  <p:cond delay="3750"/>
                                </p:stCondLst>
                                <p:childTnLst>
                                  <p:par>
                                    <p:cTn id="46" presetID="2" presetClass="entr" presetSubtype="2" fill="hold" nodeType="afterEffect" p14:presetBounceEnd="40000">
                                      <p:stCondLst>
                                        <p:cond delay="0"/>
                                      </p:stCondLst>
                                      <p:childTnLst>
                                        <p:set>
                                          <p:cBhvr>
                                            <p:cTn id="47" dur="1" fill="hold">
                                              <p:stCondLst>
                                                <p:cond delay="0"/>
                                              </p:stCondLst>
                                            </p:cTn>
                                            <p:tgtEl>
                                              <p:spTgt spid="25"/>
                                            </p:tgtEl>
                                            <p:attrNameLst>
                                              <p:attrName>style.visibility</p:attrName>
                                            </p:attrNameLst>
                                          </p:cBhvr>
                                          <p:to>
                                            <p:strVal val="visible"/>
                                          </p:to>
                                        </p:set>
                                        <p:anim calcmode="lin" valueType="num" p14:bounceEnd="40000">
                                          <p:cBhvr additive="base">
                                            <p:cTn id="48" dur="500" fill="hold"/>
                                            <p:tgtEl>
                                              <p:spTgt spid="25"/>
                                            </p:tgtEl>
                                            <p:attrNameLst>
                                              <p:attrName>ppt_x</p:attrName>
                                            </p:attrNameLst>
                                          </p:cBhvr>
                                          <p:tavLst>
                                            <p:tav tm="0">
                                              <p:val>
                                                <p:strVal val="1+#ppt_w/2"/>
                                              </p:val>
                                            </p:tav>
                                            <p:tav tm="100000">
                                              <p:val>
                                                <p:strVal val="#ppt_x"/>
                                              </p:val>
                                            </p:tav>
                                          </p:tavLst>
                                        </p:anim>
                                        <p:anim calcmode="lin" valueType="num" p14:bounceEnd="40000">
                                          <p:cBhvr additive="base">
                                            <p:cTn id="49" dur="500" fill="hold"/>
                                            <p:tgtEl>
                                              <p:spTgt spid="25"/>
                                            </p:tgtEl>
                                            <p:attrNameLst>
                                              <p:attrName>ppt_y</p:attrName>
                                            </p:attrNameLst>
                                          </p:cBhvr>
                                          <p:tavLst>
                                            <p:tav tm="0">
                                              <p:val>
                                                <p:strVal val="#ppt_y"/>
                                              </p:val>
                                            </p:tav>
                                            <p:tav tm="100000">
                                              <p:val>
                                                <p:strVal val="#ppt_y"/>
                                              </p:val>
                                            </p:tav>
                                          </p:tavLst>
                                        </p:anim>
                                      </p:childTnLst>
                                    </p:cTn>
                                  </p:par>
                                </p:childTnLst>
                              </p:cTn>
                            </p:par>
                            <p:par>
                              <p:cTn id="50" fill="hold">
                                <p:stCondLst>
                                  <p:cond delay="4250"/>
                                </p:stCondLst>
                                <p:childTnLst>
                                  <p:par>
                                    <p:cTn id="51" presetID="22" presetClass="entr" presetSubtype="8" fill="hold" grpId="0" nodeType="after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wipe(left)">
                                          <p:cBhvr>
                                            <p:cTn id="53" dur="500"/>
                                            <p:tgtEl>
                                              <p:spTgt spid="40"/>
                                            </p:tgtEl>
                                          </p:cBhvr>
                                        </p:animEffect>
                                      </p:childTnLst>
                                    </p:cTn>
                                  </p:par>
                                  <p:par>
                                    <p:cTn id="54" presetID="22" presetClass="entr" presetSubtype="8" fill="hold" grpId="0" nodeType="withEffect">
                                      <p:stCondLst>
                                        <p:cond delay="0"/>
                                      </p:stCondLst>
                                      <p:childTnLst>
                                        <p:set>
                                          <p:cBhvr>
                                            <p:cTn id="55" dur="1" fill="hold">
                                              <p:stCondLst>
                                                <p:cond delay="0"/>
                                              </p:stCondLst>
                                            </p:cTn>
                                            <p:tgtEl>
                                              <p:spTgt spid="41"/>
                                            </p:tgtEl>
                                            <p:attrNameLst>
                                              <p:attrName>style.visibility</p:attrName>
                                            </p:attrNameLst>
                                          </p:cBhvr>
                                          <p:to>
                                            <p:strVal val="visible"/>
                                          </p:to>
                                        </p:set>
                                        <p:animEffect transition="in" filter="wipe(left)">
                                          <p:cBhvr>
                                            <p:cTn id="56" dur="500"/>
                                            <p:tgtEl>
                                              <p:spTgt spid="41"/>
                                            </p:tgtEl>
                                          </p:cBhvr>
                                        </p:animEffect>
                                      </p:childTnLst>
                                    </p:cTn>
                                  </p:par>
                                  <p:par>
                                    <p:cTn id="57" presetID="53" presetClass="entr" presetSubtype="16" fill="hold" grpId="0" nodeType="withEffect">
                                      <p:stCondLst>
                                        <p:cond delay="75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animEffect transition="in" filter="fade">
                                          <p:cBhvr>
                                            <p:cTn id="61" dur="500"/>
                                            <p:tgtEl>
                                              <p:spTgt spid="16"/>
                                            </p:tgtEl>
                                          </p:cBhvr>
                                        </p:animEffect>
                                      </p:childTnLst>
                                    </p:cTn>
                                  </p:par>
                                </p:childTnLst>
                              </p:cTn>
                            </p:par>
                            <p:par>
                              <p:cTn id="62" fill="hold">
                                <p:stCondLst>
                                  <p:cond delay="4750"/>
                                </p:stCondLst>
                                <p:childTnLst>
                                  <p:par>
                                    <p:cTn id="63" presetID="22" presetClass="entr" presetSubtype="8" fill="hold" nodeType="afterEffect">
                                      <p:stCondLst>
                                        <p:cond delay="0"/>
                                      </p:stCondLst>
                                      <p:childTnLst>
                                        <p:set>
                                          <p:cBhvr>
                                            <p:cTn id="64" dur="1" fill="hold">
                                              <p:stCondLst>
                                                <p:cond delay="0"/>
                                              </p:stCondLst>
                                            </p:cTn>
                                            <p:tgtEl>
                                              <p:spTgt spid="8"/>
                                            </p:tgtEl>
                                            <p:attrNameLst>
                                              <p:attrName>style.visibility</p:attrName>
                                            </p:attrNameLst>
                                          </p:cBhvr>
                                          <p:to>
                                            <p:strVal val="visible"/>
                                          </p:to>
                                        </p:set>
                                        <p:animEffect transition="in" filter="wipe(left)">
                                          <p:cBhvr>
                                            <p:cTn id="65" dur="500"/>
                                            <p:tgtEl>
                                              <p:spTgt spid="8"/>
                                            </p:tgtEl>
                                          </p:cBhvr>
                                        </p:animEffect>
                                      </p:childTnLst>
                                    </p:cTn>
                                  </p:par>
                                </p:childTnLst>
                              </p:cTn>
                            </p:par>
                            <p:par>
                              <p:cTn id="66" fill="hold">
                                <p:stCondLst>
                                  <p:cond delay="5250"/>
                                </p:stCondLst>
                                <p:childTnLst>
                                  <p:par>
                                    <p:cTn id="67" presetID="2" presetClass="entr" presetSubtype="2" fill="hold" nodeType="afterEffect" p14:presetBounceEnd="40000">
                                      <p:stCondLst>
                                        <p:cond delay="0"/>
                                      </p:stCondLst>
                                      <p:childTnLst>
                                        <p:set>
                                          <p:cBhvr>
                                            <p:cTn id="68" dur="1" fill="hold">
                                              <p:stCondLst>
                                                <p:cond delay="0"/>
                                              </p:stCondLst>
                                            </p:cTn>
                                            <p:tgtEl>
                                              <p:spTgt spid="30"/>
                                            </p:tgtEl>
                                            <p:attrNameLst>
                                              <p:attrName>style.visibility</p:attrName>
                                            </p:attrNameLst>
                                          </p:cBhvr>
                                          <p:to>
                                            <p:strVal val="visible"/>
                                          </p:to>
                                        </p:set>
                                        <p:anim calcmode="lin" valueType="num" p14:bounceEnd="40000">
                                          <p:cBhvr additive="base">
                                            <p:cTn id="69" dur="500" fill="hold"/>
                                            <p:tgtEl>
                                              <p:spTgt spid="30"/>
                                            </p:tgtEl>
                                            <p:attrNameLst>
                                              <p:attrName>ppt_x</p:attrName>
                                            </p:attrNameLst>
                                          </p:cBhvr>
                                          <p:tavLst>
                                            <p:tav tm="0">
                                              <p:val>
                                                <p:strVal val="1+#ppt_w/2"/>
                                              </p:val>
                                            </p:tav>
                                            <p:tav tm="100000">
                                              <p:val>
                                                <p:strVal val="#ppt_x"/>
                                              </p:val>
                                            </p:tav>
                                          </p:tavLst>
                                        </p:anim>
                                        <p:anim calcmode="lin" valueType="num" p14:bounceEnd="40000">
                                          <p:cBhvr additive="base">
                                            <p:cTn id="70" dur="500" fill="hold"/>
                                            <p:tgtEl>
                                              <p:spTgt spid="30"/>
                                            </p:tgtEl>
                                            <p:attrNameLst>
                                              <p:attrName>ppt_y</p:attrName>
                                            </p:attrNameLst>
                                          </p:cBhvr>
                                          <p:tavLst>
                                            <p:tav tm="0">
                                              <p:val>
                                                <p:strVal val="#ppt_y"/>
                                              </p:val>
                                            </p:tav>
                                            <p:tav tm="100000">
                                              <p:val>
                                                <p:strVal val="#ppt_y"/>
                                              </p:val>
                                            </p:tav>
                                          </p:tavLst>
                                        </p:anim>
                                      </p:childTnLst>
                                    </p:cTn>
                                  </p:par>
                                </p:childTnLst>
                              </p:cTn>
                            </p:par>
                            <p:par>
                              <p:cTn id="71" fill="hold">
                                <p:stCondLst>
                                  <p:cond delay="5750"/>
                                </p:stCondLst>
                                <p:childTnLst>
                                  <p:par>
                                    <p:cTn id="72" presetID="22" presetClass="entr" presetSubtype="8" fill="hold" grpId="0" nodeType="afterEffect">
                                      <p:stCondLst>
                                        <p:cond delay="0"/>
                                      </p:stCondLst>
                                      <p:childTnLst>
                                        <p:set>
                                          <p:cBhvr>
                                            <p:cTn id="73" dur="1" fill="hold">
                                              <p:stCondLst>
                                                <p:cond delay="0"/>
                                              </p:stCondLst>
                                            </p:cTn>
                                            <p:tgtEl>
                                              <p:spTgt spid="42"/>
                                            </p:tgtEl>
                                            <p:attrNameLst>
                                              <p:attrName>style.visibility</p:attrName>
                                            </p:attrNameLst>
                                          </p:cBhvr>
                                          <p:to>
                                            <p:strVal val="visible"/>
                                          </p:to>
                                        </p:set>
                                        <p:animEffect transition="in" filter="wipe(left)">
                                          <p:cBhvr>
                                            <p:cTn id="74" dur="500"/>
                                            <p:tgtEl>
                                              <p:spTgt spid="42"/>
                                            </p:tgtEl>
                                          </p:cBhvr>
                                        </p:animEffect>
                                      </p:childTnLst>
                                    </p:cTn>
                                  </p:par>
                                  <p:par>
                                    <p:cTn id="75" presetID="22" presetClass="entr" presetSubtype="8" fill="hold" grpId="0" nodeType="withEffect">
                                      <p:stCondLst>
                                        <p:cond delay="0"/>
                                      </p:stCondLst>
                                      <p:childTnLst>
                                        <p:set>
                                          <p:cBhvr>
                                            <p:cTn id="76" dur="1" fill="hold">
                                              <p:stCondLst>
                                                <p:cond delay="0"/>
                                              </p:stCondLst>
                                            </p:cTn>
                                            <p:tgtEl>
                                              <p:spTgt spid="43"/>
                                            </p:tgtEl>
                                            <p:attrNameLst>
                                              <p:attrName>style.visibility</p:attrName>
                                            </p:attrNameLst>
                                          </p:cBhvr>
                                          <p:to>
                                            <p:strVal val="visible"/>
                                          </p:to>
                                        </p:set>
                                        <p:animEffect transition="in" filter="wipe(left)">
                                          <p:cBhvr>
                                            <p:cTn id="77" dur="500"/>
                                            <p:tgtEl>
                                              <p:spTgt spid="43"/>
                                            </p:tgtEl>
                                          </p:cBhvr>
                                        </p:animEffect>
                                      </p:childTnLst>
                                    </p:cTn>
                                  </p:par>
                                  <p:par>
                                    <p:cTn id="78" presetID="53" presetClass="entr" presetSubtype="16" fill="hold" grpId="0" nodeType="withEffect">
                                      <p:stCondLst>
                                        <p:cond delay="750"/>
                                      </p:stCondLst>
                                      <p:childTnLst>
                                        <p:set>
                                          <p:cBhvr>
                                            <p:cTn id="79" dur="1" fill="hold">
                                              <p:stCondLst>
                                                <p:cond delay="0"/>
                                              </p:stCondLst>
                                            </p:cTn>
                                            <p:tgtEl>
                                              <p:spTgt spid="17"/>
                                            </p:tgtEl>
                                            <p:attrNameLst>
                                              <p:attrName>style.visibility</p:attrName>
                                            </p:attrNameLst>
                                          </p:cBhvr>
                                          <p:to>
                                            <p:strVal val="visible"/>
                                          </p:to>
                                        </p:set>
                                        <p:anim calcmode="lin" valueType="num">
                                          <p:cBhvr>
                                            <p:cTn id="80" dur="500" fill="hold"/>
                                            <p:tgtEl>
                                              <p:spTgt spid="17"/>
                                            </p:tgtEl>
                                            <p:attrNameLst>
                                              <p:attrName>ppt_w</p:attrName>
                                            </p:attrNameLst>
                                          </p:cBhvr>
                                          <p:tavLst>
                                            <p:tav tm="0">
                                              <p:val>
                                                <p:fltVal val="0"/>
                                              </p:val>
                                            </p:tav>
                                            <p:tav tm="100000">
                                              <p:val>
                                                <p:strVal val="#ppt_w"/>
                                              </p:val>
                                            </p:tav>
                                          </p:tavLst>
                                        </p:anim>
                                        <p:anim calcmode="lin" valueType="num">
                                          <p:cBhvr>
                                            <p:cTn id="81" dur="500" fill="hold"/>
                                            <p:tgtEl>
                                              <p:spTgt spid="17"/>
                                            </p:tgtEl>
                                            <p:attrNameLst>
                                              <p:attrName>ppt_h</p:attrName>
                                            </p:attrNameLst>
                                          </p:cBhvr>
                                          <p:tavLst>
                                            <p:tav tm="0">
                                              <p:val>
                                                <p:fltVal val="0"/>
                                              </p:val>
                                            </p:tav>
                                            <p:tav tm="100000">
                                              <p:val>
                                                <p:strVal val="#ppt_h"/>
                                              </p:val>
                                            </p:tav>
                                          </p:tavLst>
                                        </p:anim>
                                        <p:animEffect transition="in" filter="fade">
                                          <p:cBhvr>
                                            <p:cTn id="82" dur="500"/>
                                            <p:tgtEl>
                                              <p:spTgt spid="17"/>
                                            </p:tgtEl>
                                          </p:cBhvr>
                                        </p:animEffect>
                                      </p:childTnLst>
                                    </p:cTn>
                                  </p:par>
                                </p:childTnLst>
                              </p:cTn>
                            </p:par>
                            <p:par>
                              <p:cTn id="83" fill="hold">
                                <p:stCondLst>
                                  <p:cond delay="6250"/>
                                </p:stCondLst>
                                <p:childTnLst>
                                  <p:par>
                                    <p:cTn id="84" presetID="22" presetClass="entr" presetSubtype="8" fill="hold" nodeType="afterEffect">
                                      <p:stCondLst>
                                        <p:cond delay="0"/>
                                      </p:stCondLst>
                                      <p:childTnLst>
                                        <p:set>
                                          <p:cBhvr>
                                            <p:cTn id="85" dur="1" fill="hold">
                                              <p:stCondLst>
                                                <p:cond delay="0"/>
                                              </p:stCondLst>
                                            </p:cTn>
                                            <p:tgtEl>
                                              <p:spTgt spid="6"/>
                                            </p:tgtEl>
                                            <p:attrNameLst>
                                              <p:attrName>style.visibility</p:attrName>
                                            </p:attrNameLst>
                                          </p:cBhvr>
                                          <p:to>
                                            <p:strVal val="visible"/>
                                          </p:to>
                                        </p:set>
                                        <p:animEffect transition="in" filter="wipe(left)">
                                          <p:cBhvr>
                                            <p:cTn id="86" dur="500"/>
                                            <p:tgtEl>
                                              <p:spTgt spid="6"/>
                                            </p:tgtEl>
                                          </p:cBhvr>
                                        </p:animEffect>
                                      </p:childTnLst>
                                    </p:cTn>
                                  </p:par>
                                </p:childTnLst>
                              </p:cTn>
                            </p:par>
                            <p:par>
                              <p:cTn id="87" fill="hold">
                                <p:stCondLst>
                                  <p:cond delay="6750"/>
                                </p:stCondLst>
                                <p:childTnLst>
                                  <p:par>
                                    <p:cTn id="88" presetID="2" presetClass="entr" presetSubtype="2" fill="hold" nodeType="afterEffect" p14:presetBounceEnd="40000">
                                      <p:stCondLst>
                                        <p:cond delay="0"/>
                                      </p:stCondLst>
                                      <p:childTnLst>
                                        <p:set>
                                          <p:cBhvr>
                                            <p:cTn id="89" dur="1" fill="hold">
                                              <p:stCondLst>
                                                <p:cond delay="0"/>
                                              </p:stCondLst>
                                            </p:cTn>
                                            <p:tgtEl>
                                              <p:spTgt spid="35"/>
                                            </p:tgtEl>
                                            <p:attrNameLst>
                                              <p:attrName>style.visibility</p:attrName>
                                            </p:attrNameLst>
                                          </p:cBhvr>
                                          <p:to>
                                            <p:strVal val="visible"/>
                                          </p:to>
                                        </p:set>
                                        <p:anim calcmode="lin" valueType="num" p14:bounceEnd="40000">
                                          <p:cBhvr additive="base">
                                            <p:cTn id="90" dur="500" fill="hold"/>
                                            <p:tgtEl>
                                              <p:spTgt spid="35"/>
                                            </p:tgtEl>
                                            <p:attrNameLst>
                                              <p:attrName>ppt_x</p:attrName>
                                            </p:attrNameLst>
                                          </p:cBhvr>
                                          <p:tavLst>
                                            <p:tav tm="0">
                                              <p:val>
                                                <p:strVal val="1+#ppt_w/2"/>
                                              </p:val>
                                            </p:tav>
                                            <p:tav tm="100000">
                                              <p:val>
                                                <p:strVal val="#ppt_x"/>
                                              </p:val>
                                            </p:tav>
                                          </p:tavLst>
                                        </p:anim>
                                        <p:anim calcmode="lin" valueType="num" p14:bounceEnd="40000">
                                          <p:cBhvr additive="base">
                                            <p:cTn id="91" dur="500" fill="hold"/>
                                            <p:tgtEl>
                                              <p:spTgt spid="35"/>
                                            </p:tgtEl>
                                            <p:attrNameLst>
                                              <p:attrName>ppt_y</p:attrName>
                                            </p:attrNameLst>
                                          </p:cBhvr>
                                          <p:tavLst>
                                            <p:tav tm="0">
                                              <p:val>
                                                <p:strVal val="#ppt_y"/>
                                              </p:val>
                                            </p:tav>
                                            <p:tav tm="100000">
                                              <p:val>
                                                <p:strVal val="#ppt_y"/>
                                              </p:val>
                                            </p:tav>
                                          </p:tavLst>
                                        </p:anim>
                                      </p:childTnLst>
                                    </p:cTn>
                                  </p:par>
                                </p:childTnLst>
                              </p:cTn>
                            </p:par>
                            <p:par>
                              <p:cTn id="92" fill="hold">
                                <p:stCondLst>
                                  <p:cond delay="7250"/>
                                </p:stCondLst>
                                <p:childTnLst>
                                  <p:par>
                                    <p:cTn id="93" presetID="22" presetClass="entr" presetSubtype="8" fill="hold" grpId="0" nodeType="afterEffect">
                                      <p:stCondLst>
                                        <p:cond delay="0"/>
                                      </p:stCondLst>
                                      <p:childTnLst>
                                        <p:set>
                                          <p:cBhvr>
                                            <p:cTn id="94" dur="1" fill="hold">
                                              <p:stCondLst>
                                                <p:cond delay="0"/>
                                              </p:stCondLst>
                                            </p:cTn>
                                            <p:tgtEl>
                                              <p:spTgt spid="44"/>
                                            </p:tgtEl>
                                            <p:attrNameLst>
                                              <p:attrName>style.visibility</p:attrName>
                                            </p:attrNameLst>
                                          </p:cBhvr>
                                          <p:to>
                                            <p:strVal val="visible"/>
                                          </p:to>
                                        </p:set>
                                        <p:animEffect transition="in" filter="wipe(left)">
                                          <p:cBhvr>
                                            <p:cTn id="95" dur="500"/>
                                            <p:tgtEl>
                                              <p:spTgt spid="44"/>
                                            </p:tgtEl>
                                          </p:cBhvr>
                                        </p:animEffect>
                                      </p:childTnLst>
                                    </p:cTn>
                                  </p:par>
                                  <p:par>
                                    <p:cTn id="96" presetID="22" presetClass="entr" presetSubtype="8" fill="hold" grpId="0" nodeType="with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left)">
                                          <p:cBhvr>
                                            <p:cTn id="98"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4" grpId="0" animBg="1"/>
          <p:bldP spid="15" grpId="0" animBg="1"/>
          <p:bldP spid="16" grpId="0" animBg="1"/>
          <p:bldP spid="17" grpId="0" animBg="1"/>
          <p:bldP spid="40" grpId="0"/>
          <p:bldP spid="41" grpId="0"/>
          <p:bldP spid="42" grpId="0"/>
          <p:bldP spid="43" grpId="0"/>
          <p:bldP spid="44" grpId="0"/>
          <p:bldP spid="45"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250"/>
                                      </p:stCondLst>
                                      <p:childTnLst>
                                        <p:set>
                                          <p:cBhvr>
                                            <p:cTn id="6" dur="1" fill="hold">
                                              <p:stCondLst>
                                                <p:cond delay="0"/>
                                              </p:stCondLst>
                                            </p:cTn>
                                            <p:tgtEl>
                                              <p:spTgt spid="11"/>
                                            </p:tgtEl>
                                            <p:attrNameLst>
                                              <p:attrName>style.visibility</p:attrName>
                                            </p:attrNameLst>
                                          </p:cBhvr>
                                          <p:to>
                                            <p:strVal val="visible"/>
                                          </p:to>
                                        </p:set>
                                        <p:anim calcmode="lin" valueType="num">
                                          <p:cBhvr>
                                            <p:cTn id="7" dur="400" fill="hold"/>
                                            <p:tgtEl>
                                              <p:spTgt spid="11"/>
                                            </p:tgtEl>
                                            <p:attrNameLst>
                                              <p:attrName>ppt_w</p:attrName>
                                            </p:attrNameLst>
                                          </p:cBhvr>
                                          <p:tavLst>
                                            <p:tav tm="0">
                                              <p:val>
                                                <p:fltVal val="0"/>
                                              </p:val>
                                            </p:tav>
                                            <p:tav tm="100000">
                                              <p:val>
                                                <p:strVal val="#ppt_w"/>
                                              </p:val>
                                            </p:tav>
                                          </p:tavLst>
                                        </p:anim>
                                        <p:anim calcmode="lin" valueType="num">
                                          <p:cBhvr>
                                            <p:cTn id="8" dur="400" fill="hold"/>
                                            <p:tgtEl>
                                              <p:spTgt spid="11"/>
                                            </p:tgtEl>
                                            <p:attrNameLst>
                                              <p:attrName>ppt_h</p:attrName>
                                            </p:attrNameLst>
                                          </p:cBhvr>
                                          <p:tavLst>
                                            <p:tav tm="0">
                                              <p:val>
                                                <p:fltVal val="0"/>
                                              </p:val>
                                            </p:tav>
                                            <p:tav tm="100000">
                                              <p:val>
                                                <p:strVal val="#ppt_h"/>
                                              </p:val>
                                            </p:tav>
                                          </p:tavLst>
                                        </p:anim>
                                        <p:animEffect transition="in" filter="fade">
                                          <p:cBhvr>
                                            <p:cTn id="9" dur="400"/>
                                            <p:tgtEl>
                                              <p:spTgt spid="11"/>
                                            </p:tgtEl>
                                          </p:cBhvr>
                                        </p:animEffect>
                                      </p:childTnLst>
                                    </p:cTn>
                                  </p:par>
                                </p:childTnLst>
                              </p:cTn>
                            </p:par>
                            <p:par>
                              <p:cTn id="10" fill="hold">
                                <p:stCondLst>
                                  <p:cond delay="750"/>
                                </p:stCondLst>
                                <p:childTnLst>
                                  <p:par>
                                    <p:cTn id="11" presetID="22" presetClass="entr" presetSubtype="1"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up)">
                                          <p:cBhvr>
                                            <p:cTn id="13" dur="350"/>
                                            <p:tgtEl>
                                              <p:spTgt spid="4"/>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childTnLst>
                              </p:cTn>
                            </p:par>
                            <p:par>
                              <p:cTn id="20" fill="hold">
                                <p:stCondLst>
                                  <p:cond delay="1750"/>
                                </p:stCondLst>
                                <p:childTnLst>
                                  <p:par>
                                    <p:cTn id="21" presetID="22" presetClass="entr" presetSubtype="8"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left)">
                                          <p:cBhvr>
                                            <p:cTn id="23" dur="500"/>
                                            <p:tgtEl>
                                              <p:spTgt spid="5"/>
                                            </p:tgtEl>
                                          </p:cBhvr>
                                        </p:animEffect>
                                      </p:childTnLst>
                                    </p:cTn>
                                  </p:par>
                                </p:childTnLst>
                              </p:cTn>
                            </p:par>
                            <p:par>
                              <p:cTn id="24" fill="hold">
                                <p:stCondLst>
                                  <p:cond delay="2250"/>
                                </p:stCondLst>
                                <p:childTnLst>
                                  <p:par>
                                    <p:cTn id="25" presetID="2" presetClass="entr" presetSubtype="2" fill="hold"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additive="base">
                                            <p:cTn id="27" dur="500" fill="hold"/>
                                            <p:tgtEl>
                                              <p:spTgt spid="18"/>
                                            </p:tgtEl>
                                            <p:attrNameLst>
                                              <p:attrName>ppt_x</p:attrName>
                                            </p:attrNameLst>
                                          </p:cBhvr>
                                          <p:tavLst>
                                            <p:tav tm="0">
                                              <p:val>
                                                <p:strVal val="1+#ppt_w/2"/>
                                              </p:val>
                                            </p:tav>
                                            <p:tav tm="100000">
                                              <p:val>
                                                <p:strVal val="#ppt_x"/>
                                              </p:val>
                                            </p:tav>
                                          </p:tavLst>
                                        </p:anim>
                                        <p:anim calcmode="lin" valueType="num">
                                          <p:cBhvr additive="base">
                                            <p:cTn id="28" dur="500" fill="hold"/>
                                            <p:tgtEl>
                                              <p:spTgt spid="18"/>
                                            </p:tgtEl>
                                            <p:attrNameLst>
                                              <p:attrName>ppt_y</p:attrName>
                                            </p:attrNameLst>
                                          </p:cBhvr>
                                          <p:tavLst>
                                            <p:tav tm="0">
                                              <p:val>
                                                <p:strVal val="#ppt_y"/>
                                              </p:val>
                                            </p:tav>
                                            <p:tav tm="100000">
                                              <p:val>
                                                <p:strVal val="#ppt_y"/>
                                              </p:val>
                                            </p:tav>
                                          </p:tavLst>
                                        </p:anim>
                                      </p:childTnLst>
                                    </p:cTn>
                                  </p:par>
                                </p:childTnLst>
                              </p:cTn>
                            </p:par>
                            <p:par>
                              <p:cTn id="29" fill="hold">
                                <p:stCondLst>
                                  <p:cond delay="2750"/>
                                </p:stCondLst>
                                <p:childTnLst>
                                  <p:par>
                                    <p:cTn id="30" presetID="22" presetClass="entr" presetSubtype="8" fill="hold" grpId="0"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left)">
                                          <p:cBhvr>
                                            <p:cTn id="32" dur="500"/>
                                            <p:tgtEl>
                                              <p:spTgt spid="9"/>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left)">
                                          <p:cBhvr>
                                            <p:cTn id="35" dur="500"/>
                                            <p:tgtEl>
                                              <p:spTgt spid="10"/>
                                            </p:tgtEl>
                                          </p:cBhvr>
                                        </p:animEffect>
                                      </p:childTnLst>
                                    </p:cTn>
                                  </p:par>
                                  <p:par>
                                    <p:cTn id="36" presetID="53" presetClass="entr" presetSubtype="16" fill="hold" grpId="0" nodeType="withEffect">
                                      <p:stCondLst>
                                        <p:cond delay="750"/>
                                      </p:stCondLst>
                                      <p:childTnLst>
                                        <p:set>
                                          <p:cBhvr>
                                            <p:cTn id="37" dur="1" fill="hold">
                                              <p:stCondLst>
                                                <p:cond delay="0"/>
                                              </p:stCondLst>
                                            </p:cTn>
                                            <p:tgtEl>
                                              <p:spTgt spid="15"/>
                                            </p:tgtEl>
                                            <p:attrNameLst>
                                              <p:attrName>style.visibility</p:attrName>
                                            </p:attrNameLst>
                                          </p:cBhvr>
                                          <p:to>
                                            <p:strVal val="visible"/>
                                          </p:to>
                                        </p:set>
                                        <p:anim calcmode="lin" valueType="num">
                                          <p:cBhvr>
                                            <p:cTn id="38" dur="500" fill="hold"/>
                                            <p:tgtEl>
                                              <p:spTgt spid="15"/>
                                            </p:tgtEl>
                                            <p:attrNameLst>
                                              <p:attrName>ppt_w</p:attrName>
                                            </p:attrNameLst>
                                          </p:cBhvr>
                                          <p:tavLst>
                                            <p:tav tm="0">
                                              <p:val>
                                                <p:fltVal val="0"/>
                                              </p:val>
                                            </p:tav>
                                            <p:tav tm="100000">
                                              <p:val>
                                                <p:strVal val="#ppt_w"/>
                                              </p:val>
                                            </p:tav>
                                          </p:tavLst>
                                        </p:anim>
                                        <p:anim calcmode="lin" valueType="num">
                                          <p:cBhvr>
                                            <p:cTn id="39" dur="500" fill="hold"/>
                                            <p:tgtEl>
                                              <p:spTgt spid="15"/>
                                            </p:tgtEl>
                                            <p:attrNameLst>
                                              <p:attrName>ppt_h</p:attrName>
                                            </p:attrNameLst>
                                          </p:cBhvr>
                                          <p:tavLst>
                                            <p:tav tm="0">
                                              <p:val>
                                                <p:fltVal val="0"/>
                                              </p:val>
                                            </p:tav>
                                            <p:tav tm="100000">
                                              <p:val>
                                                <p:strVal val="#ppt_h"/>
                                              </p:val>
                                            </p:tav>
                                          </p:tavLst>
                                        </p:anim>
                                        <p:animEffect transition="in" filter="fade">
                                          <p:cBhvr>
                                            <p:cTn id="40" dur="500"/>
                                            <p:tgtEl>
                                              <p:spTgt spid="15"/>
                                            </p:tgtEl>
                                          </p:cBhvr>
                                        </p:animEffect>
                                      </p:childTnLst>
                                    </p:cTn>
                                  </p:par>
                                </p:childTnLst>
                              </p:cTn>
                            </p:par>
                            <p:par>
                              <p:cTn id="41" fill="hold">
                                <p:stCondLst>
                                  <p:cond delay="3250"/>
                                </p:stCondLst>
                                <p:childTnLst>
                                  <p:par>
                                    <p:cTn id="42" presetID="22" presetClass="entr" presetSubtype="8" fill="hold" nodeType="after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wipe(left)">
                                          <p:cBhvr>
                                            <p:cTn id="44" dur="500"/>
                                            <p:tgtEl>
                                              <p:spTgt spid="7"/>
                                            </p:tgtEl>
                                          </p:cBhvr>
                                        </p:animEffect>
                                      </p:childTnLst>
                                    </p:cTn>
                                  </p:par>
                                </p:childTnLst>
                              </p:cTn>
                            </p:par>
                            <p:par>
                              <p:cTn id="45" fill="hold">
                                <p:stCondLst>
                                  <p:cond delay="3750"/>
                                </p:stCondLst>
                                <p:childTnLst>
                                  <p:par>
                                    <p:cTn id="46" presetID="2" presetClass="entr" presetSubtype="2" fill="hold" nodeType="afterEffect">
                                      <p:stCondLst>
                                        <p:cond delay="0"/>
                                      </p:stCondLst>
                                      <p:childTnLst>
                                        <p:set>
                                          <p:cBhvr>
                                            <p:cTn id="47" dur="1" fill="hold">
                                              <p:stCondLst>
                                                <p:cond delay="0"/>
                                              </p:stCondLst>
                                            </p:cTn>
                                            <p:tgtEl>
                                              <p:spTgt spid="25"/>
                                            </p:tgtEl>
                                            <p:attrNameLst>
                                              <p:attrName>style.visibility</p:attrName>
                                            </p:attrNameLst>
                                          </p:cBhvr>
                                          <p:to>
                                            <p:strVal val="visible"/>
                                          </p:to>
                                        </p:set>
                                        <p:anim calcmode="lin" valueType="num">
                                          <p:cBhvr additive="base">
                                            <p:cTn id="48" dur="500" fill="hold"/>
                                            <p:tgtEl>
                                              <p:spTgt spid="25"/>
                                            </p:tgtEl>
                                            <p:attrNameLst>
                                              <p:attrName>ppt_x</p:attrName>
                                            </p:attrNameLst>
                                          </p:cBhvr>
                                          <p:tavLst>
                                            <p:tav tm="0">
                                              <p:val>
                                                <p:strVal val="1+#ppt_w/2"/>
                                              </p:val>
                                            </p:tav>
                                            <p:tav tm="100000">
                                              <p:val>
                                                <p:strVal val="#ppt_x"/>
                                              </p:val>
                                            </p:tav>
                                          </p:tavLst>
                                        </p:anim>
                                        <p:anim calcmode="lin" valueType="num">
                                          <p:cBhvr additive="base">
                                            <p:cTn id="49" dur="500" fill="hold"/>
                                            <p:tgtEl>
                                              <p:spTgt spid="25"/>
                                            </p:tgtEl>
                                            <p:attrNameLst>
                                              <p:attrName>ppt_y</p:attrName>
                                            </p:attrNameLst>
                                          </p:cBhvr>
                                          <p:tavLst>
                                            <p:tav tm="0">
                                              <p:val>
                                                <p:strVal val="#ppt_y"/>
                                              </p:val>
                                            </p:tav>
                                            <p:tav tm="100000">
                                              <p:val>
                                                <p:strVal val="#ppt_y"/>
                                              </p:val>
                                            </p:tav>
                                          </p:tavLst>
                                        </p:anim>
                                      </p:childTnLst>
                                    </p:cTn>
                                  </p:par>
                                </p:childTnLst>
                              </p:cTn>
                            </p:par>
                            <p:par>
                              <p:cTn id="50" fill="hold">
                                <p:stCondLst>
                                  <p:cond delay="4250"/>
                                </p:stCondLst>
                                <p:childTnLst>
                                  <p:par>
                                    <p:cTn id="51" presetID="22" presetClass="entr" presetSubtype="8" fill="hold" grpId="0" nodeType="after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wipe(left)">
                                          <p:cBhvr>
                                            <p:cTn id="53" dur="500"/>
                                            <p:tgtEl>
                                              <p:spTgt spid="40"/>
                                            </p:tgtEl>
                                          </p:cBhvr>
                                        </p:animEffect>
                                      </p:childTnLst>
                                    </p:cTn>
                                  </p:par>
                                  <p:par>
                                    <p:cTn id="54" presetID="22" presetClass="entr" presetSubtype="8" fill="hold" grpId="0" nodeType="withEffect">
                                      <p:stCondLst>
                                        <p:cond delay="0"/>
                                      </p:stCondLst>
                                      <p:childTnLst>
                                        <p:set>
                                          <p:cBhvr>
                                            <p:cTn id="55" dur="1" fill="hold">
                                              <p:stCondLst>
                                                <p:cond delay="0"/>
                                              </p:stCondLst>
                                            </p:cTn>
                                            <p:tgtEl>
                                              <p:spTgt spid="41"/>
                                            </p:tgtEl>
                                            <p:attrNameLst>
                                              <p:attrName>style.visibility</p:attrName>
                                            </p:attrNameLst>
                                          </p:cBhvr>
                                          <p:to>
                                            <p:strVal val="visible"/>
                                          </p:to>
                                        </p:set>
                                        <p:animEffect transition="in" filter="wipe(left)">
                                          <p:cBhvr>
                                            <p:cTn id="56" dur="500"/>
                                            <p:tgtEl>
                                              <p:spTgt spid="41"/>
                                            </p:tgtEl>
                                          </p:cBhvr>
                                        </p:animEffect>
                                      </p:childTnLst>
                                    </p:cTn>
                                  </p:par>
                                  <p:par>
                                    <p:cTn id="57" presetID="53" presetClass="entr" presetSubtype="16" fill="hold" grpId="0" nodeType="withEffect">
                                      <p:stCondLst>
                                        <p:cond delay="75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animEffect transition="in" filter="fade">
                                          <p:cBhvr>
                                            <p:cTn id="61" dur="500"/>
                                            <p:tgtEl>
                                              <p:spTgt spid="16"/>
                                            </p:tgtEl>
                                          </p:cBhvr>
                                        </p:animEffect>
                                      </p:childTnLst>
                                    </p:cTn>
                                  </p:par>
                                </p:childTnLst>
                              </p:cTn>
                            </p:par>
                            <p:par>
                              <p:cTn id="62" fill="hold">
                                <p:stCondLst>
                                  <p:cond delay="4750"/>
                                </p:stCondLst>
                                <p:childTnLst>
                                  <p:par>
                                    <p:cTn id="63" presetID="22" presetClass="entr" presetSubtype="8" fill="hold" nodeType="afterEffect">
                                      <p:stCondLst>
                                        <p:cond delay="0"/>
                                      </p:stCondLst>
                                      <p:childTnLst>
                                        <p:set>
                                          <p:cBhvr>
                                            <p:cTn id="64" dur="1" fill="hold">
                                              <p:stCondLst>
                                                <p:cond delay="0"/>
                                              </p:stCondLst>
                                            </p:cTn>
                                            <p:tgtEl>
                                              <p:spTgt spid="8"/>
                                            </p:tgtEl>
                                            <p:attrNameLst>
                                              <p:attrName>style.visibility</p:attrName>
                                            </p:attrNameLst>
                                          </p:cBhvr>
                                          <p:to>
                                            <p:strVal val="visible"/>
                                          </p:to>
                                        </p:set>
                                        <p:animEffect transition="in" filter="wipe(left)">
                                          <p:cBhvr>
                                            <p:cTn id="65" dur="500"/>
                                            <p:tgtEl>
                                              <p:spTgt spid="8"/>
                                            </p:tgtEl>
                                          </p:cBhvr>
                                        </p:animEffect>
                                      </p:childTnLst>
                                    </p:cTn>
                                  </p:par>
                                </p:childTnLst>
                              </p:cTn>
                            </p:par>
                            <p:par>
                              <p:cTn id="66" fill="hold">
                                <p:stCondLst>
                                  <p:cond delay="5250"/>
                                </p:stCondLst>
                                <p:childTnLst>
                                  <p:par>
                                    <p:cTn id="67" presetID="2" presetClass="entr" presetSubtype="2" fill="hold" nodeType="afterEffect">
                                      <p:stCondLst>
                                        <p:cond delay="0"/>
                                      </p:stCondLst>
                                      <p:childTnLst>
                                        <p:set>
                                          <p:cBhvr>
                                            <p:cTn id="68" dur="1" fill="hold">
                                              <p:stCondLst>
                                                <p:cond delay="0"/>
                                              </p:stCondLst>
                                            </p:cTn>
                                            <p:tgtEl>
                                              <p:spTgt spid="30"/>
                                            </p:tgtEl>
                                            <p:attrNameLst>
                                              <p:attrName>style.visibility</p:attrName>
                                            </p:attrNameLst>
                                          </p:cBhvr>
                                          <p:to>
                                            <p:strVal val="visible"/>
                                          </p:to>
                                        </p:set>
                                        <p:anim calcmode="lin" valueType="num">
                                          <p:cBhvr additive="base">
                                            <p:cTn id="69" dur="500" fill="hold"/>
                                            <p:tgtEl>
                                              <p:spTgt spid="30"/>
                                            </p:tgtEl>
                                            <p:attrNameLst>
                                              <p:attrName>ppt_x</p:attrName>
                                            </p:attrNameLst>
                                          </p:cBhvr>
                                          <p:tavLst>
                                            <p:tav tm="0">
                                              <p:val>
                                                <p:strVal val="1+#ppt_w/2"/>
                                              </p:val>
                                            </p:tav>
                                            <p:tav tm="100000">
                                              <p:val>
                                                <p:strVal val="#ppt_x"/>
                                              </p:val>
                                            </p:tav>
                                          </p:tavLst>
                                        </p:anim>
                                        <p:anim calcmode="lin" valueType="num">
                                          <p:cBhvr additive="base">
                                            <p:cTn id="70" dur="500" fill="hold"/>
                                            <p:tgtEl>
                                              <p:spTgt spid="30"/>
                                            </p:tgtEl>
                                            <p:attrNameLst>
                                              <p:attrName>ppt_y</p:attrName>
                                            </p:attrNameLst>
                                          </p:cBhvr>
                                          <p:tavLst>
                                            <p:tav tm="0">
                                              <p:val>
                                                <p:strVal val="#ppt_y"/>
                                              </p:val>
                                            </p:tav>
                                            <p:tav tm="100000">
                                              <p:val>
                                                <p:strVal val="#ppt_y"/>
                                              </p:val>
                                            </p:tav>
                                          </p:tavLst>
                                        </p:anim>
                                      </p:childTnLst>
                                    </p:cTn>
                                  </p:par>
                                </p:childTnLst>
                              </p:cTn>
                            </p:par>
                            <p:par>
                              <p:cTn id="71" fill="hold">
                                <p:stCondLst>
                                  <p:cond delay="5750"/>
                                </p:stCondLst>
                                <p:childTnLst>
                                  <p:par>
                                    <p:cTn id="72" presetID="22" presetClass="entr" presetSubtype="8" fill="hold" grpId="0" nodeType="afterEffect">
                                      <p:stCondLst>
                                        <p:cond delay="0"/>
                                      </p:stCondLst>
                                      <p:childTnLst>
                                        <p:set>
                                          <p:cBhvr>
                                            <p:cTn id="73" dur="1" fill="hold">
                                              <p:stCondLst>
                                                <p:cond delay="0"/>
                                              </p:stCondLst>
                                            </p:cTn>
                                            <p:tgtEl>
                                              <p:spTgt spid="42"/>
                                            </p:tgtEl>
                                            <p:attrNameLst>
                                              <p:attrName>style.visibility</p:attrName>
                                            </p:attrNameLst>
                                          </p:cBhvr>
                                          <p:to>
                                            <p:strVal val="visible"/>
                                          </p:to>
                                        </p:set>
                                        <p:animEffect transition="in" filter="wipe(left)">
                                          <p:cBhvr>
                                            <p:cTn id="74" dur="500"/>
                                            <p:tgtEl>
                                              <p:spTgt spid="42"/>
                                            </p:tgtEl>
                                          </p:cBhvr>
                                        </p:animEffect>
                                      </p:childTnLst>
                                    </p:cTn>
                                  </p:par>
                                  <p:par>
                                    <p:cTn id="75" presetID="22" presetClass="entr" presetSubtype="8" fill="hold" grpId="0" nodeType="withEffect">
                                      <p:stCondLst>
                                        <p:cond delay="0"/>
                                      </p:stCondLst>
                                      <p:childTnLst>
                                        <p:set>
                                          <p:cBhvr>
                                            <p:cTn id="76" dur="1" fill="hold">
                                              <p:stCondLst>
                                                <p:cond delay="0"/>
                                              </p:stCondLst>
                                            </p:cTn>
                                            <p:tgtEl>
                                              <p:spTgt spid="43"/>
                                            </p:tgtEl>
                                            <p:attrNameLst>
                                              <p:attrName>style.visibility</p:attrName>
                                            </p:attrNameLst>
                                          </p:cBhvr>
                                          <p:to>
                                            <p:strVal val="visible"/>
                                          </p:to>
                                        </p:set>
                                        <p:animEffect transition="in" filter="wipe(left)">
                                          <p:cBhvr>
                                            <p:cTn id="77" dur="500"/>
                                            <p:tgtEl>
                                              <p:spTgt spid="43"/>
                                            </p:tgtEl>
                                          </p:cBhvr>
                                        </p:animEffect>
                                      </p:childTnLst>
                                    </p:cTn>
                                  </p:par>
                                  <p:par>
                                    <p:cTn id="78" presetID="53" presetClass="entr" presetSubtype="16" fill="hold" grpId="0" nodeType="withEffect">
                                      <p:stCondLst>
                                        <p:cond delay="750"/>
                                      </p:stCondLst>
                                      <p:childTnLst>
                                        <p:set>
                                          <p:cBhvr>
                                            <p:cTn id="79" dur="1" fill="hold">
                                              <p:stCondLst>
                                                <p:cond delay="0"/>
                                              </p:stCondLst>
                                            </p:cTn>
                                            <p:tgtEl>
                                              <p:spTgt spid="17"/>
                                            </p:tgtEl>
                                            <p:attrNameLst>
                                              <p:attrName>style.visibility</p:attrName>
                                            </p:attrNameLst>
                                          </p:cBhvr>
                                          <p:to>
                                            <p:strVal val="visible"/>
                                          </p:to>
                                        </p:set>
                                        <p:anim calcmode="lin" valueType="num">
                                          <p:cBhvr>
                                            <p:cTn id="80" dur="500" fill="hold"/>
                                            <p:tgtEl>
                                              <p:spTgt spid="17"/>
                                            </p:tgtEl>
                                            <p:attrNameLst>
                                              <p:attrName>ppt_w</p:attrName>
                                            </p:attrNameLst>
                                          </p:cBhvr>
                                          <p:tavLst>
                                            <p:tav tm="0">
                                              <p:val>
                                                <p:fltVal val="0"/>
                                              </p:val>
                                            </p:tav>
                                            <p:tav tm="100000">
                                              <p:val>
                                                <p:strVal val="#ppt_w"/>
                                              </p:val>
                                            </p:tav>
                                          </p:tavLst>
                                        </p:anim>
                                        <p:anim calcmode="lin" valueType="num">
                                          <p:cBhvr>
                                            <p:cTn id="81" dur="500" fill="hold"/>
                                            <p:tgtEl>
                                              <p:spTgt spid="17"/>
                                            </p:tgtEl>
                                            <p:attrNameLst>
                                              <p:attrName>ppt_h</p:attrName>
                                            </p:attrNameLst>
                                          </p:cBhvr>
                                          <p:tavLst>
                                            <p:tav tm="0">
                                              <p:val>
                                                <p:fltVal val="0"/>
                                              </p:val>
                                            </p:tav>
                                            <p:tav tm="100000">
                                              <p:val>
                                                <p:strVal val="#ppt_h"/>
                                              </p:val>
                                            </p:tav>
                                          </p:tavLst>
                                        </p:anim>
                                        <p:animEffect transition="in" filter="fade">
                                          <p:cBhvr>
                                            <p:cTn id="82" dur="500"/>
                                            <p:tgtEl>
                                              <p:spTgt spid="17"/>
                                            </p:tgtEl>
                                          </p:cBhvr>
                                        </p:animEffect>
                                      </p:childTnLst>
                                    </p:cTn>
                                  </p:par>
                                </p:childTnLst>
                              </p:cTn>
                            </p:par>
                            <p:par>
                              <p:cTn id="83" fill="hold">
                                <p:stCondLst>
                                  <p:cond delay="6250"/>
                                </p:stCondLst>
                                <p:childTnLst>
                                  <p:par>
                                    <p:cTn id="84" presetID="22" presetClass="entr" presetSubtype="8" fill="hold" nodeType="afterEffect">
                                      <p:stCondLst>
                                        <p:cond delay="0"/>
                                      </p:stCondLst>
                                      <p:childTnLst>
                                        <p:set>
                                          <p:cBhvr>
                                            <p:cTn id="85" dur="1" fill="hold">
                                              <p:stCondLst>
                                                <p:cond delay="0"/>
                                              </p:stCondLst>
                                            </p:cTn>
                                            <p:tgtEl>
                                              <p:spTgt spid="6"/>
                                            </p:tgtEl>
                                            <p:attrNameLst>
                                              <p:attrName>style.visibility</p:attrName>
                                            </p:attrNameLst>
                                          </p:cBhvr>
                                          <p:to>
                                            <p:strVal val="visible"/>
                                          </p:to>
                                        </p:set>
                                        <p:animEffect transition="in" filter="wipe(left)">
                                          <p:cBhvr>
                                            <p:cTn id="86" dur="500"/>
                                            <p:tgtEl>
                                              <p:spTgt spid="6"/>
                                            </p:tgtEl>
                                          </p:cBhvr>
                                        </p:animEffect>
                                      </p:childTnLst>
                                    </p:cTn>
                                  </p:par>
                                </p:childTnLst>
                              </p:cTn>
                            </p:par>
                            <p:par>
                              <p:cTn id="87" fill="hold">
                                <p:stCondLst>
                                  <p:cond delay="6750"/>
                                </p:stCondLst>
                                <p:childTnLst>
                                  <p:par>
                                    <p:cTn id="88" presetID="2" presetClass="entr" presetSubtype="2" fill="hold" nodeType="afterEffect">
                                      <p:stCondLst>
                                        <p:cond delay="0"/>
                                      </p:stCondLst>
                                      <p:childTnLst>
                                        <p:set>
                                          <p:cBhvr>
                                            <p:cTn id="89" dur="1" fill="hold">
                                              <p:stCondLst>
                                                <p:cond delay="0"/>
                                              </p:stCondLst>
                                            </p:cTn>
                                            <p:tgtEl>
                                              <p:spTgt spid="35"/>
                                            </p:tgtEl>
                                            <p:attrNameLst>
                                              <p:attrName>style.visibility</p:attrName>
                                            </p:attrNameLst>
                                          </p:cBhvr>
                                          <p:to>
                                            <p:strVal val="visible"/>
                                          </p:to>
                                        </p:set>
                                        <p:anim calcmode="lin" valueType="num">
                                          <p:cBhvr additive="base">
                                            <p:cTn id="90" dur="500" fill="hold"/>
                                            <p:tgtEl>
                                              <p:spTgt spid="35"/>
                                            </p:tgtEl>
                                            <p:attrNameLst>
                                              <p:attrName>ppt_x</p:attrName>
                                            </p:attrNameLst>
                                          </p:cBhvr>
                                          <p:tavLst>
                                            <p:tav tm="0">
                                              <p:val>
                                                <p:strVal val="1+#ppt_w/2"/>
                                              </p:val>
                                            </p:tav>
                                            <p:tav tm="100000">
                                              <p:val>
                                                <p:strVal val="#ppt_x"/>
                                              </p:val>
                                            </p:tav>
                                          </p:tavLst>
                                        </p:anim>
                                        <p:anim calcmode="lin" valueType="num">
                                          <p:cBhvr additive="base">
                                            <p:cTn id="91" dur="500" fill="hold"/>
                                            <p:tgtEl>
                                              <p:spTgt spid="35"/>
                                            </p:tgtEl>
                                            <p:attrNameLst>
                                              <p:attrName>ppt_y</p:attrName>
                                            </p:attrNameLst>
                                          </p:cBhvr>
                                          <p:tavLst>
                                            <p:tav tm="0">
                                              <p:val>
                                                <p:strVal val="#ppt_y"/>
                                              </p:val>
                                            </p:tav>
                                            <p:tav tm="100000">
                                              <p:val>
                                                <p:strVal val="#ppt_y"/>
                                              </p:val>
                                            </p:tav>
                                          </p:tavLst>
                                        </p:anim>
                                      </p:childTnLst>
                                    </p:cTn>
                                  </p:par>
                                </p:childTnLst>
                              </p:cTn>
                            </p:par>
                            <p:par>
                              <p:cTn id="92" fill="hold">
                                <p:stCondLst>
                                  <p:cond delay="7250"/>
                                </p:stCondLst>
                                <p:childTnLst>
                                  <p:par>
                                    <p:cTn id="93" presetID="22" presetClass="entr" presetSubtype="8" fill="hold" grpId="0" nodeType="afterEffect">
                                      <p:stCondLst>
                                        <p:cond delay="0"/>
                                      </p:stCondLst>
                                      <p:childTnLst>
                                        <p:set>
                                          <p:cBhvr>
                                            <p:cTn id="94" dur="1" fill="hold">
                                              <p:stCondLst>
                                                <p:cond delay="0"/>
                                              </p:stCondLst>
                                            </p:cTn>
                                            <p:tgtEl>
                                              <p:spTgt spid="44"/>
                                            </p:tgtEl>
                                            <p:attrNameLst>
                                              <p:attrName>style.visibility</p:attrName>
                                            </p:attrNameLst>
                                          </p:cBhvr>
                                          <p:to>
                                            <p:strVal val="visible"/>
                                          </p:to>
                                        </p:set>
                                        <p:animEffect transition="in" filter="wipe(left)">
                                          <p:cBhvr>
                                            <p:cTn id="95" dur="500"/>
                                            <p:tgtEl>
                                              <p:spTgt spid="44"/>
                                            </p:tgtEl>
                                          </p:cBhvr>
                                        </p:animEffect>
                                      </p:childTnLst>
                                    </p:cTn>
                                  </p:par>
                                  <p:par>
                                    <p:cTn id="96" presetID="22" presetClass="entr" presetSubtype="8" fill="hold" grpId="0" nodeType="with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left)">
                                          <p:cBhvr>
                                            <p:cTn id="98"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4" grpId="0" animBg="1"/>
          <p:bldP spid="15" grpId="0" animBg="1"/>
          <p:bldP spid="16" grpId="0" animBg="1"/>
          <p:bldP spid="17" grpId="0" animBg="1"/>
          <p:bldP spid="40" grpId="0"/>
          <p:bldP spid="41" grpId="0"/>
          <p:bldP spid="42" grpId="0"/>
          <p:bldP spid="43" grpId="0"/>
          <p:bldP spid="44" grpId="0"/>
          <p:bldP spid="45" grpId="0"/>
        </p:bldLst>
      </p:timing>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7"/>
          <p:cNvSpPr/>
          <p:nvPr/>
        </p:nvSpPr>
        <p:spPr>
          <a:xfrm>
            <a:off x="0" y="2104333"/>
            <a:ext cx="6038850" cy="1225494"/>
          </a:xfrm>
          <a:custGeom>
            <a:avLst/>
            <a:gdLst>
              <a:gd name="connsiteX0" fmla="*/ 0 w 6781800"/>
              <a:gd name="connsiteY0" fmla="*/ 299838 h 1215160"/>
              <a:gd name="connsiteX1" fmla="*/ 2705100 w 6781800"/>
              <a:gd name="connsiteY1" fmla="*/ 52188 h 1215160"/>
              <a:gd name="connsiteX2" fmla="*/ 5619750 w 6781800"/>
              <a:gd name="connsiteY2" fmla="*/ 1195188 h 1215160"/>
              <a:gd name="connsiteX3" fmla="*/ 6781800 w 6781800"/>
              <a:gd name="connsiteY3" fmla="*/ 757038 h 1215160"/>
              <a:gd name="connsiteX0-1" fmla="*/ 0 w 6038850"/>
              <a:gd name="connsiteY0-2" fmla="*/ 299838 h 1304686"/>
              <a:gd name="connsiteX1-3" fmla="*/ 2705100 w 6038850"/>
              <a:gd name="connsiteY1-4" fmla="*/ 52188 h 1304686"/>
              <a:gd name="connsiteX2-5" fmla="*/ 5619750 w 6038850"/>
              <a:gd name="connsiteY2-6" fmla="*/ 1195188 h 1304686"/>
              <a:gd name="connsiteX3-7" fmla="*/ 6038850 w 6038850"/>
              <a:gd name="connsiteY3-8" fmla="*/ 1176138 h 1304686"/>
              <a:gd name="connsiteX0-9" fmla="*/ 0 w 6038850"/>
              <a:gd name="connsiteY0-10" fmla="*/ 287550 h 1218694"/>
              <a:gd name="connsiteX1-11" fmla="*/ 2705100 w 6038850"/>
              <a:gd name="connsiteY1-12" fmla="*/ 39900 h 1218694"/>
              <a:gd name="connsiteX2-13" fmla="*/ 4832350 w 6038850"/>
              <a:gd name="connsiteY2-14" fmla="*/ 1005100 h 1218694"/>
              <a:gd name="connsiteX3-15" fmla="*/ 6038850 w 6038850"/>
              <a:gd name="connsiteY3-16" fmla="*/ 1163850 h 1218694"/>
              <a:gd name="connsiteX0-17" fmla="*/ 0 w 6038850"/>
              <a:gd name="connsiteY0-18" fmla="*/ 287550 h 1225494"/>
              <a:gd name="connsiteX1-19" fmla="*/ 2705100 w 6038850"/>
              <a:gd name="connsiteY1-20" fmla="*/ 39900 h 1225494"/>
              <a:gd name="connsiteX2-21" fmla="*/ 4832350 w 6038850"/>
              <a:gd name="connsiteY2-22" fmla="*/ 1005100 h 1225494"/>
              <a:gd name="connsiteX3-23" fmla="*/ 6038850 w 6038850"/>
              <a:gd name="connsiteY3-24" fmla="*/ 1163850 h 1225494"/>
            </a:gdLst>
            <a:ahLst/>
            <a:cxnLst>
              <a:cxn ang="0">
                <a:pos x="connsiteX0-1" y="connsiteY0-2"/>
              </a:cxn>
              <a:cxn ang="0">
                <a:pos x="connsiteX1-3" y="connsiteY1-4"/>
              </a:cxn>
              <a:cxn ang="0">
                <a:pos x="connsiteX2-5" y="connsiteY2-6"/>
              </a:cxn>
              <a:cxn ang="0">
                <a:pos x="connsiteX3-7" y="connsiteY3-8"/>
              </a:cxn>
            </a:cxnLst>
            <a:rect l="l" t="t" r="r" b="b"/>
            <a:pathLst>
              <a:path w="6038850" h="1225494">
                <a:moveTo>
                  <a:pt x="0" y="287550"/>
                </a:moveTo>
                <a:cubicBezTo>
                  <a:pt x="884237" y="89112"/>
                  <a:pt x="1899708" y="-79692"/>
                  <a:pt x="2705100" y="39900"/>
                </a:cubicBezTo>
                <a:cubicBezTo>
                  <a:pt x="3510492" y="159492"/>
                  <a:pt x="4371975" y="786025"/>
                  <a:pt x="4832350" y="1005100"/>
                </a:cubicBezTo>
                <a:cubicBezTo>
                  <a:pt x="5292725" y="1224175"/>
                  <a:pt x="5829300" y="1285558"/>
                  <a:pt x="6038850" y="1163850"/>
                </a:cubicBezTo>
              </a:path>
            </a:pathLst>
          </a:custGeom>
          <a:ln w="12700" cmpd="sng">
            <a:solidFill>
              <a:schemeClr val="accent3">
                <a:lumMod val="50000"/>
              </a:schemeClr>
            </a:solidFill>
            <a:prstDash val="dash"/>
          </a:ln>
        </p:spPr>
        <p:style>
          <a:lnRef idx="1">
            <a:schemeClr val="dk1"/>
          </a:lnRef>
          <a:fillRef idx="0">
            <a:schemeClr val="dk1"/>
          </a:fillRef>
          <a:effectRef idx="0">
            <a:schemeClr val="dk1"/>
          </a:effectRef>
          <a:fontRef idx="minor">
            <a:schemeClr val="tx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grpSp>
        <p:nvGrpSpPr>
          <p:cNvPr id="5" name="组合 4"/>
          <p:cNvGrpSpPr/>
          <p:nvPr/>
        </p:nvGrpSpPr>
        <p:grpSpPr>
          <a:xfrm>
            <a:off x="6054436" y="2523719"/>
            <a:ext cx="849821" cy="635481"/>
            <a:chOff x="6054436" y="2405136"/>
            <a:chExt cx="849821" cy="635481"/>
          </a:xfrm>
          <a:effectLst>
            <a:outerShdw blurRad="50800" dist="38100" dir="5400000" algn="t" rotWithShape="0">
              <a:prstClr val="black">
                <a:alpha val="40000"/>
              </a:prstClr>
            </a:outerShdw>
          </a:effectLst>
        </p:grpSpPr>
        <p:sp>
          <p:nvSpPr>
            <p:cNvPr id="6" name="Freeform 133"/>
            <p:cNvSpPr/>
            <p:nvPr/>
          </p:nvSpPr>
          <p:spPr bwMode="auto">
            <a:xfrm rot="2700000" flipH="1">
              <a:off x="6116557" y="2789035"/>
              <a:ext cx="189461" cy="313703"/>
            </a:xfrm>
            <a:custGeom>
              <a:avLst/>
              <a:gdLst>
                <a:gd name="T0" fmla="*/ 7566 w 397"/>
                <a:gd name="T1" fmla="*/ 1009717 h 659"/>
                <a:gd name="T2" fmla="*/ 0 w 397"/>
                <a:gd name="T3" fmla="*/ 1009717 h 659"/>
                <a:gd name="T4" fmla="*/ 0 w 397"/>
                <a:gd name="T5" fmla="*/ 1009717 h 659"/>
                <a:gd name="T6" fmla="*/ 11348 w 397"/>
                <a:gd name="T7" fmla="*/ 1021020 h 659"/>
                <a:gd name="T8" fmla="*/ 15131 w 397"/>
                <a:gd name="T9" fmla="*/ 1062464 h 659"/>
                <a:gd name="T10" fmla="*/ 18914 w 397"/>
                <a:gd name="T11" fmla="*/ 1069999 h 659"/>
                <a:gd name="T12" fmla="*/ 181575 w 397"/>
                <a:gd name="T13" fmla="*/ 1574858 h 659"/>
                <a:gd name="T14" fmla="*/ 348019 w 397"/>
                <a:gd name="T15" fmla="*/ 1092605 h 659"/>
                <a:gd name="T16" fmla="*/ 650644 w 397"/>
                <a:gd name="T17" fmla="*/ 1661513 h 659"/>
                <a:gd name="T18" fmla="*/ 548508 w 397"/>
                <a:gd name="T19" fmla="*/ 2124928 h 659"/>
                <a:gd name="T20" fmla="*/ 760345 w 397"/>
                <a:gd name="T21" fmla="*/ 2482850 h 659"/>
                <a:gd name="T22" fmla="*/ 650644 w 397"/>
                <a:gd name="T23" fmla="*/ 2275632 h 659"/>
                <a:gd name="T24" fmla="*/ 688472 w 397"/>
                <a:gd name="T25" fmla="*/ 1989294 h 659"/>
                <a:gd name="T26" fmla="*/ 866264 w 397"/>
                <a:gd name="T27" fmla="*/ 1740632 h 659"/>
                <a:gd name="T28" fmla="*/ 1028925 w 397"/>
                <a:gd name="T29" fmla="*/ 1454295 h 659"/>
                <a:gd name="T30" fmla="*/ 1059187 w 397"/>
                <a:gd name="T31" fmla="*/ 1363872 h 659"/>
                <a:gd name="T32" fmla="*/ 1161323 w 397"/>
                <a:gd name="T33" fmla="*/ 1823520 h 659"/>
                <a:gd name="T34" fmla="*/ 1229414 w 397"/>
                <a:gd name="T35" fmla="*/ 1529647 h 659"/>
                <a:gd name="T36" fmla="*/ 1399640 w 397"/>
                <a:gd name="T37" fmla="*/ 745985 h 659"/>
                <a:gd name="T38" fmla="*/ 714951 w 397"/>
                <a:gd name="T39" fmla="*/ 0 h 659"/>
                <a:gd name="T40" fmla="*/ 11348 w 397"/>
                <a:gd name="T41" fmla="*/ 956971 h 659"/>
                <a:gd name="T42" fmla="*/ 7566 w 397"/>
                <a:gd name="T43" fmla="*/ 1009717 h 65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97" h="659">
                  <a:moveTo>
                    <a:pt x="2" y="268"/>
                  </a:moveTo>
                  <a:cubicBezTo>
                    <a:pt x="2" y="267"/>
                    <a:pt x="0" y="264"/>
                    <a:pt x="0" y="268"/>
                  </a:cubicBezTo>
                  <a:cubicBezTo>
                    <a:pt x="0" y="268"/>
                    <a:pt x="0" y="268"/>
                    <a:pt x="0" y="268"/>
                  </a:cubicBezTo>
                  <a:cubicBezTo>
                    <a:pt x="0" y="269"/>
                    <a:pt x="2" y="270"/>
                    <a:pt x="3" y="271"/>
                  </a:cubicBezTo>
                  <a:cubicBezTo>
                    <a:pt x="3" y="275"/>
                    <a:pt x="4" y="278"/>
                    <a:pt x="4" y="282"/>
                  </a:cubicBezTo>
                  <a:cubicBezTo>
                    <a:pt x="5" y="283"/>
                    <a:pt x="5" y="283"/>
                    <a:pt x="5" y="284"/>
                  </a:cubicBezTo>
                  <a:cubicBezTo>
                    <a:pt x="10" y="335"/>
                    <a:pt x="25" y="381"/>
                    <a:pt x="48" y="418"/>
                  </a:cubicBezTo>
                  <a:cubicBezTo>
                    <a:pt x="23" y="377"/>
                    <a:pt x="37" y="299"/>
                    <a:pt x="92" y="290"/>
                  </a:cubicBezTo>
                  <a:cubicBezTo>
                    <a:pt x="158" y="280"/>
                    <a:pt x="169" y="399"/>
                    <a:pt x="172" y="441"/>
                  </a:cubicBezTo>
                  <a:cubicBezTo>
                    <a:pt x="174" y="484"/>
                    <a:pt x="145" y="521"/>
                    <a:pt x="145" y="564"/>
                  </a:cubicBezTo>
                  <a:cubicBezTo>
                    <a:pt x="145" y="613"/>
                    <a:pt x="170" y="653"/>
                    <a:pt x="201" y="659"/>
                  </a:cubicBezTo>
                  <a:cubicBezTo>
                    <a:pt x="187" y="656"/>
                    <a:pt x="174" y="616"/>
                    <a:pt x="172" y="604"/>
                  </a:cubicBezTo>
                  <a:cubicBezTo>
                    <a:pt x="168" y="580"/>
                    <a:pt x="175" y="551"/>
                    <a:pt x="182" y="528"/>
                  </a:cubicBezTo>
                  <a:cubicBezTo>
                    <a:pt x="190" y="501"/>
                    <a:pt x="211" y="483"/>
                    <a:pt x="229" y="462"/>
                  </a:cubicBezTo>
                  <a:cubicBezTo>
                    <a:pt x="247" y="440"/>
                    <a:pt x="262" y="414"/>
                    <a:pt x="272" y="386"/>
                  </a:cubicBezTo>
                  <a:cubicBezTo>
                    <a:pt x="275" y="378"/>
                    <a:pt x="278" y="370"/>
                    <a:pt x="280" y="362"/>
                  </a:cubicBezTo>
                  <a:cubicBezTo>
                    <a:pt x="284" y="420"/>
                    <a:pt x="307" y="484"/>
                    <a:pt x="307" y="484"/>
                  </a:cubicBezTo>
                  <a:cubicBezTo>
                    <a:pt x="299" y="437"/>
                    <a:pt x="325" y="406"/>
                    <a:pt x="325" y="406"/>
                  </a:cubicBezTo>
                  <a:cubicBezTo>
                    <a:pt x="397" y="291"/>
                    <a:pt x="370" y="198"/>
                    <a:pt x="370" y="198"/>
                  </a:cubicBezTo>
                  <a:cubicBezTo>
                    <a:pt x="351" y="85"/>
                    <a:pt x="277" y="0"/>
                    <a:pt x="189" y="0"/>
                  </a:cubicBezTo>
                  <a:cubicBezTo>
                    <a:pt x="87" y="0"/>
                    <a:pt x="3" y="114"/>
                    <a:pt x="3" y="254"/>
                  </a:cubicBezTo>
                  <a:cubicBezTo>
                    <a:pt x="3" y="258"/>
                    <a:pt x="2" y="263"/>
                    <a:pt x="2" y="268"/>
                  </a:cubicBezTo>
                  <a:close/>
                </a:path>
              </a:pathLst>
            </a:custGeom>
            <a:solidFill>
              <a:srgbClr val="F15A24"/>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7" name="Freeform 134"/>
            <p:cNvSpPr/>
            <p:nvPr/>
          </p:nvSpPr>
          <p:spPr bwMode="auto">
            <a:xfrm rot="2700000" flipH="1">
              <a:off x="6176406" y="2803550"/>
              <a:ext cx="154413" cy="197568"/>
            </a:xfrm>
            <a:custGeom>
              <a:avLst/>
              <a:gdLst>
                <a:gd name="T0" fmla="*/ 581760 w 324"/>
                <a:gd name="T1" fmla="*/ 0 h 415"/>
                <a:gd name="T2" fmla="*/ 1148410 w 324"/>
                <a:gd name="T3" fmla="*/ 648083 h 415"/>
                <a:gd name="T4" fmla="*/ 1152187 w 324"/>
                <a:gd name="T5" fmla="*/ 655619 h 415"/>
                <a:gd name="T6" fmla="*/ 1152187 w 324"/>
                <a:gd name="T7" fmla="*/ 663154 h 415"/>
                <a:gd name="T8" fmla="*/ 1042635 w 324"/>
                <a:gd name="T9" fmla="*/ 1273558 h 415"/>
                <a:gd name="T10" fmla="*/ 963304 w 324"/>
                <a:gd name="T11" fmla="*/ 983428 h 415"/>
                <a:gd name="T12" fmla="*/ 868863 w 324"/>
                <a:gd name="T13" fmla="*/ 1137913 h 415"/>
                <a:gd name="T14" fmla="*/ 642203 w 324"/>
                <a:gd name="T15" fmla="*/ 1552384 h 415"/>
                <a:gd name="T16" fmla="*/ 630870 w 324"/>
                <a:gd name="T17" fmla="*/ 1563688 h 415"/>
                <a:gd name="T18" fmla="*/ 630870 w 324"/>
                <a:gd name="T19" fmla="*/ 1541080 h 415"/>
                <a:gd name="T20" fmla="*/ 245548 w 324"/>
                <a:gd name="T21" fmla="*/ 859086 h 415"/>
                <a:gd name="T22" fmla="*/ 196439 w 324"/>
                <a:gd name="T23" fmla="*/ 862854 h 415"/>
                <a:gd name="T24" fmla="*/ 7555 w 324"/>
                <a:gd name="T25" fmla="*/ 964588 h 415"/>
                <a:gd name="T26" fmla="*/ 3778 w 324"/>
                <a:gd name="T27" fmla="*/ 945749 h 415"/>
                <a:gd name="T28" fmla="*/ 3778 w 324"/>
                <a:gd name="T29" fmla="*/ 938213 h 415"/>
                <a:gd name="T30" fmla="*/ 0 w 324"/>
                <a:gd name="T31" fmla="*/ 900534 h 415"/>
                <a:gd name="T32" fmla="*/ 0 w 324"/>
                <a:gd name="T33" fmla="*/ 889230 h 415"/>
                <a:gd name="T34" fmla="*/ 0 w 324"/>
                <a:gd name="T35" fmla="*/ 840247 h 415"/>
                <a:gd name="T36" fmla="*/ 581760 w 324"/>
                <a:gd name="T37" fmla="*/ 0 h 41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24" h="415">
                  <a:moveTo>
                    <a:pt x="154" y="0"/>
                  </a:moveTo>
                  <a:cubicBezTo>
                    <a:pt x="225" y="0"/>
                    <a:pt x="288" y="73"/>
                    <a:pt x="304" y="172"/>
                  </a:cubicBezTo>
                  <a:cubicBezTo>
                    <a:pt x="305" y="174"/>
                    <a:pt x="305" y="174"/>
                    <a:pt x="305" y="174"/>
                  </a:cubicBezTo>
                  <a:cubicBezTo>
                    <a:pt x="305" y="176"/>
                    <a:pt x="305" y="176"/>
                    <a:pt x="305" y="176"/>
                  </a:cubicBezTo>
                  <a:cubicBezTo>
                    <a:pt x="306" y="179"/>
                    <a:pt x="324" y="248"/>
                    <a:pt x="276" y="338"/>
                  </a:cubicBezTo>
                  <a:cubicBezTo>
                    <a:pt x="276" y="335"/>
                    <a:pt x="256" y="263"/>
                    <a:pt x="255" y="261"/>
                  </a:cubicBezTo>
                  <a:cubicBezTo>
                    <a:pt x="256" y="270"/>
                    <a:pt x="235" y="292"/>
                    <a:pt x="230" y="302"/>
                  </a:cubicBezTo>
                  <a:cubicBezTo>
                    <a:pt x="209" y="338"/>
                    <a:pt x="198" y="379"/>
                    <a:pt x="170" y="412"/>
                  </a:cubicBezTo>
                  <a:cubicBezTo>
                    <a:pt x="169" y="413"/>
                    <a:pt x="168" y="414"/>
                    <a:pt x="167" y="415"/>
                  </a:cubicBezTo>
                  <a:cubicBezTo>
                    <a:pt x="167" y="413"/>
                    <a:pt x="167" y="411"/>
                    <a:pt x="167" y="409"/>
                  </a:cubicBezTo>
                  <a:cubicBezTo>
                    <a:pt x="159" y="260"/>
                    <a:pt x="107" y="228"/>
                    <a:pt x="65" y="228"/>
                  </a:cubicBezTo>
                  <a:cubicBezTo>
                    <a:pt x="61" y="228"/>
                    <a:pt x="57" y="229"/>
                    <a:pt x="52" y="229"/>
                  </a:cubicBezTo>
                  <a:cubicBezTo>
                    <a:pt x="33" y="232"/>
                    <a:pt x="15" y="242"/>
                    <a:pt x="2" y="256"/>
                  </a:cubicBezTo>
                  <a:cubicBezTo>
                    <a:pt x="2" y="254"/>
                    <a:pt x="1" y="253"/>
                    <a:pt x="1" y="251"/>
                  </a:cubicBezTo>
                  <a:cubicBezTo>
                    <a:pt x="1" y="249"/>
                    <a:pt x="1" y="249"/>
                    <a:pt x="1" y="249"/>
                  </a:cubicBezTo>
                  <a:cubicBezTo>
                    <a:pt x="1" y="246"/>
                    <a:pt x="1" y="242"/>
                    <a:pt x="0" y="239"/>
                  </a:cubicBezTo>
                  <a:cubicBezTo>
                    <a:pt x="0" y="239"/>
                    <a:pt x="0" y="236"/>
                    <a:pt x="0" y="236"/>
                  </a:cubicBezTo>
                  <a:cubicBezTo>
                    <a:pt x="0" y="231"/>
                    <a:pt x="0" y="227"/>
                    <a:pt x="0" y="223"/>
                  </a:cubicBezTo>
                  <a:cubicBezTo>
                    <a:pt x="0" y="100"/>
                    <a:pt x="69" y="0"/>
                    <a:pt x="154" y="0"/>
                  </a:cubicBezTo>
                  <a:close/>
                </a:path>
              </a:pathLst>
            </a:custGeom>
            <a:solidFill>
              <a:srgbClr val="F7931E"/>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8" name="Freeform 135"/>
            <p:cNvSpPr/>
            <p:nvPr/>
          </p:nvSpPr>
          <p:spPr bwMode="auto">
            <a:xfrm rot="2700000" flipH="1">
              <a:off x="6216128" y="2815389"/>
              <a:ext cx="101140" cy="142811"/>
            </a:xfrm>
            <a:custGeom>
              <a:avLst/>
              <a:gdLst>
                <a:gd name="T0" fmla="*/ 162607 w 212"/>
                <a:gd name="T1" fmla="*/ 535009 h 300"/>
                <a:gd name="T2" fmla="*/ 128573 w 212"/>
                <a:gd name="T3" fmla="*/ 535009 h 300"/>
                <a:gd name="T4" fmla="*/ 3782 w 212"/>
                <a:gd name="T5" fmla="*/ 599059 h 300"/>
                <a:gd name="T6" fmla="*/ 3782 w 212"/>
                <a:gd name="T7" fmla="*/ 587756 h 300"/>
                <a:gd name="T8" fmla="*/ 3782 w 212"/>
                <a:gd name="T9" fmla="*/ 583988 h 300"/>
                <a:gd name="T10" fmla="*/ 0 w 212"/>
                <a:gd name="T11" fmla="*/ 557615 h 300"/>
                <a:gd name="T12" fmla="*/ 0 w 212"/>
                <a:gd name="T13" fmla="*/ 550079 h 300"/>
                <a:gd name="T14" fmla="*/ 0 w 212"/>
                <a:gd name="T15" fmla="*/ 523706 h 300"/>
                <a:gd name="T16" fmla="*/ 381936 w 212"/>
                <a:gd name="T17" fmla="*/ 0 h 300"/>
                <a:gd name="T18" fmla="*/ 752528 w 212"/>
                <a:gd name="T19" fmla="*/ 403140 h 300"/>
                <a:gd name="T20" fmla="*/ 756309 w 212"/>
                <a:gd name="T21" fmla="*/ 406908 h 300"/>
                <a:gd name="T22" fmla="*/ 756309 w 212"/>
                <a:gd name="T23" fmla="*/ 410676 h 300"/>
                <a:gd name="T24" fmla="*/ 684460 w 212"/>
                <a:gd name="T25" fmla="*/ 791210 h 300"/>
                <a:gd name="T26" fmla="*/ 631518 w 212"/>
                <a:gd name="T27" fmla="*/ 610362 h 300"/>
                <a:gd name="T28" fmla="*/ 567232 w 212"/>
                <a:gd name="T29" fmla="*/ 704554 h 300"/>
                <a:gd name="T30" fmla="*/ 457567 w 212"/>
                <a:gd name="T31" fmla="*/ 1130300 h 300"/>
                <a:gd name="T32" fmla="*/ 162607 w 212"/>
                <a:gd name="T33" fmla="*/ 535009 h 3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12" h="300">
                  <a:moveTo>
                    <a:pt x="43" y="142"/>
                  </a:moveTo>
                  <a:cubicBezTo>
                    <a:pt x="40" y="142"/>
                    <a:pt x="37" y="142"/>
                    <a:pt x="34" y="142"/>
                  </a:cubicBezTo>
                  <a:cubicBezTo>
                    <a:pt x="21" y="144"/>
                    <a:pt x="10" y="150"/>
                    <a:pt x="1" y="159"/>
                  </a:cubicBezTo>
                  <a:cubicBezTo>
                    <a:pt x="1" y="158"/>
                    <a:pt x="1" y="157"/>
                    <a:pt x="1" y="156"/>
                  </a:cubicBezTo>
                  <a:cubicBezTo>
                    <a:pt x="1" y="155"/>
                    <a:pt x="1" y="155"/>
                    <a:pt x="1" y="155"/>
                  </a:cubicBezTo>
                  <a:cubicBezTo>
                    <a:pt x="0" y="152"/>
                    <a:pt x="0" y="150"/>
                    <a:pt x="0" y="148"/>
                  </a:cubicBezTo>
                  <a:cubicBezTo>
                    <a:pt x="0" y="146"/>
                    <a:pt x="0" y="146"/>
                    <a:pt x="0" y="146"/>
                  </a:cubicBezTo>
                  <a:cubicBezTo>
                    <a:pt x="0" y="143"/>
                    <a:pt x="0" y="141"/>
                    <a:pt x="0" y="139"/>
                  </a:cubicBezTo>
                  <a:cubicBezTo>
                    <a:pt x="0" y="62"/>
                    <a:pt x="45" y="0"/>
                    <a:pt x="101" y="0"/>
                  </a:cubicBezTo>
                  <a:cubicBezTo>
                    <a:pt x="147" y="0"/>
                    <a:pt x="189" y="45"/>
                    <a:pt x="199" y="107"/>
                  </a:cubicBezTo>
                  <a:cubicBezTo>
                    <a:pt x="200" y="108"/>
                    <a:pt x="200" y="108"/>
                    <a:pt x="200" y="108"/>
                  </a:cubicBezTo>
                  <a:cubicBezTo>
                    <a:pt x="200" y="109"/>
                    <a:pt x="200" y="109"/>
                    <a:pt x="200" y="109"/>
                  </a:cubicBezTo>
                  <a:cubicBezTo>
                    <a:pt x="201" y="111"/>
                    <a:pt x="212" y="154"/>
                    <a:pt x="181" y="210"/>
                  </a:cubicBezTo>
                  <a:cubicBezTo>
                    <a:pt x="181" y="208"/>
                    <a:pt x="167" y="164"/>
                    <a:pt x="167" y="162"/>
                  </a:cubicBezTo>
                  <a:cubicBezTo>
                    <a:pt x="168" y="168"/>
                    <a:pt x="154" y="181"/>
                    <a:pt x="150" y="187"/>
                  </a:cubicBezTo>
                  <a:cubicBezTo>
                    <a:pt x="137" y="210"/>
                    <a:pt x="126" y="275"/>
                    <a:pt x="121" y="300"/>
                  </a:cubicBezTo>
                  <a:cubicBezTo>
                    <a:pt x="121" y="300"/>
                    <a:pt x="94" y="134"/>
                    <a:pt x="43" y="142"/>
                  </a:cubicBezTo>
                  <a:close/>
                </a:path>
              </a:pathLst>
            </a:custGeom>
            <a:solidFill>
              <a:srgbClr val="FBB03B"/>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9" name="Freeform 107"/>
            <p:cNvSpPr/>
            <p:nvPr/>
          </p:nvSpPr>
          <p:spPr bwMode="auto">
            <a:xfrm rot="2700000" flipH="1">
              <a:off x="6219230" y="2554544"/>
              <a:ext cx="183510" cy="293579"/>
            </a:xfrm>
            <a:custGeom>
              <a:avLst/>
              <a:gdLst>
                <a:gd name="T0" fmla="*/ 587375 w 312"/>
                <a:gd name="T1" fmla="*/ 0 h 495"/>
                <a:gd name="T2" fmla="*/ 1174750 w 312"/>
                <a:gd name="T3" fmla="*/ 597631 h 495"/>
                <a:gd name="T4" fmla="*/ 1174750 w 312"/>
                <a:gd name="T5" fmla="*/ 612666 h 495"/>
                <a:gd name="T6" fmla="*/ 1174750 w 312"/>
                <a:gd name="T7" fmla="*/ 612666 h 495"/>
                <a:gd name="T8" fmla="*/ 798228 w 312"/>
                <a:gd name="T9" fmla="*/ 1804170 h 495"/>
                <a:gd name="T10" fmla="*/ 779401 w 312"/>
                <a:gd name="T11" fmla="*/ 1826722 h 495"/>
                <a:gd name="T12" fmla="*/ 779401 w 312"/>
                <a:gd name="T13" fmla="*/ 1826722 h 495"/>
                <a:gd name="T14" fmla="*/ 779401 w 312"/>
                <a:gd name="T15" fmla="*/ 1826722 h 495"/>
                <a:gd name="T16" fmla="*/ 692801 w 312"/>
                <a:gd name="T17" fmla="*/ 1860550 h 495"/>
                <a:gd name="T18" fmla="*/ 579845 w 312"/>
                <a:gd name="T19" fmla="*/ 1762824 h 495"/>
                <a:gd name="T20" fmla="*/ 587375 w 312"/>
                <a:gd name="T21" fmla="*/ 1740272 h 495"/>
                <a:gd name="T22" fmla="*/ 587375 w 312"/>
                <a:gd name="T23" fmla="*/ 1740272 h 495"/>
                <a:gd name="T24" fmla="*/ 621262 w 312"/>
                <a:gd name="T25" fmla="*/ 1559855 h 495"/>
                <a:gd name="T26" fmla="*/ 459357 w 312"/>
                <a:gd name="T27" fmla="*/ 1168952 h 495"/>
                <a:gd name="T28" fmla="*/ 459357 w 312"/>
                <a:gd name="T29" fmla="*/ 1165193 h 495"/>
                <a:gd name="T30" fmla="*/ 158139 w 312"/>
                <a:gd name="T31" fmla="*/ 992293 h 495"/>
                <a:gd name="T32" fmla="*/ 0 w 312"/>
                <a:gd name="T33" fmla="*/ 590114 h 495"/>
                <a:gd name="T34" fmla="*/ 587375 w 312"/>
                <a:gd name="T35" fmla="*/ 0 h 49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connsiteX0" fmla="*/ 5000 w 10000"/>
                <a:gd name="connsiteY0" fmla="*/ 0 h 10000"/>
                <a:gd name="connsiteX1" fmla="*/ 10000 w 10000"/>
                <a:gd name="connsiteY1" fmla="*/ 3212 h 10000"/>
                <a:gd name="connsiteX2" fmla="*/ 10000 w 10000"/>
                <a:gd name="connsiteY2" fmla="*/ 3293 h 10000"/>
                <a:gd name="connsiteX3" fmla="*/ 10000 w 10000"/>
                <a:gd name="connsiteY3" fmla="*/ 3293 h 10000"/>
                <a:gd name="connsiteX4" fmla="*/ 6795 w 10000"/>
                <a:gd name="connsiteY4" fmla="*/ 9697 h 10000"/>
                <a:gd name="connsiteX5" fmla="*/ 6635 w 10000"/>
                <a:gd name="connsiteY5" fmla="*/ 9818 h 10000"/>
                <a:gd name="connsiteX6" fmla="*/ 6635 w 10000"/>
                <a:gd name="connsiteY6" fmla="*/ 9818 h 10000"/>
                <a:gd name="connsiteX7" fmla="*/ 6635 w 10000"/>
                <a:gd name="connsiteY7" fmla="*/ 9818 h 10000"/>
                <a:gd name="connsiteX8" fmla="*/ 5897 w 10000"/>
                <a:gd name="connsiteY8" fmla="*/ 10000 h 10000"/>
                <a:gd name="connsiteX9" fmla="*/ 4936 w 10000"/>
                <a:gd name="connsiteY9" fmla="*/ 9475 h 10000"/>
                <a:gd name="connsiteX10" fmla="*/ 5000 w 10000"/>
                <a:gd name="connsiteY10" fmla="*/ 9354 h 10000"/>
                <a:gd name="connsiteX11" fmla="*/ 5288 w 10000"/>
                <a:gd name="connsiteY11" fmla="*/ 8384 h 10000"/>
                <a:gd name="connsiteX12" fmla="*/ 3910 w 10000"/>
                <a:gd name="connsiteY12" fmla="*/ 6283 h 10000"/>
                <a:gd name="connsiteX13" fmla="*/ 3910 w 10000"/>
                <a:gd name="connsiteY13" fmla="*/ 6263 h 10000"/>
                <a:gd name="connsiteX14" fmla="*/ 1346 w 10000"/>
                <a:gd name="connsiteY14" fmla="*/ 5333 h 10000"/>
                <a:gd name="connsiteX15" fmla="*/ 0 w 10000"/>
                <a:gd name="connsiteY15" fmla="*/ 3172 h 10000"/>
                <a:gd name="connsiteX16" fmla="*/ 5000 w 10000"/>
                <a:gd name="connsiteY16" fmla="*/ 0 h 10000"/>
                <a:gd name="connsiteX0-1" fmla="*/ 5000 w 10000"/>
                <a:gd name="connsiteY0-2" fmla="*/ 0 h 10000"/>
                <a:gd name="connsiteX1-3" fmla="*/ 10000 w 10000"/>
                <a:gd name="connsiteY1-4" fmla="*/ 3212 h 10000"/>
                <a:gd name="connsiteX2-5" fmla="*/ 10000 w 10000"/>
                <a:gd name="connsiteY2-6" fmla="*/ 3293 h 10000"/>
                <a:gd name="connsiteX3-7" fmla="*/ 10000 w 10000"/>
                <a:gd name="connsiteY3-8" fmla="*/ 3293 h 10000"/>
                <a:gd name="connsiteX4-9" fmla="*/ 6795 w 10000"/>
                <a:gd name="connsiteY4-10" fmla="*/ 9697 h 10000"/>
                <a:gd name="connsiteX5-11" fmla="*/ 6635 w 10000"/>
                <a:gd name="connsiteY5-12" fmla="*/ 9818 h 10000"/>
                <a:gd name="connsiteX6-13" fmla="*/ 6635 w 10000"/>
                <a:gd name="connsiteY6-14" fmla="*/ 9818 h 10000"/>
                <a:gd name="connsiteX7-15" fmla="*/ 6635 w 10000"/>
                <a:gd name="connsiteY7-16" fmla="*/ 9818 h 10000"/>
                <a:gd name="connsiteX8-17" fmla="*/ 5897 w 10000"/>
                <a:gd name="connsiteY8-18" fmla="*/ 10000 h 10000"/>
                <a:gd name="connsiteX9-19" fmla="*/ 4936 w 10000"/>
                <a:gd name="connsiteY9-20" fmla="*/ 9475 h 10000"/>
                <a:gd name="connsiteX10-21" fmla="*/ 5288 w 10000"/>
                <a:gd name="connsiteY10-22" fmla="*/ 8384 h 10000"/>
                <a:gd name="connsiteX11-23" fmla="*/ 3910 w 10000"/>
                <a:gd name="connsiteY11-24" fmla="*/ 6283 h 10000"/>
                <a:gd name="connsiteX12-25" fmla="*/ 3910 w 10000"/>
                <a:gd name="connsiteY12-26" fmla="*/ 6263 h 10000"/>
                <a:gd name="connsiteX13-27" fmla="*/ 1346 w 10000"/>
                <a:gd name="connsiteY13-28" fmla="*/ 5333 h 10000"/>
                <a:gd name="connsiteX14-29" fmla="*/ 0 w 10000"/>
                <a:gd name="connsiteY14-30" fmla="*/ 3172 h 10000"/>
                <a:gd name="connsiteX15-31" fmla="*/ 5000 w 10000"/>
                <a:gd name="connsiteY15-32" fmla="*/ 0 h 10000"/>
                <a:gd name="connsiteX0-33" fmla="*/ 5000 w 10000"/>
                <a:gd name="connsiteY0-34" fmla="*/ 0 h 10086"/>
                <a:gd name="connsiteX1-35" fmla="*/ 10000 w 10000"/>
                <a:gd name="connsiteY1-36" fmla="*/ 3212 h 10086"/>
                <a:gd name="connsiteX2-37" fmla="*/ 10000 w 10000"/>
                <a:gd name="connsiteY2-38" fmla="*/ 3293 h 10086"/>
                <a:gd name="connsiteX3-39" fmla="*/ 10000 w 10000"/>
                <a:gd name="connsiteY3-40" fmla="*/ 3293 h 10086"/>
                <a:gd name="connsiteX4-41" fmla="*/ 6795 w 10000"/>
                <a:gd name="connsiteY4-42" fmla="*/ 9697 h 10086"/>
                <a:gd name="connsiteX5-43" fmla="*/ 6635 w 10000"/>
                <a:gd name="connsiteY5-44" fmla="*/ 9818 h 10086"/>
                <a:gd name="connsiteX6-45" fmla="*/ 6635 w 10000"/>
                <a:gd name="connsiteY6-46" fmla="*/ 9818 h 10086"/>
                <a:gd name="connsiteX7-47" fmla="*/ 6635 w 10000"/>
                <a:gd name="connsiteY7-48" fmla="*/ 9818 h 10086"/>
                <a:gd name="connsiteX8-49" fmla="*/ 5897 w 10000"/>
                <a:gd name="connsiteY8-50" fmla="*/ 10000 h 10086"/>
                <a:gd name="connsiteX9-51" fmla="*/ 5288 w 10000"/>
                <a:gd name="connsiteY9-52" fmla="*/ 8384 h 10086"/>
                <a:gd name="connsiteX10-53" fmla="*/ 3910 w 10000"/>
                <a:gd name="connsiteY10-54" fmla="*/ 6283 h 10086"/>
                <a:gd name="connsiteX11-55" fmla="*/ 3910 w 10000"/>
                <a:gd name="connsiteY11-56" fmla="*/ 6263 h 10086"/>
                <a:gd name="connsiteX12-57" fmla="*/ 1346 w 10000"/>
                <a:gd name="connsiteY12-58" fmla="*/ 5333 h 10086"/>
                <a:gd name="connsiteX13-59" fmla="*/ 0 w 10000"/>
                <a:gd name="connsiteY13-60" fmla="*/ 3172 h 10086"/>
                <a:gd name="connsiteX14-61" fmla="*/ 5000 w 10000"/>
                <a:gd name="connsiteY14-62" fmla="*/ 0 h 1008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Lst>
              <a:rect l="l" t="t" r="r" b="b"/>
              <a:pathLst>
                <a:path w="10000" h="10086">
                  <a:moveTo>
                    <a:pt x="5000" y="0"/>
                  </a:moveTo>
                  <a:cubicBezTo>
                    <a:pt x="7756" y="0"/>
                    <a:pt x="10000" y="1455"/>
                    <a:pt x="10000" y="3212"/>
                  </a:cubicBezTo>
                  <a:lnTo>
                    <a:pt x="10000" y="3293"/>
                  </a:lnTo>
                  <a:lnTo>
                    <a:pt x="10000" y="3293"/>
                  </a:lnTo>
                  <a:cubicBezTo>
                    <a:pt x="10000" y="5717"/>
                    <a:pt x="8814" y="7859"/>
                    <a:pt x="6795" y="9697"/>
                  </a:cubicBezTo>
                  <a:cubicBezTo>
                    <a:pt x="6731" y="9737"/>
                    <a:pt x="6699" y="9778"/>
                    <a:pt x="6635" y="9818"/>
                  </a:cubicBezTo>
                  <a:lnTo>
                    <a:pt x="6635" y="9818"/>
                  </a:lnTo>
                  <a:lnTo>
                    <a:pt x="6635" y="9818"/>
                  </a:lnTo>
                  <a:cubicBezTo>
                    <a:pt x="6442" y="9919"/>
                    <a:pt x="6121" y="10239"/>
                    <a:pt x="5897" y="10000"/>
                  </a:cubicBezTo>
                  <a:cubicBezTo>
                    <a:pt x="5673" y="9761"/>
                    <a:pt x="5619" y="9003"/>
                    <a:pt x="5288" y="8384"/>
                  </a:cubicBezTo>
                  <a:cubicBezTo>
                    <a:pt x="5064" y="7556"/>
                    <a:pt x="4744" y="6848"/>
                    <a:pt x="3910" y="6283"/>
                  </a:cubicBezTo>
                  <a:lnTo>
                    <a:pt x="3910" y="6263"/>
                  </a:lnTo>
                  <a:cubicBezTo>
                    <a:pt x="3237" y="5818"/>
                    <a:pt x="2340" y="5475"/>
                    <a:pt x="1346" y="5333"/>
                  </a:cubicBezTo>
                  <a:cubicBezTo>
                    <a:pt x="513" y="4768"/>
                    <a:pt x="0" y="4000"/>
                    <a:pt x="0" y="3172"/>
                  </a:cubicBezTo>
                  <a:cubicBezTo>
                    <a:pt x="0" y="1414"/>
                    <a:pt x="2244" y="0"/>
                    <a:pt x="5000" y="0"/>
                  </a:cubicBezTo>
                  <a:close/>
                </a:path>
              </a:pathLst>
            </a:custGeom>
            <a:solidFill>
              <a:schemeClr val="accent2">
                <a:alpha val="73000"/>
              </a:schemeClr>
            </a:soli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10" name="Freeform 107"/>
            <p:cNvSpPr/>
            <p:nvPr/>
          </p:nvSpPr>
          <p:spPr bwMode="auto">
            <a:xfrm rot="2700000">
              <a:off x="6369742" y="2705056"/>
              <a:ext cx="183510" cy="293579"/>
            </a:xfrm>
            <a:custGeom>
              <a:avLst/>
              <a:gdLst>
                <a:gd name="T0" fmla="*/ 587375 w 312"/>
                <a:gd name="T1" fmla="*/ 0 h 495"/>
                <a:gd name="T2" fmla="*/ 1174750 w 312"/>
                <a:gd name="T3" fmla="*/ 597631 h 495"/>
                <a:gd name="T4" fmla="*/ 1174750 w 312"/>
                <a:gd name="T5" fmla="*/ 612666 h 495"/>
                <a:gd name="T6" fmla="*/ 1174750 w 312"/>
                <a:gd name="T7" fmla="*/ 612666 h 495"/>
                <a:gd name="T8" fmla="*/ 798228 w 312"/>
                <a:gd name="T9" fmla="*/ 1804170 h 495"/>
                <a:gd name="T10" fmla="*/ 779401 w 312"/>
                <a:gd name="T11" fmla="*/ 1826722 h 495"/>
                <a:gd name="T12" fmla="*/ 779401 w 312"/>
                <a:gd name="T13" fmla="*/ 1826722 h 495"/>
                <a:gd name="T14" fmla="*/ 779401 w 312"/>
                <a:gd name="T15" fmla="*/ 1826722 h 495"/>
                <a:gd name="T16" fmla="*/ 692801 w 312"/>
                <a:gd name="T17" fmla="*/ 1860550 h 495"/>
                <a:gd name="T18" fmla="*/ 579845 w 312"/>
                <a:gd name="T19" fmla="*/ 1762824 h 495"/>
                <a:gd name="T20" fmla="*/ 587375 w 312"/>
                <a:gd name="T21" fmla="*/ 1740272 h 495"/>
                <a:gd name="T22" fmla="*/ 587375 w 312"/>
                <a:gd name="T23" fmla="*/ 1740272 h 495"/>
                <a:gd name="T24" fmla="*/ 621262 w 312"/>
                <a:gd name="T25" fmla="*/ 1559855 h 495"/>
                <a:gd name="T26" fmla="*/ 459357 w 312"/>
                <a:gd name="T27" fmla="*/ 1168952 h 495"/>
                <a:gd name="T28" fmla="*/ 459357 w 312"/>
                <a:gd name="T29" fmla="*/ 1165193 h 495"/>
                <a:gd name="T30" fmla="*/ 158139 w 312"/>
                <a:gd name="T31" fmla="*/ 992293 h 495"/>
                <a:gd name="T32" fmla="*/ 0 w 312"/>
                <a:gd name="T33" fmla="*/ 590114 h 495"/>
                <a:gd name="T34" fmla="*/ 587375 w 312"/>
                <a:gd name="T35" fmla="*/ 0 h 49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connsiteX0" fmla="*/ 5000 w 10000"/>
                <a:gd name="connsiteY0" fmla="*/ 0 h 10000"/>
                <a:gd name="connsiteX1" fmla="*/ 10000 w 10000"/>
                <a:gd name="connsiteY1" fmla="*/ 3212 h 10000"/>
                <a:gd name="connsiteX2" fmla="*/ 10000 w 10000"/>
                <a:gd name="connsiteY2" fmla="*/ 3293 h 10000"/>
                <a:gd name="connsiteX3" fmla="*/ 10000 w 10000"/>
                <a:gd name="connsiteY3" fmla="*/ 3293 h 10000"/>
                <a:gd name="connsiteX4" fmla="*/ 6795 w 10000"/>
                <a:gd name="connsiteY4" fmla="*/ 9697 h 10000"/>
                <a:gd name="connsiteX5" fmla="*/ 6635 w 10000"/>
                <a:gd name="connsiteY5" fmla="*/ 9818 h 10000"/>
                <a:gd name="connsiteX6" fmla="*/ 6635 w 10000"/>
                <a:gd name="connsiteY6" fmla="*/ 9818 h 10000"/>
                <a:gd name="connsiteX7" fmla="*/ 6635 w 10000"/>
                <a:gd name="connsiteY7" fmla="*/ 9818 h 10000"/>
                <a:gd name="connsiteX8" fmla="*/ 5897 w 10000"/>
                <a:gd name="connsiteY8" fmla="*/ 10000 h 10000"/>
                <a:gd name="connsiteX9" fmla="*/ 4936 w 10000"/>
                <a:gd name="connsiteY9" fmla="*/ 9475 h 10000"/>
                <a:gd name="connsiteX10" fmla="*/ 5000 w 10000"/>
                <a:gd name="connsiteY10" fmla="*/ 9354 h 10000"/>
                <a:gd name="connsiteX11" fmla="*/ 5288 w 10000"/>
                <a:gd name="connsiteY11" fmla="*/ 8384 h 10000"/>
                <a:gd name="connsiteX12" fmla="*/ 3910 w 10000"/>
                <a:gd name="connsiteY12" fmla="*/ 6283 h 10000"/>
                <a:gd name="connsiteX13" fmla="*/ 3910 w 10000"/>
                <a:gd name="connsiteY13" fmla="*/ 6263 h 10000"/>
                <a:gd name="connsiteX14" fmla="*/ 1346 w 10000"/>
                <a:gd name="connsiteY14" fmla="*/ 5333 h 10000"/>
                <a:gd name="connsiteX15" fmla="*/ 0 w 10000"/>
                <a:gd name="connsiteY15" fmla="*/ 3172 h 10000"/>
                <a:gd name="connsiteX16" fmla="*/ 5000 w 10000"/>
                <a:gd name="connsiteY16" fmla="*/ 0 h 10000"/>
                <a:gd name="connsiteX0-1" fmla="*/ 5000 w 10000"/>
                <a:gd name="connsiteY0-2" fmla="*/ 0 h 10000"/>
                <a:gd name="connsiteX1-3" fmla="*/ 10000 w 10000"/>
                <a:gd name="connsiteY1-4" fmla="*/ 3212 h 10000"/>
                <a:gd name="connsiteX2-5" fmla="*/ 10000 w 10000"/>
                <a:gd name="connsiteY2-6" fmla="*/ 3293 h 10000"/>
                <a:gd name="connsiteX3-7" fmla="*/ 10000 w 10000"/>
                <a:gd name="connsiteY3-8" fmla="*/ 3293 h 10000"/>
                <a:gd name="connsiteX4-9" fmla="*/ 6795 w 10000"/>
                <a:gd name="connsiteY4-10" fmla="*/ 9697 h 10000"/>
                <a:gd name="connsiteX5-11" fmla="*/ 6635 w 10000"/>
                <a:gd name="connsiteY5-12" fmla="*/ 9818 h 10000"/>
                <a:gd name="connsiteX6-13" fmla="*/ 6635 w 10000"/>
                <a:gd name="connsiteY6-14" fmla="*/ 9818 h 10000"/>
                <a:gd name="connsiteX7-15" fmla="*/ 6635 w 10000"/>
                <a:gd name="connsiteY7-16" fmla="*/ 9818 h 10000"/>
                <a:gd name="connsiteX8-17" fmla="*/ 5897 w 10000"/>
                <a:gd name="connsiteY8-18" fmla="*/ 10000 h 10000"/>
                <a:gd name="connsiteX9-19" fmla="*/ 4936 w 10000"/>
                <a:gd name="connsiteY9-20" fmla="*/ 9475 h 10000"/>
                <a:gd name="connsiteX10-21" fmla="*/ 5288 w 10000"/>
                <a:gd name="connsiteY10-22" fmla="*/ 8384 h 10000"/>
                <a:gd name="connsiteX11-23" fmla="*/ 3910 w 10000"/>
                <a:gd name="connsiteY11-24" fmla="*/ 6283 h 10000"/>
                <a:gd name="connsiteX12-25" fmla="*/ 3910 w 10000"/>
                <a:gd name="connsiteY12-26" fmla="*/ 6263 h 10000"/>
                <a:gd name="connsiteX13-27" fmla="*/ 1346 w 10000"/>
                <a:gd name="connsiteY13-28" fmla="*/ 5333 h 10000"/>
                <a:gd name="connsiteX14-29" fmla="*/ 0 w 10000"/>
                <a:gd name="connsiteY14-30" fmla="*/ 3172 h 10000"/>
                <a:gd name="connsiteX15-31" fmla="*/ 5000 w 10000"/>
                <a:gd name="connsiteY15-32" fmla="*/ 0 h 10000"/>
                <a:gd name="connsiteX0-33" fmla="*/ 5000 w 10000"/>
                <a:gd name="connsiteY0-34" fmla="*/ 0 h 10086"/>
                <a:gd name="connsiteX1-35" fmla="*/ 10000 w 10000"/>
                <a:gd name="connsiteY1-36" fmla="*/ 3212 h 10086"/>
                <a:gd name="connsiteX2-37" fmla="*/ 10000 w 10000"/>
                <a:gd name="connsiteY2-38" fmla="*/ 3293 h 10086"/>
                <a:gd name="connsiteX3-39" fmla="*/ 10000 w 10000"/>
                <a:gd name="connsiteY3-40" fmla="*/ 3293 h 10086"/>
                <a:gd name="connsiteX4-41" fmla="*/ 6795 w 10000"/>
                <a:gd name="connsiteY4-42" fmla="*/ 9697 h 10086"/>
                <a:gd name="connsiteX5-43" fmla="*/ 6635 w 10000"/>
                <a:gd name="connsiteY5-44" fmla="*/ 9818 h 10086"/>
                <a:gd name="connsiteX6-45" fmla="*/ 6635 w 10000"/>
                <a:gd name="connsiteY6-46" fmla="*/ 9818 h 10086"/>
                <a:gd name="connsiteX7-47" fmla="*/ 6635 w 10000"/>
                <a:gd name="connsiteY7-48" fmla="*/ 9818 h 10086"/>
                <a:gd name="connsiteX8-49" fmla="*/ 5897 w 10000"/>
                <a:gd name="connsiteY8-50" fmla="*/ 10000 h 10086"/>
                <a:gd name="connsiteX9-51" fmla="*/ 5288 w 10000"/>
                <a:gd name="connsiteY9-52" fmla="*/ 8384 h 10086"/>
                <a:gd name="connsiteX10-53" fmla="*/ 3910 w 10000"/>
                <a:gd name="connsiteY10-54" fmla="*/ 6283 h 10086"/>
                <a:gd name="connsiteX11-55" fmla="*/ 3910 w 10000"/>
                <a:gd name="connsiteY11-56" fmla="*/ 6263 h 10086"/>
                <a:gd name="connsiteX12-57" fmla="*/ 1346 w 10000"/>
                <a:gd name="connsiteY12-58" fmla="*/ 5333 h 10086"/>
                <a:gd name="connsiteX13-59" fmla="*/ 0 w 10000"/>
                <a:gd name="connsiteY13-60" fmla="*/ 3172 h 10086"/>
                <a:gd name="connsiteX14-61" fmla="*/ 5000 w 10000"/>
                <a:gd name="connsiteY14-62" fmla="*/ 0 h 1008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Lst>
              <a:rect l="l" t="t" r="r" b="b"/>
              <a:pathLst>
                <a:path w="10000" h="10086">
                  <a:moveTo>
                    <a:pt x="5000" y="0"/>
                  </a:moveTo>
                  <a:cubicBezTo>
                    <a:pt x="7756" y="0"/>
                    <a:pt x="10000" y="1455"/>
                    <a:pt x="10000" y="3212"/>
                  </a:cubicBezTo>
                  <a:lnTo>
                    <a:pt x="10000" y="3293"/>
                  </a:lnTo>
                  <a:lnTo>
                    <a:pt x="10000" y="3293"/>
                  </a:lnTo>
                  <a:cubicBezTo>
                    <a:pt x="10000" y="5717"/>
                    <a:pt x="8814" y="7859"/>
                    <a:pt x="6795" y="9697"/>
                  </a:cubicBezTo>
                  <a:cubicBezTo>
                    <a:pt x="6731" y="9737"/>
                    <a:pt x="6699" y="9778"/>
                    <a:pt x="6635" y="9818"/>
                  </a:cubicBezTo>
                  <a:lnTo>
                    <a:pt x="6635" y="9818"/>
                  </a:lnTo>
                  <a:lnTo>
                    <a:pt x="6635" y="9818"/>
                  </a:lnTo>
                  <a:cubicBezTo>
                    <a:pt x="6442" y="9919"/>
                    <a:pt x="6121" y="10239"/>
                    <a:pt x="5897" y="10000"/>
                  </a:cubicBezTo>
                  <a:cubicBezTo>
                    <a:pt x="5673" y="9761"/>
                    <a:pt x="5619" y="9003"/>
                    <a:pt x="5288" y="8384"/>
                  </a:cubicBezTo>
                  <a:cubicBezTo>
                    <a:pt x="5064" y="7556"/>
                    <a:pt x="4744" y="6848"/>
                    <a:pt x="3910" y="6283"/>
                  </a:cubicBezTo>
                  <a:lnTo>
                    <a:pt x="3910" y="6263"/>
                  </a:lnTo>
                  <a:cubicBezTo>
                    <a:pt x="3237" y="5818"/>
                    <a:pt x="2340" y="5475"/>
                    <a:pt x="1346" y="5333"/>
                  </a:cubicBezTo>
                  <a:cubicBezTo>
                    <a:pt x="513" y="4768"/>
                    <a:pt x="0" y="4000"/>
                    <a:pt x="0" y="3172"/>
                  </a:cubicBezTo>
                  <a:cubicBezTo>
                    <a:pt x="0" y="1414"/>
                    <a:pt x="2244" y="0"/>
                    <a:pt x="5000" y="0"/>
                  </a:cubicBezTo>
                  <a:close/>
                </a:path>
              </a:pathLst>
            </a:custGeom>
            <a:solidFill>
              <a:schemeClr val="accent2">
                <a:alpha val="73000"/>
              </a:schemeClr>
            </a:soli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11" name="Freeform 108"/>
            <p:cNvSpPr/>
            <p:nvPr/>
          </p:nvSpPr>
          <p:spPr bwMode="auto">
            <a:xfrm rot="2700000">
              <a:off x="6407803" y="2259335"/>
              <a:ext cx="350653" cy="642255"/>
            </a:xfrm>
            <a:custGeom>
              <a:avLst/>
              <a:gdLst>
                <a:gd name="T0" fmla="*/ 1122363 w 596"/>
                <a:gd name="T1" fmla="*/ 4105275 h 1092"/>
                <a:gd name="T2" fmla="*/ 598844 w 596"/>
                <a:gd name="T3" fmla="*/ 4105275 h 1092"/>
                <a:gd name="T4" fmla="*/ 79093 w 596"/>
                <a:gd name="T5" fmla="*/ 1928577 h 1092"/>
                <a:gd name="T6" fmla="*/ 1122363 w 596"/>
                <a:gd name="T7" fmla="*/ 0 h 1092"/>
                <a:gd name="T8" fmla="*/ 1126129 w 596"/>
                <a:gd name="T9" fmla="*/ 0 h 1092"/>
                <a:gd name="T10" fmla="*/ 2165632 w 596"/>
                <a:gd name="T11" fmla="*/ 1928577 h 1092"/>
                <a:gd name="T12" fmla="*/ 1645881 w 596"/>
                <a:gd name="T13" fmla="*/ 4105275 h 1092"/>
                <a:gd name="T14" fmla="*/ 1122363 w 596"/>
                <a:gd name="T15" fmla="*/ 4105275 h 109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6" h="1092">
                  <a:moveTo>
                    <a:pt x="298" y="1092"/>
                  </a:moveTo>
                  <a:cubicBezTo>
                    <a:pt x="159" y="1092"/>
                    <a:pt x="159" y="1092"/>
                    <a:pt x="159" y="1092"/>
                  </a:cubicBezTo>
                  <a:cubicBezTo>
                    <a:pt x="31" y="824"/>
                    <a:pt x="21" y="513"/>
                    <a:pt x="21" y="513"/>
                  </a:cubicBezTo>
                  <a:cubicBezTo>
                    <a:pt x="0" y="212"/>
                    <a:pt x="298" y="0"/>
                    <a:pt x="298" y="0"/>
                  </a:cubicBezTo>
                  <a:cubicBezTo>
                    <a:pt x="299" y="0"/>
                    <a:pt x="299" y="0"/>
                    <a:pt x="299" y="0"/>
                  </a:cubicBezTo>
                  <a:cubicBezTo>
                    <a:pt x="299" y="0"/>
                    <a:pt x="596" y="212"/>
                    <a:pt x="575" y="513"/>
                  </a:cubicBezTo>
                  <a:cubicBezTo>
                    <a:pt x="575" y="513"/>
                    <a:pt x="566" y="824"/>
                    <a:pt x="437" y="1092"/>
                  </a:cubicBezTo>
                  <a:lnTo>
                    <a:pt x="298" y="1092"/>
                  </a:lnTo>
                  <a:close/>
                </a:path>
              </a:pathLst>
            </a:custGeom>
            <a:solidFill>
              <a:schemeClr val="accent1"/>
            </a:soli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12" name="Oval 113"/>
            <p:cNvSpPr>
              <a:spLocks noChangeArrowheads="1"/>
            </p:cNvSpPr>
            <p:nvPr/>
          </p:nvSpPr>
          <p:spPr bwMode="auto">
            <a:xfrm rot="2700000">
              <a:off x="6568043" y="2481147"/>
              <a:ext cx="117123" cy="114085"/>
            </a:xfrm>
            <a:prstGeom prst="ellipse">
              <a:avLst/>
            </a:prstGeom>
            <a:solidFill>
              <a:schemeClr val="bg1">
                <a:alpha val="77000"/>
              </a:schemeClr>
            </a:soli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13" name="Oval 116"/>
            <p:cNvSpPr>
              <a:spLocks noChangeArrowheads="1"/>
            </p:cNvSpPr>
            <p:nvPr/>
          </p:nvSpPr>
          <p:spPr bwMode="auto">
            <a:xfrm rot="2700000">
              <a:off x="6500229" y="2593093"/>
              <a:ext cx="70303" cy="72640"/>
            </a:xfrm>
            <a:prstGeom prst="ellipse">
              <a:avLst/>
            </a:prstGeom>
            <a:solidFill>
              <a:schemeClr val="bg1">
                <a:alpha val="77000"/>
              </a:schemeClr>
            </a:soli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14" name="Oval 119"/>
            <p:cNvSpPr>
              <a:spLocks noChangeArrowheads="1"/>
            </p:cNvSpPr>
            <p:nvPr/>
          </p:nvSpPr>
          <p:spPr bwMode="auto">
            <a:xfrm rot="2700000">
              <a:off x="6447912" y="2674106"/>
              <a:ext cx="43239" cy="42313"/>
            </a:xfrm>
            <a:prstGeom prst="ellipse">
              <a:avLst/>
            </a:prstGeom>
            <a:solidFill>
              <a:schemeClr val="bg1">
                <a:alpha val="77000"/>
              </a:schemeClr>
            </a:soli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15" name="Rectangle 27"/>
            <p:cNvSpPr/>
            <p:nvPr/>
          </p:nvSpPr>
          <p:spPr>
            <a:xfrm rot="2700000">
              <a:off x="6301683" y="2797997"/>
              <a:ext cx="71523" cy="43830"/>
            </a:xfrm>
            <a:prstGeom prst="rect">
              <a:avLst/>
            </a:prstGeom>
            <a:solidFill>
              <a:srgbClr val="EB6949">
                <a:alpha val="73000"/>
              </a:srgbClr>
            </a:solidFill>
            <a:ln>
              <a:no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grpSp>
      <p:grpSp>
        <p:nvGrpSpPr>
          <p:cNvPr id="16" name="组合 15"/>
          <p:cNvGrpSpPr/>
          <p:nvPr/>
        </p:nvGrpSpPr>
        <p:grpSpPr>
          <a:xfrm>
            <a:off x="2776458" y="1732994"/>
            <a:ext cx="958136" cy="958133"/>
            <a:chOff x="304800" y="673100"/>
            <a:chExt cx="4000500" cy="4000500"/>
          </a:xfrm>
          <a:effectLst>
            <a:outerShdw blurRad="444500" dist="254000" dir="8100000" algn="tr" rotWithShape="0">
              <a:prstClr val="black">
                <a:alpha val="50000"/>
              </a:prstClr>
            </a:outerShdw>
          </a:effectLst>
        </p:grpSpPr>
        <p:sp>
          <p:nvSpPr>
            <p:cNvPr id="17" name="同心圆 16"/>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cs typeface="+mn-cs"/>
              </a:endParaRPr>
            </a:p>
          </p:txBody>
        </p:sp>
        <p:sp>
          <p:nvSpPr>
            <p:cNvPr id="18" name="椭圆 17"/>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cs typeface="+mn-cs"/>
              </a:endParaRPr>
            </a:p>
          </p:txBody>
        </p:sp>
      </p:grpSp>
      <p:grpSp>
        <p:nvGrpSpPr>
          <p:cNvPr id="19" name="Group 30"/>
          <p:cNvGrpSpPr/>
          <p:nvPr/>
        </p:nvGrpSpPr>
        <p:grpSpPr>
          <a:xfrm>
            <a:off x="4801394" y="3834127"/>
            <a:ext cx="317357" cy="278329"/>
            <a:chOff x="3175" y="-1587"/>
            <a:chExt cx="490538" cy="430212"/>
          </a:xfrm>
          <a:solidFill>
            <a:schemeClr val="accent1"/>
          </a:solidFill>
        </p:grpSpPr>
        <p:sp>
          <p:nvSpPr>
            <p:cNvPr id="20" name="Freeform 175"/>
            <p:cNvSpPr>
              <a:spLocks noEditPoints="1"/>
            </p:cNvSpPr>
            <p:nvPr/>
          </p:nvSpPr>
          <p:spPr bwMode="auto">
            <a:xfrm>
              <a:off x="3175" y="-1587"/>
              <a:ext cx="490538" cy="430212"/>
            </a:xfrm>
            <a:custGeom>
              <a:avLst/>
              <a:gdLst>
                <a:gd name="T0" fmla="*/ 128 w 128"/>
                <a:gd name="T1" fmla="*/ 66 h 112"/>
                <a:gd name="T2" fmla="*/ 112 w 128"/>
                <a:gd name="T3" fmla="*/ 6 h 112"/>
                <a:gd name="T4" fmla="*/ 104 w 128"/>
                <a:gd name="T5" fmla="*/ 0 h 112"/>
                <a:gd name="T6" fmla="*/ 64 w 128"/>
                <a:gd name="T7" fmla="*/ 0 h 112"/>
                <a:gd name="T8" fmla="*/ 24 w 128"/>
                <a:gd name="T9" fmla="*/ 0 h 112"/>
                <a:gd name="T10" fmla="*/ 16 w 128"/>
                <a:gd name="T11" fmla="*/ 6 h 112"/>
                <a:gd name="T12" fmla="*/ 0 w 128"/>
                <a:gd name="T13" fmla="*/ 66 h 112"/>
                <a:gd name="T14" fmla="*/ 0 w 128"/>
                <a:gd name="T15" fmla="*/ 68 h 112"/>
                <a:gd name="T16" fmla="*/ 0 w 128"/>
                <a:gd name="T17" fmla="*/ 96 h 112"/>
                <a:gd name="T18" fmla="*/ 16 w 128"/>
                <a:gd name="T19" fmla="*/ 112 h 112"/>
                <a:gd name="T20" fmla="*/ 112 w 128"/>
                <a:gd name="T21" fmla="*/ 112 h 112"/>
                <a:gd name="T22" fmla="*/ 128 w 128"/>
                <a:gd name="T23" fmla="*/ 96 h 112"/>
                <a:gd name="T24" fmla="*/ 128 w 128"/>
                <a:gd name="T25" fmla="*/ 68 h 112"/>
                <a:gd name="T26" fmla="*/ 128 w 128"/>
                <a:gd name="T27" fmla="*/ 66 h 112"/>
                <a:gd name="T28" fmla="*/ 120 w 128"/>
                <a:gd name="T29" fmla="*/ 96 h 112"/>
                <a:gd name="T30" fmla="*/ 112 w 128"/>
                <a:gd name="T31" fmla="*/ 104 h 112"/>
                <a:gd name="T32" fmla="*/ 16 w 128"/>
                <a:gd name="T33" fmla="*/ 104 h 112"/>
                <a:gd name="T34" fmla="*/ 8 w 128"/>
                <a:gd name="T35" fmla="*/ 96 h 112"/>
                <a:gd name="T36" fmla="*/ 8 w 128"/>
                <a:gd name="T37" fmla="*/ 68 h 112"/>
                <a:gd name="T38" fmla="*/ 24 w 128"/>
                <a:gd name="T39" fmla="*/ 8 h 112"/>
                <a:gd name="T40" fmla="*/ 104 w 128"/>
                <a:gd name="T41" fmla="*/ 8 h 112"/>
                <a:gd name="T42" fmla="*/ 120 w 128"/>
                <a:gd name="T43" fmla="*/ 68 h 112"/>
                <a:gd name="T44" fmla="*/ 120 w 128"/>
                <a:gd name="T45" fmla="*/ 9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8" h="112">
                  <a:moveTo>
                    <a:pt x="128" y="66"/>
                  </a:moveTo>
                  <a:cubicBezTo>
                    <a:pt x="112" y="6"/>
                    <a:pt x="112" y="6"/>
                    <a:pt x="112" y="6"/>
                  </a:cubicBezTo>
                  <a:cubicBezTo>
                    <a:pt x="111" y="2"/>
                    <a:pt x="108" y="0"/>
                    <a:pt x="104" y="0"/>
                  </a:cubicBezTo>
                  <a:cubicBezTo>
                    <a:pt x="64" y="0"/>
                    <a:pt x="64" y="0"/>
                    <a:pt x="64" y="0"/>
                  </a:cubicBezTo>
                  <a:cubicBezTo>
                    <a:pt x="24" y="0"/>
                    <a:pt x="24" y="0"/>
                    <a:pt x="24" y="0"/>
                  </a:cubicBezTo>
                  <a:cubicBezTo>
                    <a:pt x="20" y="0"/>
                    <a:pt x="17" y="2"/>
                    <a:pt x="16" y="6"/>
                  </a:cubicBezTo>
                  <a:cubicBezTo>
                    <a:pt x="0" y="66"/>
                    <a:pt x="0" y="66"/>
                    <a:pt x="0" y="66"/>
                  </a:cubicBezTo>
                  <a:cubicBezTo>
                    <a:pt x="0" y="67"/>
                    <a:pt x="0" y="67"/>
                    <a:pt x="0" y="68"/>
                  </a:cubicBezTo>
                  <a:cubicBezTo>
                    <a:pt x="0" y="96"/>
                    <a:pt x="0" y="96"/>
                    <a:pt x="0" y="96"/>
                  </a:cubicBezTo>
                  <a:cubicBezTo>
                    <a:pt x="0" y="105"/>
                    <a:pt x="7" y="112"/>
                    <a:pt x="16" y="112"/>
                  </a:cubicBezTo>
                  <a:cubicBezTo>
                    <a:pt x="112" y="112"/>
                    <a:pt x="112" y="112"/>
                    <a:pt x="112" y="112"/>
                  </a:cubicBezTo>
                  <a:cubicBezTo>
                    <a:pt x="121" y="112"/>
                    <a:pt x="128" y="105"/>
                    <a:pt x="128" y="96"/>
                  </a:cubicBezTo>
                  <a:cubicBezTo>
                    <a:pt x="128" y="68"/>
                    <a:pt x="128" y="68"/>
                    <a:pt x="128" y="68"/>
                  </a:cubicBezTo>
                  <a:cubicBezTo>
                    <a:pt x="128" y="67"/>
                    <a:pt x="128" y="67"/>
                    <a:pt x="128" y="66"/>
                  </a:cubicBezTo>
                  <a:close/>
                  <a:moveTo>
                    <a:pt x="120" y="96"/>
                  </a:moveTo>
                  <a:cubicBezTo>
                    <a:pt x="120" y="100"/>
                    <a:pt x="116" y="104"/>
                    <a:pt x="112" y="104"/>
                  </a:cubicBezTo>
                  <a:cubicBezTo>
                    <a:pt x="16" y="104"/>
                    <a:pt x="16" y="104"/>
                    <a:pt x="16" y="104"/>
                  </a:cubicBezTo>
                  <a:cubicBezTo>
                    <a:pt x="12" y="104"/>
                    <a:pt x="8" y="100"/>
                    <a:pt x="8" y="96"/>
                  </a:cubicBezTo>
                  <a:cubicBezTo>
                    <a:pt x="8" y="68"/>
                    <a:pt x="8" y="68"/>
                    <a:pt x="8" y="68"/>
                  </a:cubicBezTo>
                  <a:cubicBezTo>
                    <a:pt x="24" y="8"/>
                    <a:pt x="24" y="8"/>
                    <a:pt x="24" y="8"/>
                  </a:cubicBezTo>
                  <a:cubicBezTo>
                    <a:pt x="104" y="8"/>
                    <a:pt x="104" y="8"/>
                    <a:pt x="104" y="8"/>
                  </a:cubicBezTo>
                  <a:cubicBezTo>
                    <a:pt x="120" y="68"/>
                    <a:pt x="120" y="68"/>
                    <a:pt x="120" y="68"/>
                  </a:cubicBezTo>
                  <a:lnTo>
                    <a:pt x="120" y="9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21" name="Freeform 176"/>
            <p:cNvSpPr>
              <a:spLocks noEditPoints="1"/>
            </p:cNvSpPr>
            <p:nvPr/>
          </p:nvSpPr>
          <p:spPr bwMode="auto">
            <a:xfrm>
              <a:off x="60325" y="58738"/>
              <a:ext cx="374650" cy="277812"/>
            </a:xfrm>
            <a:custGeom>
              <a:avLst/>
              <a:gdLst>
                <a:gd name="T0" fmla="*/ 80 w 98"/>
                <a:gd name="T1" fmla="*/ 0 h 72"/>
                <a:gd name="T2" fmla="*/ 18 w 98"/>
                <a:gd name="T3" fmla="*/ 0 h 72"/>
                <a:gd name="T4" fmla="*/ 14 w 98"/>
                <a:gd name="T5" fmla="*/ 3 h 72"/>
                <a:gd name="T6" fmla="*/ 0 w 98"/>
                <a:gd name="T7" fmla="*/ 51 h 72"/>
                <a:gd name="T8" fmla="*/ 1 w 98"/>
                <a:gd name="T9" fmla="*/ 54 h 72"/>
                <a:gd name="T10" fmla="*/ 4 w 98"/>
                <a:gd name="T11" fmla="*/ 56 h 72"/>
                <a:gd name="T12" fmla="*/ 16 w 98"/>
                <a:gd name="T13" fmla="*/ 56 h 72"/>
                <a:gd name="T14" fmla="*/ 20 w 98"/>
                <a:gd name="T15" fmla="*/ 56 h 72"/>
                <a:gd name="T16" fmla="*/ 23 w 98"/>
                <a:gd name="T17" fmla="*/ 56 h 72"/>
                <a:gd name="T18" fmla="*/ 28 w 98"/>
                <a:gd name="T19" fmla="*/ 68 h 72"/>
                <a:gd name="T20" fmla="*/ 35 w 98"/>
                <a:gd name="T21" fmla="*/ 72 h 72"/>
                <a:gd name="T22" fmla="*/ 63 w 98"/>
                <a:gd name="T23" fmla="*/ 72 h 72"/>
                <a:gd name="T24" fmla="*/ 70 w 98"/>
                <a:gd name="T25" fmla="*/ 68 h 72"/>
                <a:gd name="T26" fmla="*/ 75 w 98"/>
                <a:gd name="T27" fmla="*/ 56 h 72"/>
                <a:gd name="T28" fmla="*/ 78 w 98"/>
                <a:gd name="T29" fmla="*/ 56 h 72"/>
                <a:gd name="T30" fmla="*/ 82 w 98"/>
                <a:gd name="T31" fmla="*/ 56 h 72"/>
                <a:gd name="T32" fmla="*/ 94 w 98"/>
                <a:gd name="T33" fmla="*/ 56 h 72"/>
                <a:gd name="T34" fmla="*/ 97 w 98"/>
                <a:gd name="T35" fmla="*/ 54 h 72"/>
                <a:gd name="T36" fmla="*/ 98 w 98"/>
                <a:gd name="T37" fmla="*/ 51 h 72"/>
                <a:gd name="T38" fmla="*/ 84 w 98"/>
                <a:gd name="T39" fmla="*/ 3 h 72"/>
                <a:gd name="T40" fmla="*/ 80 w 98"/>
                <a:gd name="T41" fmla="*/ 0 h 72"/>
                <a:gd name="T42" fmla="*/ 82 w 98"/>
                <a:gd name="T43" fmla="*/ 48 h 72"/>
                <a:gd name="T44" fmla="*/ 75 w 98"/>
                <a:gd name="T45" fmla="*/ 48 h 72"/>
                <a:gd name="T46" fmla="*/ 68 w 98"/>
                <a:gd name="T47" fmla="*/ 52 h 72"/>
                <a:gd name="T48" fmla="*/ 63 w 98"/>
                <a:gd name="T49" fmla="*/ 64 h 72"/>
                <a:gd name="T50" fmla="*/ 35 w 98"/>
                <a:gd name="T51" fmla="*/ 64 h 72"/>
                <a:gd name="T52" fmla="*/ 30 w 98"/>
                <a:gd name="T53" fmla="*/ 52 h 72"/>
                <a:gd name="T54" fmla="*/ 23 w 98"/>
                <a:gd name="T55" fmla="*/ 48 h 72"/>
                <a:gd name="T56" fmla="*/ 16 w 98"/>
                <a:gd name="T57" fmla="*/ 48 h 72"/>
                <a:gd name="T58" fmla="*/ 6 w 98"/>
                <a:gd name="T59" fmla="*/ 48 h 72"/>
                <a:gd name="T60" fmla="*/ 18 w 98"/>
                <a:gd name="T61" fmla="*/ 4 h 72"/>
                <a:gd name="T62" fmla="*/ 80 w 98"/>
                <a:gd name="T63" fmla="*/ 4 h 72"/>
                <a:gd name="T64" fmla="*/ 92 w 98"/>
                <a:gd name="T65" fmla="*/ 48 h 72"/>
                <a:gd name="T66" fmla="*/ 82 w 98"/>
                <a:gd name="T67" fmla="*/ 48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8" h="72">
                  <a:moveTo>
                    <a:pt x="80" y="0"/>
                  </a:moveTo>
                  <a:cubicBezTo>
                    <a:pt x="18" y="0"/>
                    <a:pt x="18" y="0"/>
                    <a:pt x="18" y="0"/>
                  </a:cubicBezTo>
                  <a:cubicBezTo>
                    <a:pt x="16" y="0"/>
                    <a:pt x="15" y="1"/>
                    <a:pt x="14" y="3"/>
                  </a:cubicBezTo>
                  <a:cubicBezTo>
                    <a:pt x="0" y="51"/>
                    <a:pt x="0" y="51"/>
                    <a:pt x="0" y="51"/>
                  </a:cubicBezTo>
                  <a:cubicBezTo>
                    <a:pt x="0" y="52"/>
                    <a:pt x="0" y="53"/>
                    <a:pt x="1" y="54"/>
                  </a:cubicBezTo>
                  <a:cubicBezTo>
                    <a:pt x="2" y="55"/>
                    <a:pt x="3" y="56"/>
                    <a:pt x="4" y="56"/>
                  </a:cubicBezTo>
                  <a:cubicBezTo>
                    <a:pt x="16" y="56"/>
                    <a:pt x="16" y="56"/>
                    <a:pt x="16" y="56"/>
                  </a:cubicBezTo>
                  <a:cubicBezTo>
                    <a:pt x="20" y="56"/>
                    <a:pt x="20" y="56"/>
                    <a:pt x="20" y="56"/>
                  </a:cubicBezTo>
                  <a:cubicBezTo>
                    <a:pt x="23" y="56"/>
                    <a:pt x="23" y="56"/>
                    <a:pt x="23" y="56"/>
                  </a:cubicBezTo>
                  <a:cubicBezTo>
                    <a:pt x="28" y="68"/>
                    <a:pt x="28" y="68"/>
                    <a:pt x="28" y="68"/>
                  </a:cubicBezTo>
                  <a:cubicBezTo>
                    <a:pt x="30" y="70"/>
                    <a:pt x="32" y="72"/>
                    <a:pt x="35" y="72"/>
                  </a:cubicBezTo>
                  <a:cubicBezTo>
                    <a:pt x="63" y="72"/>
                    <a:pt x="63" y="72"/>
                    <a:pt x="63" y="72"/>
                  </a:cubicBezTo>
                  <a:cubicBezTo>
                    <a:pt x="66" y="72"/>
                    <a:pt x="68" y="70"/>
                    <a:pt x="70" y="68"/>
                  </a:cubicBezTo>
                  <a:cubicBezTo>
                    <a:pt x="75" y="56"/>
                    <a:pt x="75" y="56"/>
                    <a:pt x="75" y="56"/>
                  </a:cubicBezTo>
                  <a:cubicBezTo>
                    <a:pt x="78" y="56"/>
                    <a:pt x="78" y="56"/>
                    <a:pt x="78" y="56"/>
                  </a:cubicBezTo>
                  <a:cubicBezTo>
                    <a:pt x="82" y="56"/>
                    <a:pt x="82" y="56"/>
                    <a:pt x="82" y="56"/>
                  </a:cubicBezTo>
                  <a:cubicBezTo>
                    <a:pt x="94" y="56"/>
                    <a:pt x="94" y="56"/>
                    <a:pt x="94" y="56"/>
                  </a:cubicBezTo>
                  <a:cubicBezTo>
                    <a:pt x="95" y="56"/>
                    <a:pt x="96" y="55"/>
                    <a:pt x="97" y="54"/>
                  </a:cubicBezTo>
                  <a:cubicBezTo>
                    <a:pt x="98" y="53"/>
                    <a:pt x="98" y="52"/>
                    <a:pt x="98" y="51"/>
                  </a:cubicBezTo>
                  <a:cubicBezTo>
                    <a:pt x="84" y="3"/>
                    <a:pt x="84" y="3"/>
                    <a:pt x="84" y="3"/>
                  </a:cubicBezTo>
                  <a:cubicBezTo>
                    <a:pt x="83" y="1"/>
                    <a:pt x="82" y="0"/>
                    <a:pt x="80" y="0"/>
                  </a:cubicBezTo>
                  <a:close/>
                  <a:moveTo>
                    <a:pt x="82" y="48"/>
                  </a:moveTo>
                  <a:cubicBezTo>
                    <a:pt x="75" y="48"/>
                    <a:pt x="75" y="48"/>
                    <a:pt x="75" y="48"/>
                  </a:cubicBezTo>
                  <a:cubicBezTo>
                    <a:pt x="72" y="48"/>
                    <a:pt x="70" y="50"/>
                    <a:pt x="68" y="52"/>
                  </a:cubicBezTo>
                  <a:cubicBezTo>
                    <a:pt x="63" y="64"/>
                    <a:pt x="63" y="64"/>
                    <a:pt x="63" y="64"/>
                  </a:cubicBezTo>
                  <a:cubicBezTo>
                    <a:pt x="35" y="64"/>
                    <a:pt x="35" y="64"/>
                    <a:pt x="35" y="64"/>
                  </a:cubicBezTo>
                  <a:cubicBezTo>
                    <a:pt x="30" y="52"/>
                    <a:pt x="30" y="52"/>
                    <a:pt x="30" y="52"/>
                  </a:cubicBezTo>
                  <a:cubicBezTo>
                    <a:pt x="28" y="50"/>
                    <a:pt x="26" y="48"/>
                    <a:pt x="23" y="48"/>
                  </a:cubicBezTo>
                  <a:cubicBezTo>
                    <a:pt x="16" y="48"/>
                    <a:pt x="16" y="48"/>
                    <a:pt x="16" y="48"/>
                  </a:cubicBezTo>
                  <a:cubicBezTo>
                    <a:pt x="6" y="48"/>
                    <a:pt x="6" y="48"/>
                    <a:pt x="6" y="48"/>
                  </a:cubicBezTo>
                  <a:cubicBezTo>
                    <a:pt x="18" y="4"/>
                    <a:pt x="18" y="4"/>
                    <a:pt x="18" y="4"/>
                  </a:cubicBezTo>
                  <a:cubicBezTo>
                    <a:pt x="80" y="4"/>
                    <a:pt x="80" y="4"/>
                    <a:pt x="80" y="4"/>
                  </a:cubicBezTo>
                  <a:cubicBezTo>
                    <a:pt x="92" y="48"/>
                    <a:pt x="92" y="48"/>
                    <a:pt x="92" y="48"/>
                  </a:cubicBezTo>
                  <a:lnTo>
                    <a:pt x="82" y="4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grpSp>
      <p:sp>
        <p:nvSpPr>
          <p:cNvPr id="22" name="Freeform 50"/>
          <p:cNvSpPr>
            <a:spLocks noEditPoints="1"/>
          </p:cNvSpPr>
          <p:nvPr/>
        </p:nvSpPr>
        <p:spPr bwMode="auto">
          <a:xfrm>
            <a:off x="1055561" y="2894752"/>
            <a:ext cx="261823" cy="329775"/>
          </a:xfrm>
          <a:custGeom>
            <a:avLst/>
            <a:gdLst/>
            <a:ahLst/>
            <a:cxnLst>
              <a:cxn ang="0">
                <a:pos x="187" y="135"/>
              </a:cxn>
              <a:cxn ang="0">
                <a:pos x="44" y="135"/>
              </a:cxn>
              <a:cxn ang="0">
                <a:pos x="44" y="156"/>
              </a:cxn>
              <a:cxn ang="0">
                <a:pos x="187" y="156"/>
              </a:cxn>
              <a:cxn ang="0">
                <a:pos x="187" y="135"/>
              </a:cxn>
              <a:cxn ang="0">
                <a:pos x="187" y="95"/>
              </a:cxn>
              <a:cxn ang="0">
                <a:pos x="44" y="95"/>
              </a:cxn>
              <a:cxn ang="0">
                <a:pos x="44" y="115"/>
              </a:cxn>
              <a:cxn ang="0">
                <a:pos x="187" y="115"/>
              </a:cxn>
              <a:cxn ang="0">
                <a:pos x="187" y="95"/>
              </a:cxn>
              <a:cxn ang="0">
                <a:pos x="187" y="54"/>
              </a:cxn>
              <a:cxn ang="0">
                <a:pos x="44" y="54"/>
              </a:cxn>
              <a:cxn ang="0">
                <a:pos x="44" y="75"/>
              </a:cxn>
              <a:cxn ang="0">
                <a:pos x="187" y="75"/>
              </a:cxn>
              <a:cxn ang="0">
                <a:pos x="187" y="54"/>
              </a:cxn>
              <a:cxn ang="0">
                <a:pos x="44" y="196"/>
              </a:cxn>
              <a:cxn ang="0">
                <a:pos x="116" y="196"/>
              </a:cxn>
              <a:cxn ang="0">
                <a:pos x="116" y="176"/>
              </a:cxn>
              <a:cxn ang="0">
                <a:pos x="44" y="176"/>
              </a:cxn>
              <a:cxn ang="0">
                <a:pos x="44" y="196"/>
              </a:cxn>
              <a:cxn ang="0">
                <a:pos x="233" y="29"/>
              </a:cxn>
              <a:cxn ang="0">
                <a:pos x="233" y="0"/>
              </a:cxn>
              <a:cxn ang="0">
                <a:pos x="0" y="0"/>
              </a:cxn>
              <a:cxn ang="0">
                <a:pos x="0" y="301"/>
              </a:cxn>
              <a:cxn ang="0">
                <a:pos x="29" y="301"/>
              </a:cxn>
              <a:cxn ang="0">
                <a:pos x="29" y="330"/>
              </a:cxn>
              <a:cxn ang="0">
                <a:pos x="262" y="330"/>
              </a:cxn>
              <a:cxn ang="0">
                <a:pos x="262" y="29"/>
              </a:cxn>
              <a:cxn ang="0">
                <a:pos x="233" y="29"/>
              </a:cxn>
              <a:cxn ang="0">
                <a:pos x="15" y="286"/>
              </a:cxn>
              <a:cxn ang="0">
                <a:pos x="15" y="16"/>
              </a:cxn>
              <a:cxn ang="0">
                <a:pos x="216" y="16"/>
              </a:cxn>
              <a:cxn ang="0">
                <a:pos x="216" y="216"/>
              </a:cxn>
              <a:cxn ang="0">
                <a:pos x="148" y="216"/>
              </a:cxn>
              <a:cxn ang="0">
                <a:pos x="148" y="286"/>
              </a:cxn>
              <a:cxn ang="0">
                <a:pos x="15" y="286"/>
              </a:cxn>
              <a:cxn ang="0">
                <a:pos x="245" y="315"/>
              </a:cxn>
              <a:cxn ang="0">
                <a:pos x="44" y="315"/>
              </a:cxn>
              <a:cxn ang="0">
                <a:pos x="44" y="301"/>
              </a:cxn>
              <a:cxn ang="0">
                <a:pos x="155" y="301"/>
              </a:cxn>
              <a:cxn ang="0">
                <a:pos x="233" y="225"/>
              </a:cxn>
              <a:cxn ang="0">
                <a:pos x="233" y="45"/>
              </a:cxn>
              <a:cxn ang="0">
                <a:pos x="245" y="45"/>
              </a:cxn>
              <a:cxn ang="0">
                <a:pos x="245" y="315"/>
              </a:cxn>
            </a:cxnLst>
            <a:rect l="0" t="0" r="r" b="b"/>
            <a:pathLst>
              <a:path w="262" h="330">
                <a:moveTo>
                  <a:pt x="187" y="135"/>
                </a:moveTo>
                <a:lnTo>
                  <a:pt x="44" y="135"/>
                </a:lnTo>
                <a:lnTo>
                  <a:pt x="44" y="156"/>
                </a:lnTo>
                <a:lnTo>
                  <a:pt x="187" y="156"/>
                </a:lnTo>
                <a:lnTo>
                  <a:pt x="187" y="135"/>
                </a:lnTo>
                <a:close/>
                <a:moveTo>
                  <a:pt x="187" y="95"/>
                </a:moveTo>
                <a:lnTo>
                  <a:pt x="44" y="95"/>
                </a:lnTo>
                <a:lnTo>
                  <a:pt x="44" y="115"/>
                </a:lnTo>
                <a:lnTo>
                  <a:pt x="187" y="115"/>
                </a:lnTo>
                <a:lnTo>
                  <a:pt x="187" y="95"/>
                </a:lnTo>
                <a:close/>
                <a:moveTo>
                  <a:pt x="187" y="54"/>
                </a:moveTo>
                <a:lnTo>
                  <a:pt x="44" y="54"/>
                </a:lnTo>
                <a:lnTo>
                  <a:pt x="44" y="75"/>
                </a:lnTo>
                <a:lnTo>
                  <a:pt x="187" y="75"/>
                </a:lnTo>
                <a:lnTo>
                  <a:pt x="187" y="54"/>
                </a:lnTo>
                <a:close/>
                <a:moveTo>
                  <a:pt x="44" y="196"/>
                </a:moveTo>
                <a:lnTo>
                  <a:pt x="116" y="196"/>
                </a:lnTo>
                <a:lnTo>
                  <a:pt x="116" y="176"/>
                </a:lnTo>
                <a:lnTo>
                  <a:pt x="44" y="176"/>
                </a:lnTo>
                <a:lnTo>
                  <a:pt x="44" y="196"/>
                </a:lnTo>
                <a:close/>
                <a:moveTo>
                  <a:pt x="233" y="29"/>
                </a:moveTo>
                <a:lnTo>
                  <a:pt x="233" y="0"/>
                </a:lnTo>
                <a:lnTo>
                  <a:pt x="0" y="0"/>
                </a:lnTo>
                <a:lnTo>
                  <a:pt x="0" y="301"/>
                </a:lnTo>
                <a:lnTo>
                  <a:pt x="29" y="301"/>
                </a:lnTo>
                <a:lnTo>
                  <a:pt x="29" y="330"/>
                </a:lnTo>
                <a:lnTo>
                  <a:pt x="262" y="330"/>
                </a:lnTo>
                <a:lnTo>
                  <a:pt x="262" y="29"/>
                </a:lnTo>
                <a:lnTo>
                  <a:pt x="233" y="29"/>
                </a:lnTo>
                <a:close/>
                <a:moveTo>
                  <a:pt x="15" y="286"/>
                </a:moveTo>
                <a:lnTo>
                  <a:pt x="15" y="16"/>
                </a:lnTo>
                <a:lnTo>
                  <a:pt x="216" y="16"/>
                </a:lnTo>
                <a:lnTo>
                  <a:pt x="216" y="216"/>
                </a:lnTo>
                <a:lnTo>
                  <a:pt x="148" y="216"/>
                </a:lnTo>
                <a:lnTo>
                  <a:pt x="148" y="286"/>
                </a:lnTo>
                <a:lnTo>
                  <a:pt x="15" y="286"/>
                </a:lnTo>
                <a:close/>
                <a:moveTo>
                  <a:pt x="245" y="315"/>
                </a:moveTo>
                <a:lnTo>
                  <a:pt x="44" y="315"/>
                </a:lnTo>
                <a:lnTo>
                  <a:pt x="44" y="301"/>
                </a:lnTo>
                <a:lnTo>
                  <a:pt x="155" y="301"/>
                </a:lnTo>
                <a:lnTo>
                  <a:pt x="233" y="225"/>
                </a:lnTo>
                <a:lnTo>
                  <a:pt x="233" y="45"/>
                </a:lnTo>
                <a:lnTo>
                  <a:pt x="245" y="45"/>
                </a:lnTo>
                <a:lnTo>
                  <a:pt x="245" y="315"/>
                </a:lnTo>
                <a:close/>
              </a:path>
            </a:pathLst>
          </a:custGeom>
          <a:solidFill>
            <a:schemeClr val="accent1"/>
          </a:solidFill>
          <a:ln w="9525">
            <a:noFill/>
            <a:round/>
          </a:ln>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ko-KR" altLang="en-US" sz="1800" b="0" i="0" u="none" strike="noStrike" kern="1200" cap="none" spc="0" normalizeH="0" baseline="0" noProof="0">
              <a:ln>
                <a:noFill/>
              </a:ln>
              <a:solidFill>
                <a:prstClr val="black"/>
              </a:solidFill>
              <a:effectLst/>
              <a:uLnTx/>
              <a:uFillTx/>
              <a:latin typeface="微软雅黑" panose="020B0503020204020204" pitchFamily="34" charset="-122"/>
              <a:ea typeface="+mj-ea"/>
              <a:cs typeface="+mn-cs"/>
            </a:endParaRPr>
          </a:p>
        </p:txBody>
      </p:sp>
      <p:sp>
        <p:nvSpPr>
          <p:cNvPr id="23" name="Freeform 48"/>
          <p:cNvSpPr>
            <a:spLocks noEditPoints="1"/>
          </p:cNvSpPr>
          <p:nvPr/>
        </p:nvSpPr>
        <p:spPr bwMode="auto">
          <a:xfrm>
            <a:off x="2983620" y="3224527"/>
            <a:ext cx="242125" cy="354280"/>
          </a:xfrm>
          <a:custGeom>
            <a:avLst/>
            <a:gdLst/>
            <a:ahLst/>
            <a:cxnLst>
              <a:cxn ang="0">
                <a:pos x="76" y="31"/>
              </a:cxn>
              <a:cxn ang="0">
                <a:pos x="80" y="27"/>
              </a:cxn>
              <a:cxn ang="0">
                <a:pos x="76" y="23"/>
              </a:cxn>
              <a:cxn ang="0">
                <a:pos x="23" y="76"/>
              </a:cxn>
              <a:cxn ang="0">
                <a:pos x="27" y="80"/>
              </a:cxn>
              <a:cxn ang="0">
                <a:pos x="31" y="76"/>
              </a:cxn>
              <a:cxn ang="0">
                <a:pos x="76" y="31"/>
              </a:cxn>
              <a:cxn ang="0">
                <a:pos x="44" y="192"/>
              </a:cxn>
              <a:cxn ang="0">
                <a:pos x="45" y="203"/>
              </a:cxn>
              <a:cxn ang="0">
                <a:pos x="56" y="209"/>
              </a:cxn>
              <a:cxn ang="0">
                <a:pos x="57" y="216"/>
              </a:cxn>
              <a:cxn ang="0">
                <a:pos x="76" y="221"/>
              </a:cxn>
              <a:cxn ang="0">
                <a:pos x="95" y="216"/>
              </a:cxn>
              <a:cxn ang="0">
                <a:pos x="96" y="209"/>
              </a:cxn>
              <a:cxn ang="0">
                <a:pos x="106" y="203"/>
              </a:cxn>
              <a:cxn ang="0">
                <a:pos x="108" y="192"/>
              </a:cxn>
              <a:cxn ang="0">
                <a:pos x="76" y="197"/>
              </a:cxn>
              <a:cxn ang="0">
                <a:pos x="44" y="192"/>
              </a:cxn>
              <a:cxn ang="0">
                <a:pos x="41" y="170"/>
              </a:cxn>
              <a:cxn ang="0">
                <a:pos x="42" y="182"/>
              </a:cxn>
              <a:cxn ang="0">
                <a:pos x="76" y="188"/>
              </a:cxn>
              <a:cxn ang="0">
                <a:pos x="109" y="182"/>
              </a:cxn>
              <a:cxn ang="0">
                <a:pos x="111" y="170"/>
              </a:cxn>
              <a:cxn ang="0">
                <a:pos x="76" y="177"/>
              </a:cxn>
              <a:cxn ang="0">
                <a:pos x="41" y="170"/>
              </a:cxn>
              <a:cxn ang="0">
                <a:pos x="76" y="0"/>
              </a:cxn>
              <a:cxn ang="0">
                <a:pos x="0" y="76"/>
              </a:cxn>
              <a:cxn ang="0">
                <a:pos x="36" y="141"/>
              </a:cxn>
              <a:cxn ang="0">
                <a:pos x="39" y="160"/>
              </a:cxn>
              <a:cxn ang="0">
                <a:pos x="76" y="168"/>
              </a:cxn>
              <a:cxn ang="0">
                <a:pos x="113" y="160"/>
              </a:cxn>
              <a:cxn ang="0">
                <a:pos x="115" y="141"/>
              </a:cxn>
              <a:cxn ang="0">
                <a:pos x="152" y="76"/>
              </a:cxn>
              <a:cxn ang="0">
                <a:pos x="76" y="0"/>
              </a:cxn>
              <a:cxn ang="0">
                <a:pos x="104" y="132"/>
              </a:cxn>
              <a:cxn ang="0">
                <a:pos x="102" y="150"/>
              </a:cxn>
              <a:cxn ang="0">
                <a:pos x="76" y="154"/>
              </a:cxn>
              <a:cxn ang="0">
                <a:pos x="50" y="150"/>
              </a:cxn>
              <a:cxn ang="0">
                <a:pos x="48" y="132"/>
              </a:cxn>
              <a:cxn ang="0">
                <a:pos x="13" y="76"/>
              </a:cxn>
              <a:cxn ang="0">
                <a:pos x="76" y="14"/>
              </a:cxn>
              <a:cxn ang="0">
                <a:pos x="139" y="76"/>
              </a:cxn>
              <a:cxn ang="0">
                <a:pos x="104" y="132"/>
              </a:cxn>
              <a:cxn ang="0">
                <a:pos x="93" y="104"/>
              </a:cxn>
              <a:cxn ang="0">
                <a:pos x="76" y="74"/>
              </a:cxn>
              <a:cxn ang="0">
                <a:pos x="59" y="104"/>
              </a:cxn>
              <a:cxn ang="0">
                <a:pos x="52" y="89"/>
              </a:cxn>
              <a:cxn ang="0">
                <a:pos x="41" y="94"/>
              </a:cxn>
              <a:cxn ang="0">
                <a:pos x="58" y="131"/>
              </a:cxn>
              <a:cxn ang="0">
                <a:pos x="76" y="98"/>
              </a:cxn>
              <a:cxn ang="0">
                <a:pos x="94" y="131"/>
              </a:cxn>
              <a:cxn ang="0">
                <a:pos x="111" y="94"/>
              </a:cxn>
              <a:cxn ang="0">
                <a:pos x="100" y="89"/>
              </a:cxn>
              <a:cxn ang="0">
                <a:pos x="93" y="104"/>
              </a:cxn>
            </a:cxnLst>
            <a:rect l="0" t="0" r="r" b="b"/>
            <a:pathLst>
              <a:path w="152" h="221">
                <a:moveTo>
                  <a:pt x="76" y="31"/>
                </a:moveTo>
                <a:cubicBezTo>
                  <a:pt x="78" y="31"/>
                  <a:pt x="80" y="30"/>
                  <a:pt x="80" y="27"/>
                </a:cubicBezTo>
                <a:cubicBezTo>
                  <a:pt x="80" y="25"/>
                  <a:pt x="78" y="23"/>
                  <a:pt x="76" y="23"/>
                </a:cubicBezTo>
                <a:cubicBezTo>
                  <a:pt x="47" y="23"/>
                  <a:pt x="23" y="47"/>
                  <a:pt x="23" y="76"/>
                </a:cubicBezTo>
                <a:cubicBezTo>
                  <a:pt x="23" y="78"/>
                  <a:pt x="25" y="80"/>
                  <a:pt x="27" y="80"/>
                </a:cubicBezTo>
                <a:cubicBezTo>
                  <a:pt x="29" y="80"/>
                  <a:pt x="31" y="78"/>
                  <a:pt x="31" y="76"/>
                </a:cubicBezTo>
                <a:cubicBezTo>
                  <a:pt x="31" y="52"/>
                  <a:pt x="51" y="31"/>
                  <a:pt x="76" y="31"/>
                </a:cubicBezTo>
                <a:close/>
                <a:moveTo>
                  <a:pt x="44" y="192"/>
                </a:moveTo>
                <a:cubicBezTo>
                  <a:pt x="45" y="203"/>
                  <a:pt x="45" y="203"/>
                  <a:pt x="45" y="203"/>
                </a:cubicBezTo>
                <a:cubicBezTo>
                  <a:pt x="45" y="203"/>
                  <a:pt x="48" y="207"/>
                  <a:pt x="56" y="209"/>
                </a:cubicBezTo>
                <a:cubicBezTo>
                  <a:pt x="57" y="216"/>
                  <a:pt x="57" y="216"/>
                  <a:pt x="57" y="216"/>
                </a:cubicBezTo>
                <a:cubicBezTo>
                  <a:pt x="57" y="216"/>
                  <a:pt x="61" y="221"/>
                  <a:pt x="76" y="221"/>
                </a:cubicBezTo>
                <a:cubicBezTo>
                  <a:pt x="91" y="221"/>
                  <a:pt x="95" y="216"/>
                  <a:pt x="95" y="216"/>
                </a:cubicBezTo>
                <a:cubicBezTo>
                  <a:pt x="96" y="209"/>
                  <a:pt x="96" y="209"/>
                  <a:pt x="96" y="209"/>
                </a:cubicBezTo>
                <a:cubicBezTo>
                  <a:pt x="104" y="207"/>
                  <a:pt x="106" y="203"/>
                  <a:pt x="106" y="203"/>
                </a:cubicBezTo>
                <a:cubicBezTo>
                  <a:pt x="108" y="192"/>
                  <a:pt x="108" y="192"/>
                  <a:pt x="108" y="192"/>
                </a:cubicBezTo>
                <a:cubicBezTo>
                  <a:pt x="98" y="195"/>
                  <a:pt x="87" y="197"/>
                  <a:pt x="76" y="197"/>
                </a:cubicBezTo>
                <a:cubicBezTo>
                  <a:pt x="64" y="197"/>
                  <a:pt x="54" y="195"/>
                  <a:pt x="44" y="192"/>
                </a:cubicBezTo>
                <a:close/>
                <a:moveTo>
                  <a:pt x="41" y="170"/>
                </a:moveTo>
                <a:cubicBezTo>
                  <a:pt x="42" y="182"/>
                  <a:pt x="42" y="182"/>
                  <a:pt x="42" y="182"/>
                </a:cubicBezTo>
                <a:cubicBezTo>
                  <a:pt x="52" y="186"/>
                  <a:pt x="64" y="188"/>
                  <a:pt x="76" y="188"/>
                </a:cubicBezTo>
                <a:cubicBezTo>
                  <a:pt x="88" y="188"/>
                  <a:pt x="99" y="186"/>
                  <a:pt x="109" y="182"/>
                </a:cubicBezTo>
                <a:cubicBezTo>
                  <a:pt x="111" y="170"/>
                  <a:pt x="111" y="170"/>
                  <a:pt x="111" y="170"/>
                </a:cubicBezTo>
                <a:cubicBezTo>
                  <a:pt x="100" y="174"/>
                  <a:pt x="89" y="177"/>
                  <a:pt x="76" y="177"/>
                </a:cubicBezTo>
                <a:cubicBezTo>
                  <a:pt x="63" y="177"/>
                  <a:pt x="51" y="174"/>
                  <a:pt x="41" y="170"/>
                </a:cubicBezTo>
                <a:close/>
                <a:moveTo>
                  <a:pt x="76" y="0"/>
                </a:moveTo>
                <a:cubicBezTo>
                  <a:pt x="34" y="0"/>
                  <a:pt x="0" y="34"/>
                  <a:pt x="0" y="76"/>
                </a:cubicBezTo>
                <a:cubicBezTo>
                  <a:pt x="0" y="104"/>
                  <a:pt x="15" y="128"/>
                  <a:pt x="36" y="141"/>
                </a:cubicBezTo>
                <a:cubicBezTo>
                  <a:pt x="39" y="160"/>
                  <a:pt x="39" y="160"/>
                  <a:pt x="39" y="160"/>
                </a:cubicBezTo>
                <a:cubicBezTo>
                  <a:pt x="50" y="165"/>
                  <a:pt x="63" y="168"/>
                  <a:pt x="76" y="168"/>
                </a:cubicBezTo>
                <a:cubicBezTo>
                  <a:pt x="89" y="168"/>
                  <a:pt x="102" y="165"/>
                  <a:pt x="113" y="160"/>
                </a:cubicBezTo>
                <a:cubicBezTo>
                  <a:pt x="115" y="141"/>
                  <a:pt x="115" y="141"/>
                  <a:pt x="115" y="141"/>
                </a:cubicBezTo>
                <a:cubicBezTo>
                  <a:pt x="137" y="128"/>
                  <a:pt x="152" y="104"/>
                  <a:pt x="152" y="76"/>
                </a:cubicBezTo>
                <a:cubicBezTo>
                  <a:pt x="152" y="34"/>
                  <a:pt x="118" y="0"/>
                  <a:pt x="76" y="0"/>
                </a:cubicBezTo>
                <a:close/>
                <a:moveTo>
                  <a:pt x="104" y="132"/>
                </a:moveTo>
                <a:cubicBezTo>
                  <a:pt x="102" y="150"/>
                  <a:pt x="102" y="150"/>
                  <a:pt x="102" y="150"/>
                </a:cubicBezTo>
                <a:cubicBezTo>
                  <a:pt x="102" y="150"/>
                  <a:pt x="95" y="154"/>
                  <a:pt x="76" y="154"/>
                </a:cubicBezTo>
                <a:cubicBezTo>
                  <a:pt x="57" y="154"/>
                  <a:pt x="50" y="150"/>
                  <a:pt x="50" y="150"/>
                </a:cubicBezTo>
                <a:cubicBezTo>
                  <a:pt x="48" y="132"/>
                  <a:pt x="48" y="132"/>
                  <a:pt x="48" y="132"/>
                </a:cubicBezTo>
                <a:cubicBezTo>
                  <a:pt x="27" y="122"/>
                  <a:pt x="13" y="101"/>
                  <a:pt x="13" y="76"/>
                </a:cubicBezTo>
                <a:cubicBezTo>
                  <a:pt x="13" y="42"/>
                  <a:pt x="41" y="14"/>
                  <a:pt x="76" y="14"/>
                </a:cubicBezTo>
                <a:cubicBezTo>
                  <a:pt x="110" y="14"/>
                  <a:pt x="139" y="42"/>
                  <a:pt x="139" y="76"/>
                </a:cubicBezTo>
                <a:cubicBezTo>
                  <a:pt x="139" y="101"/>
                  <a:pt x="124" y="122"/>
                  <a:pt x="104" y="132"/>
                </a:cubicBezTo>
                <a:close/>
                <a:moveTo>
                  <a:pt x="93" y="104"/>
                </a:moveTo>
                <a:cubicBezTo>
                  <a:pt x="76" y="74"/>
                  <a:pt x="76" y="74"/>
                  <a:pt x="76" y="74"/>
                </a:cubicBezTo>
                <a:cubicBezTo>
                  <a:pt x="59" y="104"/>
                  <a:pt x="59" y="104"/>
                  <a:pt x="59" y="104"/>
                </a:cubicBezTo>
                <a:cubicBezTo>
                  <a:pt x="52" y="89"/>
                  <a:pt x="52" y="89"/>
                  <a:pt x="52" y="89"/>
                </a:cubicBezTo>
                <a:cubicBezTo>
                  <a:pt x="41" y="94"/>
                  <a:pt x="41" y="94"/>
                  <a:pt x="41" y="94"/>
                </a:cubicBezTo>
                <a:cubicBezTo>
                  <a:pt x="58" y="131"/>
                  <a:pt x="58" y="131"/>
                  <a:pt x="58" y="131"/>
                </a:cubicBezTo>
                <a:cubicBezTo>
                  <a:pt x="76" y="98"/>
                  <a:pt x="76" y="98"/>
                  <a:pt x="76" y="98"/>
                </a:cubicBezTo>
                <a:cubicBezTo>
                  <a:pt x="94" y="131"/>
                  <a:pt x="94" y="131"/>
                  <a:pt x="94" y="131"/>
                </a:cubicBezTo>
                <a:cubicBezTo>
                  <a:pt x="111" y="94"/>
                  <a:pt x="111" y="94"/>
                  <a:pt x="111" y="94"/>
                </a:cubicBezTo>
                <a:cubicBezTo>
                  <a:pt x="100" y="89"/>
                  <a:pt x="100" y="89"/>
                  <a:pt x="100" y="89"/>
                </a:cubicBezTo>
                <a:lnTo>
                  <a:pt x="93" y="104"/>
                </a:lnTo>
                <a:close/>
              </a:path>
            </a:pathLst>
          </a:custGeom>
          <a:solidFill>
            <a:schemeClr val="accent1"/>
          </a:solidFill>
          <a:ln w="9525">
            <a:noFill/>
            <a:round/>
          </a:ln>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ko-KR" altLang="en-US" sz="1800" b="0" i="0" u="none" strike="noStrike" kern="1200" cap="none" spc="0" normalizeH="0" baseline="0" noProof="0">
              <a:ln>
                <a:noFill/>
              </a:ln>
              <a:solidFill>
                <a:prstClr val="black"/>
              </a:solidFill>
              <a:effectLst/>
              <a:uLnTx/>
              <a:uFillTx/>
              <a:latin typeface="微软雅黑" panose="020B0503020204020204" pitchFamily="34" charset="-122"/>
              <a:ea typeface="+mj-ea"/>
              <a:cs typeface="+mn-cs"/>
            </a:endParaRPr>
          </a:p>
        </p:txBody>
      </p:sp>
      <p:grpSp>
        <p:nvGrpSpPr>
          <p:cNvPr id="24" name="Group 18"/>
          <p:cNvGrpSpPr/>
          <p:nvPr/>
        </p:nvGrpSpPr>
        <p:grpSpPr>
          <a:xfrm>
            <a:off x="7429035" y="3182144"/>
            <a:ext cx="312268" cy="312268"/>
            <a:chOff x="6350" y="4763"/>
            <a:chExt cx="492125" cy="492125"/>
          </a:xfrm>
          <a:solidFill>
            <a:schemeClr val="accent1"/>
          </a:solidFill>
        </p:grpSpPr>
        <p:sp>
          <p:nvSpPr>
            <p:cNvPr id="25" name="Freeform 156"/>
            <p:cNvSpPr>
              <a:spLocks noEditPoints="1"/>
            </p:cNvSpPr>
            <p:nvPr/>
          </p:nvSpPr>
          <p:spPr bwMode="auto">
            <a:xfrm>
              <a:off x="6350" y="4763"/>
              <a:ext cx="492125" cy="492125"/>
            </a:xfrm>
            <a:custGeom>
              <a:avLst/>
              <a:gdLst>
                <a:gd name="T0" fmla="*/ 109 w 128"/>
                <a:gd name="T1" fmla="*/ 48 h 128"/>
                <a:gd name="T2" fmla="*/ 114 w 128"/>
                <a:gd name="T3" fmla="*/ 33 h 128"/>
                <a:gd name="T4" fmla="*/ 105 w 128"/>
                <a:gd name="T5" fmla="*/ 15 h 128"/>
                <a:gd name="T6" fmla="*/ 95 w 128"/>
                <a:gd name="T7" fmla="*/ 14 h 128"/>
                <a:gd name="T8" fmla="*/ 80 w 128"/>
                <a:gd name="T9" fmla="*/ 19 h 128"/>
                <a:gd name="T10" fmla="*/ 69 w 128"/>
                <a:gd name="T11" fmla="*/ 0 h 128"/>
                <a:gd name="T12" fmla="*/ 51 w 128"/>
                <a:gd name="T13" fmla="*/ 6 h 128"/>
                <a:gd name="T14" fmla="*/ 43 w 128"/>
                <a:gd name="T15" fmla="*/ 21 h 128"/>
                <a:gd name="T16" fmla="*/ 28 w 128"/>
                <a:gd name="T17" fmla="*/ 13 h 128"/>
                <a:gd name="T18" fmla="*/ 15 w 128"/>
                <a:gd name="T19" fmla="*/ 23 h 128"/>
                <a:gd name="T20" fmla="*/ 21 w 128"/>
                <a:gd name="T21" fmla="*/ 43 h 128"/>
                <a:gd name="T22" fmla="*/ 6 w 128"/>
                <a:gd name="T23" fmla="*/ 51 h 128"/>
                <a:gd name="T24" fmla="*/ 0 w 128"/>
                <a:gd name="T25" fmla="*/ 69 h 128"/>
                <a:gd name="T26" fmla="*/ 19 w 128"/>
                <a:gd name="T27" fmla="*/ 80 h 128"/>
                <a:gd name="T28" fmla="*/ 14 w 128"/>
                <a:gd name="T29" fmla="*/ 95 h 128"/>
                <a:gd name="T30" fmla="*/ 23 w 128"/>
                <a:gd name="T31" fmla="*/ 113 h 128"/>
                <a:gd name="T32" fmla="*/ 33 w 128"/>
                <a:gd name="T33" fmla="*/ 114 h 128"/>
                <a:gd name="T34" fmla="*/ 48 w 128"/>
                <a:gd name="T35" fmla="*/ 109 h 128"/>
                <a:gd name="T36" fmla="*/ 59 w 128"/>
                <a:gd name="T37" fmla="*/ 128 h 128"/>
                <a:gd name="T38" fmla="*/ 77 w 128"/>
                <a:gd name="T39" fmla="*/ 122 h 128"/>
                <a:gd name="T40" fmla="*/ 85 w 128"/>
                <a:gd name="T41" fmla="*/ 107 h 128"/>
                <a:gd name="T42" fmla="*/ 100 w 128"/>
                <a:gd name="T43" fmla="*/ 115 h 128"/>
                <a:gd name="T44" fmla="*/ 113 w 128"/>
                <a:gd name="T45" fmla="*/ 105 h 128"/>
                <a:gd name="T46" fmla="*/ 107 w 128"/>
                <a:gd name="T47" fmla="*/ 85 h 128"/>
                <a:gd name="T48" fmla="*/ 122 w 128"/>
                <a:gd name="T49" fmla="*/ 77 h 128"/>
                <a:gd name="T50" fmla="*/ 128 w 128"/>
                <a:gd name="T51" fmla="*/ 59 h 128"/>
                <a:gd name="T52" fmla="*/ 108 w 128"/>
                <a:gd name="T53" fmla="*/ 72 h 128"/>
                <a:gd name="T54" fmla="*/ 100 w 128"/>
                <a:gd name="T55" fmla="*/ 81 h 128"/>
                <a:gd name="T56" fmla="*/ 107 w 128"/>
                <a:gd name="T57" fmla="*/ 100 h 128"/>
                <a:gd name="T58" fmla="*/ 89 w 128"/>
                <a:gd name="T59" fmla="*/ 101 h 128"/>
                <a:gd name="T60" fmla="*/ 81 w 128"/>
                <a:gd name="T61" fmla="*/ 100 h 128"/>
                <a:gd name="T62" fmla="*/ 72 w 128"/>
                <a:gd name="T63" fmla="*/ 108 h 128"/>
                <a:gd name="T64" fmla="*/ 59 w 128"/>
                <a:gd name="T65" fmla="*/ 120 h 128"/>
                <a:gd name="T66" fmla="*/ 51 w 128"/>
                <a:gd name="T67" fmla="*/ 102 h 128"/>
                <a:gd name="T68" fmla="*/ 43 w 128"/>
                <a:gd name="T69" fmla="*/ 99 h 128"/>
                <a:gd name="T70" fmla="*/ 28 w 128"/>
                <a:gd name="T71" fmla="*/ 107 h 128"/>
                <a:gd name="T72" fmla="*/ 27 w 128"/>
                <a:gd name="T73" fmla="*/ 89 h 128"/>
                <a:gd name="T74" fmla="*/ 26 w 128"/>
                <a:gd name="T75" fmla="*/ 77 h 128"/>
                <a:gd name="T76" fmla="*/ 8 w 128"/>
                <a:gd name="T77" fmla="*/ 69 h 128"/>
                <a:gd name="T78" fmla="*/ 20 w 128"/>
                <a:gd name="T79" fmla="*/ 56 h 128"/>
                <a:gd name="T80" fmla="*/ 28 w 128"/>
                <a:gd name="T81" fmla="*/ 47 h 128"/>
                <a:gd name="T82" fmla="*/ 21 w 128"/>
                <a:gd name="T83" fmla="*/ 28 h 128"/>
                <a:gd name="T84" fmla="*/ 39 w 128"/>
                <a:gd name="T85" fmla="*/ 27 h 128"/>
                <a:gd name="T86" fmla="*/ 47 w 128"/>
                <a:gd name="T87" fmla="*/ 28 h 128"/>
                <a:gd name="T88" fmla="*/ 56 w 128"/>
                <a:gd name="T89" fmla="*/ 20 h 128"/>
                <a:gd name="T90" fmla="*/ 69 w 128"/>
                <a:gd name="T91" fmla="*/ 8 h 128"/>
                <a:gd name="T92" fmla="*/ 77 w 128"/>
                <a:gd name="T93" fmla="*/ 26 h 128"/>
                <a:gd name="T94" fmla="*/ 85 w 128"/>
                <a:gd name="T95" fmla="*/ 29 h 128"/>
                <a:gd name="T96" fmla="*/ 100 w 128"/>
                <a:gd name="T97" fmla="*/ 21 h 128"/>
                <a:gd name="T98" fmla="*/ 101 w 128"/>
                <a:gd name="T99" fmla="*/ 39 h 128"/>
                <a:gd name="T100" fmla="*/ 102 w 128"/>
                <a:gd name="T101" fmla="*/ 51 h 128"/>
                <a:gd name="T102" fmla="*/ 120 w 128"/>
                <a:gd name="T103" fmla="*/ 59 h 128"/>
                <a:gd name="T104" fmla="*/ 108 w 128"/>
                <a:gd name="T105" fmla="*/ 72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8" h="128">
                  <a:moveTo>
                    <a:pt x="122" y="51"/>
                  </a:moveTo>
                  <a:cubicBezTo>
                    <a:pt x="109" y="48"/>
                    <a:pt x="109" y="48"/>
                    <a:pt x="109" y="48"/>
                  </a:cubicBezTo>
                  <a:cubicBezTo>
                    <a:pt x="109" y="46"/>
                    <a:pt x="108" y="45"/>
                    <a:pt x="107" y="43"/>
                  </a:cubicBezTo>
                  <a:cubicBezTo>
                    <a:pt x="114" y="33"/>
                    <a:pt x="114" y="33"/>
                    <a:pt x="114" y="33"/>
                  </a:cubicBezTo>
                  <a:cubicBezTo>
                    <a:pt x="116" y="30"/>
                    <a:pt x="116" y="25"/>
                    <a:pt x="113" y="23"/>
                  </a:cubicBezTo>
                  <a:cubicBezTo>
                    <a:pt x="105" y="15"/>
                    <a:pt x="105" y="15"/>
                    <a:pt x="105" y="15"/>
                  </a:cubicBezTo>
                  <a:cubicBezTo>
                    <a:pt x="104" y="13"/>
                    <a:pt x="102" y="13"/>
                    <a:pt x="100" y="13"/>
                  </a:cubicBezTo>
                  <a:cubicBezTo>
                    <a:pt x="98" y="13"/>
                    <a:pt x="97" y="13"/>
                    <a:pt x="95" y="14"/>
                  </a:cubicBezTo>
                  <a:cubicBezTo>
                    <a:pt x="85" y="21"/>
                    <a:pt x="85" y="21"/>
                    <a:pt x="85" y="21"/>
                  </a:cubicBezTo>
                  <a:cubicBezTo>
                    <a:pt x="83" y="20"/>
                    <a:pt x="82" y="19"/>
                    <a:pt x="80" y="19"/>
                  </a:cubicBezTo>
                  <a:cubicBezTo>
                    <a:pt x="77" y="6"/>
                    <a:pt x="77" y="6"/>
                    <a:pt x="77" y="6"/>
                  </a:cubicBezTo>
                  <a:cubicBezTo>
                    <a:pt x="77" y="3"/>
                    <a:pt x="73" y="0"/>
                    <a:pt x="69" y="0"/>
                  </a:cubicBezTo>
                  <a:cubicBezTo>
                    <a:pt x="59" y="0"/>
                    <a:pt x="59" y="0"/>
                    <a:pt x="59" y="0"/>
                  </a:cubicBezTo>
                  <a:cubicBezTo>
                    <a:pt x="55" y="0"/>
                    <a:pt x="51" y="3"/>
                    <a:pt x="51" y="6"/>
                  </a:cubicBezTo>
                  <a:cubicBezTo>
                    <a:pt x="48" y="19"/>
                    <a:pt x="48" y="19"/>
                    <a:pt x="48" y="19"/>
                  </a:cubicBezTo>
                  <a:cubicBezTo>
                    <a:pt x="46" y="19"/>
                    <a:pt x="45" y="20"/>
                    <a:pt x="43" y="21"/>
                  </a:cubicBezTo>
                  <a:cubicBezTo>
                    <a:pt x="33" y="14"/>
                    <a:pt x="33" y="14"/>
                    <a:pt x="33" y="14"/>
                  </a:cubicBezTo>
                  <a:cubicBezTo>
                    <a:pt x="31" y="13"/>
                    <a:pt x="30" y="13"/>
                    <a:pt x="28" y="13"/>
                  </a:cubicBezTo>
                  <a:cubicBezTo>
                    <a:pt x="26" y="13"/>
                    <a:pt x="24" y="13"/>
                    <a:pt x="23" y="15"/>
                  </a:cubicBezTo>
                  <a:cubicBezTo>
                    <a:pt x="15" y="23"/>
                    <a:pt x="15" y="23"/>
                    <a:pt x="15" y="23"/>
                  </a:cubicBezTo>
                  <a:cubicBezTo>
                    <a:pt x="12" y="25"/>
                    <a:pt x="12" y="30"/>
                    <a:pt x="14" y="33"/>
                  </a:cubicBezTo>
                  <a:cubicBezTo>
                    <a:pt x="21" y="43"/>
                    <a:pt x="21" y="43"/>
                    <a:pt x="21" y="43"/>
                  </a:cubicBezTo>
                  <a:cubicBezTo>
                    <a:pt x="20" y="45"/>
                    <a:pt x="19" y="46"/>
                    <a:pt x="19" y="48"/>
                  </a:cubicBezTo>
                  <a:cubicBezTo>
                    <a:pt x="6" y="51"/>
                    <a:pt x="6" y="51"/>
                    <a:pt x="6" y="51"/>
                  </a:cubicBezTo>
                  <a:cubicBezTo>
                    <a:pt x="3" y="51"/>
                    <a:pt x="0" y="55"/>
                    <a:pt x="0" y="59"/>
                  </a:cubicBezTo>
                  <a:cubicBezTo>
                    <a:pt x="0" y="69"/>
                    <a:pt x="0" y="69"/>
                    <a:pt x="0" y="69"/>
                  </a:cubicBezTo>
                  <a:cubicBezTo>
                    <a:pt x="0" y="73"/>
                    <a:pt x="3" y="77"/>
                    <a:pt x="6" y="77"/>
                  </a:cubicBezTo>
                  <a:cubicBezTo>
                    <a:pt x="19" y="80"/>
                    <a:pt x="19" y="80"/>
                    <a:pt x="19" y="80"/>
                  </a:cubicBezTo>
                  <a:cubicBezTo>
                    <a:pt x="19" y="82"/>
                    <a:pt x="20" y="83"/>
                    <a:pt x="21" y="85"/>
                  </a:cubicBezTo>
                  <a:cubicBezTo>
                    <a:pt x="14" y="95"/>
                    <a:pt x="14" y="95"/>
                    <a:pt x="14" y="95"/>
                  </a:cubicBezTo>
                  <a:cubicBezTo>
                    <a:pt x="12" y="98"/>
                    <a:pt x="12" y="103"/>
                    <a:pt x="15" y="105"/>
                  </a:cubicBezTo>
                  <a:cubicBezTo>
                    <a:pt x="23" y="113"/>
                    <a:pt x="23" y="113"/>
                    <a:pt x="23" y="113"/>
                  </a:cubicBezTo>
                  <a:cubicBezTo>
                    <a:pt x="24" y="115"/>
                    <a:pt x="26" y="115"/>
                    <a:pt x="28" y="115"/>
                  </a:cubicBezTo>
                  <a:cubicBezTo>
                    <a:pt x="30" y="115"/>
                    <a:pt x="31" y="115"/>
                    <a:pt x="33" y="114"/>
                  </a:cubicBezTo>
                  <a:cubicBezTo>
                    <a:pt x="43" y="107"/>
                    <a:pt x="43" y="107"/>
                    <a:pt x="43" y="107"/>
                  </a:cubicBezTo>
                  <a:cubicBezTo>
                    <a:pt x="45" y="108"/>
                    <a:pt x="46" y="109"/>
                    <a:pt x="48" y="109"/>
                  </a:cubicBezTo>
                  <a:cubicBezTo>
                    <a:pt x="51" y="122"/>
                    <a:pt x="51" y="122"/>
                    <a:pt x="51" y="122"/>
                  </a:cubicBezTo>
                  <a:cubicBezTo>
                    <a:pt x="51" y="125"/>
                    <a:pt x="55" y="128"/>
                    <a:pt x="59" y="128"/>
                  </a:cubicBezTo>
                  <a:cubicBezTo>
                    <a:pt x="69" y="128"/>
                    <a:pt x="69" y="128"/>
                    <a:pt x="69" y="128"/>
                  </a:cubicBezTo>
                  <a:cubicBezTo>
                    <a:pt x="73" y="128"/>
                    <a:pt x="77" y="125"/>
                    <a:pt x="77" y="122"/>
                  </a:cubicBezTo>
                  <a:cubicBezTo>
                    <a:pt x="80" y="109"/>
                    <a:pt x="80" y="109"/>
                    <a:pt x="80" y="109"/>
                  </a:cubicBezTo>
                  <a:cubicBezTo>
                    <a:pt x="82" y="109"/>
                    <a:pt x="83" y="108"/>
                    <a:pt x="85" y="107"/>
                  </a:cubicBezTo>
                  <a:cubicBezTo>
                    <a:pt x="95" y="114"/>
                    <a:pt x="95" y="114"/>
                    <a:pt x="95" y="114"/>
                  </a:cubicBezTo>
                  <a:cubicBezTo>
                    <a:pt x="97" y="115"/>
                    <a:pt x="98" y="115"/>
                    <a:pt x="100" y="115"/>
                  </a:cubicBezTo>
                  <a:cubicBezTo>
                    <a:pt x="102" y="115"/>
                    <a:pt x="104" y="115"/>
                    <a:pt x="105" y="113"/>
                  </a:cubicBezTo>
                  <a:cubicBezTo>
                    <a:pt x="113" y="105"/>
                    <a:pt x="113" y="105"/>
                    <a:pt x="113" y="105"/>
                  </a:cubicBezTo>
                  <a:cubicBezTo>
                    <a:pt x="116" y="103"/>
                    <a:pt x="116" y="98"/>
                    <a:pt x="114" y="95"/>
                  </a:cubicBezTo>
                  <a:cubicBezTo>
                    <a:pt x="107" y="85"/>
                    <a:pt x="107" y="85"/>
                    <a:pt x="107" y="85"/>
                  </a:cubicBezTo>
                  <a:cubicBezTo>
                    <a:pt x="108" y="83"/>
                    <a:pt x="109" y="82"/>
                    <a:pt x="109" y="80"/>
                  </a:cubicBezTo>
                  <a:cubicBezTo>
                    <a:pt x="122" y="77"/>
                    <a:pt x="122" y="77"/>
                    <a:pt x="122" y="77"/>
                  </a:cubicBezTo>
                  <a:cubicBezTo>
                    <a:pt x="125" y="77"/>
                    <a:pt x="128" y="73"/>
                    <a:pt x="128" y="69"/>
                  </a:cubicBezTo>
                  <a:cubicBezTo>
                    <a:pt x="128" y="59"/>
                    <a:pt x="128" y="59"/>
                    <a:pt x="128" y="59"/>
                  </a:cubicBezTo>
                  <a:cubicBezTo>
                    <a:pt x="128" y="55"/>
                    <a:pt x="125" y="51"/>
                    <a:pt x="122" y="51"/>
                  </a:cubicBezTo>
                  <a:close/>
                  <a:moveTo>
                    <a:pt x="108" y="72"/>
                  </a:moveTo>
                  <a:cubicBezTo>
                    <a:pt x="105" y="72"/>
                    <a:pt x="103" y="74"/>
                    <a:pt x="102" y="77"/>
                  </a:cubicBezTo>
                  <a:cubicBezTo>
                    <a:pt x="101" y="79"/>
                    <a:pt x="101" y="80"/>
                    <a:pt x="100" y="81"/>
                  </a:cubicBezTo>
                  <a:cubicBezTo>
                    <a:pt x="99" y="84"/>
                    <a:pt x="99" y="87"/>
                    <a:pt x="101" y="89"/>
                  </a:cubicBezTo>
                  <a:cubicBezTo>
                    <a:pt x="107" y="100"/>
                    <a:pt x="107" y="100"/>
                    <a:pt x="107" y="100"/>
                  </a:cubicBezTo>
                  <a:cubicBezTo>
                    <a:pt x="100" y="107"/>
                    <a:pt x="100" y="107"/>
                    <a:pt x="100" y="107"/>
                  </a:cubicBezTo>
                  <a:cubicBezTo>
                    <a:pt x="89" y="101"/>
                    <a:pt x="89" y="101"/>
                    <a:pt x="89" y="101"/>
                  </a:cubicBezTo>
                  <a:cubicBezTo>
                    <a:pt x="88" y="100"/>
                    <a:pt x="86" y="99"/>
                    <a:pt x="85" y="99"/>
                  </a:cubicBezTo>
                  <a:cubicBezTo>
                    <a:pt x="84" y="99"/>
                    <a:pt x="83" y="99"/>
                    <a:pt x="81" y="100"/>
                  </a:cubicBezTo>
                  <a:cubicBezTo>
                    <a:pt x="80" y="101"/>
                    <a:pt x="79" y="101"/>
                    <a:pt x="77" y="102"/>
                  </a:cubicBezTo>
                  <a:cubicBezTo>
                    <a:pt x="74" y="103"/>
                    <a:pt x="72" y="105"/>
                    <a:pt x="72" y="108"/>
                  </a:cubicBezTo>
                  <a:cubicBezTo>
                    <a:pt x="69" y="120"/>
                    <a:pt x="69" y="120"/>
                    <a:pt x="69" y="120"/>
                  </a:cubicBezTo>
                  <a:cubicBezTo>
                    <a:pt x="59" y="120"/>
                    <a:pt x="59" y="120"/>
                    <a:pt x="59" y="120"/>
                  </a:cubicBezTo>
                  <a:cubicBezTo>
                    <a:pt x="56" y="108"/>
                    <a:pt x="56" y="108"/>
                    <a:pt x="56" y="108"/>
                  </a:cubicBezTo>
                  <a:cubicBezTo>
                    <a:pt x="56" y="105"/>
                    <a:pt x="54" y="103"/>
                    <a:pt x="51" y="102"/>
                  </a:cubicBezTo>
                  <a:cubicBezTo>
                    <a:pt x="49" y="101"/>
                    <a:pt x="48" y="101"/>
                    <a:pt x="47" y="100"/>
                  </a:cubicBezTo>
                  <a:cubicBezTo>
                    <a:pt x="45" y="99"/>
                    <a:pt x="44" y="99"/>
                    <a:pt x="43" y="99"/>
                  </a:cubicBezTo>
                  <a:cubicBezTo>
                    <a:pt x="42" y="99"/>
                    <a:pt x="40" y="100"/>
                    <a:pt x="39" y="101"/>
                  </a:cubicBezTo>
                  <a:cubicBezTo>
                    <a:pt x="28" y="107"/>
                    <a:pt x="28" y="107"/>
                    <a:pt x="28" y="107"/>
                  </a:cubicBezTo>
                  <a:cubicBezTo>
                    <a:pt x="21" y="100"/>
                    <a:pt x="21" y="100"/>
                    <a:pt x="21" y="100"/>
                  </a:cubicBezTo>
                  <a:cubicBezTo>
                    <a:pt x="27" y="89"/>
                    <a:pt x="27" y="89"/>
                    <a:pt x="27" y="89"/>
                  </a:cubicBezTo>
                  <a:cubicBezTo>
                    <a:pt x="29" y="87"/>
                    <a:pt x="29" y="84"/>
                    <a:pt x="28" y="81"/>
                  </a:cubicBezTo>
                  <a:cubicBezTo>
                    <a:pt x="27" y="80"/>
                    <a:pt x="27" y="79"/>
                    <a:pt x="26" y="77"/>
                  </a:cubicBezTo>
                  <a:cubicBezTo>
                    <a:pt x="25" y="74"/>
                    <a:pt x="23" y="72"/>
                    <a:pt x="20" y="72"/>
                  </a:cubicBezTo>
                  <a:cubicBezTo>
                    <a:pt x="8" y="69"/>
                    <a:pt x="8" y="69"/>
                    <a:pt x="8" y="69"/>
                  </a:cubicBezTo>
                  <a:cubicBezTo>
                    <a:pt x="8" y="59"/>
                    <a:pt x="8" y="59"/>
                    <a:pt x="8" y="59"/>
                  </a:cubicBezTo>
                  <a:cubicBezTo>
                    <a:pt x="20" y="56"/>
                    <a:pt x="20" y="56"/>
                    <a:pt x="20" y="56"/>
                  </a:cubicBezTo>
                  <a:cubicBezTo>
                    <a:pt x="23" y="56"/>
                    <a:pt x="25" y="54"/>
                    <a:pt x="26" y="51"/>
                  </a:cubicBezTo>
                  <a:cubicBezTo>
                    <a:pt x="27" y="49"/>
                    <a:pt x="27" y="48"/>
                    <a:pt x="28" y="47"/>
                  </a:cubicBezTo>
                  <a:cubicBezTo>
                    <a:pt x="29" y="44"/>
                    <a:pt x="29" y="41"/>
                    <a:pt x="27" y="39"/>
                  </a:cubicBezTo>
                  <a:cubicBezTo>
                    <a:pt x="21" y="28"/>
                    <a:pt x="21" y="28"/>
                    <a:pt x="21" y="28"/>
                  </a:cubicBezTo>
                  <a:cubicBezTo>
                    <a:pt x="28" y="21"/>
                    <a:pt x="28" y="21"/>
                    <a:pt x="28" y="21"/>
                  </a:cubicBezTo>
                  <a:cubicBezTo>
                    <a:pt x="39" y="27"/>
                    <a:pt x="39" y="27"/>
                    <a:pt x="39" y="27"/>
                  </a:cubicBezTo>
                  <a:cubicBezTo>
                    <a:pt x="40" y="28"/>
                    <a:pt x="42" y="29"/>
                    <a:pt x="43" y="29"/>
                  </a:cubicBezTo>
                  <a:cubicBezTo>
                    <a:pt x="44" y="29"/>
                    <a:pt x="45" y="29"/>
                    <a:pt x="47" y="28"/>
                  </a:cubicBezTo>
                  <a:cubicBezTo>
                    <a:pt x="48" y="27"/>
                    <a:pt x="49" y="27"/>
                    <a:pt x="51" y="26"/>
                  </a:cubicBezTo>
                  <a:cubicBezTo>
                    <a:pt x="54" y="25"/>
                    <a:pt x="56" y="23"/>
                    <a:pt x="56" y="20"/>
                  </a:cubicBezTo>
                  <a:cubicBezTo>
                    <a:pt x="59" y="8"/>
                    <a:pt x="59" y="8"/>
                    <a:pt x="59" y="8"/>
                  </a:cubicBezTo>
                  <a:cubicBezTo>
                    <a:pt x="69" y="8"/>
                    <a:pt x="69" y="8"/>
                    <a:pt x="69" y="8"/>
                  </a:cubicBezTo>
                  <a:cubicBezTo>
                    <a:pt x="72" y="20"/>
                    <a:pt x="72" y="20"/>
                    <a:pt x="72" y="20"/>
                  </a:cubicBezTo>
                  <a:cubicBezTo>
                    <a:pt x="72" y="23"/>
                    <a:pt x="74" y="25"/>
                    <a:pt x="77" y="26"/>
                  </a:cubicBezTo>
                  <a:cubicBezTo>
                    <a:pt x="79" y="27"/>
                    <a:pt x="80" y="27"/>
                    <a:pt x="81" y="28"/>
                  </a:cubicBezTo>
                  <a:cubicBezTo>
                    <a:pt x="83" y="29"/>
                    <a:pt x="84" y="29"/>
                    <a:pt x="85" y="29"/>
                  </a:cubicBezTo>
                  <a:cubicBezTo>
                    <a:pt x="86" y="29"/>
                    <a:pt x="88" y="28"/>
                    <a:pt x="89" y="27"/>
                  </a:cubicBezTo>
                  <a:cubicBezTo>
                    <a:pt x="100" y="21"/>
                    <a:pt x="100" y="21"/>
                    <a:pt x="100" y="21"/>
                  </a:cubicBezTo>
                  <a:cubicBezTo>
                    <a:pt x="107" y="28"/>
                    <a:pt x="107" y="28"/>
                    <a:pt x="107" y="28"/>
                  </a:cubicBezTo>
                  <a:cubicBezTo>
                    <a:pt x="101" y="39"/>
                    <a:pt x="101" y="39"/>
                    <a:pt x="101" y="39"/>
                  </a:cubicBezTo>
                  <a:cubicBezTo>
                    <a:pt x="99" y="41"/>
                    <a:pt x="99" y="44"/>
                    <a:pt x="100" y="47"/>
                  </a:cubicBezTo>
                  <a:cubicBezTo>
                    <a:pt x="101" y="48"/>
                    <a:pt x="101" y="49"/>
                    <a:pt x="102" y="51"/>
                  </a:cubicBezTo>
                  <a:cubicBezTo>
                    <a:pt x="103" y="54"/>
                    <a:pt x="105" y="56"/>
                    <a:pt x="108" y="56"/>
                  </a:cubicBezTo>
                  <a:cubicBezTo>
                    <a:pt x="120" y="59"/>
                    <a:pt x="120" y="59"/>
                    <a:pt x="120" y="59"/>
                  </a:cubicBezTo>
                  <a:cubicBezTo>
                    <a:pt x="120" y="69"/>
                    <a:pt x="120" y="69"/>
                    <a:pt x="120" y="69"/>
                  </a:cubicBezTo>
                  <a:lnTo>
                    <a:pt x="108" y="7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Roboto condensed"/>
              </a:endParaRPr>
            </a:p>
          </p:txBody>
        </p:sp>
        <p:sp>
          <p:nvSpPr>
            <p:cNvPr id="26" name="Freeform 157"/>
            <p:cNvSpPr>
              <a:spLocks noEditPoints="1"/>
            </p:cNvSpPr>
            <p:nvPr/>
          </p:nvSpPr>
          <p:spPr bwMode="auto">
            <a:xfrm>
              <a:off x="146050" y="144463"/>
              <a:ext cx="214313" cy="214313"/>
            </a:xfrm>
            <a:custGeom>
              <a:avLst/>
              <a:gdLst>
                <a:gd name="T0" fmla="*/ 28 w 56"/>
                <a:gd name="T1" fmla="*/ 0 h 56"/>
                <a:gd name="T2" fmla="*/ 0 w 56"/>
                <a:gd name="T3" fmla="*/ 28 h 56"/>
                <a:gd name="T4" fmla="*/ 28 w 56"/>
                <a:gd name="T5" fmla="*/ 56 h 56"/>
                <a:gd name="T6" fmla="*/ 56 w 56"/>
                <a:gd name="T7" fmla="*/ 28 h 56"/>
                <a:gd name="T8" fmla="*/ 28 w 56"/>
                <a:gd name="T9" fmla="*/ 0 h 56"/>
                <a:gd name="T10" fmla="*/ 28 w 56"/>
                <a:gd name="T11" fmla="*/ 53 h 56"/>
                <a:gd name="T12" fmla="*/ 4 w 56"/>
                <a:gd name="T13" fmla="*/ 28 h 56"/>
                <a:gd name="T14" fmla="*/ 28 w 56"/>
                <a:gd name="T15" fmla="*/ 4 h 56"/>
                <a:gd name="T16" fmla="*/ 53 w 56"/>
                <a:gd name="T17" fmla="*/ 28 h 56"/>
                <a:gd name="T18" fmla="*/ 28 w 56"/>
                <a:gd name="T19" fmla="*/ 53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56">
                  <a:moveTo>
                    <a:pt x="28" y="0"/>
                  </a:moveTo>
                  <a:cubicBezTo>
                    <a:pt x="13" y="0"/>
                    <a:pt x="0" y="13"/>
                    <a:pt x="0" y="28"/>
                  </a:cubicBezTo>
                  <a:cubicBezTo>
                    <a:pt x="0" y="43"/>
                    <a:pt x="13" y="56"/>
                    <a:pt x="28" y="56"/>
                  </a:cubicBezTo>
                  <a:cubicBezTo>
                    <a:pt x="43" y="56"/>
                    <a:pt x="56" y="43"/>
                    <a:pt x="56" y="28"/>
                  </a:cubicBezTo>
                  <a:cubicBezTo>
                    <a:pt x="56" y="13"/>
                    <a:pt x="43" y="0"/>
                    <a:pt x="28" y="0"/>
                  </a:cubicBezTo>
                  <a:close/>
                  <a:moveTo>
                    <a:pt x="28" y="53"/>
                  </a:moveTo>
                  <a:cubicBezTo>
                    <a:pt x="14" y="53"/>
                    <a:pt x="4" y="42"/>
                    <a:pt x="4" y="28"/>
                  </a:cubicBezTo>
                  <a:cubicBezTo>
                    <a:pt x="4" y="14"/>
                    <a:pt x="14" y="4"/>
                    <a:pt x="28" y="4"/>
                  </a:cubicBezTo>
                  <a:cubicBezTo>
                    <a:pt x="42" y="4"/>
                    <a:pt x="53" y="14"/>
                    <a:pt x="53" y="28"/>
                  </a:cubicBezTo>
                  <a:cubicBezTo>
                    <a:pt x="53" y="42"/>
                    <a:pt x="42" y="53"/>
                    <a:pt x="28"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Roboto condensed"/>
              </a:endParaRPr>
            </a:p>
          </p:txBody>
        </p:sp>
        <p:sp>
          <p:nvSpPr>
            <p:cNvPr id="27" name="Freeform 158"/>
            <p:cNvSpPr>
              <a:spLocks noEditPoints="1"/>
            </p:cNvSpPr>
            <p:nvPr/>
          </p:nvSpPr>
          <p:spPr bwMode="auto">
            <a:xfrm>
              <a:off x="192088" y="190501"/>
              <a:ext cx="122238" cy="122238"/>
            </a:xfrm>
            <a:custGeom>
              <a:avLst/>
              <a:gdLst>
                <a:gd name="T0" fmla="*/ 16 w 32"/>
                <a:gd name="T1" fmla="*/ 0 h 32"/>
                <a:gd name="T2" fmla="*/ 0 w 32"/>
                <a:gd name="T3" fmla="*/ 16 h 32"/>
                <a:gd name="T4" fmla="*/ 16 w 32"/>
                <a:gd name="T5" fmla="*/ 32 h 32"/>
                <a:gd name="T6" fmla="*/ 32 w 32"/>
                <a:gd name="T7" fmla="*/ 16 h 32"/>
                <a:gd name="T8" fmla="*/ 16 w 32"/>
                <a:gd name="T9" fmla="*/ 0 h 32"/>
                <a:gd name="T10" fmla="*/ 16 w 32"/>
                <a:gd name="T11" fmla="*/ 28 h 32"/>
                <a:gd name="T12" fmla="*/ 4 w 32"/>
                <a:gd name="T13" fmla="*/ 16 h 32"/>
                <a:gd name="T14" fmla="*/ 16 w 32"/>
                <a:gd name="T15" fmla="*/ 4 h 32"/>
                <a:gd name="T16" fmla="*/ 28 w 32"/>
                <a:gd name="T17" fmla="*/ 16 h 32"/>
                <a:gd name="T18" fmla="*/ 16 w 32"/>
                <a:gd name="T19" fmla="*/ 2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32">
                  <a:moveTo>
                    <a:pt x="16" y="0"/>
                  </a:moveTo>
                  <a:cubicBezTo>
                    <a:pt x="7" y="0"/>
                    <a:pt x="0" y="7"/>
                    <a:pt x="0" y="16"/>
                  </a:cubicBezTo>
                  <a:cubicBezTo>
                    <a:pt x="0" y="25"/>
                    <a:pt x="7" y="32"/>
                    <a:pt x="16" y="32"/>
                  </a:cubicBezTo>
                  <a:cubicBezTo>
                    <a:pt x="25" y="32"/>
                    <a:pt x="32" y="25"/>
                    <a:pt x="32" y="16"/>
                  </a:cubicBezTo>
                  <a:cubicBezTo>
                    <a:pt x="32" y="7"/>
                    <a:pt x="25" y="0"/>
                    <a:pt x="16" y="0"/>
                  </a:cubicBezTo>
                  <a:close/>
                  <a:moveTo>
                    <a:pt x="16" y="28"/>
                  </a:moveTo>
                  <a:cubicBezTo>
                    <a:pt x="9" y="28"/>
                    <a:pt x="4" y="23"/>
                    <a:pt x="4" y="16"/>
                  </a:cubicBezTo>
                  <a:cubicBezTo>
                    <a:pt x="4" y="9"/>
                    <a:pt x="9" y="4"/>
                    <a:pt x="16" y="4"/>
                  </a:cubicBezTo>
                  <a:cubicBezTo>
                    <a:pt x="23" y="4"/>
                    <a:pt x="28" y="9"/>
                    <a:pt x="28" y="16"/>
                  </a:cubicBezTo>
                  <a:cubicBezTo>
                    <a:pt x="28" y="23"/>
                    <a:pt x="23" y="28"/>
                    <a:pt x="16" y="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Roboto condensed"/>
              </a:endParaRPr>
            </a:p>
          </p:txBody>
        </p:sp>
      </p:grpSp>
      <p:sp>
        <p:nvSpPr>
          <p:cNvPr id="28" name="TextBox 26"/>
          <p:cNvSpPr txBox="1"/>
          <p:nvPr/>
        </p:nvSpPr>
        <p:spPr>
          <a:xfrm>
            <a:off x="229394" y="3303609"/>
            <a:ext cx="1915874" cy="678987"/>
          </a:xfrm>
          <a:prstGeom prst="rect">
            <a:avLst/>
          </a:prstGeom>
          <a:noFill/>
        </p:spPr>
        <p:txBody>
          <a:bodyPr wrap="square" lIns="68598" tIns="34299" rIns="68598" bIns="34299" rtlCol="0">
            <a:spAutoFit/>
          </a:bodyPr>
          <a:lstStyle/>
          <a:p>
            <a:pPr marL="0" marR="0" lvl="0" indent="0" algn="l" defTabSz="914400" rtl="0" eaLnBrk="1" fontAlgn="auto" latinLnBrk="0" hangingPunct="1">
              <a:lnSpc>
                <a:spcPct val="130000"/>
              </a:lnSpc>
              <a:spcBef>
                <a:spcPts val="0"/>
              </a:spcBef>
              <a:spcAft>
                <a:spcPts val="0"/>
              </a:spcAft>
              <a:buClrTx/>
              <a:buSzTx/>
              <a:buFontTx/>
              <a:buNone/>
              <a:defRPr/>
            </a:pPr>
            <a:r>
              <a:rPr kumimoji="0" lang="zh-CN" altLang="en-US" sz="1050" b="0" i="0" u="none" strike="noStrike" kern="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rPr>
              <a:t>您的内容打在这里，或者通过复制您的文本后，在此框中选择粘贴</a:t>
            </a:r>
          </a:p>
        </p:txBody>
      </p:sp>
      <p:sp>
        <p:nvSpPr>
          <p:cNvPr id="29" name="TextBox 27"/>
          <p:cNvSpPr txBox="1"/>
          <p:nvPr/>
        </p:nvSpPr>
        <p:spPr>
          <a:xfrm>
            <a:off x="2120662" y="3658278"/>
            <a:ext cx="1915874" cy="678987"/>
          </a:xfrm>
          <a:prstGeom prst="rect">
            <a:avLst/>
          </a:prstGeom>
          <a:noFill/>
        </p:spPr>
        <p:txBody>
          <a:bodyPr wrap="square" lIns="68598" tIns="34299" rIns="68598" bIns="34299" rtlCol="0">
            <a:spAutoFit/>
          </a:bodyPr>
          <a:lstStyle/>
          <a:p>
            <a:pPr marL="0" marR="0" lvl="0" indent="0" algn="l" defTabSz="914400" rtl="0" eaLnBrk="1" fontAlgn="auto" latinLnBrk="0" hangingPunct="1">
              <a:lnSpc>
                <a:spcPct val="130000"/>
              </a:lnSpc>
              <a:spcBef>
                <a:spcPts val="0"/>
              </a:spcBef>
              <a:spcAft>
                <a:spcPts val="0"/>
              </a:spcAft>
              <a:buClrTx/>
              <a:buSzTx/>
              <a:buFontTx/>
              <a:buNone/>
              <a:defRPr/>
            </a:pPr>
            <a:r>
              <a:rPr kumimoji="0" lang="zh-CN" altLang="en-US" sz="1050" b="0" i="0" u="none" strike="noStrike" kern="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rPr>
              <a:t>您的内容打在这里，或者通过复制您的文本后，在此框中选择粘贴</a:t>
            </a:r>
          </a:p>
        </p:txBody>
      </p:sp>
      <p:sp>
        <p:nvSpPr>
          <p:cNvPr id="30" name="TextBox 28"/>
          <p:cNvSpPr txBox="1"/>
          <p:nvPr/>
        </p:nvSpPr>
        <p:spPr>
          <a:xfrm>
            <a:off x="4024278" y="4215127"/>
            <a:ext cx="1915874" cy="678987"/>
          </a:xfrm>
          <a:prstGeom prst="rect">
            <a:avLst/>
          </a:prstGeom>
          <a:noFill/>
        </p:spPr>
        <p:txBody>
          <a:bodyPr wrap="square" lIns="68598" tIns="34299" rIns="68598" bIns="34299" rtlCol="0">
            <a:spAutoFit/>
          </a:bodyPr>
          <a:lstStyle/>
          <a:p>
            <a:pPr marL="0" marR="0" lvl="0" indent="0" algn="l" defTabSz="914400" rtl="0" eaLnBrk="1" fontAlgn="auto" latinLnBrk="0" hangingPunct="1">
              <a:lnSpc>
                <a:spcPct val="130000"/>
              </a:lnSpc>
              <a:spcBef>
                <a:spcPts val="0"/>
              </a:spcBef>
              <a:spcAft>
                <a:spcPts val="0"/>
              </a:spcAft>
              <a:buClrTx/>
              <a:buSzTx/>
              <a:buFontTx/>
              <a:buNone/>
              <a:defRPr/>
            </a:pPr>
            <a:r>
              <a:rPr kumimoji="0" lang="zh-CN" altLang="en-US" sz="1050" b="0" i="0" u="none" strike="noStrike" kern="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rPr>
              <a:t>您的内容打在这里，或者通过复制您的文本后，在此框中选择粘贴</a:t>
            </a:r>
          </a:p>
        </p:txBody>
      </p:sp>
      <p:sp>
        <p:nvSpPr>
          <p:cNvPr id="31" name="TextBox 29"/>
          <p:cNvSpPr txBox="1"/>
          <p:nvPr/>
        </p:nvSpPr>
        <p:spPr>
          <a:xfrm>
            <a:off x="6688574" y="3639528"/>
            <a:ext cx="1915874" cy="678987"/>
          </a:xfrm>
          <a:prstGeom prst="rect">
            <a:avLst/>
          </a:prstGeom>
          <a:noFill/>
        </p:spPr>
        <p:txBody>
          <a:bodyPr wrap="square" lIns="68598" tIns="34299" rIns="68598" bIns="34299" rtlCol="0">
            <a:spAutoFit/>
          </a:bodyPr>
          <a:lstStyle/>
          <a:p>
            <a:pPr marL="0" marR="0" lvl="0" indent="0" algn="l" defTabSz="914400" rtl="0" eaLnBrk="1" fontAlgn="auto" latinLnBrk="0" hangingPunct="1">
              <a:lnSpc>
                <a:spcPct val="130000"/>
              </a:lnSpc>
              <a:spcBef>
                <a:spcPts val="0"/>
              </a:spcBef>
              <a:spcAft>
                <a:spcPts val="0"/>
              </a:spcAft>
              <a:buClrTx/>
              <a:buSzTx/>
              <a:buFontTx/>
              <a:buNone/>
              <a:defRPr/>
            </a:pPr>
            <a:r>
              <a:rPr kumimoji="0" lang="zh-CN" altLang="en-US" sz="1050" b="0" i="0" u="none" strike="noStrike" kern="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rPr>
              <a:t>您的内容打在这里，或者通过复制您的文本后，在此框中选择粘贴</a:t>
            </a:r>
          </a:p>
        </p:txBody>
      </p:sp>
      <p:grpSp>
        <p:nvGrpSpPr>
          <p:cNvPr id="32" name="组合 31"/>
          <p:cNvGrpSpPr/>
          <p:nvPr/>
        </p:nvGrpSpPr>
        <p:grpSpPr>
          <a:xfrm>
            <a:off x="4677858" y="2649672"/>
            <a:ext cx="809336" cy="809336"/>
            <a:chOff x="4677858" y="2649672"/>
            <a:chExt cx="809336" cy="809336"/>
          </a:xfrm>
          <a:solidFill>
            <a:schemeClr val="accent1"/>
          </a:solidFill>
        </p:grpSpPr>
        <p:sp>
          <p:nvSpPr>
            <p:cNvPr id="33" name="椭圆 32"/>
            <p:cNvSpPr/>
            <p:nvPr/>
          </p:nvSpPr>
          <p:spPr>
            <a:xfrm>
              <a:off x="4677858" y="2649672"/>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cs typeface="+mn-cs"/>
              </a:endParaRPr>
            </a:p>
          </p:txBody>
        </p:sp>
        <p:sp>
          <p:nvSpPr>
            <p:cNvPr id="34" name="椭圆 33"/>
            <p:cNvSpPr/>
            <p:nvPr/>
          </p:nvSpPr>
          <p:spPr>
            <a:xfrm>
              <a:off x="4719132" y="2696247"/>
              <a:ext cx="726788" cy="726784"/>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grpSp>
        <p:nvGrpSpPr>
          <p:cNvPr id="35" name="组合 34"/>
          <p:cNvGrpSpPr/>
          <p:nvPr/>
        </p:nvGrpSpPr>
        <p:grpSpPr>
          <a:xfrm>
            <a:off x="639258" y="1763208"/>
            <a:ext cx="809336" cy="809336"/>
            <a:chOff x="4677858" y="2649672"/>
            <a:chExt cx="809336" cy="809336"/>
          </a:xfrm>
          <a:solidFill>
            <a:schemeClr val="accent1"/>
          </a:solidFill>
        </p:grpSpPr>
        <p:sp>
          <p:nvSpPr>
            <p:cNvPr id="36" name="椭圆 35"/>
            <p:cNvSpPr/>
            <p:nvPr/>
          </p:nvSpPr>
          <p:spPr>
            <a:xfrm>
              <a:off x="4677858" y="2649672"/>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cs typeface="+mn-cs"/>
              </a:endParaRPr>
            </a:p>
          </p:txBody>
        </p:sp>
        <p:sp>
          <p:nvSpPr>
            <p:cNvPr id="37" name="椭圆 36"/>
            <p:cNvSpPr/>
            <p:nvPr/>
          </p:nvSpPr>
          <p:spPr>
            <a:xfrm>
              <a:off x="4719132" y="2696247"/>
              <a:ext cx="726788" cy="726784"/>
            </a:xfrm>
            <a:prstGeom prst="ellipse">
              <a:avLst/>
            </a:prstGeom>
            <a:solidFill>
              <a:schemeClr val="accent1"/>
            </a:solid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pic>
        <p:nvPicPr>
          <p:cNvPr id="38" name="Picture 2" descr="C:\Users\Administrator\Desktop\微立体创业计划\001.png"/>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bright="-3000"/>
                    </a14:imgEffect>
                  </a14:imgLayer>
                </a14:imgProps>
              </a:ext>
              <a:ext uri="{28A0092B-C50C-407E-A947-70E740481C1C}">
                <a14:useLocalDpi xmlns:a14="http://schemas.microsoft.com/office/drawing/2010/main" val="0"/>
              </a:ext>
            </a:extLst>
          </a:blip>
          <a:srcRect/>
          <a:stretch>
            <a:fillRect/>
          </a:stretch>
        </p:blipFill>
        <p:spPr bwMode="auto">
          <a:xfrm>
            <a:off x="6630194" y="1200944"/>
            <a:ext cx="1789484" cy="1789483"/>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39" name="Picture 3" descr="C:\Users\Administrator\Desktop\微立体创业计划\002.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52071" y="958036"/>
            <a:ext cx="2028983" cy="2028983"/>
          </a:xfrm>
          <a:prstGeom prst="rect">
            <a:avLst/>
          </a:prstGeom>
          <a:noFill/>
          <a:effectLst>
            <a:outerShdw blurRad="292100" dist="177800" dir="2460000" sx="99000" sy="99000" algn="l" rotWithShape="0">
              <a:prstClr val="black">
                <a:alpha val="39000"/>
              </a:prstClr>
            </a:outerShdw>
          </a:effectLst>
          <a:extLst>
            <a:ext uri="{909E8E84-426E-40DD-AFC4-6F175D3DCCD1}">
              <a14:hiddenFill xmlns:a14="http://schemas.microsoft.com/office/drawing/2010/main">
                <a:solidFill>
                  <a:srgbClr val="FFFFFF"/>
                </a:solidFill>
              </a14:hiddenFill>
            </a:ext>
          </a:extLst>
        </p:spPr>
      </p:pic>
      <p:sp>
        <p:nvSpPr>
          <p:cNvPr id="40" name="矩形 39"/>
          <p:cNvSpPr/>
          <p:nvPr/>
        </p:nvSpPr>
        <p:spPr>
          <a:xfrm>
            <a:off x="7236296" y="1738043"/>
            <a:ext cx="1089477" cy="373510"/>
          </a:xfrm>
          <a:prstGeom prst="rect">
            <a:avLst/>
          </a:prstGeom>
        </p:spPr>
        <p:txBody>
          <a:bodyPr wrap="square" lIns="68589" tIns="34295" rIns="68589" bIns="34295">
            <a:spAutoFit/>
          </a:bodyPr>
          <a:lstStyle/>
          <a:p>
            <a:pPr marL="0" marR="0" lvl="0" indent="0" algn="l" defTabSz="914400" rtl="0" eaLnBrk="1" fontAlgn="base" latinLnBrk="0" hangingPunct="1">
              <a:lnSpc>
                <a:spcPct val="120000"/>
              </a:lnSpc>
              <a:spcBef>
                <a:spcPct val="0"/>
              </a:spcBef>
              <a:spcAft>
                <a:spcPct val="0"/>
              </a:spcAft>
              <a:buClrTx/>
              <a:buSzTx/>
              <a:buFontTx/>
              <a:buNone/>
              <a:defRPr/>
            </a:pPr>
            <a:r>
              <a:rPr kumimoji="0" lang="zh-CN" altLang="en-US" sz="18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完成概述</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0">
        <p15:prstTrans prst="drape"/>
      </p:transition>
    </mc:Choice>
    <mc:Fallback xmlns="">
      <p:transition spd="slow" advClick="0"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0" presetClass="path" presetSubtype="0" accel="50000" decel="50000" fill="hold" nodeType="withEffect">
                                      <p:stCondLst>
                                        <p:cond delay="0"/>
                                      </p:stCondLst>
                                      <p:childTnLst>
                                        <p:animMotion origin="layout" path="M -0.71129 -0.09537 C -0.71129 -0.09506 -0.56111 -0.16173 -0.47709 -0.14198 C -0.3724 -0.13272 -0.39549 -0.14753 -0.20712 0.02284 C -0.01875 0.19321 -0.04306 0.00463 3.05556E-6 8.64198E-7 " pathEditMode="relative" rAng="0" ptsTypes="assa">
                                          <p:cBhvr>
                                            <p:cTn id="9" dur="2000" fill="hold"/>
                                            <p:tgtEl>
                                              <p:spTgt spid="5"/>
                                            </p:tgtEl>
                                            <p:attrNameLst>
                                              <p:attrName>ppt_x</p:attrName>
                                              <p:attrName>ppt_y</p:attrName>
                                            </p:attrNameLst>
                                          </p:cBhvr>
                                          <p:rCtr x="35556" y="11111"/>
                                        </p:animMotion>
                                      </p:childTnLst>
                                    </p:cTn>
                                  </p:par>
                                  <p:par>
                                    <p:cTn id="10" presetID="22" presetClass="entr" presetSubtype="8"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2000"/>
                                            <p:tgtEl>
                                              <p:spTgt spid="4"/>
                                            </p:tgtEl>
                                          </p:cBhvr>
                                        </p:animEffect>
                                      </p:childTnLst>
                                    </p:cTn>
                                  </p:par>
                                  <p:par>
                                    <p:cTn id="13" presetID="53" presetClass="entr" presetSubtype="16" fill="hold" nodeType="withEffect">
                                      <p:stCondLst>
                                        <p:cond delay="1300"/>
                                      </p:stCondLst>
                                      <p:childTnLst>
                                        <p:set>
                                          <p:cBhvr>
                                            <p:cTn id="14" dur="1" fill="hold">
                                              <p:stCondLst>
                                                <p:cond delay="0"/>
                                              </p:stCondLst>
                                            </p:cTn>
                                            <p:tgtEl>
                                              <p:spTgt spid="38"/>
                                            </p:tgtEl>
                                            <p:attrNameLst>
                                              <p:attrName>style.visibility</p:attrName>
                                            </p:attrNameLst>
                                          </p:cBhvr>
                                          <p:to>
                                            <p:strVal val="visible"/>
                                          </p:to>
                                        </p:set>
                                        <p:anim calcmode="lin" valueType="num">
                                          <p:cBhvr>
                                            <p:cTn id="15" dur="500" fill="hold"/>
                                            <p:tgtEl>
                                              <p:spTgt spid="38"/>
                                            </p:tgtEl>
                                            <p:attrNameLst>
                                              <p:attrName>ppt_w</p:attrName>
                                            </p:attrNameLst>
                                          </p:cBhvr>
                                          <p:tavLst>
                                            <p:tav tm="0">
                                              <p:val>
                                                <p:fltVal val="0"/>
                                              </p:val>
                                            </p:tav>
                                            <p:tav tm="100000">
                                              <p:val>
                                                <p:strVal val="#ppt_w"/>
                                              </p:val>
                                            </p:tav>
                                          </p:tavLst>
                                        </p:anim>
                                        <p:anim calcmode="lin" valueType="num">
                                          <p:cBhvr>
                                            <p:cTn id="16" dur="500" fill="hold"/>
                                            <p:tgtEl>
                                              <p:spTgt spid="38"/>
                                            </p:tgtEl>
                                            <p:attrNameLst>
                                              <p:attrName>ppt_h</p:attrName>
                                            </p:attrNameLst>
                                          </p:cBhvr>
                                          <p:tavLst>
                                            <p:tav tm="0">
                                              <p:val>
                                                <p:fltVal val="0"/>
                                              </p:val>
                                            </p:tav>
                                            <p:tav tm="100000">
                                              <p:val>
                                                <p:strVal val="#ppt_h"/>
                                              </p:val>
                                            </p:tav>
                                          </p:tavLst>
                                        </p:anim>
                                        <p:animEffect transition="in" filter="fade">
                                          <p:cBhvr>
                                            <p:cTn id="17" dur="500"/>
                                            <p:tgtEl>
                                              <p:spTgt spid="38"/>
                                            </p:tgtEl>
                                          </p:cBhvr>
                                        </p:animEffect>
                                      </p:childTnLst>
                                    </p:cTn>
                                  </p:par>
                                  <p:par>
                                    <p:cTn id="18" presetID="42" presetClass="entr" presetSubtype="0" fill="hold" nodeType="withEffect">
                                      <p:stCondLst>
                                        <p:cond delay="1600"/>
                                      </p:stCondLst>
                                      <p:childTnLst>
                                        <p:set>
                                          <p:cBhvr>
                                            <p:cTn id="19" dur="1" fill="hold">
                                              <p:stCondLst>
                                                <p:cond delay="0"/>
                                              </p:stCondLst>
                                            </p:cTn>
                                            <p:tgtEl>
                                              <p:spTgt spid="39"/>
                                            </p:tgtEl>
                                            <p:attrNameLst>
                                              <p:attrName>style.visibility</p:attrName>
                                            </p:attrNameLst>
                                          </p:cBhvr>
                                          <p:to>
                                            <p:strVal val="visible"/>
                                          </p:to>
                                        </p:set>
                                        <p:animEffect transition="in" filter="fade">
                                          <p:cBhvr>
                                            <p:cTn id="20" dur="500"/>
                                            <p:tgtEl>
                                              <p:spTgt spid="39"/>
                                            </p:tgtEl>
                                          </p:cBhvr>
                                        </p:animEffect>
                                        <p:anim calcmode="lin" valueType="num">
                                          <p:cBhvr>
                                            <p:cTn id="21" dur="500" fill="hold"/>
                                            <p:tgtEl>
                                              <p:spTgt spid="39"/>
                                            </p:tgtEl>
                                            <p:attrNameLst>
                                              <p:attrName>ppt_x</p:attrName>
                                            </p:attrNameLst>
                                          </p:cBhvr>
                                          <p:tavLst>
                                            <p:tav tm="0">
                                              <p:val>
                                                <p:strVal val="#ppt_x"/>
                                              </p:val>
                                            </p:tav>
                                            <p:tav tm="100000">
                                              <p:val>
                                                <p:strVal val="#ppt_x"/>
                                              </p:val>
                                            </p:tav>
                                          </p:tavLst>
                                        </p:anim>
                                        <p:anim calcmode="lin" valueType="num">
                                          <p:cBhvr>
                                            <p:cTn id="22" dur="500" fill="hold"/>
                                            <p:tgtEl>
                                              <p:spTgt spid="39"/>
                                            </p:tgtEl>
                                            <p:attrNameLst>
                                              <p:attrName>ppt_y</p:attrName>
                                            </p:attrNameLst>
                                          </p:cBhvr>
                                          <p:tavLst>
                                            <p:tav tm="0">
                                              <p:val>
                                                <p:strVal val="#ppt_y+.1"/>
                                              </p:val>
                                            </p:tav>
                                            <p:tav tm="100000">
                                              <p:val>
                                                <p:strVal val="#ppt_y"/>
                                              </p:val>
                                            </p:tav>
                                          </p:tavLst>
                                        </p:anim>
                                      </p:childTnLst>
                                    </p:cTn>
                                  </p:par>
                                </p:childTnLst>
                              </p:cTn>
                            </p:par>
                            <p:par>
                              <p:cTn id="23" fill="hold">
                                <p:stCondLst>
                                  <p:cond delay="500"/>
                                </p:stCondLst>
                                <p:childTnLst>
                                  <p:par>
                                    <p:cTn id="24" presetID="16" presetClass="entr" presetSubtype="21" fill="hold" grpId="0" nodeType="after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barn(inVertical)">
                                          <p:cBhvr>
                                            <p:cTn id="26" dur="500"/>
                                            <p:tgtEl>
                                              <p:spTgt spid="40"/>
                                            </p:tgtEl>
                                          </p:cBhvr>
                                        </p:animEffect>
                                      </p:childTnLst>
                                    </p:cTn>
                                  </p:par>
                                </p:childTnLst>
                              </p:cTn>
                            </p:par>
                            <p:par>
                              <p:cTn id="27" fill="hold">
                                <p:stCondLst>
                                  <p:cond delay="1000"/>
                                </p:stCondLst>
                                <p:childTnLst>
                                  <p:par>
                                    <p:cTn id="28" presetID="2" presetClass="entr" presetSubtype="12" accel="52000" fill="hold" nodeType="afterEffect" p14:presetBounceEnd="54000">
                                      <p:stCondLst>
                                        <p:cond delay="0"/>
                                      </p:stCondLst>
                                      <p:childTnLst>
                                        <p:set>
                                          <p:cBhvr>
                                            <p:cTn id="29" dur="1" fill="hold">
                                              <p:stCondLst>
                                                <p:cond delay="0"/>
                                              </p:stCondLst>
                                            </p:cTn>
                                            <p:tgtEl>
                                              <p:spTgt spid="35"/>
                                            </p:tgtEl>
                                            <p:attrNameLst>
                                              <p:attrName>style.visibility</p:attrName>
                                            </p:attrNameLst>
                                          </p:cBhvr>
                                          <p:to>
                                            <p:strVal val="visible"/>
                                          </p:to>
                                        </p:set>
                                        <p:anim calcmode="lin" valueType="num" p14:bounceEnd="54000">
                                          <p:cBhvr additive="base">
                                            <p:cTn id="30" dur="1200" fill="hold"/>
                                            <p:tgtEl>
                                              <p:spTgt spid="35"/>
                                            </p:tgtEl>
                                            <p:attrNameLst>
                                              <p:attrName>ppt_x</p:attrName>
                                            </p:attrNameLst>
                                          </p:cBhvr>
                                          <p:tavLst>
                                            <p:tav tm="0">
                                              <p:val>
                                                <p:strVal val="0-#ppt_w/2"/>
                                              </p:val>
                                            </p:tav>
                                            <p:tav tm="100000">
                                              <p:val>
                                                <p:strVal val="#ppt_x"/>
                                              </p:val>
                                            </p:tav>
                                          </p:tavLst>
                                        </p:anim>
                                        <p:anim calcmode="lin" valueType="num" p14:bounceEnd="54000">
                                          <p:cBhvr additive="base">
                                            <p:cTn id="31" dur="1200" fill="hold"/>
                                            <p:tgtEl>
                                              <p:spTgt spid="35"/>
                                            </p:tgtEl>
                                            <p:attrNameLst>
                                              <p:attrName>ppt_y</p:attrName>
                                            </p:attrNameLst>
                                          </p:cBhvr>
                                          <p:tavLst>
                                            <p:tav tm="0">
                                              <p:val>
                                                <p:strVal val="1+#ppt_h/2"/>
                                              </p:val>
                                            </p:tav>
                                            <p:tav tm="100000">
                                              <p:val>
                                                <p:strVal val="#ppt_y"/>
                                              </p:val>
                                            </p:tav>
                                          </p:tavLst>
                                        </p:anim>
                                      </p:childTnLst>
                                    </p:cTn>
                                  </p:par>
                                  <p:par>
                                    <p:cTn id="32" presetID="2" presetClass="entr" presetSubtype="3" accel="52000" fill="hold" nodeType="withEffect" p14:presetBounceEnd="54000">
                                      <p:stCondLst>
                                        <p:cond delay="400"/>
                                      </p:stCondLst>
                                      <p:childTnLst>
                                        <p:set>
                                          <p:cBhvr>
                                            <p:cTn id="33" dur="1" fill="hold">
                                              <p:stCondLst>
                                                <p:cond delay="0"/>
                                              </p:stCondLst>
                                            </p:cTn>
                                            <p:tgtEl>
                                              <p:spTgt spid="16"/>
                                            </p:tgtEl>
                                            <p:attrNameLst>
                                              <p:attrName>style.visibility</p:attrName>
                                            </p:attrNameLst>
                                          </p:cBhvr>
                                          <p:to>
                                            <p:strVal val="visible"/>
                                          </p:to>
                                        </p:set>
                                        <p:anim calcmode="lin" valueType="num" p14:bounceEnd="54000">
                                          <p:cBhvr additive="base">
                                            <p:cTn id="34" dur="1200" fill="hold"/>
                                            <p:tgtEl>
                                              <p:spTgt spid="16"/>
                                            </p:tgtEl>
                                            <p:attrNameLst>
                                              <p:attrName>ppt_x</p:attrName>
                                            </p:attrNameLst>
                                          </p:cBhvr>
                                          <p:tavLst>
                                            <p:tav tm="0">
                                              <p:val>
                                                <p:strVal val="1+#ppt_w/2"/>
                                              </p:val>
                                            </p:tav>
                                            <p:tav tm="100000">
                                              <p:val>
                                                <p:strVal val="#ppt_x"/>
                                              </p:val>
                                            </p:tav>
                                          </p:tavLst>
                                        </p:anim>
                                        <p:anim calcmode="lin" valueType="num" p14:bounceEnd="54000">
                                          <p:cBhvr additive="base">
                                            <p:cTn id="35" dur="1200" fill="hold"/>
                                            <p:tgtEl>
                                              <p:spTgt spid="16"/>
                                            </p:tgtEl>
                                            <p:attrNameLst>
                                              <p:attrName>ppt_y</p:attrName>
                                            </p:attrNameLst>
                                          </p:cBhvr>
                                          <p:tavLst>
                                            <p:tav tm="0">
                                              <p:val>
                                                <p:strVal val="0-#ppt_h/2"/>
                                              </p:val>
                                            </p:tav>
                                            <p:tav tm="100000">
                                              <p:val>
                                                <p:strVal val="#ppt_y"/>
                                              </p:val>
                                            </p:tav>
                                          </p:tavLst>
                                        </p:anim>
                                      </p:childTnLst>
                                    </p:cTn>
                                  </p:par>
                                  <p:par>
                                    <p:cTn id="36" presetID="2" presetClass="entr" presetSubtype="6" accel="52000" fill="hold" nodeType="withEffect" p14:presetBounceEnd="54000">
                                      <p:stCondLst>
                                        <p:cond delay="900"/>
                                      </p:stCondLst>
                                      <p:childTnLst>
                                        <p:set>
                                          <p:cBhvr>
                                            <p:cTn id="37" dur="1" fill="hold">
                                              <p:stCondLst>
                                                <p:cond delay="0"/>
                                              </p:stCondLst>
                                            </p:cTn>
                                            <p:tgtEl>
                                              <p:spTgt spid="32"/>
                                            </p:tgtEl>
                                            <p:attrNameLst>
                                              <p:attrName>style.visibility</p:attrName>
                                            </p:attrNameLst>
                                          </p:cBhvr>
                                          <p:to>
                                            <p:strVal val="visible"/>
                                          </p:to>
                                        </p:set>
                                        <p:anim calcmode="lin" valueType="num" p14:bounceEnd="54000">
                                          <p:cBhvr additive="base">
                                            <p:cTn id="38" dur="1200" fill="hold"/>
                                            <p:tgtEl>
                                              <p:spTgt spid="32"/>
                                            </p:tgtEl>
                                            <p:attrNameLst>
                                              <p:attrName>ppt_x</p:attrName>
                                            </p:attrNameLst>
                                          </p:cBhvr>
                                          <p:tavLst>
                                            <p:tav tm="0">
                                              <p:val>
                                                <p:strVal val="1+#ppt_w/2"/>
                                              </p:val>
                                            </p:tav>
                                            <p:tav tm="100000">
                                              <p:val>
                                                <p:strVal val="#ppt_x"/>
                                              </p:val>
                                            </p:tav>
                                          </p:tavLst>
                                        </p:anim>
                                        <p:anim calcmode="lin" valueType="num" p14:bounceEnd="54000">
                                          <p:cBhvr additive="base">
                                            <p:cTn id="39" dur="1200" fill="hold"/>
                                            <p:tgtEl>
                                              <p:spTgt spid="32"/>
                                            </p:tgtEl>
                                            <p:attrNameLst>
                                              <p:attrName>ppt_y</p:attrName>
                                            </p:attrNameLst>
                                          </p:cBhvr>
                                          <p:tavLst>
                                            <p:tav tm="0">
                                              <p:val>
                                                <p:strVal val="1+#ppt_h/2"/>
                                              </p:val>
                                            </p:tav>
                                            <p:tav tm="100000">
                                              <p:val>
                                                <p:strVal val="#ppt_y"/>
                                              </p:val>
                                            </p:tav>
                                          </p:tavLst>
                                        </p:anim>
                                      </p:childTnLst>
                                    </p:cTn>
                                  </p:par>
                                </p:childTnLst>
                              </p:cTn>
                            </p:par>
                            <p:par>
                              <p:cTn id="40" fill="hold">
                                <p:stCondLst>
                                  <p:cond delay="2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Effect transition="in" filter="fade">
                                          <p:cBhvr>
                                            <p:cTn id="48" dur="1000"/>
                                            <p:tgtEl>
                                              <p:spTgt spid="23"/>
                                            </p:tgtEl>
                                          </p:cBhvr>
                                        </p:animEffect>
                                        <p:anim calcmode="lin" valueType="num">
                                          <p:cBhvr>
                                            <p:cTn id="49" dur="1000" fill="hold"/>
                                            <p:tgtEl>
                                              <p:spTgt spid="23"/>
                                            </p:tgtEl>
                                            <p:attrNameLst>
                                              <p:attrName>ppt_x</p:attrName>
                                            </p:attrNameLst>
                                          </p:cBhvr>
                                          <p:tavLst>
                                            <p:tav tm="0">
                                              <p:val>
                                                <p:strVal val="#ppt_x"/>
                                              </p:val>
                                            </p:tav>
                                            <p:tav tm="100000">
                                              <p:val>
                                                <p:strVal val="#ppt_x"/>
                                              </p:val>
                                            </p:tav>
                                          </p:tavLst>
                                        </p:anim>
                                        <p:anim calcmode="lin" valueType="num">
                                          <p:cBhvr>
                                            <p:cTn id="50" dur="1000" fill="hold"/>
                                            <p:tgtEl>
                                              <p:spTgt spid="23"/>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19"/>
                                            </p:tgtEl>
                                            <p:attrNameLst>
                                              <p:attrName>style.visibility</p:attrName>
                                            </p:attrNameLst>
                                          </p:cBhvr>
                                          <p:to>
                                            <p:strVal val="visible"/>
                                          </p:to>
                                        </p:set>
                                        <p:animEffect transition="in" filter="fade">
                                          <p:cBhvr>
                                            <p:cTn id="53" dur="1000"/>
                                            <p:tgtEl>
                                              <p:spTgt spid="19"/>
                                            </p:tgtEl>
                                          </p:cBhvr>
                                        </p:animEffect>
                                        <p:anim calcmode="lin" valueType="num">
                                          <p:cBhvr>
                                            <p:cTn id="54" dur="1000" fill="hold"/>
                                            <p:tgtEl>
                                              <p:spTgt spid="19"/>
                                            </p:tgtEl>
                                            <p:attrNameLst>
                                              <p:attrName>ppt_x</p:attrName>
                                            </p:attrNameLst>
                                          </p:cBhvr>
                                          <p:tavLst>
                                            <p:tav tm="0">
                                              <p:val>
                                                <p:strVal val="#ppt_x"/>
                                              </p:val>
                                            </p:tav>
                                            <p:tav tm="100000">
                                              <p:val>
                                                <p:strVal val="#ppt_x"/>
                                              </p:val>
                                            </p:tav>
                                          </p:tavLst>
                                        </p:anim>
                                        <p:anim calcmode="lin" valueType="num">
                                          <p:cBhvr>
                                            <p:cTn id="55" dur="1000" fill="hold"/>
                                            <p:tgtEl>
                                              <p:spTgt spid="19"/>
                                            </p:tgtEl>
                                            <p:attrNameLst>
                                              <p:attrName>ppt_y</p:attrName>
                                            </p:attrNameLst>
                                          </p:cBhvr>
                                          <p:tavLst>
                                            <p:tav tm="0">
                                              <p:val>
                                                <p:strVal val="#ppt_y+.1"/>
                                              </p:val>
                                            </p:tav>
                                            <p:tav tm="100000">
                                              <p:val>
                                                <p:strVal val="#ppt_y"/>
                                              </p:val>
                                            </p:tav>
                                          </p:tavLst>
                                        </p:anim>
                                      </p:childTnLst>
                                    </p:cTn>
                                  </p:par>
                                  <p:par>
                                    <p:cTn id="56" presetID="42" presetClass="entr" presetSubtype="0" fill="hold" nodeType="withEffect">
                                      <p:stCondLst>
                                        <p:cond delay="0"/>
                                      </p:stCondLst>
                                      <p:childTnLst>
                                        <p:set>
                                          <p:cBhvr>
                                            <p:cTn id="57" dur="1" fill="hold">
                                              <p:stCondLst>
                                                <p:cond delay="0"/>
                                              </p:stCondLst>
                                            </p:cTn>
                                            <p:tgtEl>
                                              <p:spTgt spid="24"/>
                                            </p:tgtEl>
                                            <p:attrNameLst>
                                              <p:attrName>style.visibility</p:attrName>
                                            </p:attrNameLst>
                                          </p:cBhvr>
                                          <p:to>
                                            <p:strVal val="visible"/>
                                          </p:to>
                                        </p:set>
                                        <p:animEffect transition="in" filter="fade">
                                          <p:cBhvr>
                                            <p:cTn id="58" dur="1000"/>
                                            <p:tgtEl>
                                              <p:spTgt spid="24"/>
                                            </p:tgtEl>
                                          </p:cBhvr>
                                        </p:animEffect>
                                        <p:anim calcmode="lin" valueType="num">
                                          <p:cBhvr>
                                            <p:cTn id="59" dur="1000" fill="hold"/>
                                            <p:tgtEl>
                                              <p:spTgt spid="24"/>
                                            </p:tgtEl>
                                            <p:attrNameLst>
                                              <p:attrName>ppt_x</p:attrName>
                                            </p:attrNameLst>
                                          </p:cBhvr>
                                          <p:tavLst>
                                            <p:tav tm="0">
                                              <p:val>
                                                <p:strVal val="#ppt_x"/>
                                              </p:val>
                                            </p:tav>
                                            <p:tav tm="100000">
                                              <p:val>
                                                <p:strVal val="#ppt_x"/>
                                              </p:val>
                                            </p:tav>
                                          </p:tavLst>
                                        </p:anim>
                                        <p:anim calcmode="lin" valueType="num">
                                          <p:cBhvr>
                                            <p:cTn id="60" dur="1000" fill="hold"/>
                                            <p:tgtEl>
                                              <p:spTgt spid="24"/>
                                            </p:tgtEl>
                                            <p:attrNameLst>
                                              <p:attrName>ppt_y</p:attrName>
                                            </p:attrNameLst>
                                          </p:cBhvr>
                                          <p:tavLst>
                                            <p:tav tm="0">
                                              <p:val>
                                                <p:strVal val="#ppt_y+.1"/>
                                              </p:val>
                                            </p:tav>
                                            <p:tav tm="100000">
                                              <p:val>
                                                <p:strVal val="#ppt_y"/>
                                              </p:val>
                                            </p:tav>
                                          </p:tavLst>
                                        </p:anim>
                                      </p:childTnLst>
                                    </p:cTn>
                                  </p:par>
                                </p:childTnLst>
                              </p:cTn>
                            </p:par>
                            <p:par>
                              <p:cTn id="61" fill="hold">
                                <p:stCondLst>
                                  <p:cond delay="3500"/>
                                </p:stCondLst>
                                <p:childTnLst>
                                  <p:par>
                                    <p:cTn id="62" presetID="14" presetClass="entr" presetSubtype="1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randombar(horizontal)">
                                          <p:cBhvr>
                                            <p:cTn id="64" dur="500"/>
                                            <p:tgtEl>
                                              <p:spTgt spid="28"/>
                                            </p:tgtEl>
                                          </p:cBhvr>
                                        </p:animEffect>
                                      </p:childTnLst>
                                    </p:cTn>
                                  </p:par>
                                  <p:par>
                                    <p:cTn id="65" presetID="14" presetClass="entr" presetSubtype="10" fill="hold" grpId="0" nodeType="with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randombar(horizontal)">
                                          <p:cBhvr>
                                            <p:cTn id="67" dur="500"/>
                                            <p:tgtEl>
                                              <p:spTgt spid="29"/>
                                            </p:tgtEl>
                                          </p:cBhvr>
                                        </p:animEffect>
                                      </p:childTnLst>
                                    </p:cTn>
                                  </p:par>
                                  <p:par>
                                    <p:cTn id="68" presetID="14" presetClass="entr" presetSubtype="10" fill="hold" grpId="0" nodeType="withEffect">
                                      <p:stCondLst>
                                        <p:cond delay="0"/>
                                      </p:stCondLst>
                                      <p:childTnLst>
                                        <p:set>
                                          <p:cBhvr>
                                            <p:cTn id="69" dur="1" fill="hold">
                                              <p:stCondLst>
                                                <p:cond delay="0"/>
                                              </p:stCondLst>
                                            </p:cTn>
                                            <p:tgtEl>
                                              <p:spTgt spid="30"/>
                                            </p:tgtEl>
                                            <p:attrNameLst>
                                              <p:attrName>style.visibility</p:attrName>
                                            </p:attrNameLst>
                                          </p:cBhvr>
                                          <p:to>
                                            <p:strVal val="visible"/>
                                          </p:to>
                                        </p:set>
                                        <p:animEffect transition="in" filter="randombar(horizontal)">
                                          <p:cBhvr>
                                            <p:cTn id="70" dur="500"/>
                                            <p:tgtEl>
                                              <p:spTgt spid="30"/>
                                            </p:tgtEl>
                                          </p:cBhvr>
                                        </p:animEffect>
                                      </p:childTnLst>
                                    </p:cTn>
                                  </p:par>
                                  <p:par>
                                    <p:cTn id="71" presetID="14" presetClass="entr" presetSubtype="10" fill="hold" grpId="0" nodeType="withEffect">
                                      <p:stCondLst>
                                        <p:cond delay="0"/>
                                      </p:stCondLst>
                                      <p:childTnLst>
                                        <p:set>
                                          <p:cBhvr>
                                            <p:cTn id="72" dur="1" fill="hold">
                                              <p:stCondLst>
                                                <p:cond delay="0"/>
                                              </p:stCondLst>
                                            </p:cTn>
                                            <p:tgtEl>
                                              <p:spTgt spid="31"/>
                                            </p:tgtEl>
                                            <p:attrNameLst>
                                              <p:attrName>style.visibility</p:attrName>
                                            </p:attrNameLst>
                                          </p:cBhvr>
                                          <p:to>
                                            <p:strVal val="visible"/>
                                          </p:to>
                                        </p:set>
                                        <p:animEffect transition="in" filter="randombar(horizontal)">
                                          <p:cBhvr>
                                            <p:cTn id="73"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2" grpId="0" animBg="1"/>
          <p:bldP spid="23" grpId="0" animBg="1"/>
          <p:bldP spid="28" grpId="0"/>
          <p:bldP spid="29" grpId="0"/>
          <p:bldP spid="30" grpId="0"/>
          <p:bldP spid="31" grpId="0"/>
          <p:bldP spid="40"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0" presetClass="path" presetSubtype="0" accel="50000" decel="50000" fill="hold" nodeType="withEffect">
                                      <p:stCondLst>
                                        <p:cond delay="0"/>
                                      </p:stCondLst>
                                      <p:childTnLst>
                                        <p:animMotion origin="layout" path="M -0.71129 -0.09537 C -0.71129 -0.09506 -0.56111 -0.16173 -0.47709 -0.14198 C -0.3724 -0.13272 -0.39549 -0.14753 -0.20712 0.02284 C -0.01875 0.19321 -0.04306 0.00463 3.05556E-6 8.64198E-7 " pathEditMode="relative" rAng="0" ptsTypes="assa">
                                          <p:cBhvr>
                                            <p:cTn id="9" dur="2000" fill="hold"/>
                                            <p:tgtEl>
                                              <p:spTgt spid="5"/>
                                            </p:tgtEl>
                                            <p:attrNameLst>
                                              <p:attrName>ppt_x</p:attrName>
                                              <p:attrName>ppt_y</p:attrName>
                                            </p:attrNameLst>
                                          </p:cBhvr>
                                          <p:rCtr x="35556" y="11111"/>
                                        </p:animMotion>
                                      </p:childTnLst>
                                    </p:cTn>
                                  </p:par>
                                  <p:par>
                                    <p:cTn id="10" presetID="22" presetClass="entr" presetSubtype="8"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2000"/>
                                            <p:tgtEl>
                                              <p:spTgt spid="4"/>
                                            </p:tgtEl>
                                          </p:cBhvr>
                                        </p:animEffect>
                                      </p:childTnLst>
                                    </p:cTn>
                                  </p:par>
                                  <p:par>
                                    <p:cTn id="13" presetID="53" presetClass="entr" presetSubtype="16" fill="hold" nodeType="withEffect">
                                      <p:stCondLst>
                                        <p:cond delay="1300"/>
                                      </p:stCondLst>
                                      <p:childTnLst>
                                        <p:set>
                                          <p:cBhvr>
                                            <p:cTn id="14" dur="1" fill="hold">
                                              <p:stCondLst>
                                                <p:cond delay="0"/>
                                              </p:stCondLst>
                                            </p:cTn>
                                            <p:tgtEl>
                                              <p:spTgt spid="38"/>
                                            </p:tgtEl>
                                            <p:attrNameLst>
                                              <p:attrName>style.visibility</p:attrName>
                                            </p:attrNameLst>
                                          </p:cBhvr>
                                          <p:to>
                                            <p:strVal val="visible"/>
                                          </p:to>
                                        </p:set>
                                        <p:anim calcmode="lin" valueType="num">
                                          <p:cBhvr>
                                            <p:cTn id="15" dur="500" fill="hold"/>
                                            <p:tgtEl>
                                              <p:spTgt spid="38"/>
                                            </p:tgtEl>
                                            <p:attrNameLst>
                                              <p:attrName>ppt_w</p:attrName>
                                            </p:attrNameLst>
                                          </p:cBhvr>
                                          <p:tavLst>
                                            <p:tav tm="0">
                                              <p:val>
                                                <p:fltVal val="0"/>
                                              </p:val>
                                            </p:tav>
                                            <p:tav tm="100000">
                                              <p:val>
                                                <p:strVal val="#ppt_w"/>
                                              </p:val>
                                            </p:tav>
                                          </p:tavLst>
                                        </p:anim>
                                        <p:anim calcmode="lin" valueType="num">
                                          <p:cBhvr>
                                            <p:cTn id="16" dur="500" fill="hold"/>
                                            <p:tgtEl>
                                              <p:spTgt spid="38"/>
                                            </p:tgtEl>
                                            <p:attrNameLst>
                                              <p:attrName>ppt_h</p:attrName>
                                            </p:attrNameLst>
                                          </p:cBhvr>
                                          <p:tavLst>
                                            <p:tav tm="0">
                                              <p:val>
                                                <p:fltVal val="0"/>
                                              </p:val>
                                            </p:tav>
                                            <p:tav tm="100000">
                                              <p:val>
                                                <p:strVal val="#ppt_h"/>
                                              </p:val>
                                            </p:tav>
                                          </p:tavLst>
                                        </p:anim>
                                        <p:animEffect transition="in" filter="fade">
                                          <p:cBhvr>
                                            <p:cTn id="17" dur="500"/>
                                            <p:tgtEl>
                                              <p:spTgt spid="38"/>
                                            </p:tgtEl>
                                          </p:cBhvr>
                                        </p:animEffect>
                                      </p:childTnLst>
                                    </p:cTn>
                                  </p:par>
                                  <p:par>
                                    <p:cTn id="18" presetID="42" presetClass="entr" presetSubtype="0" fill="hold" nodeType="withEffect">
                                      <p:stCondLst>
                                        <p:cond delay="1600"/>
                                      </p:stCondLst>
                                      <p:childTnLst>
                                        <p:set>
                                          <p:cBhvr>
                                            <p:cTn id="19" dur="1" fill="hold">
                                              <p:stCondLst>
                                                <p:cond delay="0"/>
                                              </p:stCondLst>
                                            </p:cTn>
                                            <p:tgtEl>
                                              <p:spTgt spid="39"/>
                                            </p:tgtEl>
                                            <p:attrNameLst>
                                              <p:attrName>style.visibility</p:attrName>
                                            </p:attrNameLst>
                                          </p:cBhvr>
                                          <p:to>
                                            <p:strVal val="visible"/>
                                          </p:to>
                                        </p:set>
                                        <p:animEffect transition="in" filter="fade">
                                          <p:cBhvr>
                                            <p:cTn id="20" dur="500"/>
                                            <p:tgtEl>
                                              <p:spTgt spid="39"/>
                                            </p:tgtEl>
                                          </p:cBhvr>
                                        </p:animEffect>
                                        <p:anim calcmode="lin" valueType="num">
                                          <p:cBhvr>
                                            <p:cTn id="21" dur="500" fill="hold"/>
                                            <p:tgtEl>
                                              <p:spTgt spid="39"/>
                                            </p:tgtEl>
                                            <p:attrNameLst>
                                              <p:attrName>ppt_x</p:attrName>
                                            </p:attrNameLst>
                                          </p:cBhvr>
                                          <p:tavLst>
                                            <p:tav tm="0">
                                              <p:val>
                                                <p:strVal val="#ppt_x"/>
                                              </p:val>
                                            </p:tav>
                                            <p:tav tm="100000">
                                              <p:val>
                                                <p:strVal val="#ppt_x"/>
                                              </p:val>
                                            </p:tav>
                                          </p:tavLst>
                                        </p:anim>
                                        <p:anim calcmode="lin" valueType="num">
                                          <p:cBhvr>
                                            <p:cTn id="22" dur="500" fill="hold"/>
                                            <p:tgtEl>
                                              <p:spTgt spid="39"/>
                                            </p:tgtEl>
                                            <p:attrNameLst>
                                              <p:attrName>ppt_y</p:attrName>
                                            </p:attrNameLst>
                                          </p:cBhvr>
                                          <p:tavLst>
                                            <p:tav tm="0">
                                              <p:val>
                                                <p:strVal val="#ppt_y+.1"/>
                                              </p:val>
                                            </p:tav>
                                            <p:tav tm="100000">
                                              <p:val>
                                                <p:strVal val="#ppt_y"/>
                                              </p:val>
                                            </p:tav>
                                          </p:tavLst>
                                        </p:anim>
                                      </p:childTnLst>
                                    </p:cTn>
                                  </p:par>
                                </p:childTnLst>
                              </p:cTn>
                            </p:par>
                            <p:par>
                              <p:cTn id="23" fill="hold">
                                <p:stCondLst>
                                  <p:cond delay="500"/>
                                </p:stCondLst>
                                <p:childTnLst>
                                  <p:par>
                                    <p:cTn id="24" presetID="16" presetClass="entr" presetSubtype="21" fill="hold" grpId="0" nodeType="after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barn(inVertical)">
                                          <p:cBhvr>
                                            <p:cTn id="26" dur="500"/>
                                            <p:tgtEl>
                                              <p:spTgt spid="40"/>
                                            </p:tgtEl>
                                          </p:cBhvr>
                                        </p:animEffect>
                                      </p:childTnLst>
                                    </p:cTn>
                                  </p:par>
                                </p:childTnLst>
                              </p:cTn>
                            </p:par>
                            <p:par>
                              <p:cTn id="27" fill="hold">
                                <p:stCondLst>
                                  <p:cond delay="1000"/>
                                </p:stCondLst>
                                <p:childTnLst>
                                  <p:par>
                                    <p:cTn id="28" presetID="2" presetClass="entr" presetSubtype="12" accel="52000" fill="hold" nodeType="afterEffect">
                                      <p:stCondLst>
                                        <p:cond delay="0"/>
                                      </p:stCondLst>
                                      <p:childTnLst>
                                        <p:set>
                                          <p:cBhvr>
                                            <p:cTn id="29" dur="1" fill="hold">
                                              <p:stCondLst>
                                                <p:cond delay="0"/>
                                              </p:stCondLst>
                                            </p:cTn>
                                            <p:tgtEl>
                                              <p:spTgt spid="35"/>
                                            </p:tgtEl>
                                            <p:attrNameLst>
                                              <p:attrName>style.visibility</p:attrName>
                                            </p:attrNameLst>
                                          </p:cBhvr>
                                          <p:to>
                                            <p:strVal val="visible"/>
                                          </p:to>
                                        </p:set>
                                        <p:anim calcmode="lin" valueType="num">
                                          <p:cBhvr additive="base">
                                            <p:cTn id="30" dur="1200" fill="hold"/>
                                            <p:tgtEl>
                                              <p:spTgt spid="35"/>
                                            </p:tgtEl>
                                            <p:attrNameLst>
                                              <p:attrName>ppt_x</p:attrName>
                                            </p:attrNameLst>
                                          </p:cBhvr>
                                          <p:tavLst>
                                            <p:tav tm="0">
                                              <p:val>
                                                <p:strVal val="0-#ppt_w/2"/>
                                              </p:val>
                                            </p:tav>
                                            <p:tav tm="100000">
                                              <p:val>
                                                <p:strVal val="#ppt_x"/>
                                              </p:val>
                                            </p:tav>
                                          </p:tavLst>
                                        </p:anim>
                                        <p:anim calcmode="lin" valueType="num">
                                          <p:cBhvr additive="base">
                                            <p:cTn id="31" dur="1200" fill="hold"/>
                                            <p:tgtEl>
                                              <p:spTgt spid="35"/>
                                            </p:tgtEl>
                                            <p:attrNameLst>
                                              <p:attrName>ppt_y</p:attrName>
                                            </p:attrNameLst>
                                          </p:cBhvr>
                                          <p:tavLst>
                                            <p:tav tm="0">
                                              <p:val>
                                                <p:strVal val="1+#ppt_h/2"/>
                                              </p:val>
                                            </p:tav>
                                            <p:tav tm="100000">
                                              <p:val>
                                                <p:strVal val="#ppt_y"/>
                                              </p:val>
                                            </p:tav>
                                          </p:tavLst>
                                        </p:anim>
                                      </p:childTnLst>
                                    </p:cTn>
                                  </p:par>
                                  <p:par>
                                    <p:cTn id="32" presetID="2" presetClass="entr" presetSubtype="3" accel="52000" fill="hold" nodeType="withEffect">
                                      <p:stCondLst>
                                        <p:cond delay="400"/>
                                      </p:stCondLst>
                                      <p:childTnLst>
                                        <p:set>
                                          <p:cBhvr>
                                            <p:cTn id="33" dur="1" fill="hold">
                                              <p:stCondLst>
                                                <p:cond delay="0"/>
                                              </p:stCondLst>
                                            </p:cTn>
                                            <p:tgtEl>
                                              <p:spTgt spid="16"/>
                                            </p:tgtEl>
                                            <p:attrNameLst>
                                              <p:attrName>style.visibility</p:attrName>
                                            </p:attrNameLst>
                                          </p:cBhvr>
                                          <p:to>
                                            <p:strVal val="visible"/>
                                          </p:to>
                                        </p:set>
                                        <p:anim calcmode="lin" valueType="num">
                                          <p:cBhvr additive="base">
                                            <p:cTn id="34" dur="1200" fill="hold"/>
                                            <p:tgtEl>
                                              <p:spTgt spid="16"/>
                                            </p:tgtEl>
                                            <p:attrNameLst>
                                              <p:attrName>ppt_x</p:attrName>
                                            </p:attrNameLst>
                                          </p:cBhvr>
                                          <p:tavLst>
                                            <p:tav tm="0">
                                              <p:val>
                                                <p:strVal val="1+#ppt_w/2"/>
                                              </p:val>
                                            </p:tav>
                                            <p:tav tm="100000">
                                              <p:val>
                                                <p:strVal val="#ppt_x"/>
                                              </p:val>
                                            </p:tav>
                                          </p:tavLst>
                                        </p:anim>
                                        <p:anim calcmode="lin" valueType="num">
                                          <p:cBhvr additive="base">
                                            <p:cTn id="35" dur="1200" fill="hold"/>
                                            <p:tgtEl>
                                              <p:spTgt spid="16"/>
                                            </p:tgtEl>
                                            <p:attrNameLst>
                                              <p:attrName>ppt_y</p:attrName>
                                            </p:attrNameLst>
                                          </p:cBhvr>
                                          <p:tavLst>
                                            <p:tav tm="0">
                                              <p:val>
                                                <p:strVal val="0-#ppt_h/2"/>
                                              </p:val>
                                            </p:tav>
                                            <p:tav tm="100000">
                                              <p:val>
                                                <p:strVal val="#ppt_y"/>
                                              </p:val>
                                            </p:tav>
                                          </p:tavLst>
                                        </p:anim>
                                      </p:childTnLst>
                                    </p:cTn>
                                  </p:par>
                                  <p:par>
                                    <p:cTn id="36" presetID="2" presetClass="entr" presetSubtype="6" accel="52000" fill="hold" nodeType="withEffect">
                                      <p:stCondLst>
                                        <p:cond delay="900"/>
                                      </p:stCondLst>
                                      <p:childTnLst>
                                        <p:set>
                                          <p:cBhvr>
                                            <p:cTn id="37" dur="1" fill="hold">
                                              <p:stCondLst>
                                                <p:cond delay="0"/>
                                              </p:stCondLst>
                                            </p:cTn>
                                            <p:tgtEl>
                                              <p:spTgt spid="32"/>
                                            </p:tgtEl>
                                            <p:attrNameLst>
                                              <p:attrName>style.visibility</p:attrName>
                                            </p:attrNameLst>
                                          </p:cBhvr>
                                          <p:to>
                                            <p:strVal val="visible"/>
                                          </p:to>
                                        </p:set>
                                        <p:anim calcmode="lin" valueType="num">
                                          <p:cBhvr additive="base">
                                            <p:cTn id="38" dur="1200" fill="hold"/>
                                            <p:tgtEl>
                                              <p:spTgt spid="32"/>
                                            </p:tgtEl>
                                            <p:attrNameLst>
                                              <p:attrName>ppt_x</p:attrName>
                                            </p:attrNameLst>
                                          </p:cBhvr>
                                          <p:tavLst>
                                            <p:tav tm="0">
                                              <p:val>
                                                <p:strVal val="1+#ppt_w/2"/>
                                              </p:val>
                                            </p:tav>
                                            <p:tav tm="100000">
                                              <p:val>
                                                <p:strVal val="#ppt_x"/>
                                              </p:val>
                                            </p:tav>
                                          </p:tavLst>
                                        </p:anim>
                                        <p:anim calcmode="lin" valueType="num">
                                          <p:cBhvr additive="base">
                                            <p:cTn id="39" dur="1200" fill="hold"/>
                                            <p:tgtEl>
                                              <p:spTgt spid="32"/>
                                            </p:tgtEl>
                                            <p:attrNameLst>
                                              <p:attrName>ppt_y</p:attrName>
                                            </p:attrNameLst>
                                          </p:cBhvr>
                                          <p:tavLst>
                                            <p:tav tm="0">
                                              <p:val>
                                                <p:strVal val="1+#ppt_h/2"/>
                                              </p:val>
                                            </p:tav>
                                            <p:tav tm="100000">
                                              <p:val>
                                                <p:strVal val="#ppt_y"/>
                                              </p:val>
                                            </p:tav>
                                          </p:tavLst>
                                        </p:anim>
                                      </p:childTnLst>
                                    </p:cTn>
                                  </p:par>
                                </p:childTnLst>
                              </p:cTn>
                            </p:par>
                            <p:par>
                              <p:cTn id="40" fill="hold">
                                <p:stCondLst>
                                  <p:cond delay="2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Effect transition="in" filter="fade">
                                          <p:cBhvr>
                                            <p:cTn id="48" dur="1000"/>
                                            <p:tgtEl>
                                              <p:spTgt spid="23"/>
                                            </p:tgtEl>
                                          </p:cBhvr>
                                        </p:animEffect>
                                        <p:anim calcmode="lin" valueType="num">
                                          <p:cBhvr>
                                            <p:cTn id="49" dur="1000" fill="hold"/>
                                            <p:tgtEl>
                                              <p:spTgt spid="23"/>
                                            </p:tgtEl>
                                            <p:attrNameLst>
                                              <p:attrName>ppt_x</p:attrName>
                                            </p:attrNameLst>
                                          </p:cBhvr>
                                          <p:tavLst>
                                            <p:tav tm="0">
                                              <p:val>
                                                <p:strVal val="#ppt_x"/>
                                              </p:val>
                                            </p:tav>
                                            <p:tav tm="100000">
                                              <p:val>
                                                <p:strVal val="#ppt_x"/>
                                              </p:val>
                                            </p:tav>
                                          </p:tavLst>
                                        </p:anim>
                                        <p:anim calcmode="lin" valueType="num">
                                          <p:cBhvr>
                                            <p:cTn id="50" dur="1000" fill="hold"/>
                                            <p:tgtEl>
                                              <p:spTgt spid="23"/>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19"/>
                                            </p:tgtEl>
                                            <p:attrNameLst>
                                              <p:attrName>style.visibility</p:attrName>
                                            </p:attrNameLst>
                                          </p:cBhvr>
                                          <p:to>
                                            <p:strVal val="visible"/>
                                          </p:to>
                                        </p:set>
                                        <p:animEffect transition="in" filter="fade">
                                          <p:cBhvr>
                                            <p:cTn id="53" dur="1000"/>
                                            <p:tgtEl>
                                              <p:spTgt spid="19"/>
                                            </p:tgtEl>
                                          </p:cBhvr>
                                        </p:animEffect>
                                        <p:anim calcmode="lin" valueType="num">
                                          <p:cBhvr>
                                            <p:cTn id="54" dur="1000" fill="hold"/>
                                            <p:tgtEl>
                                              <p:spTgt spid="19"/>
                                            </p:tgtEl>
                                            <p:attrNameLst>
                                              <p:attrName>ppt_x</p:attrName>
                                            </p:attrNameLst>
                                          </p:cBhvr>
                                          <p:tavLst>
                                            <p:tav tm="0">
                                              <p:val>
                                                <p:strVal val="#ppt_x"/>
                                              </p:val>
                                            </p:tav>
                                            <p:tav tm="100000">
                                              <p:val>
                                                <p:strVal val="#ppt_x"/>
                                              </p:val>
                                            </p:tav>
                                          </p:tavLst>
                                        </p:anim>
                                        <p:anim calcmode="lin" valueType="num">
                                          <p:cBhvr>
                                            <p:cTn id="55" dur="1000" fill="hold"/>
                                            <p:tgtEl>
                                              <p:spTgt spid="19"/>
                                            </p:tgtEl>
                                            <p:attrNameLst>
                                              <p:attrName>ppt_y</p:attrName>
                                            </p:attrNameLst>
                                          </p:cBhvr>
                                          <p:tavLst>
                                            <p:tav tm="0">
                                              <p:val>
                                                <p:strVal val="#ppt_y+.1"/>
                                              </p:val>
                                            </p:tav>
                                            <p:tav tm="100000">
                                              <p:val>
                                                <p:strVal val="#ppt_y"/>
                                              </p:val>
                                            </p:tav>
                                          </p:tavLst>
                                        </p:anim>
                                      </p:childTnLst>
                                    </p:cTn>
                                  </p:par>
                                  <p:par>
                                    <p:cTn id="56" presetID="42" presetClass="entr" presetSubtype="0" fill="hold" nodeType="withEffect">
                                      <p:stCondLst>
                                        <p:cond delay="0"/>
                                      </p:stCondLst>
                                      <p:childTnLst>
                                        <p:set>
                                          <p:cBhvr>
                                            <p:cTn id="57" dur="1" fill="hold">
                                              <p:stCondLst>
                                                <p:cond delay="0"/>
                                              </p:stCondLst>
                                            </p:cTn>
                                            <p:tgtEl>
                                              <p:spTgt spid="24"/>
                                            </p:tgtEl>
                                            <p:attrNameLst>
                                              <p:attrName>style.visibility</p:attrName>
                                            </p:attrNameLst>
                                          </p:cBhvr>
                                          <p:to>
                                            <p:strVal val="visible"/>
                                          </p:to>
                                        </p:set>
                                        <p:animEffect transition="in" filter="fade">
                                          <p:cBhvr>
                                            <p:cTn id="58" dur="1000"/>
                                            <p:tgtEl>
                                              <p:spTgt spid="24"/>
                                            </p:tgtEl>
                                          </p:cBhvr>
                                        </p:animEffect>
                                        <p:anim calcmode="lin" valueType="num">
                                          <p:cBhvr>
                                            <p:cTn id="59" dur="1000" fill="hold"/>
                                            <p:tgtEl>
                                              <p:spTgt spid="24"/>
                                            </p:tgtEl>
                                            <p:attrNameLst>
                                              <p:attrName>ppt_x</p:attrName>
                                            </p:attrNameLst>
                                          </p:cBhvr>
                                          <p:tavLst>
                                            <p:tav tm="0">
                                              <p:val>
                                                <p:strVal val="#ppt_x"/>
                                              </p:val>
                                            </p:tav>
                                            <p:tav tm="100000">
                                              <p:val>
                                                <p:strVal val="#ppt_x"/>
                                              </p:val>
                                            </p:tav>
                                          </p:tavLst>
                                        </p:anim>
                                        <p:anim calcmode="lin" valueType="num">
                                          <p:cBhvr>
                                            <p:cTn id="60" dur="1000" fill="hold"/>
                                            <p:tgtEl>
                                              <p:spTgt spid="24"/>
                                            </p:tgtEl>
                                            <p:attrNameLst>
                                              <p:attrName>ppt_y</p:attrName>
                                            </p:attrNameLst>
                                          </p:cBhvr>
                                          <p:tavLst>
                                            <p:tav tm="0">
                                              <p:val>
                                                <p:strVal val="#ppt_y+.1"/>
                                              </p:val>
                                            </p:tav>
                                            <p:tav tm="100000">
                                              <p:val>
                                                <p:strVal val="#ppt_y"/>
                                              </p:val>
                                            </p:tav>
                                          </p:tavLst>
                                        </p:anim>
                                      </p:childTnLst>
                                    </p:cTn>
                                  </p:par>
                                </p:childTnLst>
                              </p:cTn>
                            </p:par>
                            <p:par>
                              <p:cTn id="61" fill="hold">
                                <p:stCondLst>
                                  <p:cond delay="3500"/>
                                </p:stCondLst>
                                <p:childTnLst>
                                  <p:par>
                                    <p:cTn id="62" presetID="14" presetClass="entr" presetSubtype="1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randombar(horizontal)">
                                          <p:cBhvr>
                                            <p:cTn id="64" dur="500"/>
                                            <p:tgtEl>
                                              <p:spTgt spid="28"/>
                                            </p:tgtEl>
                                          </p:cBhvr>
                                        </p:animEffect>
                                      </p:childTnLst>
                                    </p:cTn>
                                  </p:par>
                                  <p:par>
                                    <p:cTn id="65" presetID="14" presetClass="entr" presetSubtype="10" fill="hold" grpId="0" nodeType="with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randombar(horizontal)">
                                          <p:cBhvr>
                                            <p:cTn id="67" dur="500"/>
                                            <p:tgtEl>
                                              <p:spTgt spid="29"/>
                                            </p:tgtEl>
                                          </p:cBhvr>
                                        </p:animEffect>
                                      </p:childTnLst>
                                    </p:cTn>
                                  </p:par>
                                  <p:par>
                                    <p:cTn id="68" presetID="14" presetClass="entr" presetSubtype="10" fill="hold" grpId="0" nodeType="withEffect">
                                      <p:stCondLst>
                                        <p:cond delay="0"/>
                                      </p:stCondLst>
                                      <p:childTnLst>
                                        <p:set>
                                          <p:cBhvr>
                                            <p:cTn id="69" dur="1" fill="hold">
                                              <p:stCondLst>
                                                <p:cond delay="0"/>
                                              </p:stCondLst>
                                            </p:cTn>
                                            <p:tgtEl>
                                              <p:spTgt spid="30"/>
                                            </p:tgtEl>
                                            <p:attrNameLst>
                                              <p:attrName>style.visibility</p:attrName>
                                            </p:attrNameLst>
                                          </p:cBhvr>
                                          <p:to>
                                            <p:strVal val="visible"/>
                                          </p:to>
                                        </p:set>
                                        <p:animEffect transition="in" filter="randombar(horizontal)">
                                          <p:cBhvr>
                                            <p:cTn id="70" dur="500"/>
                                            <p:tgtEl>
                                              <p:spTgt spid="30"/>
                                            </p:tgtEl>
                                          </p:cBhvr>
                                        </p:animEffect>
                                      </p:childTnLst>
                                    </p:cTn>
                                  </p:par>
                                  <p:par>
                                    <p:cTn id="71" presetID="14" presetClass="entr" presetSubtype="10" fill="hold" grpId="0" nodeType="withEffect">
                                      <p:stCondLst>
                                        <p:cond delay="0"/>
                                      </p:stCondLst>
                                      <p:childTnLst>
                                        <p:set>
                                          <p:cBhvr>
                                            <p:cTn id="72" dur="1" fill="hold">
                                              <p:stCondLst>
                                                <p:cond delay="0"/>
                                              </p:stCondLst>
                                            </p:cTn>
                                            <p:tgtEl>
                                              <p:spTgt spid="31"/>
                                            </p:tgtEl>
                                            <p:attrNameLst>
                                              <p:attrName>style.visibility</p:attrName>
                                            </p:attrNameLst>
                                          </p:cBhvr>
                                          <p:to>
                                            <p:strVal val="visible"/>
                                          </p:to>
                                        </p:set>
                                        <p:animEffect transition="in" filter="randombar(horizontal)">
                                          <p:cBhvr>
                                            <p:cTn id="73"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2" grpId="0" animBg="1"/>
          <p:bldP spid="23" grpId="0" animBg="1"/>
          <p:bldP spid="28" grpId="0"/>
          <p:bldP spid="29" grpId="0"/>
          <p:bldP spid="30" grpId="0"/>
          <p:bldP spid="31" grpId="0"/>
          <p:bldP spid="40" grpId="0"/>
        </p:bldLst>
      </p:timing>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940025" y="1717265"/>
            <a:ext cx="2011893" cy="2011893"/>
            <a:chOff x="304800" y="673100"/>
            <a:chExt cx="4000500" cy="4000500"/>
          </a:xfrm>
          <a:effectLst>
            <a:outerShdw blurRad="444500" dist="254000" dir="8100000" algn="tr" rotWithShape="0">
              <a:prstClr val="black">
                <a:alpha val="50000"/>
              </a:prstClr>
            </a:outerShdw>
          </a:effectLst>
        </p:grpSpPr>
        <p:sp>
          <p:nvSpPr>
            <p:cNvPr id="5" name="同心圆 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6" name="椭圆 5"/>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sp>
        <p:nvSpPr>
          <p:cNvPr id="7" name="TextBox 11"/>
          <p:cNvSpPr txBox="1"/>
          <p:nvPr/>
        </p:nvSpPr>
        <p:spPr>
          <a:xfrm>
            <a:off x="4644843" y="1421577"/>
            <a:ext cx="3456384" cy="333425"/>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marL="0" marR="0" lvl="0" indent="0" algn="just" defTabSz="914400" rtl="0" eaLnBrk="1" fontAlgn="base" latinLnBrk="0" hangingPunct="1">
              <a:lnSpc>
                <a:spcPts val="1300"/>
              </a:lnSpc>
              <a:spcBef>
                <a:spcPct val="0"/>
              </a:spcBef>
              <a:spcAft>
                <a:spcPct val="0"/>
              </a:spcAft>
              <a:buClrTx/>
              <a:buSzTx/>
              <a:buFontTx/>
              <a:buNone/>
              <a:defRPr/>
            </a:pPr>
            <a:r>
              <a:rPr kumimoji="0" lang="zh-CN" altLang="en-US" sz="10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点击输入简要文字内容，文字内容需概括精炼，不用多余的文字修饰，言简意赅的说明分项内容</a:t>
            </a:r>
            <a:r>
              <a:rPr kumimoji="0" lang="en-US" altLang="zh-CN" sz="10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a:t>
            </a:r>
          </a:p>
        </p:txBody>
      </p:sp>
      <p:cxnSp>
        <p:nvCxnSpPr>
          <p:cNvPr id="8" name="直接连接符 7"/>
          <p:cNvCxnSpPr/>
          <p:nvPr/>
        </p:nvCxnSpPr>
        <p:spPr>
          <a:xfrm>
            <a:off x="3638595" y="1588290"/>
            <a:ext cx="792088" cy="0"/>
          </a:xfrm>
          <a:prstGeom prst="line">
            <a:avLst/>
          </a:prstGeom>
          <a:ln w="6350">
            <a:solidFill>
              <a:schemeClr val="tx1"/>
            </a:solidFill>
            <a:prstDash val="dash"/>
            <a:tailEnd type="oval" w="sm" len="sm"/>
          </a:ln>
        </p:spPr>
        <p:style>
          <a:lnRef idx="1">
            <a:schemeClr val="accent1"/>
          </a:lnRef>
          <a:fillRef idx="0">
            <a:schemeClr val="accent1"/>
          </a:fillRef>
          <a:effectRef idx="0">
            <a:schemeClr val="accent1"/>
          </a:effectRef>
          <a:fontRef idx="minor">
            <a:schemeClr val="tx1"/>
          </a:fontRef>
        </p:style>
      </p:cxnSp>
      <p:sp>
        <p:nvSpPr>
          <p:cNvPr id="9" name="TextBox 14"/>
          <p:cNvSpPr txBox="1"/>
          <p:nvPr/>
        </p:nvSpPr>
        <p:spPr>
          <a:xfrm>
            <a:off x="4644843" y="1927596"/>
            <a:ext cx="3456384" cy="333425"/>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marL="0" marR="0" lvl="0" indent="0" algn="just" defTabSz="914400" rtl="0" eaLnBrk="1" fontAlgn="base" latinLnBrk="0" hangingPunct="1">
              <a:lnSpc>
                <a:spcPts val="1300"/>
              </a:lnSpc>
              <a:spcBef>
                <a:spcPct val="0"/>
              </a:spcBef>
              <a:spcAft>
                <a:spcPct val="0"/>
              </a:spcAft>
              <a:buClrTx/>
              <a:buSzTx/>
              <a:buFontTx/>
              <a:buNone/>
              <a:defRPr/>
            </a:pPr>
            <a:r>
              <a:rPr kumimoji="0" lang="zh-CN" altLang="en-US" sz="10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点击输入简要文字内容，文字内容需概括精炼，不用多余的文字修饰，言简意赅的说明分项内容</a:t>
            </a:r>
            <a:r>
              <a:rPr kumimoji="0" lang="en-US" altLang="zh-CN" sz="10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a:t>
            </a:r>
          </a:p>
        </p:txBody>
      </p:sp>
      <p:cxnSp>
        <p:nvCxnSpPr>
          <p:cNvPr id="10" name="直接连接符 9"/>
          <p:cNvCxnSpPr/>
          <p:nvPr/>
        </p:nvCxnSpPr>
        <p:spPr>
          <a:xfrm>
            <a:off x="3638595" y="2094309"/>
            <a:ext cx="792088" cy="0"/>
          </a:xfrm>
          <a:prstGeom prst="line">
            <a:avLst/>
          </a:prstGeom>
          <a:ln w="6350">
            <a:solidFill>
              <a:schemeClr val="tx1"/>
            </a:solidFill>
            <a:prstDash val="dash"/>
            <a:tailEnd type="oval" w="sm" len="sm"/>
          </a:ln>
        </p:spPr>
        <p:style>
          <a:lnRef idx="1">
            <a:schemeClr val="accent1"/>
          </a:lnRef>
          <a:fillRef idx="0">
            <a:schemeClr val="accent1"/>
          </a:fillRef>
          <a:effectRef idx="0">
            <a:schemeClr val="accent1"/>
          </a:effectRef>
          <a:fontRef idx="minor">
            <a:schemeClr val="tx1"/>
          </a:fontRef>
        </p:style>
      </p:cxnSp>
      <p:sp>
        <p:nvSpPr>
          <p:cNvPr id="11" name="TextBox 17"/>
          <p:cNvSpPr txBox="1"/>
          <p:nvPr/>
        </p:nvSpPr>
        <p:spPr>
          <a:xfrm>
            <a:off x="4644843" y="2431652"/>
            <a:ext cx="3456384" cy="333425"/>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marL="0" marR="0" lvl="0" indent="0" algn="just" defTabSz="914400" rtl="0" eaLnBrk="1" fontAlgn="base" latinLnBrk="0" hangingPunct="1">
              <a:lnSpc>
                <a:spcPts val="1300"/>
              </a:lnSpc>
              <a:spcBef>
                <a:spcPct val="0"/>
              </a:spcBef>
              <a:spcAft>
                <a:spcPct val="0"/>
              </a:spcAft>
              <a:buClrTx/>
              <a:buSzTx/>
              <a:buFontTx/>
              <a:buNone/>
              <a:defRPr/>
            </a:pPr>
            <a:r>
              <a:rPr kumimoji="0" lang="zh-CN" altLang="en-US" sz="10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点击输入简要文字内容，文字内容需概括精炼，不用多余的文字修饰，言简意赅的说明分项内容</a:t>
            </a:r>
            <a:r>
              <a:rPr kumimoji="0" lang="en-US" altLang="zh-CN" sz="10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a:t>
            </a:r>
          </a:p>
        </p:txBody>
      </p:sp>
      <p:cxnSp>
        <p:nvCxnSpPr>
          <p:cNvPr id="12" name="直接连接符 11"/>
          <p:cNvCxnSpPr/>
          <p:nvPr/>
        </p:nvCxnSpPr>
        <p:spPr>
          <a:xfrm>
            <a:off x="3638595" y="2598365"/>
            <a:ext cx="792088" cy="0"/>
          </a:xfrm>
          <a:prstGeom prst="line">
            <a:avLst/>
          </a:prstGeom>
          <a:ln w="6350">
            <a:solidFill>
              <a:schemeClr val="tx1"/>
            </a:solidFill>
            <a:prstDash val="dash"/>
            <a:tailEnd type="oval" w="sm" len="sm"/>
          </a:ln>
        </p:spPr>
        <p:style>
          <a:lnRef idx="1">
            <a:schemeClr val="accent1"/>
          </a:lnRef>
          <a:fillRef idx="0">
            <a:schemeClr val="accent1"/>
          </a:fillRef>
          <a:effectRef idx="0">
            <a:schemeClr val="accent1"/>
          </a:effectRef>
          <a:fontRef idx="minor">
            <a:schemeClr val="tx1"/>
          </a:fontRef>
        </p:style>
      </p:cxnSp>
      <p:sp>
        <p:nvSpPr>
          <p:cNvPr id="13" name="TextBox 20"/>
          <p:cNvSpPr txBox="1"/>
          <p:nvPr/>
        </p:nvSpPr>
        <p:spPr>
          <a:xfrm>
            <a:off x="4644843" y="2935708"/>
            <a:ext cx="3456384" cy="333425"/>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marL="0" marR="0" lvl="0" indent="0" algn="just" defTabSz="914400" rtl="0" eaLnBrk="1" fontAlgn="base" latinLnBrk="0" hangingPunct="1">
              <a:lnSpc>
                <a:spcPts val="1300"/>
              </a:lnSpc>
              <a:spcBef>
                <a:spcPct val="0"/>
              </a:spcBef>
              <a:spcAft>
                <a:spcPct val="0"/>
              </a:spcAft>
              <a:buClrTx/>
              <a:buSzTx/>
              <a:buFontTx/>
              <a:buNone/>
              <a:defRPr/>
            </a:pPr>
            <a:r>
              <a:rPr kumimoji="0" lang="zh-CN" altLang="en-US" sz="10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点击输入简要文字内容，文字内容需概括精炼，不用多余的文字修饰，言简意赅的说明分项内容</a:t>
            </a:r>
            <a:r>
              <a:rPr kumimoji="0" lang="en-US" altLang="zh-CN" sz="10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a:t>
            </a:r>
          </a:p>
        </p:txBody>
      </p:sp>
      <p:cxnSp>
        <p:nvCxnSpPr>
          <p:cNvPr id="14" name="直接连接符 13"/>
          <p:cNvCxnSpPr/>
          <p:nvPr/>
        </p:nvCxnSpPr>
        <p:spPr>
          <a:xfrm>
            <a:off x="3638595" y="3102421"/>
            <a:ext cx="792088" cy="0"/>
          </a:xfrm>
          <a:prstGeom prst="line">
            <a:avLst/>
          </a:prstGeom>
          <a:ln w="6350">
            <a:solidFill>
              <a:schemeClr val="tx1"/>
            </a:solidFill>
            <a:prstDash val="dash"/>
            <a:tailEnd type="oval" w="sm" len="sm"/>
          </a:ln>
        </p:spPr>
        <p:style>
          <a:lnRef idx="1">
            <a:schemeClr val="accent1"/>
          </a:lnRef>
          <a:fillRef idx="0">
            <a:schemeClr val="accent1"/>
          </a:fillRef>
          <a:effectRef idx="0">
            <a:schemeClr val="accent1"/>
          </a:effectRef>
          <a:fontRef idx="minor">
            <a:schemeClr val="tx1"/>
          </a:fontRef>
        </p:style>
      </p:cxnSp>
      <p:sp>
        <p:nvSpPr>
          <p:cNvPr id="15" name="TextBox 23"/>
          <p:cNvSpPr txBox="1"/>
          <p:nvPr/>
        </p:nvSpPr>
        <p:spPr>
          <a:xfrm>
            <a:off x="4644843" y="3439764"/>
            <a:ext cx="3456384" cy="333425"/>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marL="0" marR="0" lvl="0" indent="0" algn="just" defTabSz="914400" rtl="0" eaLnBrk="1" fontAlgn="base" latinLnBrk="0" hangingPunct="1">
              <a:lnSpc>
                <a:spcPts val="1300"/>
              </a:lnSpc>
              <a:spcBef>
                <a:spcPct val="0"/>
              </a:spcBef>
              <a:spcAft>
                <a:spcPct val="0"/>
              </a:spcAft>
              <a:buClrTx/>
              <a:buSzTx/>
              <a:buFontTx/>
              <a:buNone/>
              <a:defRPr/>
            </a:pPr>
            <a:r>
              <a:rPr kumimoji="0" lang="zh-CN" altLang="en-US" sz="10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点击输入简要文字内容，文字内容需概括精炼，不用多余的文字修饰，言简意赅的说明分项内容</a:t>
            </a:r>
            <a:r>
              <a:rPr kumimoji="0" lang="en-US" altLang="zh-CN" sz="10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a:t>
            </a:r>
          </a:p>
        </p:txBody>
      </p:sp>
      <p:cxnSp>
        <p:nvCxnSpPr>
          <p:cNvPr id="16" name="直接连接符 15"/>
          <p:cNvCxnSpPr/>
          <p:nvPr/>
        </p:nvCxnSpPr>
        <p:spPr>
          <a:xfrm>
            <a:off x="3638595" y="3606477"/>
            <a:ext cx="792088" cy="0"/>
          </a:xfrm>
          <a:prstGeom prst="line">
            <a:avLst/>
          </a:prstGeom>
          <a:ln w="6350">
            <a:solidFill>
              <a:schemeClr val="tx1"/>
            </a:solidFill>
            <a:prstDash val="dash"/>
            <a:tailEnd type="oval" w="sm" len="sm"/>
          </a:ln>
        </p:spPr>
        <p:style>
          <a:lnRef idx="1">
            <a:schemeClr val="accent1"/>
          </a:lnRef>
          <a:fillRef idx="0">
            <a:schemeClr val="accent1"/>
          </a:fillRef>
          <a:effectRef idx="0">
            <a:schemeClr val="accent1"/>
          </a:effectRef>
          <a:fontRef idx="minor">
            <a:schemeClr val="tx1"/>
          </a:fontRef>
        </p:style>
      </p:cxnSp>
      <p:sp>
        <p:nvSpPr>
          <p:cNvPr id="17" name="TextBox 26"/>
          <p:cNvSpPr txBox="1"/>
          <p:nvPr/>
        </p:nvSpPr>
        <p:spPr>
          <a:xfrm>
            <a:off x="4644843" y="3943820"/>
            <a:ext cx="3456384" cy="333425"/>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marL="0" marR="0" lvl="0" indent="0" algn="just" defTabSz="914400" rtl="0" eaLnBrk="1" fontAlgn="base" latinLnBrk="0" hangingPunct="1">
              <a:lnSpc>
                <a:spcPts val="1300"/>
              </a:lnSpc>
              <a:spcBef>
                <a:spcPct val="0"/>
              </a:spcBef>
              <a:spcAft>
                <a:spcPct val="0"/>
              </a:spcAft>
              <a:buClrTx/>
              <a:buSzTx/>
              <a:buFontTx/>
              <a:buNone/>
              <a:defRPr/>
            </a:pPr>
            <a:r>
              <a:rPr kumimoji="0" lang="zh-CN" altLang="en-US" sz="10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点击输入简要文字内容，文字内容需概括精炼，不用多余的文字修饰，言简意赅的说明分项内容</a:t>
            </a:r>
            <a:r>
              <a:rPr kumimoji="0" lang="en-US" altLang="zh-CN" sz="10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a:t>
            </a:r>
          </a:p>
        </p:txBody>
      </p:sp>
      <p:cxnSp>
        <p:nvCxnSpPr>
          <p:cNvPr id="18" name="直接连接符 17"/>
          <p:cNvCxnSpPr/>
          <p:nvPr/>
        </p:nvCxnSpPr>
        <p:spPr>
          <a:xfrm>
            <a:off x="3638595" y="4110533"/>
            <a:ext cx="792088" cy="0"/>
          </a:xfrm>
          <a:prstGeom prst="line">
            <a:avLst/>
          </a:prstGeom>
          <a:ln w="6350">
            <a:solidFill>
              <a:schemeClr val="tx1"/>
            </a:solidFill>
            <a:prstDash val="dash"/>
            <a:tailEnd type="oval" w="sm" len="sm"/>
          </a:ln>
        </p:spPr>
        <p:style>
          <a:lnRef idx="1">
            <a:schemeClr val="accent1"/>
          </a:lnRef>
          <a:fillRef idx="0">
            <a:schemeClr val="accent1"/>
          </a:fillRef>
          <a:effectRef idx="0">
            <a:schemeClr val="accent1"/>
          </a:effectRef>
          <a:fontRef idx="minor">
            <a:schemeClr val="tx1"/>
          </a:fontRef>
        </p:style>
      </p:cxnSp>
      <p:sp>
        <p:nvSpPr>
          <p:cNvPr id="19" name="椭圆 18"/>
          <p:cNvSpPr/>
          <p:nvPr/>
        </p:nvSpPr>
        <p:spPr>
          <a:xfrm>
            <a:off x="3427015" y="1450900"/>
            <a:ext cx="274777" cy="274777"/>
          </a:xfrm>
          <a:prstGeom prst="ellipse">
            <a:avLst/>
          </a:prstGeom>
          <a:solidFill>
            <a:schemeClr val="accent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1</a:t>
            </a:r>
            <a:endParaRPr kumimoji="0" lang="zh-CN" altLang="en-US" sz="1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20" name="椭圆 19"/>
          <p:cNvSpPr/>
          <p:nvPr/>
        </p:nvSpPr>
        <p:spPr>
          <a:xfrm>
            <a:off x="3425919" y="1952988"/>
            <a:ext cx="274777" cy="274777"/>
          </a:xfrm>
          <a:prstGeom prst="ellipse">
            <a:avLst/>
          </a:prstGeom>
          <a:solidFill>
            <a:schemeClr val="accent2"/>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2</a:t>
            </a:r>
            <a:endParaRPr kumimoji="0" lang="zh-CN" altLang="en-US" sz="1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21" name="椭圆 20"/>
          <p:cNvSpPr/>
          <p:nvPr/>
        </p:nvSpPr>
        <p:spPr>
          <a:xfrm>
            <a:off x="3425730" y="2462943"/>
            <a:ext cx="274777" cy="274777"/>
          </a:xfrm>
          <a:prstGeom prst="ellipse">
            <a:avLst/>
          </a:prstGeom>
          <a:solidFill>
            <a:schemeClr val="accent3"/>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3</a:t>
            </a:r>
            <a:endParaRPr kumimoji="0" lang="zh-CN" altLang="en-US" sz="1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22" name="椭圆 21"/>
          <p:cNvSpPr/>
          <p:nvPr/>
        </p:nvSpPr>
        <p:spPr>
          <a:xfrm>
            <a:off x="3424634" y="2965031"/>
            <a:ext cx="274777" cy="274777"/>
          </a:xfrm>
          <a:prstGeom prst="ellipse">
            <a:avLst/>
          </a:prstGeom>
          <a:solidFill>
            <a:schemeClr val="accent4"/>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4</a:t>
            </a:r>
            <a:endParaRPr kumimoji="0" lang="zh-CN" altLang="en-US" sz="1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23" name="椭圆 22"/>
          <p:cNvSpPr/>
          <p:nvPr/>
        </p:nvSpPr>
        <p:spPr>
          <a:xfrm>
            <a:off x="3427060" y="3467289"/>
            <a:ext cx="274777" cy="274777"/>
          </a:xfrm>
          <a:prstGeom prst="ellipse">
            <a:avLst/>
          </a:prstGeom>
          <a:solidFill>
            <a:schemeClr val="accent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5</a:t>
            </a:r>
            <a:endParaRPr kumimoji="0" lang="zh-CN" altLang="en-US" sz="1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24" name="椭圆 23"/>
          <p:cNvSpPr/>
          <p:nvPr/>
        </p:nvSpPr>
        <p:spPr>
          <a:xfrm>
            <a:off x="3425964" y="3969377"/>
            <a:ext cx="274777" cy="274777"/>
          </a:xfrm>
          <a:prstGeom prst="ellipse">
            <a:avLst/>
          </a:prstGeom>
          <a:solidFill>
            <a:schemeClr val="accent2"/>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6</a:t>
            </a:r>
            <a:endParaRPr kumimoji="0" lang="zh-CN" altLang="en-US" sz="1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25" name="TextBox 41"/>
          <p:cNvSpPr txBox="1"/>
          <p:nvPr/>
        </p:nvSpPr>
        <p:spPr>
          <a:xfrm>
            <a:off x="1277519" y="2569322"/>
            <a:ext cx="1400809" cy="307777"/>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2000" b="1"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rPr>
              <a:t>标题内容</a:t>
            </a:r>
            <a:endParaRPr kumimoji="0" lang="en-US" altLang="zh-CN" sz="2000" b="1"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0">
        <p15:prstTrans prst="drap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500"/>
                                        <p:tgtEl>
                                          <p:spTgt spid="4"/>
                                        </p:tgtEl>
                                      </p:cBhvr>
                                    </p:animEffect>
                                    <p:anim calcmode="lin" valueType="num">
                                      <p:cBhvr>
                                        <p:cTn id="8" dur="1500" fill="hold"/>
                                        <p:tgtEl>
                                          <p:spTgt spid="4"/>
                                        </p:tgtEl>
                                        <p:attrNameLst>
                                          <p:attrName>ppt_x</p:attrName>
                                        </p:attrNameLst>
                                      </p:cBhvr>
                                      <p:tavLst>
                                        <p:tav tm="0">
                                          <p:val>
                                            <p:strVal val="#ppt_x"/>
                                          </p:val>
                                        </p:tav>
                                        <p:tav tm="100000">
                                          <p:val>
                                            <p:strVal val="#ppt_x"/>
                                          </p:val>
                                        </p:tav>
                                      </p:tavLst>
                                    </p:anim>
                                    <p:anim calcmode="lin" valueType="num">
                                      <p:cBhvr>
                                        <p:cTn id="9" dur="15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500"/>
                            </p:stCondLst>
                            <p:childTnLst>
                              <p:par>
                                <p:cTn id="11" presetID="53" presetClass="entr" presetSubtype="16" fill="hold" grpId="0" nodeType="afterEffect">
                                  <p:stCondLst>
                                    <p:cond delay="0"/>
                                  </p:stCondLst>
                                  <p:childTnLst>
                                    <p:set>
                                      <p:cBhvr>
                                        <p:cTn id="12" dur="1" fill="hold">
                                          <p:stCondLst>
                                            <p:cond delay="0"/>
                                          </p:stCondLst>
                                        </p:cTn>
                                        <p:tgtEl>
                                          <p:spTgt spid="25"/>
                                        </p:tgtEl>
                                        <p:attrNameLst>
                                          <p:attrName>style.visibility</p:attrName>
                                        </p:attrNameLst>
                                      </p:cBhvr>
                                      <p:to>
                                        <p:strVal val="visible"/>
                                      </p:to>
                                    </p:set>
                                    <p:anim calcmode="lin" valueType="num">
                                      <p:cBhvr>
                                        <p:cTn id="13" dur="500" fill="hold"/>
                                        <p:tgtEl>
                                          <p:spTgt spid="25"/>
                                        </p:tgtEl>
                                        <p:attrNameLst>
                                          <p:attrName>ppt_w</p:attrName>
                                        </p:attrNameLst>
                                      </p:cBhvr>
                                      <p:tavLst>
                                        <p:tav tm="0">
                                          <p:val>
                                            <p:fltVal val="0"/>
                                          </p:val>
                                        </p:tav>
                                        <p:tav tm="100000">
                                          <p:val>
                                            <p:strVal val="#ppt_w"/>
                                          </p:val>
                                        </p:tav>
                                      </p:tavLst>
                                    </p:anim>
                                    <p:anim calcmode="lin" valueType="num">
                                      <p:cBhvr>
                                        <p:cTn id="14" dur="500" fill="hold"/>
                                        <p:tgtEl>
                                          <p:spTgt spid="25"/>
                                        </p:tgtEl>
                                        <p:attrNameLst>
                                          <p:attrName>ppt_h</p:attrName>
                                        </p:attrNameLst>
                                      </p:cBhvr>
                                      <p:tavLst>
                                        <p:tav tm="0">
                                          <p:val>
                                            <p:fltVal val="0"/>
                                          </p:val>
                                        </p:tav>
                                        <p:tav tm="100000">
                                          <p:val>
                                            <p:strVal val="#ppt_h"/>
                                          </p:val>
                                        </p:tav>
                                      </p:tavLst>
                                    </p:anim>
                                    <p:animEffect transition="in" filter="fade">
                                      <p:cBhvr>
                                        <p:cTn id="15" dur="500"/>
                                        <p:tgtEl>
                                          <p:spTgt spid="25"/>
                                        </p:tgtEl>
                                      </p:cBhvr>
                                    </p:animEffect>
                                  </p:childTnLst>
                                </p:cTn>
                              </p:par>
                            </p:childTnLst>
                          </p:cTn>
                        </p:par>
                        <p:par>
                          <p:cTn id="16" fill="hold">
                            <p:stCondLst>
                              <p:cond delay="2000"/>
                            </p:stCondLst>
                            <p:childTnLst>
                              <p:par>
                                <p:cTn id="17" presetID="53" presetClass="entr" presetSubtype="16" fill="hold" grpId="0"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par>
                                <p:cTn id="22" presetID="53" presetClass="entr" presetSubtype="16" fill="hold" grpId="0" nodeType="withEffect">
                                  <p:stCondLst>
                                    <p:cond delay="30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53" presetClass="entr" presetSubtype="16" fill="hold" grpId="0" nodeType="withEffect">
                                  <p:stCondLst>
                                    <p:cond delay="400"/>
                                  </p:stCondLst>
                                  <p:childTnLst>
                                    <p:set>
                                      <p:cBhvr>
                                        <p:cTn id="28" dur="1" fill="hold">
                                          <p:stCondLst>
                                            <p:cond delay="0"/>
                                          </p:stCondLst>
                                        </p:cTn>
                                        <p:tgtEl>
                                          <p:spTgt spid="21"/>
                                        </p:tgtEl>
                                        <p:attrNameLst>
                                          <p:attrName>style.visibility</p:attrName>
                                        </p:attrNameLst>
                                      </p:cBhvr>
                                      <p:to>
                                        <p:strVal val="visible"/>
                                      </p:to>
                                    </p:set>
                                    <p:anim calcmode="lin" valueType="num">
                                      <p:cBhvr>
                                        <p:cTn id="29" dur="500" fill="hold"/>
                                        <p:tgtEl>
                                          <p:spTgt spid="21"/>
                                        </p:tgtEl>
                                        <p:attrNameLst>
                                          <p:attrName>ppt_w</p:attrName>
                                        </p:attrNameLst>
                                      </p:cBhvr>
                                      <p:tavLst>
                                        <p:tav tm="0">
                                          <p:val>
                                            <p:fltVal val="0"/>
                                          </p:val>
                                        </p:tav>
                                        <p:tav tm="100000">
                                          <p:val>
                                            <p:strVal val="#ppt_w"/>
                                          </p:val>
                                        </p:tav>
                                      </p:tavLst>
                                    </p:anim>
                                    <p:anim calcmode="lin" valueType="num">
                                      <p:cBhvr>
                                        <p:cTn id="30" dur="500" fill="hold"/>
                                        <p:tgtEl>
                                          <p:spTgt spid="21"/>
                                        </p:tgtEl>
                                        <p:attrNameLst>
                                          <p:attrName>ppt_h</p:attrName>
                                        </p:attrNameLst>
                                      </p:cBhvr>
                                      <p:tavLst>
                                        <p:tav tm="0">
                                          <p:val>
                                            <p:fltVal val="0"/>
                                          </p:val>
                                        </p:tav>
                                        <p:tav tm="100000">
                                          <p:val>
                                            <p:strVal val="#ppt_h"/>
                                          </p:val>
                                        </p:tav>
                                      </p:tavLst>
                                    </p:anim>
                                    <p:animEffect transition="in" filter="fade">
                                      <p:cBhvr>
                                        <p:cTn id="31" dur="500"/>
                                        <p:tgtEl>
                                          <p:spTgt spid="21"/>
                                        </p:tgtEl>
                                      </p:cBhvr>
                                    </p:animEffect>
                                  </p:childTnLst>
                                </p:cTn>
                              </p:par>
                              <p:par>
                                <p:cTn id="32" presetID="53" presetClass="entr" presetSubtype="16" fill="hold" grpId="0" nodeType="withEffect">
                                  <p:stCondLst>
                                    <p:cond delay="50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par>
                                <p:cTn id="37" presetID="53" presetClass="entr" presetSubtype="16" fill="hold" grpId="0" nodeType="withEffect">
                                  <p:stCondLst>
                                    <p:cond delay="600"/>
                                  </p:stCondLst>
                                  <p:childTnLst>
                                    <p:set>
                                      <p:cBhvr>
                                        <p:cTn id="38" dur="1" fill="hold">
                                          <p:stCondLst>
                                            <p:cond delay="0"/>
                                          </p:stCondLst>
                                        </p:cTn>
                                        <p:tgtEl>
                                          <p:spTgt spid="23"/>
                                        </p:tgtEl>
                                        <p:attrNameLst>
                                          <p:attrName>style.visibility</p:attrName>
                                        </p:attrNameLst>
                                      </p:cBhvr>
                                      <p:to>
                                        <p:strVal val="visible"/>
                                      </p:to>
                                    </p:set>
                                    <p:anim calcmode="lin" valueType="num">
                                      <p:cBhvr>
                                        <p:cTn id="39" dur="500" fill="hold"/>
                                        <p:tgtEl>
                                          <p:spTgt spid="23"/>
                                        </p:tgtEl>
                                        <p:attrNameLst>
                                          <p:attrName>ppt_w</p:attrName>
                                        </p:attrNameLst>
                                      </p:cBhvr>
                                      <p:tavLst>
                                        <p:tav tm="0">
                                          <p:val>
                                            <p:fltVal val="0"/>
                                          </p:val>
                                        </p:tav>
                                        <p:tav tm="100000">
                                          <p:val>
                                            <p:strVal val="#ppt_w"/>
                                          </p:val>
                                        </p:tav>
                                      </p:tavLst>
                                    </p:anim>
                                    <p:anim calcmode="lin" valueType="num">
                                      <p:cBhvr>
                                        <p:cTn id="40" dur="500" fill="hold"/>
                                        <p:tgtEl>
                                          <p:spTgt spid="23"/>
                                        </p:tgtEl>
                                        <p:attrNameLst>
                                          <p:attrName>ppt_h</p:attrName>
                                        </p:attrNameLst>
                                      </p:cBhvr>
                                      <p:tavLst>
                                        <p:tav tm="0">
                                          <p:val>
                                            <p:fltVal val="0"/>
                                          </p:val>
                                        </p:tav>
                                        <p:tav tm="100000">
                                          <p:val>
                                            <p:strVal val="#ppt_h"/>
                                          </p:val>
                                        </p:tav>
                                      </p:tavLst>
                                    </p:anim>
                                    <p:animEffect transition="in" filter="fade">
                                      <p:cBhvr>
                                        <p:cTn id="41" dur="500"/>
                                        <p:tgtEl>
                                          <p:spTgt spid="23"/>
                                        </p:tgtEl>
                                      </p:cBhvr>
                                    </p:animEffect>
                                  </p:childTnLst>
                                </p:cTn>
                              </p:par>
                              <p:par>
                                <p:cTn id="42" presetID="53" presetClass="entr" presetSubtype="16" fill="hold" grpId="0" nodeType="withEffect">
                                  <p:stCondLst>
                                    <p:cond delay="700"/>
                                  </p:stCondLst>
                                  <p:childTnLst>
                                    <p:set>
                                      <p:cBhvr>
                                        <p:cTn id="43" dur="1" fill="hold">
                                          <p:stCondLst>
                                            <p:cond delay="0"/>
                                          </p:stCondLst>
                                        </p:cTn>
                                        <p:tgtEl>
                                          <p:spTgt spid="24"/>
                                        </p:tgtEl>
                                        <p:attrNameLst>
                                          <p:attrName>style.visibility</p:attrName>
                                        </p:attrNameLst>
                                      </p:cBhvr>
                                      <p:to>
                                        <p:strVal val="visible"/>
                                      </p:to>
                                    </p:set>
                                    <p:anim calcmode="lin" valueType="num">
                                      <p:cBhvr>
                                        <p:cTn id="44" dur="500" fill="hold"/>
                                        <p:tgtEl>
                                          <p:spTgt spid="24"/>
                                        </p:tgtEl>
                                        <p:attrNameLst>
                                          <p:attrName>ppt_w</p:attrName>
                                        </p:attrNameLst>
                                      </p:cBhvr>
                                      <p:tavLst>
                                        <p:tav tm="0">
                                          <p:val>
                                            <p:fltVal val="0"/>
                                          </p:val>
                                        </p:tav>
                                        <p:tav tm="100000">
                                          <p:val>
                                            <p:strVal val="#ppt_w"/>
                                          </p:val>
                                        </p:tav>
                                      </p:tavLst>
                                    </p:anim>
                                    <p:anim calcmode="lin" valueType="num">
                                      <p:cBhvr>
                                        <p:cTn id="45" dur="500" fill="hold"/>
                                        <p:tgtEl>
                                          <p:spTgt spid="24"/>
                                        </p:tgtEl>
                                        <p:attrNameLst>
                                          <p:attrName>ppt_h</p:attrName>
                                        </p:attrNameLst>
                                      </p:cBhvr>
                                      <p:tavLst>
                                        <p:tav tm="0">
                                          <p:val>
                                            <p:fltVal val="0"/>
                                          </p:val>
                                        </p:tav>
                                        <p:tav tm="100000">
                                          <p:val>
                                            <p:strVal val="#ppt_h"/>
                                          </p:val>
                                        </p:tav>
                                      </p:tavLst>
                                    </p:anim>
                                    <p:animEffect transition="in" filter="fade">
                                      <p:cBhvr>
                                        <p:cTn id="46" dur="500"/>
                                        <p:tgtEl>
                                          <p:spTgt spid="24"/>
                                        </p:tgtEl>
                                      </p:cBhvr>
                                    </p:animEffect>
                                  </p:childTnLst>
                                </p:cTn>
                              </p:par>
                              <p:par>
                                <p:cTn id="47" presetID="22" presetClass="entr" presetSubtype="8" fill="hold" nodeType="withEffect">
                                  <p:stCondLst>
                                    <p:cond delay="800"/>
                                  </p:stCondLst>
                                  <p:childTnLst>
                                    <p:set>
                                      <p:cBhvr>
                                        <p:cTn id="48" dur="1" fill="hold">
                                          <p:stCondLst>
                                            <p:cond delay="0"/>
                                          </p:stCondLst>
                                        </p:cTn>
                                        <p:tgtEl>
                                          <p:spTgt spid="8"/>
                                        </p:tgtEl>
                                        <p:attrNameLst>
                                          <p:attrName>style.visibility</p:attrName>
                                        </p:attrNameLst>
                                      </p:cBhvr>
                                      <p:to>
                                        <p:strVal val="visible"/>
                                      </p:to>
                                    </p:set>
                                    <p:animEffect transition="in" filter="wipe(left)">
                                      <p:cBhvr>
                                        <p:cTn id="49" dur="500"/>
                                        <p:tgtEl>
                                          <p:spTgt spid="8"/>
                                        </p:tgtEl>
                                      </p:cBhvr>
                                    </p:animEffect>
                                  </p:childTnLst>
                                </p:cTn>
                              </p:par>
                              <p:par>
                                <p:cTn id="50" presetID="22" presetClass="entr" presetSubtype="8" fill="hold" nodeType="withEffect">
                                  <p:stCondLst>
                                    <p:cond delay="900"/>
                                  </p:stCondLst>
                                  <p:childTnLst>
                                    <p:set>
                                      <p:cBhvr>
                                        <p:cTn id="51" dur="1" fill="hold">
                                          <p:stCondLst>
                                            <p:cond delay="0"/>
                                          </p:stCondLst>
                                        </p:cTn>
                                        <p:tgtEl>
                                          <p:spTgt spid="10"/>
                                        </p:tgtEl>
                                        <p:attrNameLst>
                                          <p:attrName>style.visibility</p:attrName>
                                        </p:attrNameLst>
                                      </p:cBhvr>
                                      <p:to>
                                        <p:strVal val="visible"/>
                                      </p:to>
                                    </p:set>
                                    <p:animEffect transition="in" filter="wipe(left)">
                                      <p:cBhvr>
                                        <p:cTn id="52" dur="500"/>
                                        <p:tgtEl>
                                          <p:spTgt spid="10"/>
                                        </p:tgtEl>
                                      </p:cBhvr>
                                    </p:animEffect>
                                  </p:childTnLst>
                                </p:cTn>
                              </p:par>
                              <p:par>
                                <p:cTn id="53" presetID="22" presetClass="entr" presetSubtype="8" fill="hold" nodeType="withEffect">
                                  <p:stCondLst>
                                    <p:cond delay="1000"/>
                                  </p:stCondLst>
                                  <p:childTnLst>
                                    <p:set>
                                      <p:cBhvr>
                                        <p:cTn id="54" dur="1" fill="hold">
                                          <p:stCondLst>
                                            <p:cond delay="0"/>
                                          </p:stCondLst>
                                        </p:cTn>
                                        <p:tgtEl>
                                          <p:spTgt spid="12"/>
                                        </p:tgtEl>
                                        <p:attrNameLst>
                                          <p:attrName>style.visibility</p:attrName>
                                        </p:attrNameLst>
                                      </p:cBhvr>
                                      <p:to>
                                        <p:strVal val="visible"/>
                                      </p:to>
                                    </p:set>
                                    <p:animEffect transition="in" filter="wipe(left)">
                                      <p:cBhvr>
                                        <p:cTn id="55" dur="500"/>
                                        <p:tgtEl>
                                          <p:spTgt spid="12"/>
                                        </p:tgtEl>
                                      </p:cBhvr>
                                    </p:animEffect>
                                  </p:childTnLst>
                                </p:cTn>
                              </p:par>
                              <p:par>
                                <p:cTn id="56" presetID="22" presetClass="entr" presetSubtype="8" fill="hold" nodeType="withEffect">
                                  <p:stCondLst>
                                    <p:cond delay="1100"/>
                                  </p:stCondLst>
                                  <p:childTnLst>
                                    <p:set>
                                      <p:cBhvr>
                                        <p:cTn id="57" dur="1" fill="hold">
                                          <p:stCondLst>
                                            <p:cond delay="0"/>
                                          </p:stCondLst>
                                        </p:cTn>
                                        <p:tgtEl>
                                          <p:spTgt spid="14"/>
                                        </p:tgtEl>
                                        <p:attrNameLst>
                                          <p:attrName>style.visibility</p:attrName>
                                        </p:attrNameLst>
                                      </p:cBhvr>
                                      <p:to>
                                        <p:strVal val="visible"/>
                                      </p:to>
                                    </p:set>
                                    <p:animEffect transition="in" filter="wipe(left)">
                                      <p:cBhvr>
                                        <p:cTn id="58" dur="500"/>
                                        <p:tgtEl>
                                          <p:spTgt spid="14"/>
                                        </p:tgtEl>
                                      </p:cBhvr>
                                    </p:animEffect>
                                  </p:childTnLst>
                                </p:cTn>
                              </p:par>
                              <p:par>
                                <p:cTn id="59" presetID="22" presetClass="entr" presetSubtype="8" fill="hold" nodeType="withEffect">
                                  <p:stCondLst>
                                    <p:cond delay="1200"/>
                                  </p:stCondLst>
                                  <p:childTnLst>
                                    <p:set>
                                      <p:cBhvr>
                                        <p:cTn id="60" dur="1" fill="hold">
                                          <p:stCondLst>
                                            <p:cond delay="0"/>
                                          </p:stCondLst>
                                        </p:cTn>
                                        <p:tgtEl>
                                          <p:spTgt spid="16"/>
                                        </p:tgtEl>
                                        <p:attrNameLst>
                                          <p:attrName>style.visibility</p:attrName>
                                        </p:attrNameLst>
                                      </p:cBhvr>
                                      <p:to>
                                        <p:strVal val="visible"/>
                                      </p:to>
                                    </p:set>
                                    <p:animEffect transition="in" filter="wipe(left)">
                                      <p:cBhvr>
                                        <p:cTn id="61" dur="500"/>
                                        <p:tgtEl>
                                          <p:spTgt spid="16"/>
                                        </p:tgtEl>
                                      </p:cBhvr>
                                    </p:animEffect>
                                  </p:childTnLst>
                                </p:cTn>
                              </p:par>
                              <p:par>
                                <p:cTn id="62" presetID="22" presetClass="entr" presetSubtype="8" fill="hold" nodeType="withEffect">
                                  <p:stCondLst>
                                    <p:cond delay="1300"/>
                                  </p:stCondLst>
                                  <p:childTnLst>
                                    <p:set>
                                      <p:cBhvr>
                                        <p:cTn id="63" dur="1" fill="hold">
                                          <p:stCondLst>
                                            <p:cond delay="0"/>
                                          </p:stCondLst>
                                        </p:cTn>
                                        <p:tgtEl>
                                          <p:spTgt spid="18"/>
                                        </p:tgtEl>
                                        <p:attrNameLst>
                                          <p:attrName>style.visibility</p:attrName>
                                        </p:attrNameLst>
                                      </p:cBhvr>
                                      <p:to>
                                        <p:strVal val="visible"/>
                                      </p:to>
                                    </p:set>
                                    <p:animEffect transition="in" filter="wipe(left)">
                                      <p:cBhvr>
                                        <p:cTn id="64" dur="500"/>
                                        <p:tgtEl>
                                          <p:spTgt spid="18"/>
                                        </p:tgtEl>
                                      </p:cBhvr>
                                    </p:animEffect>
                                  </p:childTnLst>
                                </p:cTn>
                              </p:par>
                              <p:par>
                                <p:cTn id="65" presetID="22" presetClass="entr" presetSubtype="8" fill="hold" grpId="0" nodeType="withEffect">
                                  <p:stCondLst>
                                    <p:cond delay="1400"/>
                                  </p:stCondLst>
                                  <p:childTnLst>
                                    <p:set>
                                      <p:cBhvr>
                                        <p:cTn id="66" dur="1" fill="hold">
                                          <p:stCondLst>
                                            <p:cond delay="0"/>
                                          </p:stCondLst>
                                        </p:cTn>
                                        <p:tgtEl>
                                          <p:spTgt spid="7"/>
                                        </p:tgtEl>
                                        <p:attrNameLst>
                                          <p:attrName>style.visibility</p:attrName>
                                        </p:attrNameLst>
                                      </p:cBhvr>
                                      <p:to>
                                        <p:strVal val="visible"/>
                                      </p:to>
                                    </p:set>
                                    <p:animEffect transition="in" filter="wipe(left)">
                                      <p:cBhvr>
                                        <p:cTn id="67" dur="500"/>
                                        <p:tgtEl>
                                          <p:spTgt spid="7"/>
                                        </p:tgtEl>
                                      </p:cBhvr>
                                    </p:animEffect>
                                  </p:childTnLst>
                                </p:cTn>
                              </p:par>
                              <p:par>
                                <p:cTn id="68" presetID="22" presetClass="entr" presetSubtype="8" fill="hold" grpId="0" nodeType="withEffect">
                                  <p:stCondLst>
                                    <p:cond delay="1500"/>
                                  </p:stCondLst>
                                  <p:childTnLst>
                                    <p:set>
                                      <p:cBhvr>
                                        <p:cTn id="69" dur="1" fill="hold">
                                          <p:stCondLst>
                                            <p:cond delay="0"/>
                                          </p:stCondLst>
                                        </p:cTn>
                                        <p:tgtEl>
                                          <p:spTgt spid="9"/>
                                        </p:tgtEl>
                                        <p:attrNameLst>
                                          <p:attrName>style.visibility</p:attrName>
                                        </p:attrNameLst>
                                      </p:cBhvr>
                                      <p:to>
                                        <p:strVal val="visible"/>
                                      </p:to>
                                    </p:set>
                                    <p:animEffect transition="in" filter="wipe(left)">
                                      <p:cBhvr>
                                        <p:cTn id="70" dur="500"/>
                                        <p:tgtEl>
                                          <p:spTgt spid="9"/>
                                        </p:tgtEl>
                                      </p:cBhvr>
                                    </p:animEffect>
                                  </p:childTnLst>
                                </p:cTn>
                              </p:par>
                              <p:par>
                                <p:cTn id="71" presetID="22" presetClass="entr" presetSubtype="8" fill="hold" grpId="0" nodeType="withEffect">
                                  <p:stCondLst>
                                    <p:cond delay="1600"/>
                                  </p:stCondLst>
                                  <p:childTnLst>
                                    <p:set>
                                      <p:cBhvr>
                                        <p:cTn id="72" dur="1" fill="hold">
                                          <p:stCondLst>
                                            <p:cond delay="0"/>
                                          </p:stCondLst>
                                        </p:cTn>
                                        <p:tgtEl>
                                          <p:spTgt spid="11"/>
                                        </p:tgtEl>
                                        <p:attrNameLst>
                                          <p:attrName>style.visibility</p:attrName>
                                        </p:attrNameLst>
                                      </p:cBhvr>
                                      <p:to>
                                        <p:strVal val="visible"/>
                                      </p:to>
                                    </p:set>
                                    <p:animEffect transition="in" filter="wipe(left)">
                                      <p:cBhvr>
                                        <p:cTn id="73" dur="500"/>
                                        <p:tgtEl>
                                          <p:spTgt spid="11"/>
                                        </p:tgtEl>
                                      </p:cBhvr>
                                    </p:animEffect>
                                  </p:childTnLst>
                                </p:cTn>
                              </p:par>
                              <p:par>
                                <p:cTn id="74" presetID="22" presetClass="entr" presetSubtype="8" fill="hold" grpId="0" nodeType="withEffect">
                                  <p:stCondLst>
                                    <p:cond delay="1700"/>
                                  </p:stCondLst>
                                  <p:childTnLst>
                                    <p:set>
                                      <p:cBhvr>
                                        <p:cTn id="75" dur="1" fill="hold">
                                          <p:stCondLst>
                                            <p:cond delay="0"/>
                                          </p:stCondLst>
                                        </p:cTn>
                                        <p:tgtEl>
                                          <p:spTgt spid="13"/>
                                        </p:tgtEl>
                                        <p:attrNameLst>
                                          <p:attrName>style.visibility</p:attrName>
                                        </p:attrNameLst>
                                      </p:cBhvr>
                                      <p:to>
                                        <p:strVal val="visible"/>
                                      </p:to>
                                    </p:set>
                                    <p:animEffect transition="in" filter="wipe(left)">
                                      <p:cBhvr>
                                        <p:cTn id="76" dur="500"/>
                                        <p:tgtEl>
                                          <p:spTgt spid="13"/>
                                        </p:tgtEl>
                                      </p:cBhvr>
                                    </p:animEffect>
                                  </p:childTnLst>
                                </p:cTn>
                              </p:par>
                              <p:par>
                                <p:cTn id="77" presetID="22" presetClass="entr" presetSubtype="8" fill="hold" grpId="0" nodeType="withEffect">
                                  <p:stCondLst>
                                    <p:cond delay="1800"/>
                                  </p:stCondLst>
                                  <p:childTnLst>
                                    <p:set>
                                      <p:cBhvr>
                                        <p:cTn id="78" dur="1" fill="hold">
                                          <p:stCondLst>
                                            <p:cond delay="0"/>
                                          </p:stCondLst>
                                        </p:cTn>
                                        <p:tgtEl>
                                          <p:spTgt spid="15"/>
                                        </p:tgtEl>
                                        <p:attrNameLst>
                                          <p:attrName>style.visibility</p:attrName>
                                        </p:attrNameLst>
                                      </p:cBhvr>
                                      <p:to>
                                        <p:strVal val="visible"/>
                                      </p:to>
                                    </p:set>
                                    <p:animEffect transition="in" filter="wipe(left)">
                                      <p:cBhvr>
                                        <p:cTn id="79" dur="500"/>
                                        <p:tgtEl>
                                          <p:spTgt spid="15"/>
                                        </p:tgtEl>
                                      </p:cBhvr>
                                    </p:animEffect>
                                  </p:childTnLst>
                                </p:cTn>
                              </p:par>
                              <p:par>
                                <p:cTn id="80" presetID="22" presetClass="entr" presetSubtype="8" fill="hold" grpId="0" nodeType="withEffect">
                                  <p:stCondLst>
                                    <p:cond delay="1900"/>
                                  </p:stCondLst>
                                  <p:childTnLst>
                                    <p:set>
                                      <p:cBhvr>
                                        <p:cTn id="81" dur="1" fill="hold">
                                          <p:stCondLst>
                                            <p:cond delay="0"/>
                                          </p:stCondLst>
                                        </p:cTn>
                                        <p:tgtEl>
                                          <p:spTgt spid="17"/>
                                        </p:tgtEl>
                                        <p:attrNameLst>
                                          <p:attrName>style.visibility</p:attrName>
                                        </p:attrNameLst>
                                      </p:cBhvr>
                                      <p:to>
                                        <p:strVal val="visible"/>
                                      </p:to>
                                    </p:set>
                                    <p:animEffect transition="in" filter="wipe(left)">
                                      <p:cBhvr>
                                        <p:cTn id="8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1" grpId="0"/>
      <p:bldP spid="13" grpId="0"/>
      <p:bldP spid="15" grpId="0"/>
      <p:bldP spid="17" grpId="0"/>
      <p:bldP spid="19" grpId="0" animBg="1"/>
      <p:bldP spid="20" grpId="0" animBg="1"/>
      <p:bldP spid="21" grpId="0" animBg="1"/>
      <p:bldP spid="22" grpId="0" animBg="1"/>
      <p:bldP spid="23" grpId="0" animBg="1"/>
      <p:bldP spid="24" grpId="0" animBg="1"/>
      <p:bldP spid="2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任意多边形 3"/>
          <p:cNvSpPr/>
          <p:nvPr/>
        </p:nvSpPr>
        <p:spPr>
          <a:xfrm>
            <a:off x="1430102" y="2090401"/>
            <a:ext cx="6260551" cy="1135924"/>
          </a:xfrm>
          <a:custGeom>
            <a:avLst/>
            <a:gdLst>
              <a:gd name="connsiteX0" fmla="*/ 0 w 5689600"/>
              <a:gd name="connsiteY0" fmla="*/ 1079512 h 1079512"/>
              <a:gd name="connsiteX1" fmla="*/ 1917700 w 5689600"/>
              <a:gd name="connsiteY1" fmla="*/ 12 h 1079512"/>
              <a:gd name="connsiteX2" fmla="*/ 3810000 w 5689600"/>
              <a:gd name="connsiteY2" fmla="*/ 1054112 h 1079512"/>
              <a:gd name="connsiteX3" fmla="*/ 5689600 w 5689600"/>
              <a:gd name="connsiteY3" fmla="*/ 12712 h 1079512"/>
              <a:gd name="connsiteX0-1" fmla="*/ 0 w 7762075"/>
              <a:gd name="connsiteY0-2" fmla="*/ 1079512 h 1079512"/>
              <a:gd name="connsiteX1-3" fmla="*/ 1917700 w 7762075"/>
              <a:gd name="connsiteY1-4" fmla="*/ 12 h 1079512"/>
              <a:gd name="connsiteX2-5" fmla="*/ 3810000 w 7762075"/>
              <a:gd name="connsiteY2-6" fmla="*/ 1054112 h 1079512"/>
              <a:gd name="connsiteX3-7" fmla="*/ 7762075 w 7762075"/>
              <a:gd name="connsiteY3-8" fmla="*/ 887355 h 1079512"/>
              <a:gd name="connsiteX0-9" fmla="*/ 0 w 7762075"/>
              <a:gd name="connsiteY0-10" fmla="*/ 1258016 h 1258016"/>
              <a:gd name="connsiteX1-11" fmla="*/ 1917700 w 7762075"/>
              <a:gd name="connsiteY1-12" fmla="*/ 178516 h 1258016"/>
              <a:gd name="connsiteX2-13" fmla="*/ 3810000 w 7762075"/>
              <a:gd name="connsiteY2-14" fmla="*/ 1232616 h 1258016"/>
              <a:gd name="connsiteX3-15" fmla="*/ 6120167 w 7762075"/>
              <a:gd name="connsiteY3-16" fmla="*/ 511 h 1258016"/>
              <a:gd name="connsiteX4" fmla="*/ 7762075 w 7762075"/>
              <a:gd name="connsiteY4" fmla="*/ 1065859 h 1258016"/>
              <a:gd name="connsiteX0-17" fmla="*/ 0 w 7872948"/>
              <a:gd name="connsiteY0-18" fmla="*/ 1257930 h 1296609"/>
              <a:gd name="connsiteX1-19" fmla="*/ 1917700 w 7872948"/>
              <a:gd name="connsiteY1-20" fmla="*/ 178430 h 1296609"/>
              <a:gd name="connsiteX2-21" fmla="*/ 3810000 w 7872948"/>
              <a:gd name="connsiteY2-22" fmla="*/ 1232530 h 1296609"/>
              <a:gd name="connsiteX3-23" fmla="*/ 6120167 w 7872948"/>
              <a:gd name="connsiteY3-24" fmla="*/ 425 h 1296609"/>
              <a:gd name="connsiteX4-25" fmla="*/ 7872948 w 7872948"/>
              <a:gd name="connsiteY4-26" fmla="*/ 1296361 h 1296609"/>
              <a:gd name="connsiteX0-27" fmla="*/ 0 w 7872948"/>
              <a:gd name="connsiteY0-28" fmla="*/ 1257930 h 1296609"/>
              <a:gd name="connsiteX1-29" fmla="*/ 1650430 w 7872948"/>
              <a:gd name="connsiteY1-30" fmla="*/ 263677 h 1296609"/>
              <a:gd name="connsiteX2-31" fmla="*/ 3810000 w 7872948"/>
              <a:gd name="connsiteY2-32" fmla="*/ 1232530 h 1296609"/>
              <a:gd name="connsiteX3-33" fmla="*/ 6120167 w 7872948"/>
              <a:gd name="connsiteY3-34" fmla="*/ 425 h 1296609"/>
              <a:gd name="connsiteX4-35" fmla="*/ 7872948 w 7872948"/>
              <a:gd name="connsiteY4-36" fmla="*/ 1296361 h 1296609"/>
              <a:gd name="connsiteX0-37" fmla="*/ 0 w 7872948"/>
              <a:gd name="connsiteY0-38" fmla="*/ 1257930 h 1296609"/>
              <a:gd name="connsiteX1-39" fmla="*/ 1650430 w 7872948"/>
              <a:gd name="connsiteY1-40" fmla="*/ 263677 h 1296609"/>
              <a:gd name="connsiteX2-41" fmla="*/ 3430071 w 7872948"/>
              <a:gd name="connsiteY2-42" fmla="*/ 1226591 h 1296609"/>
              <a:gd name="connsiteX3-43" fmla="*/ 6120167 w 7872948"/>
              <a:gd name="connsiteY3-44" fmla="*/ 425 h 1296609"/>
              <a:gd name="connsiteX4-45" fmla="*/ 7872948 w 7872948"/>
              <a:gd name="connsiteY4-46" fmla="*/ 1296361 h 1296609"/>
              <a:gd name="connsiteX0-47" fmla="*/ 0 w 7872948"/>
              <a:gd name="connsiteY0-48" fmla="*/ 1191562 h 1230254"/>
              <a:gd name="connsiteX1-49" fmla="*/ 1650430 w 7872948"/>
              <a:gd name="connsiteY1-50" fmla="*/ 197309 h 1230254"/>
              <a:gd name="connsiteX2-51" fmla="*/ 3430071 w 7872948"/>
              <a:gd name="connsiteY2-52" fmla="*/ 1160223 h 1230254"/>
              <a:gd name="connsiteX3-53" fmla="*/ 5639957 w 7872948"/>
              <a:gd name="connsiteY3-54" fmla="*/ 447 h 1230254"/>
              <a:gd name="connsiteX4-55" fmla="*/ 7872948 w 7872948"/>
              <a:gd name="connsiteY4-56" fmla="*/ 1229993 h 1230254"/>
              <a:gd name="connsiteX0-57" fmla="*/ 0 w 7681228"/>
              <a:gd name="connsiteY0-58" fmla="*/ 1191632 h 1191632"/>
              <a:gd name="connsiteX1-59" fmla="*/ 1650430 w 7681228"/>
              <a:gd name="connsiteY1-60" fmla="*/ 197379 h 1191632"/>
              <a:gd name="connsiteX2-61" fmla="*/ 3430071 w 7681228"/>
              <a:gd name="connsiteY2-62" fmla="*/ 1160293 h 1191632"/>
              <a:gd name="connsiteX3-63" fmla="*/ 5639957 w 7681228"/>
              <a:gd name="connsiteY3-64" fmla="*/ 517 h 1191632"/>
              <a:gd name="connsiteX4-65" fmla="*/ 7681228 w 7681228"/>
              <a:gd name="connsiteY4-66" fmla="*/ 1053214 h 1191632"/>
              <a:gd name="connsiteX0-67" fmla="*/ 0 w 7681228"/>
              <a:gd name="connsiteY0-68" fmla="*/ 1191576 h 1191576"/>
              <a:gd name="connsiteX1-69" fmla="*/ 1650430 w 7681228"/>
              <a:gd name="connsiteY1-70" fmla="*/ 197323 h 1191576"/>
              <a:gd name="connsiteX2-71" fmla="*/ 3430071 w 7681228"/>
              <a:gd name="connsiteY2-72" fmla="*/ 1160237 h 1191576"/>
              <a:gd name="connsiteX3-73" fmla="*/ 5639957 w 7681228"/>
              <a:gd name="connsiteY3-74" fmla="*/ 461 h 1191576"/>
              <a:gd name="connsiteX4-75" fmla="*/ 7681228 w 7681228"/>
              <a:gd name="connsiteY4-76" fmla="*/ 1053158 h 1191576"/>
              <a:gd name="connsiteX0-77" fmla="*/ 0 w 7826216"/>
              <a:gd name="connsiteY0-78" fmla="*/ 1191456 h 1508838"/>
              <a:gd name="connsiteX1-79" fmla="*/ 1650430 w 7826216"/>
              <a:gd name="connsiteY1-80" fmla="*/ 197203 h 1508838"/>
              <a:gd name="connsiteX2-81" fmla="*/ 3430071 w 7826216"/>
              <a:gd name="connsiteY2-82" fmla="*/ 1160117 h 1508838"/>
              <a:gd name="connsiteX3-83" fmla="*/ 5639957 w 7826216"/>
              <a:gd name="connsiteY3-84" fmla="*/ 341 h 1508838"/>
              <a:gd name="connsiteX4-85" fmla="*/ 7826216 w 7826216"/>
              <a:gd name="connsiteY4-86" fmla="*/ 1498311 h 1508838"/>
              <a:gd name="connsiteX0-87" fmla="*/ 0 w 7826216"/>
              <a:gd name="connsiteY0-88" fmla="*/ 1008617 h 1327197"/>
              <a:gd name="connsiteX1-89" fmla="*/ 1650430 w 7826216"/>
              <a:gd name="connsiteY1-90" fmla="*/ 14364 h 1327197"/>
              <a:gd name="connsiteX2-91" fmla="*/ 3430071 w 7826216"/>
              <a:gd name="connsiteY2-92" fmla="*/ 977278 h 1327197"/>
              <a:gd name="connsiteX3-93" fmla="*/ 5725245 w 7826216"/>
              <a:gd name="connsiteY3-94" fmla="*/ 382 h 1327197"/>
              <a:gd name="connsiteX4-95" fmla="*/ 7826216 w 7826216"/>
              <a:gd name="connsiteY4-96" fmla="*/ 1315472 h 1327197"/>
              <a:gd name="connsiteX0-97" fmla="*/ 0 w 7826216"/>
              <a:gd name="connsiteY0-98" fmla="*/ 1008617 h 1327197"/>
              <a:gd name="connsiteX1-99" fmla="*/ 1650430 w 7826216"/>
              <a:gd name="connsiteY1-100" fmla="*/ 14364 h 1327197"/>
              <a:gd name="connsiteX2-101" fmla="*/ 3737105 w 7826216"/>
              <a:gd name="connsiteY2-102" fmla="*/ 1136304 h 1327197"/>
              <a:gd name="connsiteX3-103" fmla="*/ 5725245 w 7826216"/>
              <a:gd name="connsiteY3-104" fmla="*/ 382 h 1327197"/>
              <a:gd name="connsiteX4-105" fmla="*/ 7826216 w 7826216"/>
              <a:gd name="connsiteY4-106" fmla="*/ 1315472 h 1327197"/>
              <a:gd name="connsiteX0-107" fmla="*/ 0 w 7826216"/>
              <a:gd name="connsiteY0-108" fmla="*/ 1008617 h 1327197"/>
              <a:gd name="connsiteX1-109" fmla="*/ 1650430 w 7826216"/>
              <a:gd name="connsiteY1-110" fmla="*/ 14364 h 1327197"/>
              <a:gd name="connsiteX2-111" fmla="*/ 3737105 w 7826216"/>
              <a:gd name="connsiteY2-112" fmla="*/ 1136304 h 1327197"/>
              <a:gd name="connsiteX3-113" fmla="*/ 5725245 w 7826216"/>
              <a:gd name="connsiteY3-114" fmla="*/ 382 h 1327197"/>
              <a:gd name="connsiteX4-115" fmla="*/ 7826216 w 7826216"/>
              <a:gd name="connsiteY4-116" fmla="*/ 1315472 h 1327197"/>
              <a:gd name="connsiteX0-117" fmla="*/ 0 w 7826216"/>
              <a:gd name="connsiteY0-118" fmla="*/ 1008617 h 1327197"/>
              <a:gd name="connsiteX1-119" fmla="*/ 1650430 w 7826216"/>
              <a:gd name="connsiteY1-120" fmla="*/ 14364 h 1327197"/>
              <a:gd name="connsiteX2-121" fmla="*/ 3737105 w 7826216"/>
              <a:gd name="connsiteY2-122" fmla="*/ 1136304 h 1327197"/>
              <a:gd name="connsiteX3-123" fmla="*/ 5725245 w 7826216"/>
              <a:gd name="connsiteY3-124" fmla="*/ 382 h 1327197"/>
              <a:gd name="connsiteX4-125" fmla="*/ 7826216 w 7826216"/>
              <a:gd name="connsiteY4-126" fmla="*/ 1315472 h 1327197"/>
              <a:gd name="connsiteX0-127" fmla="*/ 0 w 7826216"/>
              <a:gd name="connsiteY0-128" fmla="*/ 994938 h 1314128"/>
              <a:gd name="connsiteX1-129" fmla="*/ 1650430 w 7826216"/>
              <a:gd name="connsiteY1-130" fmla="*/ 685 h 1314128"/>
              <a:gd name="connsiteX2-131" fmla="*/ 3737105 w 7826216"/>
              <a:gd name="connsiteY2-132" fmla="*/ 1122625 h 1314128"/>
              <a:gd name="connsiteX3-133" fmla="*/ 5946991 w 7826216"/>
              <a:gd name="connsiteY3-134" fmla="*/ 66216 h 1314128"/>
              <a:gd name="connsiteX4-135" fmla="*/ 7826216 w 7826216"/>
              <a:gd name="connsiteY4-136" fmla="*/ 1301793 h 1314128"/>
              <a:gd name="connsiteX0-137" fmla="*/ 0 w 7826216"/>
              <a:gd name="connsiteY0-138" fmla="*/ 929125 h 1248315"/>
              <a:gd name="connsiteX1-139" fmla="*/ 1641902 w 7826216"/>
              <a:gd name="connsiteY1-140" fmla="*/ 30287 h 1248315"/>
              <a:gd name="connsiteX2-141" fmla="*/ 3737105 w 7826216"/>
              <a:gd name="connsiteY2-142" fmla="*/ 1056812 h 1248315"/>
              <a:gd name="connsiteX3-143" fmla="*/ 5946991 w 7826216"/>
              <a:gd name="connsiteY3-144" fmla="*/ 403 h 1248315"/>
              <a:gd name="connsiteX4-145" fmla="*/ 7826216 w 7826216"/>
              <a:gd name="connsiteY4-146" fmla="*/ 1235980 h 1248315"/>
              <a:gd name="connsiteX0-147" fmla="*/ 0 w 7826216"/>
              <a:gd name="connsiteY0-148" fmla="*/ 929125 h 1248315"/>
              <a:gd name="connsiteX1-149" fmla="*/ 1641902 w 7826216"/>
              <a:gd name="connsiteY1-150" fmla="*/ 30287 h 1248315"/>
              <a:gd name="connsiteX2-151" fmla="*/ 3941795 w 7826216"/>
              <a:gd name="connsiteY2-152" fmla="*/ 1088617 h 1248315"/>
              <a:gd name="connsiteX3-153" fmla="*/ 5946991 w 7826216"/>
              <a:gd name="connsiteY3-154" fmla="*/ 403 h 1248315"/>
              <a:gd name="connsiteX4-155" fmla="*/ 7826216 w 7826216"/>
              <a:gd name="connsiteY4-156" fmla="*/ 1235980 h 1248315"/>
              <a:gd name="connsiteX0-157" fmla="*/ 0 w 7698285"/>
              <a:gd name="connsiteY0-158" fmla="*/ 929138 h 1201018"/>
              <a:gd name="connsiteX1-159" fmla="*/ 1641902 w 7698285"/>
              <a:gd name="connsiteY1-160" fmla="*/ 30300 h 1201018"/>
              <a:gd name="connsiteX2-161" fmla="*/ 3941795 w 7698285"/>
              <a:gd name="connsiteY2-162" fmla="*/ 1088630 h 1201018"/>
              <a:gd name="connsiteX3-163" fmla="*/ 5946991 w 7698285"/>
              <a:gd name="connsiteY3-164" fmla="*/ 416 h 1201018"/>
              <a:gd name="connsiteX4-165" fmla="*/ 7698285 w 7698285"/>
              <a:gd name="connsiteY4-166" fmla="*/ 1188285 h 1201018"/>
              <a:gd name="connsiteX0-167" fmla="*/ 0 w 7698285"/>
              <a:gd name="connsiteY0-168" fmla="*/ 929194 h 1188341"/>
              <a:gd name="connsiteX1-169" fmla="*/ 1641902 w 7698285"/>
              <a:gd name="connsiteY1-170" fmla="*/ 30356 h 1188341"/>
              <a:gd name="connsiteX2-171" fmla="*/ 3941795 w 7698285"/>
              <a:gd name="connsiteY2-172" fmla="*/ 1088686 h 1188341"/>
              <a:gd name="connsiteX3-173" fmla="*/ 5946991 w 7698285"/>
              <a:gd name="connsiteY3-174" fmla="*/ 472 h 1188341"/>
              <a:gd name="connsiteX4-175" fmla="*/ 7698285 w 7698285"/>
              <a:gd name="connsiteY4-176" fmla="*/ 1188341 h 1188341"/>
              <a:gd name="connsiteX0-177" fmla="*/ 0 w 7766515"/>
              <a:gd name="connsiteY0-178" fmla="*/ 1064367 h 1188341"/>
              <a:gd name="connsiteX1-179" fmla="*/ 1710132 w 7766515"/>
              <a:gd name="connsiteY1-180" fmla="*/ 30356 h 1188341"/>
              <a:gd name="connsiteX2-181" fmla="*/ 4010025 w 7766515"/>
              <a:gd name="connsiteY2-182" fmla="*/ 1088686 h 1188341"/>
              <a:gd name="connsiteX3-183" fmla="*/ 6015221 w 7766515"/>
              <a:gd name="connsiteY3-184" fmla="*/ 472 h 1188341"/>
              <a:gd name="connsiteX4-185" fmla="*/ 7766515 w 7766515"/>
              <a:gd name="connsiteY4-186" fmla="*/ 1188341 h 1188341"/>
              <a:gd name="connsiteX0-187" fmla="*/ 0 w 7809158"/>
              <a:gd name="connsiteY0-188" fmla="*/ 682705 h 1188341"/>
              <a:gd name="connsiteX1-189" fmla="*/ 1752775 w 7809158"/>
              <a:gd name="connsiteY1-190" fmla="*/ 30356 h 1188341"/>
              <a:gd name="connsiteX2-191" fmla="*/ 4052668 w 7809158"/>
              <a:gd name="connsiteY2-192" fmla="*/ 1088686 h 1188341"/>
              <a:gd name="connsiteX3-193" fmla="*/ 6057864 w 7809158"/>
              <a:gd name="connsiteY3-194" fmla="*/ 472 h 1188341"/>
              <a:gd name="connsiteX4-195" fmla="*/ 7809158 w 7809158"/>
              <a:gd name="connsiteY4-196" fmla="*/ 1188341 h 1188341"/>
              <a:gd name="connsiteX0-197" fmla="*/ 0 w 7809158"/>
              <a:gd name="connsiteY0-198" fmla="*/ 682705 h 1188341"/>
              <a:gd name="connsiteX1-199" fmla="*/ 1752775 w 7809158"/>
              <a:gd name="connsiteY1-200" fmla="*/ 30356 h 1188341"/>
              <a:gd name="connsiteX2-201" fmla="*/ 4052668 w 7809158"/>
              <a:gd name="connsiteY2-202" fmla="*/ 1088686 h 1188341"/>
              <a:gd name="connsiteX3-203" fmla="*/ 6057864 w 7809158"/>
              <a:gd name="connsiteY3-204" fmla="*/ 472 h 1188341"/>
              <a:gd name="connsiteX4-205" fmla="*/ 7809158 w 7809158"/>
              <a:gd name="connsiteY4-206" fmla="*/ 1188341 h 1188341"/>
              <a:gd name="connsiteX0-207" fmla="*/ 0 w 7800630"/>
              <a:gd name="connsiteY0-208" fmla="*/ 1104124 h 1188341"/>
              <a:gd name="connsiteX1-209" fmla="*/ 1744247 w 7800630"/>
              <a:gd name="connsiteY1-210" fmla="*/ 30356 h 1188341"/>
              <a:gd name="connsiteX2-211" fmla="*/ 4044140 w 7800630"/>
              <a:gd name="connsiteY2-212" fmla="*/ 1088686 h 1188341"/>
              <a:gd name="connsiteX3-213" fmla="*/ 6049336 w 7800630"/>
              <a:gd name="connsiteY3-214" fmla="*/ 472 h 1188341"/>
              <a:gd name="connsiteX4-215" fmla="*/ 7800630 w 7800630"/>
              <a:gd name="connsiteY4-216" fmla="*/ 1188341 h 1188341"/>
              <a:gd name="connsiteX0-217" fmla="*/ 0 w 7800630"/>
              <a:gd name="connsiteY0-218" fmla="*/ 1120027 h 1188341"/>
              <a:gd name="connsiteX1-219" fmla="*/ 1744247 w 7800630"/>
              <a:gd name="connsiteY1-220" fmla="*/ 30356 h 1188341"/>
              <a:gd name="connsiteX2-221" fmla="*/ 4044140 w 7800630"/>
              <a:gd name="connsiteY2-222" fmla="*/ 1088686 h 1188341"/>
              <a:gd name="connsiteX3-223" fmla="*/ 6049336 w 7800630"/>
              <a:gd name="connsiteY3-224" fmla="*/ 472 h 1188341"/>
              <a:gd name="connsiteX4-225" fmla="*/ 7800630 w 7800630"/>
              <a:gd name="connsiteY4-226" fmla="*/ 1188341 h 1188341"/>
              <a:gd name="connsiteX0-227" fmla="*/ 0 w 7800630"/>
              <a:gd name="connsiteY0-228" fmla="*/ 1120027 h 1188341"/>
              <a:gd name="connsiteX1-229" fmla="*/ 1744247 w 7800630"/>
              <a:gd name="connsiteY1-230" fmla="*/ 30356 h 1188341"/>
              <a:gd name="connsiteX2-231" fmla="*/ 4044140 w 7800630"/>
              <a:gd name="connsiteY2-232" fmla="*/ 1088686 h 1188341"/>
              <a:gd name="connsiteX3-233" fmla="*/ 6049336 w 7800630"/>
              <a:gd name="connsiteY3-234" fmla="*/ 472 h 1188341"/>
              <a:gd name="connsiteX4-235" fmla="*/ 7800630 w 7800630"/>
              <a:gd name="connsiteY4-236" fmla="*/ 1188341 h 1188341"/>
              <a:gd name="connsiteX0-237" fmla="*/ 0 w 7851801"/>
              <a:gd name="connsiteY0-238" fmla="*/ 1120082 h 1120082"/>
              <a:gd name="connsiteX1-239" fmla="*/ 1744247 w 7851801"/>
              <a:gd name="connsiteY1-240" fmla="*/ 30411 h 1120082"/>
              <a:gd name="connsiteX2-241" fmla="*/ 4044140 w 7851801"/>
              <a:gd name="connsiteY2-242" fmla="*/ 1088741 h 1120082"/>
              <a:gd name="connsiteX3-243" fmla="*/ 6049336 w 7851801"/>
              <a:gd name="connsiteY3-244" fmla="*/ 527 h 1120082"/>
              <a:gd name="connsiteX4-245" fmla="*/ 7851801 w 7851801"/>
              <a:gd name="connsiteY4-246" fmla="*/ 1061175 h 1120082"/>
              <a:gd name="connsiteX0-247" fmla="*/ 0 w 7851801"/>
              <a:gd name="connsiteY0-248" fmla="*/ 1120082 h 1120082"/>
              <a:gd name="connsiteX1-249" fmla="*/ 1744247 w 7851801"/>
              <a:gd name="connsiteY1-250" fmla="*/ 30411 h 1120082"/>
              <a:gd name="connsiteX2-251" fmla="*/ 4044140 w 7851801"/>
              <a:gd name="connsiteY2-252" fmla="*/ 1088741 h 1120082"/>
              <a:gd name="connsiteX3-253" fmla="*/ 6049336 w 7851801"/>
              <a:gd name="connsiteY3-254" fmla="*/ 527 h 1120082"/>
              <a:gd name="connsiteX4-255" fmla="*/ 7851801 w 7851801"/>
              <a:gd name="connsiteY4-256" fmla="*/ 1061175 h 1120082"/>
              <a:gd name="connsiteX0-257" fmla="*/ 0 w 7851801"/>
              <a:gd name="connsiteY0-258" fmla="*/ 1120082 h 1120082"/>
              <a:gd name="connsiteX1-259" fmla="*/ 1744247 w 7851801"/>
              <a:gd name="connsiteY1-260" fmla="*/ 30411 h 1120082"/>
              <a:gd name="connsiteX2-261" fmla="*/ 4044140 w 7851801"/>
              <a:gd name="connsiteY2-262" fmla="*/ 1088741 h 1120082"/>
              <a:gd name="connsiteX3-263" fmla="*/ 6049336 w 7851801"/>
              <a:gd name="connsiteY3-264" fmla="*/ 527 h 1120082"/>
              <a:gd name="connsiteX4-265" fmla="*/ 7851801 w 7851801"/>
              <a:gd name="connsiteY4-266" fmla="*/ 1061175 h 1120082"/>
              <a:gd name="connsiteX0-267" fmla="*/ 0 w 7851801"/>
              <a:gd name="connsiteY0-268" fmla="*/ 1119555 h 1119555"/>
              <a:gd name="connsiteX1-269" fmla="*/ 1744247 w 7851801"/>
              <a:gd name="connsiteY1-270" fmla="*/ 29884 h 1119555"/>
              <a:gd name="connsiteX2-271" fmla="*/ 4044140 w 7851801"/>
              <a:gd name="connsiteY2-272" fmla="*/ 1088214 h 1119555"/>
              <a:gd name="connsiteX3-273" fmla="*/ 6049336 w 7851801"/>
              <a:gd name="connsiteY3-274" fmla="*/ 0 h 1119555"/>
              <a:gd name="connsiteX4-275" fmla="*/ 7851801 w 7851801"/>
              <a:gd name="connsiteY4-276" fmla="*/ 1060648 h 1119555"/>
              <a:gd name="connsiteX0-277" fmla="*/ 0 w 7851801"/>
              <a:gd name="connsiteY0-278" fmla="*/ 1119555 h 1119555"/>
              <a:gd name="connsiteX1-279" fmla="*/ 1744247 w 7851801"/>
              <a:gd name="connsiteY1-280" fmla="*/ 29884 h 1119555"/>
              <a:gd name="connsiteX2-281" fmla="*/ 4044140 w 7851801"/>
              <a:gd name="connsiteY2-282" fmla="*/ 1088214 h 1119555"/>
              <a:gd name="connsiteX3-283" fmla="*/ 6049336 w 7851801"/>
              <a:gd name="connsiteY3-284" fmla="*/ 0 h 1119555"/>
              <a:gd name="connsiteX4-285" fmla="*/ 7851801 w 7851801"/>
              <a:gd name="connsiteY4-286" fmla="*/ 1060648 h 1119555"/>
              <a:gd name="connsiteX0-287" fmla="*/ 0 w 7851801"/>
              <a:gd name="connsiteY0-288" fmla="*/ 1119555 h 1119555"/>
              <a:gd name="connsiteX1-289" fmla="*/ 2349784 w 7851801"/>
              <a:gd name="connsiteY1-290" fmla="*/ 13981 h 1119555"/>
              <a:gd name="connsiteX2-291" fmla="*/ 4044140 w 7851801"/>
              <a:gd name="connsiteY2-292" fmla="*/ 1088214 h 1119555"/>
              <a:gd name="connsiteX3-293" fmla="*/ 6049336 w 7851801"/>
              <a:gd name="connsiteY3-294" fmla="*/ 0 h 1119555"/>
              <a:gd name="connsiteX4-295" fmla="*/ 7851801 w 7851801"/>
              <a:gd name="connsiteY4-296" fmla="*/ 1060648 h 1119555"/>
              <a:gd name="connsiteX0-297" fmla="*/ 0 w 7118332"/>
              <a:gd name="connsiteY0-298" fmla="*/ 1079799 h 1088237"/>
              <a:gd name="connsiteX1-299" fmla="*/ 1616315 w 7118332"/>
              <a:gd name="connsiteY1-300" fmla="*/ 13981 h 1088237"/>
              <a:gd name="connsiteX2-301" fmla="*/ 3310671 w 7118332"/>
              <a:gd name="connsiteY2-302" fmla="*/ 1088214 h 1088237"/>
              <a:gd name="connsiteX3-303" fmla="*/ 5315867 w 7118332"/>
              <a:gd name="connsiteY3-304" fmla="*/ 0 h 1088237"/>
              <a:gd name="connsiteX4-305" fmla="*/ 7118332 w 7118332"/>
              <a:gd name="connsiteY4-306" fmla="*/ 1060648 h 1088237"/>
              <a:gd name="connsiteX0-307" fmla="*/ 0 w 7118332"/>
              <a:gd name="connsiteY0-308" fmla="*/ 1079799 h 1088237"/>
              <a:gd name="connsiteX1-309" fmla="*/ 1616315 w 7118332"/>
              <a:gd name="connsiteY1-310" fmla="*/ 13981 h 1088237"/>
              <a:gd name="connsiteX2-311" fmla="*/ 3310671 w 7118332"/>
              <a:gd name="connsiteY2-312" fmla="*/ 1088214 h 1088237"/>
              <a:gd name="connsiteX3-313" fmla="*/ 5315867 w 7118332"/>
              <a:gd name="connsiteY3-314" fmla="*/ 0 h 1088237"/>
              <a:gd name="connsiteX4-315" fmla="*/ 7118332 w 7118332"/>
              <a:gd name="connsiteY4-316" fmla="*/ 1060648 h 1088237"/>
              <a:gd name="connsiteX0-317" fmla="*/ 0 w 7118332"/>
              <a:gd name="connsiteY0-318" fmla="*/ 1065820 h 1074258"/>
              <a:gd name="connsiteX1-319" fmla="*/ 1616315 w 7118332"/>
              <a:gd name="connsiteY1-320" fmla="*/ 2 h 1074258"/>
              <a:gd name="connsiteX2-321" fmla="*/ 3310671 w 7118332"/>
              <a:gd name="connsiteY2-322" fmla="*/ 1074235 h 1074258"/>
              <a:gd name="connsiteX3-323" fmla="*/ 4974720 w 7118332"/>
              <a:gd name="connsiteY3-324" fmla="*/ 1924 h 1074258"/>
              <a:gd name="connsiteX4-325" fmla="*/ 7118332 w 7118332"/>
              <a:gd name="connsiteY4-326" fmla="*/ 1046669 h 1074258"/>
              <a:gd name="connsiteX0-327" fmla="*/ 0 w 6623667"/>
              <a:gd name="connsiteY0-328" fmla="*/ 1065820 h 1074258"/>
              <a:gd name="connsiteX1-329" fmla="*/ 1616315 w 6623667"/>
              <a:gd name="connsiteY1-330" fmla="*/ 2 h 1074258"/>
              <a:gd name="connsiteX2-331" fmla="*/ 3310671 w 6623667"/>
              <a:gd name="connsiteY2-332" fmla="*/ 1074235 h 1074258"/>
              <a:gd name="connsiteX3-333" fmla="*/ 4974720 w 6623667"/>
              <a:gd name="connsiteY3-334" fmla="*/ 1924 h 1074258"/>
              <a:gd name="connsiteX4-335" fmla="*/ 6623667 w 6623667"/>
              <a:gd name="connsiteY4-336" fmla="*/ 1038718 h 1074258"/>
              <a:gd name="connsiteX0-337" fmla="*/ 0 w 6478679"/>
              <a:gd name="connsiteY0-338" fmla="*/ 1065820 h 1074258"/>
              <a:gd name="connsiteX1-339" fmla="*/ 1616315 w 6478679"/>
              <a:gd name="connsiteY1-340" fmla="*/ 2 h 1074258"/>
              <a:gd name="connsiteX2-341" fmla="*/ 3310671 w 6478679"/>
              <a:gd name="connsiteY2-342" fmla="*/ 1074235 h 1074258"/>
              <a:gd name="connsiteX3-343" fmla="*/ 4974720 w 6478679"/>
              <a:gd name="connsiteY3-344" fmla="*/ 1924 h 1074258"/>
              <a:gd name="connsiteX4-345" fmla="*/ 6478679 w 6478679"/>
              <a:gd name="connsiteY4-346" fmla="*/ 1070523 h 1074258"/>
              <a:gd name="connsiteX0-347" fmla="*/ 0 w 6700425"/>
              <a:gd name="connsiteY0-348" fmla="*/ 1065820 h 1074258"/>
              <a:gd name="connsiteX1-349" fmla="*/ 1616315 w 6700425"/>
              <a:gd name="connsiteY1-350" fmla="*/ 2 h 1074258"/>
              <a:gd name="connsiteX2-351" fmla="*/ 3310671 w 6700425"/>
              <a:gd name="connsiteY2-352" fmla="*/ 1074235 h 1074258"/>
              <a:gd name="connsiteX3-353" fmla="*/ 4974720 w 6700425"/>
              <a:gd name="connsiteY3-354" fmla="*/ 1924 h 1074258"/>
              <a:gd name="connsiteX4-355" fmla="*/ 6700425 w 6700425"/>
              <a:gd name="connsiteY4-356" fmla="*/ 1038717 h 1074258"/>
              <a:gd name="connsiteX0-357" fmla="*/ 0 w 6700425"/>
              <a:gd name="connsiteY0-358" fmla="*/ 1127507 h 1135945"/>
              <a:gd name="connsiteX1-359" fmla="*/ 1616315 w 6700425"/>
              <a:gd name="connsiteY1-360" fmla="*/ 61689 h 1135945"/>
              <a:gd name="connsiteX2-361" fmla="*/ 3310671 w 6700425"/>
              <a:gd name="connsiteY2-362" fmla="*/ 1135922 h 1135945"/>
              <a:gd name="connsiteX3-363" fmla="*/ 5034421 w 6700425"/>
              <a:gd name="connsiteY3-364" fmla="*/ 0 h 1135945"/>
              <a:gd name="connsiteX4-365" fmla="*/ 6700425 w 6700425"/>
              <a:gd name="connsiteY4-366" fmla="*/ 1100404 h 1135945"/>
              <a:gd name="connsiteX0-367" fmla="*/ 0 w 6700425"/>
              <a:gd name="connsiteY0-368" fmla="*/ 1127507 h 1135945"/>
              <a:gd name="connsiteX1-369" fmla="*/ 1616315 w 6700425"/>
              <a:gd name="connsiteY1-370" fmla="*/ 61689 h 1135945"/>
              <a:gd name="connsiteX2-371" fmla="*/ 3310671 w 6700425"/>
              <a:gd name="connsiteY2-372" fmla="*/ 1135922 h 1135945"/>
              <a:gd name="connsiteX3-373" fmla="*/ 5034421 w 6700425"/>
              <a:gd name="connsiteY3-374" fmla="*/ 0 h 1135945"/>
              <a:gd name="connsiteX4-375" fmla="*/ 6700425 w 6700425"/>
              <a:gd name="connsiteY4-376" fmla="*/ 1100404 h 1135945"/>
              <a:gd name="connsiteX0-377" fmla="*/ 0 w 6700425"/>
              <a:gd name="connsiteY0-378" fmla="*/ 1127507 h 1135945"/>
              <a:gd name="connsiteX1-379" fmla="*/ 1616315 w 6700425"/>
              <a:gd name="connsiteY1-380" fmla="*/ 61689 h 1135945"/>
              <a:gd name="connsiteX2-381" fmla="*/ 3310671 w 6700425"/>
              <a:gd name="connsiteY2-382" fmla="*/ 1135922 h 1135945"/>
              <a:gd name="connsiteX3-383" fmla="*/ 5034421 w 6700425"/>
              <a:gd name="connsiteY3-384" fmla="*/ 0 h 1135945"/>
              <a:gd name="connsiteX4-385" fmla="*/ 6700425 w 6700425"/>
              <a:gd name="connsiteY4-386" fmla="*/ 1100404 h 1135945"/>
              <a:gd name="connsiteX0-387" fmla="*/ 0 w 6700425"/>
              <a:gd name="connsiteY0-388" fmla="*/ 1127507 h 1135945"/>
              <a:gd name="connsiteX1-389" fmla="*/ 1616315 w 6700425"/>
              <a:gd name="connsiteY1-390" fmla="*/ 61689 h 1135945"/>
              <a:gd name="connsiteX2-391" fmla="*/ 3310671 w 6700425"/>
              <a:gd name="connsiteY2-392" fmla="*/ 1135922 h 1135945"/>
              <a:gd name="connsiteX3-393" fmla="*/ 5034421 w 6700425"/>
              <a:gd name="connsiteY3-394" fmla="*/ 0 h 1135945"/>
              <a:gd name="connsiteX4-395" fmla="*/ 6700425 w 6700425"/>
              <a:gd name="connsiteY4-396" fmla="*/ 1100404 h 1135945"/>
              <a:gd name="connsiteX0-397" fmla="*/ 0 w 6700425"/>
              <a:gd name="connsiteY0-398" fmla="*/ 1127507 h 1135922"/>
              <a:gd name="connsiteX1-399" fmla="*/ 1616315 w 6700425"/>
              <a:gd name="connsiteY1-400" fmla="*/ 61689 h 1135922"/>
              <a:gd name="connsiteX2-401" fmla="*/ 3310671 w 6700425"/>
              <a:gd name="connsiteY2-402" fmla="*/ 1135922 h 1135922"/>
              <a:gd name="connsiteX3-403" fmla="*/ 5034421 w 6700425"/>
              <a:gd name="connsiteY3-404" fmla="*/ 0 h 1135922"/>
              <a:gd name="connsiteX4-405" fmla="*/ 6700425 w 6700425"/>
              <a:gd name="connsiteY4-406" fmla="*/ 1100404 h 1135922"/>
              <a:gd name="connsiteX0-407" fmla="*/ 0 w 6700425"/>
              <a:gd name="connsiteY0-408" fmla="*/ 1127509 h 1135924"/>
              <a:gd name="connsiteX1-409" fmla="*/ 1616315 w 6700425"/>
              <a:gd name="connsiteY1-410" fmla="*/ 61691 h 1135924"/>
              <a:gd name="connsiteX2-411" fmla="*/ 3310671 w 6700425"/>
              <a:gd name="connsiteY2-412" fmla="*/ 1135924 h 1135924"/>
              <a:gd name="connsiteX3-413" fmla="*/ 5034421 w 6700425"/>
              <a:gd name="connsiteY3-414" fmla="*/ 2 h 1135924"/>
              <a:gd name="connsiteX4-415" fmla="*/ 6700425 w 6700425"/>
              <a:gd name="connsiteY4-416" fmla="*/ 1100406 h 1135924"/>
              <a:gd name="connsiteX0-417" fmla="*/ 0 w 6700425"/>
              <a:gd name="connsiteY0-418" fmla="*/ 1127509 h 1135924"/>
              <a:gd name="connsiteX1-419" fmla="*/ 1616315 w 6700425"/>
              <a:gd name="connsiteY1-420" fmla="*/ 61691 h 1135924"/>
              <a:gd name="connsiteX2-421" fmla="*/ 3310671 w 6700425"/>
              <a:gd name="connsiteY2-422" fmla="*/ 1135924 h 1135924"/>
              <a:gd name="connsiteX3-423" fmla="*/ 5034421 w 6700425"/>
              <a:gd name="connsiteY3-424" fmla="*/ 2 h 1135924"/>
              <a:gd name="connsiteX4-425" fmla="*/ 6700425 w 6700425"/>
              <a:gd name="connsiteY4-426" fmla="*/ 1100406 h 1135924"/>
              <a:gd name="connsiteX0-427" fmla="*/ 0 w 6700425"/>
              <a:gd name="connsiteY0-428" fmla="*/ 1127509 h 1135924"/>
              <a:gd name="connsiteX1-429" fmla="*/ 1616315 w 6700425"/>
              <a:gd name="connsiteY1-430" fmla="*/ 61691 h 1135924"/>
              <a:gd name="connsiteX2-431" fmla="*/ 3310671 w 6700425"/>
              <a:gd name="connsiteY2-432" fmla="*/ 1135924 h 1135924"/>
              <a:gd name="connsiteX3-433" fmla="*/ 5034421 w 6700425"/>
              <a:gd name="connsiteY3-434" fmla="*/ 2 h 1135924"/>
              <a:gd name="connsiteX4-435" fmla="*/ 6700425 w 6700425"/>
              <a:gd name="connsiteY4-436" fmla="*/ 1072905 h 1135924"/>
              <a:gd name="connsiteX0-437" fmla="*/ 0 w 6715173"/>
              <a:gd name="connsiteY0-438" fmla="*/ 1127509 h 1135924"/>
              <a:gd name="connsiteX1-439" fmla="*/ 1616315 w 6715173"/>
              <a:gd name="connsiteY1-440" fmla="*/ 61691 h 1135924"/>
              <a:gd name="connsiteX2-441" fmla="*/ 3310671 w 6715173"/>
              <a:gd name="connsiteY2-442" fmla="*/ 1135924 h 1135924"/>
              <a:gd name="connsiteX3-443" fmla="*/ 5034421 w 6715173"/>
              <a:gd name="connsiteY3-444" fmla="*/ 2 h 1135924"/>
              <a:gd name="connsiteX4-445" fmla="*/ 6715173 w 6715173"/>
              <a:gd name="connsiteY4-446" fmla="*/ 1059155 h 1135924"/>
            </a:gdLst>
            <a:ahLst/>
            <a:cxnLst>
              <a:cxn ang="0">
                <a:pos x="connsiteX0-1" y="connsiteY0-2"/>
              </a:cxn>
              <a:cxn ang="0">
                <a:pos x="connsiteX1-3" y="connsiteY1-4"/>
              </a:cxn>
              <a:cxn ang="0">
                <a:pos x="connsiteX2-5" y="connsiteY2-6"/>
              </a:cxn>
              <a:cxn ang="0">
                <a:pos x="connsiteX3-7" y="connsiteY3-8"/>
              </a:cxn>
              <a:cxn ang="0">
                <a:pos x="connsiteX4-25" y="connsiteY4-26"/>
              </a:cxn>
            </a:cxnLst>
            <a:rect l="l" t="t" r="r" b="b"/>
            <a:pathLst>
              <a:path w="6715173" h="1135924">
                <a:moveTo>
                  <a:pt x="0" y="1127509"/>
                </a:moveTo>
                <a:cubicBezTo>
                  <a:pt x="507007" y="1133134"/>
                  <a:pt x="1064537" y="60289"/>
                  <a:pt x="1616315" y="61691"/>
                </a:cubicBezTo>
                <a:cubicBezTo>
                  <a:pt x="2168093" y="63093"/>
                  <a:pt x="2778719" y="1127987"/>
                  <a:pt x="3310671" y="1135924"/>
                </a:cubicBezTo>
                <a:cubicBezTo>
                  <a:pt x="3866607" y="1117437"/>
                  <a:pt x="4488155" y="10816"/>
                  <a:pt x="5034421" y="2"/>
                </a:cubicBezTo>
                <a:cubicBezTo>
                  <a:pt x="5562285" y="-1785"/>
                  <a:pt x="6713956" y="1071307"/>
                  <a:pt x="6715173" y="1059155"/>
                </a:cubicBezTo>
              </a:path>
            </a:pathLst>
          </a:custGeom>
          <a:ln w="762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grpSp>
        <p:nvGrpSpPr>
          <p:cNvPr id="5" name="组合 4"/>
          <p:cNvGrpSpPr/>
          <p:nvPr/>
        </p:nvGrpSpPr>
        <p:grpSpPr>
          <a:xfrm>
            <a:off x="7143181" y="2647917"/>
            <a:ext cx="1050303" cy="1050303"/>
            <a:chOff x="1979712" y="3723878"/>
            <a:chExt cx="1050303" cy="1050303"/>
          </a:xfrm>
        </p:grpSpPr>
        <p:grpSp>
          <p:nvGrpSpPr>
            <p:cNvPr id="6" name="组合 5"/>
            <p:cNvGrpSpPr/>
            <p:nvPr/>
          </p:nvGrpSpPr>
          <p:grpSpPr>
            <a:xfrm>
              <a:off x="1979712" y="3723878"/>
              <a:ext cx="1050303" cy="1050303"/>
              <a:chOff x="1695226" y="3321784"/>
              <a:chExt cx="1250759" cy="1250759"/>
            </a:xfrm>
          </p:grpSpPr>
          <p:sp>
            <p:nvSpPr>
              <p:cNvPr id="8" name="椭圆 7"/>
              <p:cNvSpPr/>
              <p:nvPr/>
            </p:nvSpPr>
            <p:spPr>
              <a:xfrm>
                <a:off x="1695226" y="3321784"/>
                <a:ext cx="1250759" cy="1250759"/>
              </a:xfrm>
              <a:prstGeom prst="ellipse">
                <a:avLst/>
              </a:prstGeom>
              <a:gradFill flip="none" rotWithShape="1">
                <a:gsLst>
                  <a:gs pos="100000">
                    <a:srgbClr val="FCFCFC"/>
                  </a:gs>
                  <a:gs pos="0">
                    <a:schemeClr val="bg1">
                      <a:lumMod val="85000"/>
                    </a:schemeClr>
                  </a:gs>
                </a:gsLst>
                <a:lin ang="7200000" scaled="0"/>
                <a:tileRect/>
              </a:gradFill>
              <a:ln w="12700">
                <a:gradFill>
                  <a:gsLst>
                    <a:gs pos="89000">
                      <a:schemeClr val="bg1">
                        <a:lumMod val="85000"/>
                      </a:schemeClr>
                    </a:gs>
                    <a:gs pos="0">
                      <a:schemeClr val="bg1"/>
                    </a:gs>
                  </a:gsLst>
                  <a:lin ang="7200000" scaled="0"/>
                </a:gradFill>
              </a:ln>
              <a:effectLst>
                <a:outerShdw blurRad="127000" dist="381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4BC1DC"/>
                  </a:solidFill>
                  <a:effectLst/>
                  <a:uLnTx/>
                  <a:uFillTx/>
                  <a:latin typeface="微软雅黑" panose="020B0503020204020204" pitchFamily="34" charset="-122"/>
                  <a:ea typeface="微软雅黑" panose="020B0503020204020204" pitchFamily="34" charset="-122"/>
                  <a:cs typeface="+mn-cs"/>
                </a:endParaRPr>
              </a:p>
            </p:txBody>
          </p:sp>
          <p:sp>
            <p:nvSpPr>
              <p:cNvPr id="9" name="椭圆 8"/>
              <p:cNvSpPr/>
              <p:nvPr/>
            </p:nvSpPr>
            <p:spPr>
              <a:xfrm>
                <a:off x="1826937" y="3453495"/>
                <a:ext cx="987336" cy="987336"/>
              </a:xfrm>
              <a:prstGeom prst="ellipse">
                <a:avLst/>
              </a:prstGeom>
              <a:solidFill>
                <a:schemeClr val="accent2"/>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sp>
          <p:nvSpPr>
            <p:cNvPr id="7" name="TextBox 77"/>
            <p:cNvSpPr txBox="1"/>
            <p:nvPr/>
          </p:nvSpPr>
          <p:spPr>
            <a:xfrm>
              <a:off x="2249076" y="3910326"/>
              <a:ext cx="500458" cy="707886"/>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40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5</a:t>
              </a:r>
              <a:endParaRPr kumimoji="0" lang="zh-CN" altLang="en-US" sz="40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grpSp>
      <p:grpSp>
        <p:nvGrpSpPr>
          <p:cNvPr id="10" name="组合 9"/>
          <p:cNvGrpSpPr/>
          <p:nvPr/>
        </p:nvGrpSpPr>
        <p:grpSpPr>
          <a:xfrm>
            <a:off x="5600856" y="1565249"/>
            <a:ext cx="1050303" cy="1050303"/>
            <a:chOff x="1979712" y="3723878"/>
            <a:chExt cx="1050303" cy="1050303"/>
          </a:xfrm>
        </p:grpSpPr>
        <p:grpSp>
          <p:nvGrpSpPr>
            <p:cNvPr id="11" name="组合 10"/>
            <p:cNvGrpSpPr/>
            <p:nvPr/>
          </p:nvGrpSpPr>
          <p:grpSpPr>
            <a:xfrm>
              <a:off x="1979712" y="3723878"/>
              <a:ext cx="1050303" cy="1050303"/>
              <a:chOff x="1695226" y="3321784"/>
              <a:chExt cx="1250759" cy="1250759"/>
            </a:xfrm>
          </p:grpSpPr>
          <p:sp>
            <p:nvSpPr>
              <p:cNvPr id="13" name="椭圆 12"/>
              <p:cNvSpPr/>
              <p:nvPr/>
            </p:nvSpPr>
            <p:spPr>
              <a:xfrm>
                <a:off x="1695226" y="3321784"/>
                <a:ext cx="1250759" cy="1250759"/>
              </a:xfrm>
              <a:prstGeom prst="ellipse">
                <a:avLst/>
              </a:prstGeom>
              <a:gradFill flip="none" rotWithShape="1">
                <a:gsLst>
                  <a:gs pos="100000">
                    <a:srgbClr val="FCFCFC"/>
                  </a:gs>
                  <a:gs pos="0">
                    <a:schemeClr val="bg1">
                      <a:lumMod val="85000"/>
                    </a:schemeClr>
                  </a:gs>
                </a:gsLst>
                <a:lin ang="7200000" scaled="0"/>
                <a:tileRect/>
              </a:gradFill>
              <a:ln w="12700">
                <a:gradFill>
                  <a:gsLst>
                    <a:gs pos="89000">
                      <a:schemeClr val="bg1">
                        <a:lumMod val="85000"/>
                      </a:schemeClr>
                    </a:gs>
                    <a:gs pos="0">
                      <a:schemeClr val="bg1"/>
                    </a:gs>
                  </a:gsLst>
                  <a:lin ang="7200000" scaled="0"/>
                </a:gradFill>
              </a:ln>
              <a:effectLst>
                <a:outerShdw blurRad="127000" dist="381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4BC1DC"/>
                  </a:solidFill>
                  <a:effectLst/>
                  <a:uLnTx/>
                  <a:uFillTx/>
                  <a:latin typeface="微软雅黑" panose="020B0503020204020204" pitchFamily="34" charset="-122"/>
                  <a:ea typeface="微软雅黑" panose="020B0503020204020204" pitchFamily="34" charset="-122"/>
                  <a:cs typeface="+mn-cs"/>
                </a:endParaRPr>
              </a:p>
            </p:txBody>
          </p:sp>
          <p:sp>
            <p:nvSpPr>
              <p:cNvPr id="14" name="椭圆 13"/>
              <p:cNvSpPr/>
              <p:nvPr/>
            </p:nvSpPr>
            <p:spPr>
              <a:xfrm>
                <a:off x="1826937" y="3453495"/>
                <a:ext cx="987336" cy="987336"/>
              </a:xfrm>
              <a:prstGeom prst="ellipse">
                <a:avLst/>
              </a:prstGeom>
              <a:solidFill>
                <a:schemeClr val="accent4"/>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sp>
          <p:nvSpPr>
            <p:cNvPr id="12" name="TextBox 72"/>
            <p:cNvSpPr txBox="1"/>
            <p:nvPr/>
          </p:nvSpPr>
          <p:spPr>
            <a:xfrm>
              <a:off x="2249076" y="3910326"/>
              <a:ext cx="500458" cy="707886"/>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40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4</a:t>
              </a:r>
              <a:endParaRPr kumimoji="0" lang="zh-CN" altLang="en-US" sz="40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grpSp>
      <p:grpSp>
        <p:nvGrpSpPr>
          <p:cNvPr id="15" name="组合 14"/>
          <p:cNvGrpSpPr/>
          <p:nvPr/>
        </p:nvGrpSpPr>
        <p:grpSpPr>
          <a:xfrm>
            <a:off x="4008788" y="2650771"/>
            <a:ext cx="1050303" cy="1050303"/>
            <a:chOff x="1979712" y="3723878"/>
            <a:chExt cx="1050303" cy="1050303"/>
          </a:xfrm>
        </p:grpSpPr>
        <p:grpSp>
          <p:nvGrpSpPr>
            <p:cNvPr id="16" name="组合 15"/>
            <p:cNvGrpSpPr/>
            <p:nvPr/>
          </p:nvGrpSpPr>
          <p:grpSpPr>
            <a:xfrm>
              <a:off x="1979712" y="3723878"/>
              <a:ext cx="1050303" cy="1050303"/>
              <a:chOff x="1695226" y="3321784"/>
              <a:chExt cx="1250759" cy="1250759"/>
            </a:xfrm>
          </p:grpSpPr>
          <p:sp>
            <p:nvSpPr>
              <p:cNvPr id="18" name="椭圆 17"/>
              <p:cNvSpPr/>
              <p:nvPr/>
            </p:nvSpPr>
            <p:spPr>
              <a:xfrm>
                <a:off x="1695226" y="3321784"/>
                <a:ext cx="1250759" cy="1250759"/>
              </a:xfrm>
              <a:prstGeom prst="ellipse">
                <a:avLst/>
              </a:prstGeom>
              <a:gradFill flip="none" rotWithShape="1">
                <a:gsLst>
                  <a:gs pos="100000">
                    <a:srgbClr val="FCFCFC"/>
                  </a:gs>
                  <a:gs pos="0">
                    <a:schemeClr val="bg1">
                      <a:lumMod val="85000"/>
                    </a:schemeClr>
                  </a:gs>
                </a:gsLst>
                <a:lin ang="7200000" scaled="0"/>
                <a:tileRect/>
              </a:gradFill>
              <a:ln w="12700">
                <a:gradFill>
                  <a:gsLst>
                    <a:gs pos="89000">
                      <a:schemeClr val="bg1">
                        <a:lumMod val="85000"/>
                      </a:schemeClr>
                    </a:gs>
                    <a:gs pos="0">
                      <a:schemeClr val="bg1"/>
                    </a:gs>
                  </a:gsLst>
                  <a:lin ang="7200000" scaled="0"/>
                </a:gradFill>
              </a:ln>
              <a:effectLst>
                <a:outerShdw blurRad="127000" dist="381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4BC1DC"/>
                  </a:solidFill>
                  <a:effectLst/>
                  <a:uLnTx/>
                  <a:uFillTx/>
                  <a:latin typeface="微软雅黑" panose="020B0503020204020204" pitchFamily="34" charset="-122"/>
                  <a:ea typeface="微软雅黑" panose="020B0503020204020204" pitchFamily="34" charset="-122"/>
                  <a:cs typeface="+mn-cs"/>
                </a:endParaRPr>
              </a:p>
            </p:txBody>
          </p:sp>
          <p:sp>
            <p:nvSpPr>
              <p:cNvPr id="19" name="椭圆 18"/>
              <p:cNvSpPr/>
              <p:nvPr/>
            </p:nvSpPr>
            <p:spPr>
              <a:xfrm>
                <a:off x="1826937" y="3453495"/>
                <a:ext cx="987336" cy="987336"/>
              </a:xfrm>
              <a:prstGeom prst="ellipse">
                <a:avLst/>
              </a:prstGeom>
              <a:solidFill>
                <a:schemeClr val="accent3"/>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sp>
          <p:nvSpPr>
            <p:cNvPr id="17" name="TextBox 67"/>
            <p:cNvSpPr txBox="1"/>
            <p:nvPr/>
          </p:nvSpPr>
          <p:spPr>
            <a:xfrm>
              <a:off x="2249076" y="3910326"/>
              <a:ext cx="500458" cy="707886"/>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40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3</a:t>
              </a:r>
              <a:endParaRPr kumimoji="0" lang="zh-CN" altLang="en-US" sz="40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grpSp>
      <p:grpSp>
        <p:nvGrpSpPr>
          <p:cNvPr id="20" name="组合 19"/>
          <p:cNvGrpSpPr/>
          <p:nvPr/>
        </p:nvGrpSpPr>
        <p:grpSpPr>
          <a:xfrm>
            <a:off x="2395306" y="1630403"/>
            <a:ext cx="1050303" cy="1050303"/>
            <a:chOff x="1979712" y="3723878"/>
            <a:chExt cx="1050303" cy="1050303"/>
          </a:xfrm>
        </p:grpSpPr>
        <p:grpSp>
          <p:nvGrpSpPr>
            <p:cNvPr id="21" name="组合 20"/>
            <p:cNvGrpSpPr/>
            <p:nvPr/>
          </p:nvGrpSpPr>
          <p:grpSpPr>
            <a:xfrm>
              <a:off x="1979712" y="3723878"/>
              <a:ext cx="1050303" cy="1050303"/>
              <a:chOff x="1695226" y="3321784"/>
              <a:chExt cx="1250759" cy="1250759"/>
            </a:xfrm>
          </p:grpSpPr>
          <p:sp>
            <p:nvSpPr>
              <p:cNvPr id="23" name="椭圆 22"/>
              <p:cNvSpPr/>
              <p:nvPr/>
            </p:nvSpPr>
            <p:spPr>
              <a:xfrm>
                <a:off x="1695226" y="3321784"/>
                <a:ext cx="1250759" cy="1250759"/>
              </a:xfrm>
              <a:prstGeom prst="ellipse">
                <a:avLst/>
              </a:prstGeom>
              <a:gradFill flip="none" rotWithShape="1">
                <a:gsLst>
                  <a:gs pos="100000">
                    <a:srgbClr val="FCFCFC"/>
                  </a:gs>
                  <a:gs pos="0">
                    <a:schemeClr val="bg1">
                      <a:lumMod val="85000"/>
                    </a:schemeClr>
                  </a:gs>
                </a:gsLst>
                <a:lin ang="7200000" scaled="0"/>
                <a:tileRect/>
              </a:gradFill>
              <a:ln w="12700">
                <a:gradFill>
                  <a:gsLst>
                    <a:gs pos="89000">
                      <a:schemeClr val="bg1">
                        <a:lumMod val="85000"/>
                      </a:schemeClr>
                    </a:gs>
                    <a:gs pos="0">
                      <a:schemeClr val="bg1"/>
                    </a:gs>
                  </a:gsLst>
                  <a:lin ang="7200000" scaled="0"/>
                </a:gradFill>
              </a:ln>
              <a:effectLst>
                <a:outerShdw blurRad="127000" dist="381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4BC1DC"/>
                  </a:solidFill>
                  <a:effectLst/>
                  <a:uLnTx/>
                  <a:uFillTx/>
                  <a:latin typeface="微软雅黑" panose="020B0503020204020204" pitchFamily="34" charset="-122"/>
                  <a:ea typeface="微软雅黑" panose="020B0503020204020204" pitchFamily="34" charset="-122"/>
                  <a:cs typeface="+mn-cs"/>
                </a:endParaRPr>
              </a:p>
            </p:txBody>
          </p:sp>
          <p:sp>
            <p:nvSpPr>
              <p:cNvPr id="24" name="椭圆 23"/>
              <p:cNvSpPr/>
              <p:nvPr/>
            </p:nvSpPr>
            <p:spPr>
              <a:xfrm>
                <a:off x="1826937" y="3453495"/>
                <a:ext cx="987336" cy="987336"/>
              </a:xfrm>
              <a:prstGeom prst="ellipse">
                <a:avLst/>
              </a:prstGeom>
              <a:solidFill>
                <a:schemeClr val="accent2"/>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sp>
          <p:nvSpPr>
            <p:cNvPr id="22" name="TextBox 62"/>
            <p:cNvSpPr txBox="1"/>
            <p:nvPr/>
          </p:nvSpPr>
          <p:spPr>
            <a:xfrm>
              <a:off x="2249076" y="3910326"/>
              <a:ext cx="500458" cy="707886"/>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40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2</a:t>
              </a:r>
              <a:endParaRPr kumimoji="0" lang="zh-CN" altLang="en-US" sz="40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grpSp>
      <p:grpSp>
        <p:nvGrpSpPr>
          <p:cNvPr id="25" name="组合 24"/>
          <p:cNvGrpSpPr/>
          <p:nvPr/>
        </p:nvGrpSpPr>
        <p:grpSpPr>
          <a:xfrm>
            <a:off x="859332" y="2680706"/>
            <a:ext cx="1050303" cy="1050303"/>
            <a:chOff x="1979712" y="3723878"/>
            <a:chExt cx="1050303" cy="1050303"/>
          </a:xfrm>
        </p:grpSpPr>
        <p:grpSp>
          <p:nvGrpSpPr>
            <p:cNvPr id="26" name="组合 25"/>
            <p:cNvGrpSpPr/>
            <p:nvPr/>
          </p:nvGrpSpPr>
          <p:grpSpPr>
            <a:xfrm>
              <a:off x="1979712" y="3723878"/>
              <a:ext cx="1050303" cy="1050303"/>
              <a:chOff x="1695226" y="3321784"/>
              <a:chExt cx="1250759" cy="1250759"/>
            </a:xfrm>
          </p:grpSpPr>
          <p:sp>
            <p:nvSpPr>
              <p:cNvPr id="28" name="椭圆 27"/>
              <p:cNvSpPr/>
              <p:nvPr/>
            </p:nvSpPr>
            <p:spPr>
              <a:xfrm>
                <a:off x="1695226" y="3321784"/>
                <a:ext cx="1250759" cy="1250759"/>
              </a:xfrm>
              <a:prstGeom prst="ellipse">
                <a:avLst/>
              </a:prstGeom>
              <a:gradFill flip="none" rotWithShape="1">
                <a:gsLst>
                  <a:gs pos="100000">
                    <a:srgbClr val="FCFCFC"/>
                  </a:gs>
                  <a:gs pos="0">
                    <a:schemeClr val="bg1">
                      <a:lumMod val="85000"/>
                    </a:schemeClr>
                  </a:gs>
                </a:gsLst>
                <a:lin ang="7200000" scaled="0"/>
                <a:tileRect/>
              </a:gradFill>
              <a:ln w="12700">
                <a:gradFill>
                  <a:gsLst>
                    <a:gs pos="89000">
                      <a:schemeClr val="bg1">
                        <a:lumMod val="85000"/>
                      </a:schemeClr>
                    </a:gs>
                    <a:gs pos="0">
                      <a:schemeClr val="bg1"/>
                    </a:gs>
                  </a:gsLst>
                  <a:lin ang="7200000" scaled="0"/>
                </a:gradFill>
              </a:ln>
              <a:effectLst>
                <a:outerShdw blurRad="127000" dist="381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4BC1DC"/>
                  </a:solidFill>
                  <a:effectLst/>
                  <a:uLnTx/>
                  <a:uFillTx/>
                  <a:latin typeface="微软雅黑" panose="020B0503020204020204" pitchFamily="34" charset="-122"/>
                  <a:ea typeface="微软雅黑" panose="020B0503020204020204" pitchFamily="34" charset="-122"/>
                  <a:cs typeface="+mn-cs"/>
                </a:endParaRPr>
              </a:p>
            </p:txBody>
          </p:sp>
          <p:sp>
            <p:nvSpPr>
              <p:cNvPr id="29" name="椭圆 28"/>
              <p:cNvSpPr/>
              <p:nvPr/>
            </p:nvSpPr>
            <p:spPr>
              <a:xfrm>
                <a:off x="1826937" y="3453495"/>
                <a:ext cx="987336" cy="987336"/>
              </a:xfrm>
              <a:prstGeom prst="ellipse">
                <a:avLst/>
              </a:prstGeom>
              <a:solidFill>
                <a:schemeClr val="accent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sp>
          <p:nvSpPr>
            <p:cNvPr id="27" name="TextBox 59"/>
            <p:cNvSpPr txBox="1"/>
            <p:nvPr/>
          </p:nvSpPr>
          <p:spPr>
            <a:xfrm>
              <a:off x="2249076" y="3910326"/>
              <a:ext cx="500458" cy="707886"/>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40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1</a:t>
              </a:r>
              <a:endParaRPr kumimoji="0" lang="zh-CN" altLang="en-US" sz="40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grpSp>
      <p:sp>
        <p:nvSpPr>
          <p:cNvPr id="30" name="TextBox 6"/>
          <p:cNvSpPr txBox="1">
            <a:spLocks noChangeArrowheads="1"/>
          </p:cNvSpPr>
          <p:nvPr/>
        </p:nvSpPr>
        <p:spPr bwMode="auto">
          <a:xfrm>
            <a:off x="476362" y="1903967"/>
            <a:ext cx="179138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a:lvl3pPr/>
            <a:lvl4pPr/>
            <a:lvl5pPr/>
            <a:lvl6pPr/>
            <a:lvl7pPr/>
            <a:lvl8pPr/>
            <a:lvl9pPr/>
          </a:lstStyle>
          <a:p>
            <a:pPr marL="0" marR="0" lvl="1" indent="0" algn="ctr" defTabSz="914400" rtl="0" eaLnBrk="1" fontAlgn="base" latinLnBrk="0" hangingPunct="1">
              <a:lnSpc>
                <a:spcPct val="100000"/>
              </a:lnSpc>
              <a:spcBef>
                <a:spcPct val="0"/>
              </a:spcBef>
              <a:spcAft>
                <a:spcPct val="0"/>
              </a:spcAft>
              <a:buClrTx/>
              <a:buSzTx/>
              <a:buFontTx/>
              <a:buNone/>
              <a:defRPr/>
            </a:pPr>
            <a:r>
              <a:rPr kumimoji="0" lang="zh-CN" altLang="en-US" sz="20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标题内容</a:t>
            </a:r>
          </a:p>
        </p:txBody>
      </p:sp>
      <p:sp>
        <p:nvSpPr>
          <p:cNvPr id="31" name="TextBox 6"/>
          <p:cNvSpPr txBox="1">
            <a:spLocks noChangeArrowheads="1"/>
          </p:cNvSpPr>
          <p:nvPr/>
        </p:nvSpPr>
        <p:spPr bwMode="auto">
          <a:xfrm>
            <a:off x="2060538" y="2904191"/>
            <a:ext cx="179138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a:lvl3pPr/>
            <a:lvl4pPr/>
            <a:lvl5pPr/>
            <a:lvl6pPr/>
            <a:lvl7pPr/>
            <a:lvl8pPr/>
            <a:lvl9pPr/>
          </a:lstStyle>
          <a:p>
            <a:pPr marL="0" marR="0" lvl="1" indent="0" algn="ctr" defTabSz="914400" rtl="0" eaLnBrk="1" fontAlgn="base" latinLnBrk="0" hangingPunct="1">
              <a:lnSpc>
                <a:spcPct val="100000"/>
              </a:lnSpc>
              <a:spcBef>
                <a:spcPct val="0"/>
              </a:spcBef>
              <a:spcAft>
                <a:spcPct val="0"/>
              </a:spcAft>
              <a:buClrTx/>
              <a:buSzTx/>
              <a:buFontTx/>
              <a:buNone/>
              <a:defRPr/>
            </a:pPr>
            <a:r>
              <a:rPr kumimoji="0" lang="zh-CN" altLang="en-US" sz="20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标题内容</a:t>
            </a:r>
          </a:p>
        </p:txBody>
      </p:sp>
      <p:sp>
        <p:nvSpPr>
          <p:cNvPr id="32" name="TextBox 6"/>
          <p:cNvSpPr txBox="1">
            <a:spLocks noChangeArrowheads="1"/>
          </p:cNvSpPr>
          <p:nvPr/>
        </p:nvSpPr>
        <p:spPr bwMode="auto">
          <a:xfrm>
            <a:off x="3658326" y="1901113"/>
            <a:ext cx="179138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a:lvl3pPr/>
            <a:lvl4pPr/>
            <a:lvl5pPr/>
            <a:lvl6pPr/>
            <a:lvl7pPr/>
            <a:lvl8pPr/>
            <a:lvl9pPr/>
          </a:lstStyle>
          <a:p>
            <a:pPr marL="0" marR="0" lvl="1" indent="0" algn="ctr" defTabSz="914400" rtl="0" eaLnBrk="1" fontAlgn="base" latinLnBrk="0" hangingPunct="1">
              <a:lnSpc>
                <a:spcPct val="100000"/>
              </a:lnSpc>
              <a:spcBef>
                <a:spcPct val="0"/>
              </a:spcBef>
              <a:spcAft>
                <a:spcPct val="0"/>
              </a:spcAft>
              <a:buClrTx/>
              <a:buSzTx/>
              <a:buFontTx/>
              <a:buNone/>
              <a:defRPr/>
            </a:pPr>
            <a:r>
              <a:rPr kumimoji="0" lang="zh-CN" altLang="en-US" sz="20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标题内容</a:t>
            </a:r>
          </a:p>
        </p:txBody>
      </p:sp>
      <p:sp>
        <p:nvSpPr>
          <p:cNvPr id="33" name="TextBox 6"/>
          <p:cNvSpPr txBox="1">
            <a:spLocks noChangeArrowheads="1"/>
          </p:cNvSpPr>
          <p:nvPr/>
        </p:nvSpPr>
        <p:spPr bwMode="auto">
          <a:xfrm>
            <a:off x="5220072" y="2918132"/>
            <a:ext cx="179138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a:lvl3pPr/>
            <a:lvl4pPr/>
            <a:lvl5pPr/>
            <a:lvl6pPr/>
            <a:lvl7pPr/>
            <a:lvl8pPr/>
            <a:lvl9pPr/>
          </a:lstStyle>
          <a:p>
            <a:pPr marL="0" marR="0" lvl="1" indent="0" algn="ctr" defTabSz="914400" rtl="0" eaLnBrk="1" fontAlgn="base" latinLnBrk="0" hangingPunct="1">
              <a:lnSpc>
                <a:spcPct val="100000"/>
              </a:lnSpc>
              <a:spcBef>
                <a:spcPct val="0"/>
              </a:spcBef>
              <a:spcAft>
                <a:spcPct val="0"/>
              </a:spcAft>
              <a:buClrTx/>
              <a:buSzTx/>
              <a:buFontTx/>
              <a:buNone/>
              <a:defRPr/>
            </a:pPr>
            <a:r>
              <a:rPr kumimoji="0" lang="zh-CN" altLang="en-US" sz="20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标题内容</a:t>
            </a:r>
          </a:p>
        </p:txBody>
      </p:sp>
      <p:sp>
        <p:nvSpPr>
          <p:cNvPr id="34" name="TextBox 40"/>
          <p:cNvSpPr txBox="1">
            <a:spLocks noChangeArrowheads="1"/>
          </p:cNvSpPr>
          <p:nvPr/>
        </p:nvSpPr>
        <p:spPr bwMode="auto">
          <a:xfrm>
            <a:off x="6732240" y="1883608"/>
            <a:ext cx="179138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a:lvl3pPr/>
            <a:lvl4pPr/>
            <a:lvl5pPr/>
            <a:lvl6pPr/>
            <a:lvl7pPr/>
            <a:lvl8pPr/>
            <a:lvl9pPr/>
          </a:lstStyle>
          <a:p>
            <a:pPr marL="0" marR="0" lvl="1" indent="0" algn="ctr" defTabSz="914400" rtl="0" eaLnBrk="1" fontAlgn="base" latinLnBrk="0" hangingPunct="1">
              <a:lnSpc>
                <a:spcPct val="100000"/>
              </a:lnSpc>
              <a:spcBef>
                <a:spcPct val="0"/>
              </a:spcBef>
              <a:spcAft>
                <a:spcPct val="0"/>
              </a:spcAft>
              <a:buClrTx/>
              <a:buSzTx/>
              <a:buFontTx/>
              <a:buNone/>
              <a:defRPr/>
            </a:pPr>
            <a:r>
              <a:rPr kumimoji="0" lang="zh-CN" altLang="en-US" sz="20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标题内容</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0">
        <p15:prstTrans prst="drap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animEffect transition="in" filter="fade">
                                      <p:cBhvr>
                                        <p:cTn id="9" dur="500"/>
                                        <p:tgtEl>
                                          <p:spTgt spid="25"/>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2000"/>
                                        <p:tgtEl>
                                          <p:spTgt spid="4"/>
                                        </p:tgtEl>
                                      </p:cBhvr>
                                    </p:animEffect>
                                  </p:childTnLst>
                                </p:cTn>
                              </p:par>
                              <p:par>
                                <p:cTn id="14" presetID="53" presetClass="entr" presetSubtype="16" fill="hold" nodeType="withEffect">
                                  <p:stCondLst>
                                    <p:cond delay="0"/>
                                  </p:stCondLst>
                                  <p:childTnLst>
                                    <p:set>
                                      <p:cBhvr>
                                        <p:cTn id="15" dur="1" fill="hold">
                                          <p:stCondLst>
                                            <p:cond delay="0"/>
                                          </p:stCondLst>
                                        </p:cTn>
                                        <p:tgtEl>
                                          <p:spTgt spid="20"/>
                                        </p:tgtEl>
                                        <p:attrNameLst>
                                          <p:attrName>style.visibility</p:attrName>
                                        </p:attrNameLst>
                                      </p:cBhvr>
                                      <p:to>
                                        <p:strVal val="visible"/>
                                      </p:to>
                                    </p:set>
                                    <p:anim calcmode="lin" valueType="num">
                                      <p:cBhvr>
                                        <p:cTn id="16" dur="500" fill="hold"/>
                                        <p:tgtEl>
                                          <p:spTgt spid="20"/>
                                        </p:tgtEl>
                                        <p:attrNameLst>
                                          <p:attrName>ppt_w</p:attrName>
                                        </p:attrNameLst>
                                      </p:cBhvr>
                                      <p:tavLst>
                                        <p:tav tm="0">
                                          <p:val>
                                            <p:fltVal val="0"/>
                                          </p:val>
                                        </p:tav>
                                        <p:tav tm="100000">
                                          <p:val>
                                            <p:strVal val="#ppt_w"/>
                                          </p:val>
                                        </p:tav>
                                      </p:tavLst>
                                    </p:anim>
                                    <p:anim calcmode="lin" valueType="num">
                                      <p:cBhvr>
                                        <p:cTn id="17" dur="500" fill="hold"/>
                                        <p:tgtEl>
                                          <p:spTgt spid="20"/>
                                        </p:tgtEl>
                                        <p:attrNameLst>
                                          <p:attrName>ppt_h</p:attrName>
                                        </p:attrNameLst>
                                      </p:cBhvr>
                                      <p:tavLst>
                                        <p:tav tm="0">
                                          <p:val>
                                            <p:fltVal val="0"/>
                                          </p:val>
                                        </p:tav>
                                        <p:tav tm="100000">
                                          <p:val>
                                            <p:strVal val="#ppt_h"/>
                                          </p:val>
                                        </p:tav>
                                      </p:tavLst>
                                    </p:anim>
                                    <p:animEffect transition="in" filter="fade">
                                      <p:cBhvr>
                                        <p:cTn id="18" dur="500"/>
                                        <p:tgtEl>
                                          <p:spTgt spid="20"/>
                                        </p:tgtEl>
                                      </p:cBhvr>
                                    </p:animEffect>
                                  </p:childTnLst>
                                </p:cTn>
                              </p:par>
                              <p:par>
                                <p:cTn id="19" presetID="53" presetClass="entr" presetSubtype="16"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p:cTn id="21" dur="500" fill="hold"/>
                                        <p:tgtEl>
                                          <p:spTgt spid="15"/>
                                        </p:tgtEl>
                                        <p:attrNameLst>
                                          <p:attrName>ppt_w</p:attrName>
                                        </p:attrNameLst>
                                      </p:cBhvr>
                                      <p:tavLst>
                                        <p:tav tm="0">
                                          <p:val>
                                            <p:fltVal val="0"/>
                                          </p:val>
                                        </p:tav>
                                        <p:tav tm="100000">
                                          <p:val>
                                            <p:strVal val="#ppt_w"/>
                                          </p:val>
                                        </p:tav>
                                      </p:tavLst>
                                    </p:anim>
                                    <p:anim calcmode="lin" valueType="num">
                                      <p:cBhvr>
                                        <p:cTn id="22" dur="500" fill="hold"/>
                                        <p:tgtEl>
                                          <p:spTgt spid="15"/>
                                        </p:tgtEl>
                                        <p:attrNameLst>
                                          <p:attrName>ppt_h</p:attrName>
                                        </p:attrNameLst>
                                      </p:cBhvr>
                                      <p:tavLst>
                                        <p:tav tm="0">
                                          <p:val>
                                            <p:fltVal val="0"/>
                                          </p:val>
                                        </p:tav>
                                        <p:tav tm="100000">
                                          <p:val>
                                            <p:strVal val="#ppt_h"/>
                                          </p:val>
                                        </p:tav>
                                      </p:tavLst>
                                    </p:anim>
                                    <p:animEffect transition="in" filter="fade">
                                      <p:cBhvr>
                                        <p:cTn id="23" dur="500"/>
                                        <p:tgtEl>
                                          <p:spTgt spid="15"/>
                                        </p:tgtEl>
                                      </p:cBhvr>
                                    </p:animEffect>
                                  </p:childTnLst>
                                </p:cTn>
                              </p:par>
                              <p:par>
                                <p:cTn id="24" presetID="53" presetClass="entr" presetSubtype="16" fill="hold" nodeType="with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p:cTn id="26" dur="500" fill="hold"/>
                                        <p:tgtEl>
                                          <p:spTgt spid="10"/>
                                        </p:tgtEl>
                                        <p:attrNameLst>
                                          <p:attrName>ppt_w</p:attrName>
                                        </p:attrNameLst>
                                      </p:cBhvr>
                                      <p:tavLst>
                                        <p:tav tm="0">
                                          <p:val>
                                            <p:fltVal val="0"/>
                                          </p:val>
                                        </p:tav>
                                        <p:tav tm="100000">
                                          <p:val>
                                            <p:strVal val="#ppt_w"/>
                                          </p:val>
                                        </p:tav>
                                      </p:tavLst>
                                    </p:anim>
                                    <p:anim calcmode="lin" valueType="num">
                                      <p:cBhvr>
                                        <p:cTn id="27" dur="500" fill="hold"/>
                                        <p:tgtEl>
                                          <p:spTgt spid="10"/>
                                        </p:tgtEl>
                                        <p:attrNameLst>
                                          <p:attrName>ppt_h</p:attrName>
                                        </p:attrNameLst>
                                      </p:cBhvr>
                                      <p:tavLst>
                                        <p:tav tm="0">
                                          <p:val>
                                            <p:fltVal val="0"/>
                                          </p:val>
                                        </p:tav>
                                        <p:tav tm="100000">
                                          <p:val>
                                            <p:strVal val="#ppt_h"/>
                                          </p:val>
                                        </p:tav>
                                      </p:tavLst>
                                    </p:anim>
                                    <p:animEffect transition="in" filter="fade">
                                      <p:cBhvr>
                                        <p:cTn id="28" dur="500"/>
                                        <p:tgtEl>
                                          <p:spTgt spid="10"/>
                                        </p:tgtEl>
                                      </p:cBhvr>
                                    </p:animEffect>
                                  </p:childTnLst>
                                </p:cTn>
                              </p:par>
                              <p:par>
                                <p:cTn id="29" presetID="42" presetClass="entr" presetSubtype="0" fill="hold" grpId="0" nodeType="with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fade">
                                      <p:cBhvr>
                                        <p:cTn id="31" dur="1000"/>
                                        <p:tgtEl>
                                          <p:spTgt spid="30"/>
                                        </p:tgtEl>
                                      </p:cBhvr>
                                    </p:animEffect>
                                    <p:anim calcmode="lin" valueType="num">
                                      <p:cBhvr>
                                        <p:cTn id="32" dur="1000" fill="hold"/>
                                        <p:tgtEl>
                                          <p:spTgt spid="30"/>
                                        </p:tgtEl>
                                        <p:attrNameLst>
                                          <p:attrName>ppt_x</p:attrName>
                                        </p:attrNameLst>
                                      </p:cBhvr>
                                      <p:tavLst>
                                        <p:tav tm="0">
                                          <p:val>
                                            <p:strVal val="#ppt_x"/>
                                          </p:val>
                                        </p:tav>
                                        <p:tav tm="100000">
                                          <p:val>
                                            <p:strVal val="#ppt_x"/>
                                          </p:val>
                                        </p:tav>
                                      </p:tavLst>
                                    </p:anim>
                                    <p:anim calcmode="lin" valueType="num">
                                      <p:cBhvr>
                                        <p:cTn id="33" dur="1000" fill="hold"/>
                                        <p:tgtEl>
                                          <p:spTgt spid="30"/>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80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1400"/>
                                  </p:stCondLst>
                                  <p:childTnLst>
                                    <p:set>
                                      <p:cBhvr>
                                        <p:cTn id="40" dur="1" fill="hold">
                                          <p:stCondLst>
                                            <p:cond delay="0"/>
                                          </p:stCondLst>
                                        </p:cTn>
                                        <p:tgtEl>
                                          <p:spTgt spid="32"/>
                                        </p:tgtEl>
                                        <p:attrNameLst>
                                          <p:attrName>style.visibility</p:attrName>
                                        </p:attrNameLst>
                                      </p:cBhvr>
                                      <p:to>
                                        <p:strVal val="visible"/>
                                      </p:to>
                                    </p:set>
                                    <p:animEffect transition="in" filter="fade">
                                      <p:cBhvr>
                                        <p:cTn id="41" dur="1000"/>
                                        <p:tgtEl>
                                          <p:spTgt spid="32"/>
                                        </p:tgtEl>
                                      </p:cBhvr>
                                    </p:animEffect>
                                    <p:anim calcmode="lin" valueType="num">
                                      <p:cBhvr>
                                        <p:cTn id="42" dur="1000" fill="hold"/>
                                        <p:tgtEl>
                                          <p:spTgt spid="32"/>
                                        </p:tgtEl>
                                        <p:attrNameLst>
                                          <p:attrName>ppt_x</p:attrName>
                                        </p:attrNameLst>
                                      </p:cBhvr>
                                      <p:tavLst>
                                        <p:tav tm="0">
                                          <p:val>
                                            <p:strVal val="#ppt_x"/>
                                          </p:val>
                                        </p:tav>
                                        <p:tav tm="100000">
                                          <p:val>
                                            <p:strVal val="#ppt_x"/>
                                          </p:val>
                                        </p:tav>
                                      </p:tavLst>
                                    </p:anim>
                                    <p:anim calcmode="lin" valueType="num">
                                      <p:cBhvr>
                                        <p:cTn id="43" dur="1000" fill="hold"/>
                                        <p:tgtEl>
                                          <p:spTgt spid="32"/>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1900"/>
                                  </p:stCondLst>
                                  <p:childTnLst>
                                    <p:set>
                                      <p:cBhvr>
                                        <p:cTn id="45" dur="1" fill="hold">
                                          <p:stCondLst>
                                            <p:cond delay="0"/>
                                          </p:stCondLst>
                                        </p:cTn>
                                        <p:tgtEl>
                                          <p:spTgt spid="33"/>
                                        </p:tgtEl>
                                        <p:attrNameLst>
                                          <p:attrName>style.visibility</p:attrName>
                                        </p:attrNameLst>
                                      </p:cBhvr>
                                      <p:to>
                                        <p:strVal val="visible"/>
                                      </p:to>
                                    </p:set>
                                    <p:animEffect transition="in" filter="fade">
                                      <p:cBhvr>
                                        <p:cTn id="46" dur="1000"/>
                                        <p:tgtEl>
                                          <p:spTgt spid="33"/>
                                        </p:tgtEl>
                                      </p:cBhvr>
                                    </p:animEffect>
                                    <p:anim calcmode="lin" valueType="num">
                                      <p:cBhvr>
                                        <p:cTn id="47" dur="1000" fill="hold"/>
                                        <p:tgtEl>
                                          <p:spTgt spid="33"/>
                                        </p:tgtEl>
                                        <p:attrNameLst>
                                          <p:attrName>ppt_x</p:attrName>
                                        </p:attrNameLst>
                                      </p:cBhvr>
                                      <p:tavLst>
                                        <p:tav tm="0">
                                          <p:val>
                                            <p:strVal val="#ppt_x"/>
                                          </p:val>
                                        </p:tav>
                                        <p:tav tm="100000">
                                          <p:val>
                                            <p:strVal val="#ppt_x"/>
                                          </p:val>
                                        </p:tav>
                                      </p:tavLst>
                                    </p:anim>
                                    <p:anim calcmode="lin" valueType="num">
                                      <p:cBhvr>
                                        <p:cTn id="48" dur="1000" fill="hold"/>
                                        <p:tgtEl>
                                          <p:spTgt spid="33"/>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1900"/>
                                  </p:stCondLst>
                                  <p:childTnLst>
                                    <p:set>
                                      <p:cBhvr>
                                        <p:cTn id="50" dur="1" fill="hold">
                                          <p:stCondLst>
                                            <p:cond delay="0"/>
                                          </p:stCondLst>
                                        </p:cTn>
                                        <p:tgtEl>
                                          <p:spTgt spid="34"/>
                                        </p:tgtEl>
                                        <p:attrNameLst>
                                          <p:attrName>style.visibility</p:attrName>
                                        </p:attrNameLst>
                                      </p:cBhvr>
                                      <p:to>
                                        <p:strVal val="visible"/>
                                      </p:to>
                                    </p:set>
                                    <p:animEffect transition="in" filter="fade">
                                      <p:cBhvr>
                                        <p:cTn id="51" dur="1000"/>
                                        <p:tgtEl>
                                          <p:spTgt spid="34"/>
                                        </p:tgtEl>
                                      </p:cBhvr>
                                    </p:animEffect>
                                    <p:anim calcmode="lin" valueType="num">
                                      <p:cBhvr>
                                        <p:cTn id="52" dur="1000" fill="hold"/>
                                        <p:tgtEl>
                                          <p:spTgt spid="34"/>
                                        </p:tgtEl>
                                        <p:attrNameLst>
                                          <p:attrName>ppt_x</p:attrName>
                                        </p:attrNameLst>
                                      </p:cBhvr>
                                      <p:tavLst>
                                        <p:tav tm="0">
                                          <p:val>
                                            <p:strVal val="#ppt_x"/>
                                          </p:val>
                                        </p:tav>
                                        <p:tav tm="100000">
                                          <p:val>
                                            <p:strVal val="#ppt_x"/>
                                          </p:val>
                                        </p:tav>
                                      </p:tavLst>
                                    </p:anim>
                                    <p:anim calcmode="lin" valueType="num">
                                      <p:cBhvr>
                                        <p:cTn id="53" dur="1000" fill="hold"/>
                                        <p:tgtEl>
                                          <p:spTgt spid="34"/>
                                        </p:tgtEl>
                                        <p:attrNameLst>
                                          <p:attrName>ppt_y</p:attrName>
                                        </p:attrNameLst>
                                      </p:cBhvr>
                                      <p:tavLst>
                                        <p:tav tm="0">
                                          <p:val>
                                            <p:strVal val="#ppt_y-.1"/>
                                          </p:val>
                                        </p:tav>
                                        <p:tav tm="100000">
                                          <p:val>
                                            <p:strVal val="#ppt_y"/>
                                          </p:val>
                                        </p:tav>
                                      </p:tavLst>
                                    </p:anim>
                                  </p:childTnLst>
                                </p:cTn>
                              </p:par>
                              <p:par>
                                <p:cTn id="54" presetID="53" presetClass="entr" presetSubtype="16" fill="hold" nodeType="withEffect">
                                  <p:stCondLst>
                                    <p:cond delay="1900"/>
                                  </p:stCondLst>
                                  <p:childTnLst>
                                    <p:set>
                                      <p:cBhvr>
                                        <p:cTn id="55" dur="1" fill="hold">
                                          <p:stCondLst>
                                            <p:cond delay="0"/>
                                          </p:stCondLst>
                                        </p:cTn>
                                        <p:tgtEl>
                                          <p:spTgt spid="5"/>
                                        </p:tgtEl>
                                        <p:attrNameLst>
                                          <p:attrName>style.visibility</p:attrName>
                                        </p:attrNameLst>
                                      </p:cBhvr>
                                      <p:to>
                                        <p:strVal val="visible"/>
                                      </p:to>
                                    </p:set>
                                    <p:anim calcmode="lin" valueType="num">
                                      <p:cBhvr>
                                        <p:cTn id="56" dur="500" fill="hold"/>
                                        <p:tgtEl>
                                          <p:spTgt spid="5"/>
                                        </p:tgtEl>
                                        <p:attrNameLst>
                                          <p:attrName>ppt_w</p:attrName>
                                        </p:attrNameLst>
                                      </p:cBhvr>
                                      <p:tavLst>
                                        <p:tav tm="0">
                                          <p:val>
                                            <p:fltVal val="0"/>
                                          </p:val>
                                        </p:tav>
                                        <p:tav tm="100000">
                                          <p:val>
                                            <p:strVal val="#ppt_w"/>
                                          </p:val>
                                        </p:tav>
                                      </p:tavLst>
                                    </p:anim>
                                    <p:anim calcmode="lin" valueType="num">
                                      <p:cBhvr>
                                        <p:cTn id="57" dur="500" fill="hold"/>
                                        <p:tgtEl>
                                          <p:spTgt spid="5"/>
                                        </p:tgtEl>
                                        <p:attrNameLst>
                                          <p:attrName>ppt_h</p:attrName>
                                        </p:attrNameLst>
                                      </p:cBhvr>
                                      <p:tavLst>
                                        <p:tav tm="0">
                                          <p:val>
                                            <p:fltVal val="0"/>
                                          </p:val>
                                        </p:tav>
                                        <p:tav tm="100000">
                                          <p:val>
                                            <p:strVal val="#ppt_h"/>
                                          </p:val>
                                        </p:tav>
                                      </p:tavLst>
                                    </p:anim>
                                    <p:animEffect transition="in" filter="fade">
                                      <p:cBhvr>
                                        <p:cTn id="5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0" grpId="0"/>
      <p:bldP spid="31" grpId="0"/>
      <p:bldP spid="32" grpId="0"/>
      <p:bldP spid="33" grpId="0"/>
      <p:bldP spid="3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p:cNvPicPr>
            <a:picLocks noChangeAspect="1"/>
          </p:cNvPicPr>
          <p:nvPr/>
        </p:nvPicPr>
        <p:blipFill rotWithShape="1">
          <a:blip r:embed="rId3" cstate="print">
            <a:extLst>
              <a:ext uri="{BEBA8EAE-BF5A-486C-A8C5-ECC9F3942E4B}">
                <a14:imgProps xmlns:a14="http://schemas.microsoft.com/office/drawing/2010/main">
                  <a14:imgLayer r:embed="rId4">
                    <a14:imgEffect>
                      <a14:artisticBlur/>
                    </a14:imgEffect>
                  </a14:imgLayer>
                </a14:imgProps>
              </a:ext>
              <a:ext uri="{28A0092B-C50C-407E-A947-70E740481C1C}">
                <a14:useLocalDpi xmlns:a14="http://schemas.microsoft.com/office/drawing/2010/main" val="0"/>
              </a:ext>
            </a:extLst>
          </a:blip>
          <a:srcRect/>
          <a:stretch>
            <a:fillRect/>
          </a:stretch>
        </p:blipFill>
        <p:spPr>
          <a:xfrm>
            <a:off x="-12700" y="-12700"/>
            <a:ext cx="9156700" cy="5156200"/>
          </a:xfrm>
          <a:prstGeom prst="rect">
            <a:avLst/>
          </a:prstGeom>
        </p:spPr>
      </p:pic>
      <p:sp>
        <p:nvSpPr>
          <p:cNvPr id="17" name="矩形 16"/>
          <p:cNvSpPr/>
          <p:nvPr/>
        </p:nvSpPr>
        <p:spPr>
          <a:xfrm>
            <a:off x="0" y="990600"/>
            <a:ext cx="9156700" cy="3324676"/>
          </a:xfrm>
          <a:prstGeom prst="rect">
            <a:avLst/>
          </a:prstGeom>
          <a:solidFill>
            <a:schemeClr val="bg1">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TextBox 11"/>
          <p:cNvSpPr txBox="1"/>
          <p:nvPr/>
        </p:nvSpPr>
        <p:spPr>
          <a:xfrm>
            <a:off x="3851922" y="1707654"/>
            <a:ext cx="2954655" cy="1077218"/>
          </a:xfrm>
          <a:prstGeom prst="rect">
            <a:avLst/>
          </a:prstGeom>
          <a:noFill/>
        </p:spPr>
        <p:txBody>
          <a:bodyPr wrap="none" rtlCol="0">
            <a:spAutoFit/>
          </a:bodyPr>
          <a:lstStyle/>
          <a:p>
            <a:pPr marL="0" marR="0" lvl="1" indent="0" algn="l" defTabSz="914400" rtl="0" eaLnBrk="1" fontAlgn="base" latinLnBrk="0" hangingPunct="1">
              <a:lnSpc>
                <a:spcPct val="100000"/>
              </a:lnSpc>
              <a:spcBef>
                <a:spcPct val="0"/>
              </a:spcBef>
              <a:spcAft>
                <a:spcPct val="0"/>
              </a:spcAft>
              <a:buClrTx/>
              <a:buSzTx/>
              <a:buFontTx/>
              <a:buNone/>
              <a:defRPr/>
            </a:pPr>
            <a:r>
              <a:rPr kumimoji="0" lang="zh-CN" altLang="en-US" sz="1400" b="1"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rPr>
              <a:t> </a:t>
            </a:r>
            <a:r>
              <a:rPr kumimoji="0" lang="zh-CN" altLang="en-US" sz="2800" b="1"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rPr>
              <a:t>第三部分</a:t>
            </a:r>
            <a:endParaRPr kumimoji="0" lang="en-US" altLang="zh-CN" sz="2800" b="1"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endParaRPr>
          </a:p>
          <a:p>
            <a:pPr marL="0" marR="0" lvl="1" indent="0" algn="ctr" defTabSz="914400" rtl="0" eaLnBrk="1" fontAlgn="base" latinLnBrk="0" hangingPunct="1">
              <a:lnSpc>
                <a:spcPct val="100000"/>
              </a:lnSpc>
              <a:spcBef>
                <a:spcPct val="0"/>
              </a:spcBef>
              <a:spcAft>
                <a:spcPct val="0"/>
              </a:spcAft>
              <a:buClrTx/>
              <a:buSzTx/>
              <a:buFontTx/>
              <a:buNone/>
              <a:defRPr/>
            </a:pPr>
            <a:r>
              <a:rPr kumimoji="0" lang="zh-CN" altLang="en-US" sz="3600" b="1" i="0" u="none" strike="noStrike" kern="1200" cap="none" spc="0" normalizeH="0" baseline="0" noProof="0" dirty="0">
                <a:ln>
                  <a:noFill/>
                </a:ln>
                <a:solidFill>
                  <a:srgbClr val="C00002"/>
                </a:solidFill>
                <a:effectLst/>
                <a:uLnTx/>
                <a:uFillTx/>
                <a:latin typeface="微软雅黑" panose="020B0503020204020204" pitchFamily="34" charset="-122"/>
                <a:ea typeface="微软雅黑" panose="020B0503020204020204" pitchFamily="34" charset="-122"/>
                <a:cs typeface="+mn-cs"/>
              </a:rPr>
              <a:t>标题文字内容</a:t>
            </a:r>
            <a:endParaRPr kumimoji="0" lang="en-US" altLang="zh-CN" sz="3600" b="1" i="0" u="none" strike="noStrike" kern="1200" cap="none" spc="0" normalizeH="0" baseline="0" noProof="0" dirty="0">
              <a:ln>
                <a:noFill/>
              </a:ln>
              <a:solidFill>
                <a:srgbClr val="C00002"/>
              </a:solidFill>
              <a:effectLst/>
              <a:uLnTx/>
              <a:uFillTx/>
              <a:latin typeface="微软雅黑" panose="020B0503020204020204" pitchFamily="34" charset="-122"/>
              <a:ea typeface="微软雅黑" panose="020B0503020204020204" pitchFamily="34" charset="-122"/>
              <a:cs typeface="+mn-cs"/>
            </a:endParaRPr>
          </a:p>
        </p:txBody>
      </p:sp>
      <p:cxnSp>
        <p:nvCxnSpPr>
          <p:cNvPr id="13" name="直接连接符 12"/>
          <p:cNvCxnSpPr/>
          <p:nvPr/>
        </p:nvCxnSpPr>
        <p:spPr>
          <a:xfrm flipV="1">
            <a:off x="3635896" y="1635646"/>
            <a:ext cx="0" cy="1924424"/>
          </a:xfrm>
          <a:prstGeom prst="line">
            <a:avLst/>
          </a:prstGeom>
          <a:ln w="12700">
            <a:solidFill>
              <a:srgbClr val="080808"/>
            </a:solidFill>
            <a:prstDash val="dash"/>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2317896" y="3229730"/>
            <a:ext cx="902846" cy="246221"/>
          </a:xfrm>
          <a:prstGeom prst="rect">
            <a:avLst/>
          </a:prstGeom>
          <a:noFill/>
        </p:spPr>
        <p:txBody>
          <a:bodyPr wrap="square" lIns="0" tIns="0" rIns="0" bIns="0"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16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rPr>
              <a:t>PART 03</a:t>
            </a:r>
            <a:endParaRPr kumimoji="0" lang="zh-CN" altLang="en-US" sz="16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grpSp>
        <p:nvGrpSpPr>
          <p:cNvPr id="16" name="组合 15"/>
          <p:cNvGrpSpPr/>
          <p:nvPr/>
        </p:nvGrpSpPr>
        <p:grpSpPr>
          <a:xfrm>
            <a:off x="2123728" y="1707656"/>
            <a:ext cx="1197175" cy="1197175"/>
            <a:chOff x="304800" y="673100"/>
            <a:chExt cx="4000500" cy="4000500"/>
          </a:xfrm>
          <a:effectLst>
            <a:outerShdw blurRad="444500" dist="254000" dir="8100000" algn="tr" rotWithShape="0">
              <a:prstClr val="black">
                <a:alpha val="50000"/>
              </a:prstClr>
            </a:outerShdw>
          </a:effectLst>
        </p:grpSpPr>
        <p:sp>
          <p:nvSpPr>
            <p:cNvPr id="18" name="同心圆 1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sp>
          <p:nvSpPr>
            <p:cNvPr id="19" name="椭圆 18"/>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grpSp>
      <p:sp>
        <p:nvSpPr>
          <p:cNvPr id="25" name="TextBox 24"/>
          <p:cNvSpPr txBox="1"/>
          <p:nvPr/>
        </p:nvSpPr>
        <p:spPr>
          <a:xfrm>
            <a:off x="3948592" y="2787774"/>
            <a:ext cx="1027882" cy="245726"/>
          </a:xfrm>
          <a:prstGeom prst="rect">
            <a:avLst/>
          </a:prstGeom>
          <a:noFill/>
        </p:spPr>
        <p:txBody>
          <a:bodyPr wrap="square" lIns="60469" tIns="30235" rIns="60469" bIns="30235"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12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rPr>
              <a:t>※ </a:t>
            </a:r>
            <a:r>
              <a:rPr kumimoji="0" lang="zh-CN" altLang="en-US" sz="12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rPr>
              <a:t>添加内容</a:t>
            </a:r>
          </a:p>
        </p:txBody>
      </p:sp>
      <p:sp>
        <p:nvSpPr>
          <p:cNvPr id="26" name="TextBox 25"/>
          <p:cNvSpPr txBox="1"/>
          <p:nvPr/>
        </p:nvSpPr>
        <p:spPr>
          <a:xfrm>
            <a:off x="5001263" y="2787774"/>
            <a:ext cx="985236" cy="245726"/>
          </a:xfrm>
          <a:prstGeom prst="rect">
            <a:avLst/>
          </a:prstGeom>
          <a:noFill/>
        </p:spPr>
        <p:txBody>
          <a:bodyPr wrap="square" lIns="60469" tIns="30235" rIns="60469" bIns="30235"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12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rPr>
              <a:t>※ </a:t>
            </a:r>
            <a:r>
              <a:rPr kumimoji="0" lang="zh-CN" altLang="en-US" sz="12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rPr>
              <a:t>添加内容</a:t>
            </a:r>
          </a:p>
        </p:txBody>
      </p:sp>
      <p:sp>
        <p:nvSpPr>
          <p:cNvPr id="27" name="TextBox 26"/>
          <p:cNvSpPr txBox="1"/>
          <p:nvPr/>
        </p:nvSpPr>
        <p:spPr>
          <a:xfrm>
            <a:off x="6011289" y="2787774"/>
            <a:ext cx="1027882" cy="245726"/>
          </a:xfrm>
          <a:prstGeom prst="rect">
            <a:avLst/>
          </a:prstGeom>
          <a:noFill/>
        </p:spPr>
        <p:txBody>
          <a:bodyPr wrap="square" lIns="60469" tIns="30235" rIns="60469" bIns="30235"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12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rPr>
              <a:t>※ </a:t>
            </a:r>
            <a:r>
              <a:rPr kumimoji="0" lang="zh-CN" altLang="en-US" sz="12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rPr>
              <a:t>添加内容</a:t>
            </a:r>
          </a:p>
        </p:txBody>
      </p:sp>
      <p:sp>
        <p:nvSpPr>
          <p:cNvPr id="28" name="TextBox 27"/>
          <p:cNvSpPr txBox="1"/>
          <p:nvPr/>
        </p:nvSpPr>
        <p:spPr>
          <a:xfrm>
            <a:off x="3948592" y="3134845"/>
            <a:ext cx="985236" cy="245726"/>
          </a:xfrm>
          <a:prstGeom prst="rect">
            <a:avLst/>
          </a:prstGeom>
          <a:noFill/>
        </p:spPr>
        <p:txBody>
          <a:bodyPr wrap="square" lIns="60469" tIns="30235" rIns="60469" bIns="30235"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12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rPr>
              <a:t>※ </a:t>
            </a:r>
            <a:r>
              <a:rPr kumimoji="0" lang="zh-CN" altLang="en-US" sz="12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rPr>
              <a:t>添加内容</a:t>
            </a:r>
          </a:p>
        </p:txBody>
      </p:sp>
      <p:sp>
        <p:nvSpPr>
          <p:cNvPr id="29" name="TextBox 28"/>
          <p:cNvSpPr txBox="1"/>
          <p:nvPr/>
        </p:nvSpPr>
        <p:spPr>
          <a:xfrm>
            <a:off x="5001264" y="3134845"/>
            <a:ext cx="985236" cy="245726"/>
          </a:xfrm>
          <a:prstGeom prst="rect">
            <a:avLst/>
          </a:prstGeom>
          <a:noFill/>
        </p:spPr>
        <p:txBody>
          <a:bodyPr wrap="square" lIns="60469" tIns="30235" rIns="60469" bIns="30235"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12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rPr>
              <a:t>※ </a:t>
            </a:r>
            <a:r>
              <a:rPr kumimoji="0" lang="zh-CN" altLang="en-US" sz="12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rPr>
              <a:t>添加内容</a:t>
            </a:r>
          </a:p>
        </p:txBody>
      </p:sp>
      <p:sp>
        <p:nvSpPr>
          <p:cNvPr id="30" name="TextBox 29"/>
          <p:cNvSpPr txBox="1"/>
          <p:nvPr/>
        </p:nvSpPr>
        <p:spPr>
          <a:xfrm>
            <a:off x="6010903" y="3134845"/>
            <a:ext cx="985236" cy="245726"/>
          </a:xfrm>
          <a:prstGeom prst="rect">
            <a:avLst/>
          </a:prstGeom>
          <a:noFill/>
        </p:spPr>
        <p:txBody>
          <a:bodyPr wrap="square" lIns="60469" tIns="30235" rIns="60469" bIns="30235"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12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rPr>
              <a:t>※ </a:t>
            </a:r>
            <a:r>
              <a:rPr kumimoji="0" lang="zh-CN" altLang="en-US" sz="12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rPr>
              <a:t>添加内容</a:t>
            </a:r>
          </a:p>
        </p:txBody>
      </p:sp>
      <p:sp>
        <p:nvSpPr>
          <p:cNvPr id="75" name="TextBox 13"/>
          <p:cNvSpPr txBox="1"/>
          <p:nvPr/>
        </p:nvSpPr>
        <p:spPr>
          <a:xfrm>
            <a:off x="2344338" y="1921522"/>
            <a:ext cx="902846" cy="769441"/>
          </a:xfrm>
          <a:prstGeom prst="rect">
            <a:avLst/>
          </a:prstGeom>
          <a:noFill/>
        </p:spPr>
        <p:txBody>
          <a:bodyPr wrap="square" lIns="0" tIns="0" rIns="0" bIns="0"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5000" b="1" i="0" u="none" strike="noStrike" kern="1200" cap="none" spc="0" normalizeH="0" baseline="0" noProof="0" dirty="0">
                <a:ln>
                  <a:noFill/>
                </a:ln>
                <a:solidFill>
                  <a:srgbClr val="C00002"/>
                </a:solidFill>
                <a:effectLst/>
                <a:uLnTx/>
                <a:uFillTx/>
                <a:latin typeface="微软雅黑" panose="020B0503020204020204" pitchFamily="34" charset="-122"/>
                <a:ea typeface="微软雅黑" panose="020B0503020204020204" pitchFamily="34" charset="-122"/>
                <a:cs typeface="+mn-cs"/>
              </a:rPr>
              <a:t>03</a:t>
            </a:r>
            <a:endParaRPr kumimoji="0" lang="zh-CN" altLang="en-US" sz="5000" b="1" i="0" u="none" strike="noStrike" kern="1200" cap="none" spc="0" normalizeH="0" baseline="0" noProof="0" dirty="0">
              <a:ln>
                <a:noFill/>
              </a:ln>
              <a:solidFill>
                <a:srgbClr val="C00002"/>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0">
        <p15:prstTrans prst="drap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outHorizontal)">
                                      <p:cBhvr>
                                        <p:cTn id="7" dur="500"/>
                                        <p:tgtEl>
                                          <p:spTgt spid="1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75"/>
                                        </p:tgtEl>
                                        <p:attrNameLst>
                                          <p:attrName>style.visibility</p:attrName>
                                        </p:attrNameLst>
                                      </p:cBhvr>
                                      <p:to>
                                        <p:strVal val="visible"/>
                                      </p:to>
                                    </p:set>
                                    <p:animEffect transition="in" filter="fade">
                                      <p:cBhvr>
                                        <p:cTn id="17" dur="500"/>
                                        <p:tgtEl>
                                          <p:spTgt spid="75"/>
                                        </p:tgtEl>
                                      </p:cBhvr>
                                    </p:animEffect>
                                    <p:anim calcmode="lin" valueType="num">
                                      <p:cBhvr>
                                        <p:cTn id="18" dur="500" fill="hold"/>
                                        <p:tgtEl>
                                          <p:spTgt spid="75"/>
                                        </p:tgtEl>
                                        <p:attrNameLst>
                                          <p:attrName>ppt_x</p:attrName>
                                        </p:attrNameLst>
                                      </p:cBhvr>
                                      <p:tavLst>
                                        <p:tav tm="0">
                                          <p:val>
                                            <p:strVal val="#ppt_x"/>
                                          </p:val>
                                        </p:tav>
                                        <p:tav tm="100000">
                                          <p:val>
                                            <p:strVal val="#ppt_x"/>
                                          </p:val>
                                        </p:tav>
                                      </p:tavLst>
                                    </p:anim>
                                    <p:anim calcmode="lin" valueType="num">
                                      <p:cBhvr>
                                        <p:cTn id="19" dur="500" fill="hold"/>
                                        <p:tgtEl>
                                          <p:spTgt spid="75"/>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22" presetClass="entr" presetSubtype="4" fill="hold"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wipe(down)">
                                      <p:cBhvr>
                                        <p:cTn id="23" dur="500"/>
                                        <p:tgtEl>
                                          <p:spTgt spid="13"/>
                                        </p:tgtEl>
                                      </p:cBhvr>
                                    </p:animEffect>
                                  </p:childTnLst>
                                </p:cTn>
                              </p:par>
                            </p:childTnLst>
                          </p:cTn>
                        </p:par>
                        <p:par>
                          <p:cTn id="24" fill="hold">
                            <p:stCondLst>
                              <p:cond delay="2000"/>
                            </p:stCondLst>
                            <p:childTnLst>
                              <p:par>
                                <p:cTn id="25" presetID="12" presetClass="entr" presetSubtype="8"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500"/>
                                        <p:tgtEl>
                                          <p:spTgt spid="12"/>
                                        </p:tgtEl>
                                        <p:attrNameLst>
                                          <p:attrName>ppt_x</p:attrName>
                                        </p:attrNameLst>
                                      </p:cBhvr>
                                      <p:tavLst>
                                        <p:tav tm="0">
                                          <p:val>
                                            <p:strVal val="#ppt_x-#ppt_w*1.125000"/>
                                          </p:val>
                                        </p:tav>
                                        <p:tav tm="100000">
                                          <p:val>
                                            <p:strVal val="#ppt_x"/>
                                          </p:val>
                                        </p:tav>
                                      </p:tavLst>
                                    </p:anim>
                                    <p:animEffect transition="in" filter="wipe(right)">
                                      <p:cBhvr>
                                        <p:cTn id="28" dur="500"/>
                                        <p:tgtEl>
                                          <p:spTgt spid="12"/>
                                        </p:tgtEl>
                                      </p:cBhvr>
                                    </p:animEffect>
                                  </p:childTnLst>
                                </p:cTn>
                              </p:par>
                            </p:childTnLst>
                          </p:cTn>
                        </p:par>
                        <p:par>
                          <p:cTn id="29" fill="hold">
                            <p:stCondLst>
                              <p:cond delay="2500"/>
                            </p:stCondLst>
                            <p:childTnLst>
                              <p:par>
                                <p:cTn id="30" presetID="47" presetClass="entr" presetSubtype="0"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500"/>
                                        <p:tgtEl>
                                          <p:spTgt spid="14"/>
                                        </p:tgtEl>
                                      </p:cBhvr>
                                    </p:animEffect>
                                    <p:anim calcmode="lin" valueType="num">
                                      <p:cBhvr>
                                        <p:cTn id="33" dur="500" fill="hold"/>
                                        <p:tgtEl>
                                          <p:spTgt spid="14"/>
                                        </p:tgtEl>
                                        <p:attrNameLst>
                                          <p:attrName>ppt_x</p:attrName>
                                        </p:attrNameLst>
                                      </p:cBhvr>
                                      <p:tavLst>
                                        <p:tav tm="0">
                                          <p:val>
                                            <p:strVal val="#ppt_x"/>
                                          </p:val>
                                        </p:tav>
                                        <p:tav tm="100000">
                                          <p:val>
                                            <p:strVal val="#ppt_x"/>
                                          </p:val>
                                        </p:tav>
                                      </p:tavLst>
                                    </p:anim>
                                    <p:anim calcmode="lin" valueType="num">
                                      <p:cBhvr>
                                        <p:cTn id="34" dur="500" fill="hold"/>
                                        <p:tgtEl>
                                          <p:spTgt spid="14"/>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2" presetClass="entr" presetSubtype="4"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 calcmode="lin" valueType="num">
                                      <p:cBhvr additive="base">
                                        <p:cTn id="38" dur="500" fill="hold"/>
                                        <p:tgtEl>
                                          <p:spTgt spid="25"/>
                                        </p:tgtEl>
                                        <p:attrNameLst>
                                          <p:attrName>ppt_x</p:attrName>
                                        </p:attrNameLst>
                                      </p:cBhvr>
                                      <p:tavLst>
                                        <p:tav tm="0">
                                          <p:val>
                                            <p:strVal val="#ppt_x"/>
                                          </p:val>
                                        </p:tav>
                                        <p:tav tm="100000">
                                          <p:val>
                                            <p:strVal val="#ppt_x"/>
                                          </p:val>
                                        </p:tav>
                                      </p:tavLst>
                                    </p:anim>
                                    <p:anim calcmode="lin" valueType="num">
                                      <p:cBhvr additive="base">
                                        <p:cTn id="39" dur="500" fill="hold"/>
                                        <p:tgtEl>
                                          <p:spTgt spid="25"/>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200"/>
                                  </p:stCondLst>
                                  <p:childTnLst>
                                    <p:set>
                                      <p:cBhvr>
                                        <p:cTn id="41" dur="1" fill="hold">
                                          <p:stCondLst>
                                            <p:cond delay="0"/>
                                          </p:stCondLst>
                                        </p:cTn>
                                        <p:tgtEl>
                                          <p:spTgt spid="26"/>
                                        </p:tgtEl>
                                        <p:attrNameLst>
                                          <p:attrName>style.visibility</p:attrName>
                                        </p:attrNameLst>
                                      </p:cBhvr>
                                      <p:to>
                                        <p:strVal val="visible"/>
                                      </p:to>
                                    </p:set>
                                    <p:anim calcmode="lin" valueType="num">
                                      <p:cBhvr additive="base">
                                        <p:cTn id="42" dur="500" fill="hold"/>
                                        <p:tgtEl>
                                          <p:spTgt spid="26"/>
                                        </p:tgtEl>
                                        <p:attrNameLst>
                                          <p:attrName>ppt_x</p:attrName>
                                        </p:attrNameLst>
                                      </p:cBhvr>
                                      <p:tavLst>
                                        <p:tav tm="0">
                                          <p:val>
                                            <p:strVal val="#ppt_x"/>
                                          </p:val>
                                        </p:tav>
                                        <p:tav tm="100000">
                                          <p:val>
                                            <p:strVal val="#ppt_x"/>
                                          </p:val>
                                        </p:tav>
                                      </p:tavLst>
                                    </p:anim>
                                    <p:anim calcmode="lin" valueType="num">
                                      <p:cBhvr additive="base">
                                        <p:cTn id="43" dur="500" fill="hold"/>
                                        <p:tgtEl>
                                          <p:spTgt spid="26"/>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400"/>
                                  </p:stCondLst>
                                  <p:childTnLst>
                                    <p:set>
                                      <p:cBhvr>
                                        <p:cTn id="45" dur="1" fill="hold">
                                          <p:stCondLst>
                                            <p:cond delay="0"/>
                                          </p:stCondLst>
                                        </p:cTn>
                                        <p:tgtEl>
                                          <p:spTgt spid="27"/>
                                        </p:tgtEl>
                                        <p:attrNameLst>
                                          <p:attrName>style.visibility</p:attrName>
                                        </p:attrNameLst>
                                      </p:cBhvr>
                                      <p:to>
                                        <p:strVal val="visible"/>
                                      </p:to>
                                    </p:set>
                                    <p:anim calcmode="lin" valueType="num">
                                      <p:cBhvr additive="base">
                                        <p:cTn id="46" dur="500" fill="hold"/>
                                        <p:tgtEl>
                                          <p:spTgt spid="27"/>
                                        </p:tgtEl>
                                        <p:attrNameLst>
                                          <p:attrName>ppt_x</p:attrName>
                                        </p:attrNameLst>
                                      </p:cBhvr>
                                      <p:tavLst>
                                        <p:tav tm="0">
                                          <p:val>
                                            <p:strVal val="#ppt_x"/>
                                          </p:val>
                                        </p:tav>
                                        <p:tav tm="100000">
                                          <p:val>
                                            <p:strVal val="#ppt_x"/>
                                          </p:val>
                                        </p:tav>
                                      </p:tavLst>
                                    </p:anim>
                                    <p:anim calcmode="lin" valueType="num">
                                      <p:cBhvr additive="base">
                                        <p:cTn id="47" dur="500" fill="hold"/>
                                        <p:tgtEl>
                                          <p:spTgt spid="27"/>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60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800"/>
                                  </p:stCondLst>
                                  <p:childTnLst>
                                    <p:set>
                                      <p:cBhvr>
                                        <p:cTn id="53" dur="1" fill="hold">
                                          <p:stCondLst>
                                            <p:cond delay="0"/>
                                          </p:stCondLst>
                                        </p:cTn>
                                        <p:tgtEl>
                                          <p:spTgt spid="29"/>
                                        </p:tgtEl>
                                        <p:attrNameLst>
                                          <p:attrName>style.visibility</p:attrName>
                                        </p:attrNameLst>
                                      </p:cBhvr>
                                      <p:to>
                                        <p:strVal val="visible"/>
                                      </p:to>
                                    </p:set>
                                    <p:anim calcmode="lin" valueType="num">
                                      <p:cBhvr additive="base">
                                        <p:cTn id="54" dur="500" fill="hold"/>
                                        <p:tgtEl>
                                          <p:spTgt spid="29"/>
                                        </p:tgtEl>
                                        <p:attrNameLst>
                                          <p:attrName>ppt_x</p:attrName>
                                        </p:attrNameLst>
                                      </p:cBhvr>
                                      <p:tavLst>
                                        <p:tav tm="0">
                                          <p:val>
                                            <p:strVal val="#ppt_x"/>
                                          </p:val>
                                        </p:tav>
                                        <p:tav tm="100000">
                                          <p:val>
                                            <p:strVal val="#ppt_x"/>
                                          </p:val>
                                        </p:tav>
                                      </p:tavLst>
                                    </p:anim>
                                    <p:anim calcmode="lin" valueType="num">
                                      <p:cBhvr additive="base">
                                        <p:cTn id="55" dur="500" fill="hold"/>
                                        <p:tgtEl>
                                          <p:spTgt spid="29"/>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1000"/>
                                  </p:stCondLst>
                                  <p:childTnLst>
                                    <p:set>
                                      <p:cBhvr>
                                        <p:cTn id="57" dur="1" fill="hold">
                                          <p:stCondLst>
                                            <p:cond delay="0"/>
                                          </p:stCondLst>
                                        </p:cTn>
                                        <p:tgtEl>
                                          <p:spTgt spid="30"/>
                                        </p:tgtEl>
                                        <p:attrNameLst>
                                          <p:attrName>style.visibility</p:attrName>
                                        </p:attrNameLst>
                                      </p:cBhvr>
                                      <p:to>
                                        <p:strVal val="visible"/>
                                      </p:to>
                                    </p:set>
                                    <p:anim calcmode="lin" valueType="num">
                                      <p:cBhvr additive="base">
                                        <p:cTn id="58" dur="500" fill="hold"/>
                                        <p:tgtEl>
                                          <p:spTgt spid="30"/>
                                        </p:tgtEl>
                                        <p:attrNameLst>
                                          <p:attrName>ppt_x</p:attrName>
                                        </p:attrNameLst>
                                      </p:cBhvr>
                                      <p:tavLst>
                                        <p:tav tm="0">
                                          <p:val>
                                            <p:strVal val="#ppt_x"/>
                                          </p:val>
                                        </p:tav>
                                        <p:tav tm="100000">
                                          <p:val>
                                            <p:strVal val="#ppt_x"/>
                                          </p:val>
                                        </p:tav>
                                      </p:tavLst>
                                    </p:anim>
                                    <p:anim calcmode="lin" valueType="num">
                                      <p:cBhvr additive="base">
                                        <p:cTn id="59"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 grpId="0"/>
      <p:bldP spid="14" grpId="0"/>
      <p:bldP spid="25" grpId="0"/>
      <p:bldP spid="26" grpId="0"/>
      <p:bldP spid="27" grpId="0"/>
      <p:bldP spid="28" grpId="0"/>
      <p:bldP spid="29" grpId="0"/>
      <p:bldP spid="30" grpId="0"/>
      <p:bldP spid="7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 y="2861421"/>
            <a:ext cx="9145588" cy="6539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2343" tIns="46172" rIns="92343" bIns="46172"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nvGrpSpPr>
          <p:cNvPr id="5" name="组合 4"/>
          <p:cNvGrpSpPr/>
          <p:nvPr/>
        </p:nvGrpSpPr>
        <p:grpSpPr>
          <a:xfrm>
            <a:off x="980451" y="2438266"/>
            <a:ext cx="869960" cy="869821"/>
            <a:chOff x="1466675" y="3784103"/>
            <a:chExt cx="1301392" cy="1301862"/>
          </a:xfrm>
        </p:grpSpPr>
        <p:grpSp>
          <p:nvGrpSpPr>
            <p:cNvPr id="6" name="组合 5"/>
            <p:cNvGrpSpPr/>
            <p:nvPr/>
          </p:nvGrpSpPr>
          <p:grpSpPr>
            <a:xfrm>
              <a:off x="1466675" y="3784103"/>
              <a:ext cx="1301392" cy="1301862"/>
              <a:chOff x="4345444" y="2542859"/>
              <a:chExt cx="1810550" cy="1811205"/>
            </a:xfrm>
          </p:grpSpPr>
          <p:grpSp>
            <p:nvGrpSpPr>
              <p:cNvPr id="8" name="组合 7"/>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10" name="同心圆 9"/>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11" name="椭圆 10"/>
                <p:cNvSpPr/>
                <p:nvPr/>
              </p:nvSpPr>
              <p:spPr>
                <a:xfrm>
                  <a:off x="1484232" y="1093651"/>
                  <a:ext cx="1504274" cy="1504273"/>
                </a:xfrm>
                <a:prstGeom prst="ellipse">
                  <a:avLst/>
                </a:prstGeom>
                <a:gradFill>
                  <a:gsLst>
                    <a:gs pos="0">
                      <a:schemeClr val="bg1"/>
                    </a:gs>
                    <a:gs pos="51000">
                      <a:schemeClr val="bg1">
                        <a:lumMod val="95000"/>
                      </a:schemeClr>
                    </a:gs>
                    <a:gs pos="100000">
                      <a:schemeClr val="bg1">
                        <a:lumMod val="8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sp>
            <p:nvSpPr>
              <p:cNvPr id="9" name="椭圆 8"/>
              <p:cNvSpPr/>
              <p:nvPr/>
            </p:nvSpPr>
            <p:spPr>
              <a:xfrm>
                <a:off x="4565570" y="2763062"/>
                <a:ext cx="1370298" cy="1370793"/>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sp>
          <p:nvSpPr>
            <p:cNvPr id="7" name="TextBox 97"/>
            <p:cNvSpPr txBox="1"/>
            <p:nvPr/>
          </p:nvSpPr>
          <p:spPr>
            <a:xfrm>
              <a:off x="1692270" y="4180596"/>
              <a:ext cx="850204" cy="531307"/>
            </a:xfrm>
            <a:prstGeom prst="rect">
              <a:avLst/>
            </a:prstGeom>
            <a:noFill/>
          </p:spPr>
          <p:txBody>
            <a:bodyPr wrap="square" lIns="138192" tIns="69096" rIns="138192" bIns="69096"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14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6</a:t>
              </a:r>
              <a:r>
                <a:rPr kumimoji="0" lang="zh-CN" altLang="en-US" sz="14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月</a:t>
              </a:r>
            </a:p>
          </p:txBody>
        </p:sp>
      </p:grpSp>
      <p:grpSp>
        <p:nvGrpSpPr>
          <p:cNvPr id="12" name="组合 11"/>
          <p:cNvGrpSpPr/>
          <p:nvPr/>
        </p:nvGrpSpPr>
        <p:grpSpPr>
          <a:xfrm>
            <a:off x="2083683" y="2555249"/>
            <a:ext cx="658425" cy="658319"/>
            <a:chOff x="3117025" y="3959191"/>
            <a:chExt cx="984950" cy="985306"/>
          </a:xfrm>
        </p:grpSpPr>
        <p:grpSp>
          <p:nvGrpSpPr>
            <p:cNvPr id="13" name="组合 12"/>
            <p:cNvGrpSpPr/>
            <p:nvPr/>
          </p:nvGrpSpPr>
          <p:grpSpPr>
            <a:xfrm>
              <a:off x="3117025" y="3959191"/>
              <a:ext cx="984950" cy="985306"/>
              <a:chOff x="4345444" y="2542859"/>
              <a:chExt cx="1810550" cy="1811205"/>
            </a:xfrm>
          </p:grpSpPr>
          <p:grpSp>
            <p:nvGrpSpPr>
              <p:cNvPr id="15" name="组合 14"/>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17" name="同心圆 16"/>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18" name="椭圆 17"/>
                <p:cNvSpPr/>
                <p:nvPr/>
              </p:nvSpPr>
              <p:spPr>
                <a:xfrm>
                  <a:off x="1484232" y="1093651"/>
                  <a:ext cx="1504274" cy="1504273"/>
                </a:xfrm>
                <a:prstGeom prst="ellipse">
                  <a:avLst/>
                </a:prstGeom>
                <a:gradFill>
                  <a:gsLst>
                    <a:gs pos="0">
                      <a:schemeClr val="bg1"/>
                    </a:gs>
                    <a:gs pos="51000">
                      <a:schemeClr val="bg1">
                        <a:lumMod val="95000"/>
                      </a:schemeClr>
                    </a:gs>
                    <a:gs pos="100000">
                      <a:schemeClr val="bg1">
                        <a:lumMod val="8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sp>
            <p:nvSpPr>
              <p:cNvPr id="16" name="椭圆 15"/>
              <p:cNvSpPr/>
              <p:nvPr/>
            </p:nvSpPr>
            <p:spPr>
              <a:xfrm>
                <a:off x="4565570" y="2763062"/>
                <a:ext cx="1370298" cy="1370793"/>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sp>
          <p:nvSpPr>
            <p:cNvPr id="14" name="TextBox 104"/>
            <p:cNvSpPr txBox="1"/>
            <p:nvPr/>
          </p:nvSpPr>
          <p:spPr>
            <a:xfrm>
              <a:off x="3188495" y="4196695"/>
              <a:ext cx="850204" cy="531306"/>
            </a:xfrm>
            <a:prstGeom prst="rect">
              <a:avLst/>
            </a:prstGeom>
            <a:noFill/>
          </p:spPr>
          <p:txBody>
            <a:bodyPr wrap="square" lIns="138192" tIns="69096" rIns="138192" bIns="69096"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14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7</a:t>
              </a:r>
              <a:r>
                <a:rPr kumimoji="0" lang="zh-CN" altLang="en-US" sz="14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月</a:t>
              </a:r>
            </a:p>
          </p:txBody>
        </p:sp>
      </p:grpSp>
      <p:grpSp>
        <p:nvGrpSpPr>
          <p:cNvPr id="19" name="组合 18"/>
          <p:cNvGrpSpPr/>
          <p:nvPr/>
        </p:nvGrpSpPr>
        <p:grpSpPr>
          <a:xfrm>
            <a:off x="2975381" y="2443509"/>
            <a:ext cx="881936" cy="881795"/>
            <a:chOff x="4450933" y="3791953"/>
            <a:chExt cx="1319306" cy="1319782"/>
          </a:xfrm>
        </p:grpSpPr>
        <p:grpSp>
          <p:nvGrpSpPr>
            <p:cNvPr id="20" name="组合 19"/>
            <p:cNvGrpSpPr/>
            <p:nvPr/>
          </p:nvGrpSpPr>
          <p:grpSpPr>
            <a:xfrm>
              <a:off x="4450933" y="3791953"/>
              <a:ext cx="1319306" cy="1319782"/>
              <a:chOff x="4345444" y="2542859"/>
              <a:chExt cx="1810550" cy="1811205"/>
            </a:xfrm>
          </p:grpSpPr>
          <p:grpSp>
            <p:nvGrpSpPr>
              <p:cNvPr id="22" name="组合 21"/>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24" name="同心圆 23"/>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25" name="椭圆 24"/>
                <p:cNvSpPr/>
                <p:nvPr/>
              </p:nvSpPr>
              <p:spPr>
                <a:xfrm>
                  <a:off x="1484232" y="1093651"/>
                  <a:ext cx="1504274" cy="1504273"/>
                </a:xfrm>
                <a:prstGeom prst="ellipse">
                  <a:avLst/>
                </a:prstGeom>
                <a:gradFill>
                  <a:gsLst>
                    <a:gs pos="0">
                      <a:schemeClr val="bg1"/>
                    </a:gs>
                    <a:gs pos="51000">
                      <a:schemeClr val="bg1">
                        <a:lumMod val="95000"/>
                      </a:schemeClr>
                    </a:gs>
                    <a:gs pos="100000">
                      <a:schemeClr val="bg1">
                        <a:lumMod val="8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sp>
            <p:nvSpPr>
              <p:cNvPr id="23" name="椭圆 22"/>
              <p:cNvSpPr/>
              <p:nvPr/>
            </p:nvSpPr>
            <p:spPr>
              <a:xfrm>
                <a:off x="4565570" y="2763062"/>
                <a:ext cx="1370298" cy="1370793"/>
              </a:xfrm>
              <a:prstGeom prst="ellipse">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sp>
          <p:nvSpPr>
            <p:cNvPr id="21" name="TextBox 111"/>
            <p:cNvSpPr txBox="1"/>
            <p:nvPr/>
          </p:nvSpPr>
          <p:spPr>
            <a:xfrm>
              <a:off x="4685484" y="4180595"/>
              <a:ext cx="850203" cy="531306"/>
            </a:xfrm>
            <a:prstGeom prst="rect">
              <a:avLst/>
            </a:prstGeom>
            <a:noFill/>
          </p:spPr>
          <p:txBody>
            <a:bodyPr wrap="square" lIns="138192" tIns="69096" rIns="138192" bIns="69096"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14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8</a:t>
              </a:r>
              <a:r>
                <a:rPr kumimoji="0" lang="zh-CN" altLang="en-US" sz="14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月</a:t>
              </a:r>
            </a:p>
          </p:txBody>
        </p:sp>
      </p:grpSp>
      <p:grpSp>
        <p:nvGrpSpPr>
          <p:cNvPr id="26" name="组合 25"/>
          <p:cNvGrpSpPr/>
          <p:nvPr/>
        </p:nvGrpSpPr>
        <p:grpSpPr>
          <a:xfrm>
            <a:off x="4090589" y="2544015"/>
            <a:ext cx="680890" cy="680781"/>
            <a:chOff x="6119197" y="3942381"/>
            <a:chExt cx="1018558" cy="1018926"/>
          </a:xfrm>
        </p:grpSpPr>
        <p:grpSp>
          <p:nvGrpSpPr>
            <p:cNvPr id="27" name="组合 26"/>
            <p:cNvGrpSpPr/>
            <p:nvPr/>
          </p:nvGrpSpPr>
          <p:grpSpPr>
            <a:xfrm>
              <a:off x="6119197" y="3942381"/>
              <a:ext cx="1018558" cy="1018926"/>
              <a:chOff x="4345444" y="2542859"/>
              <a:chExt cx="1810550" cy="1811205"/>
            </a:xfrm>
          </p:grpSpPr>
          <p:grpSp>
            <p:nvGrpSpPr>
              <p:cNvPr id="29" name="组合 28"/>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31" name="同心圆 30"/>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32" name="椭圆 31"/>
                <p:cNvSpPr/>
                <p:nvPr/>
              </p:nvSpPr>
              <p:spPr>
                <a:xfrm>
                  <a:off x="1484232" y="1093651"/>
                  <a:ext cx="1504274" cy="1504273"/>
                </a:xfrm>
                <a:prstGeom prst="ellipse">
                  <a:avLst/>
                </a:prstGeom>
                <a:gradFill>
                  <a:gsLst>
                    <a:gs pos="0">
                      <a:schemeClr val="bg1"/>
                    </a:gs>
                    <a:gs pos="51000">
                      <a:schemeClr val="bg1">
                        <a:lumMod val="95000"/>
                      </a:schemeClr>
                    </a:gs>
                    <a:gs pos="100000">
                      <a:schemeClr val="bg1">
                        <a:lumMod val="8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sp>
            <p:nvSpPr>
              <p:cNvPr id="30" name="椭圆 29"/>
              <p:cNvSpPr/>
              <p:nvPr/>
            </p:nvSpPr>
            <p:spPr>
              <a:xfrm>
                <a:off x="4565570" y="2763062"/>
                <a:ext cx="1370298" cy="1370793"/>
              </a:xfrm>
              <a:prstGeom prst="ellipse">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sp>
          <p:nvSpPr>
            <p:cNvPr id="28" name="TextBox 118"/>
            <p:cNvSpPr txBox="1"/>
            <p:nvPr/>
          </p:nvSpPr>
          <p:spPr>
            <a:xfrm>
              <a:off x="6209133" y="4196696"/>
              <a:ext cx="850205" cy="531307"/>
            </a:xfrm>
            <a:prstGeom prst="rect">
              <a:avLst/>
            </a:prstGeom>
            <a:noFill/>
          </p:spPr>
          <p:txBody>
            <a:bodyPr wrap="square" lIns="138192" tIns="69096" rIns="138192" bIns="69096"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14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9</a:t>
              </a:r>
              <a:r>
                <a:rPr kumimoji="0" lang="zh-CN" altLang="en-US" sz="14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月</a:t>
              </a:r>
            </a:p>
          </p:txBody>
        </p:sp>
      </p:grpSp>
      <p:grpSp>
        <p:nvGrpSpPr>
          <p:cNvPr id="33" name="组合 32"/>
          <p:cNvGrpSpPr/>
          <p:nvPr/>
        </p:nvGrpSpPr>
        <p:grpSpPr>
          <a:xfrm>
            <a:off x="5004754" y="2544016"/>
            <a:ext cx="708615" cy="680781"/>
            <a:chOff x="7486713" y="3942381"/>
            <a:chExt cx="1060031" cy="1018926"/>
          </a:xfrm>
        </p:grpSpPr>
        <p:grpSp>
          <p:nvGrpSpPr>
            <p:cNvPr id="34" name="组合 33"/>
            <p:cNvGrpSpPr/>
            <p:nvPr/>
          </p:nvGrpSpPr>
          <p:grpSpPr>
            <a:xfrm>
              <a:off x="7486713" y="3942381"/>
              <a:ext cx="1018558" cy="1018926"/>
              <a:chOff x="4345444" y="2542859"/>
              <a:chExt cx="1810550" cy="1811205"/>
            </a:xfrm>
          </p:grpSpPr>
          <p:grpSp>
            <p:nvGrpSpPr>
              <p:cNvPr id="36" name="组合 35"/>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38" name="同心圆 37"/>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39" name="椭圆 38"/>
                <p:cNvSpPr/>
                <p:nvPr/>
              </p:nvSpPr>
              <p:spPr>
                <a:xfrm>
                  <a:off x="1484232" y="1093651"/>
                  <a:ext cx="1504274" cy="1504273"/>
                </a:xfrm>
                <a:prstGeom prst="ellipse">
                  <a:avLst/>
                </a:prstGeom>
                <a:gradFill>
                  <a:gsLst>
                    <a:gs pos="0">
                      <a:schemeClr val="bg1"/>
                    </a:gs>
                    <a:gs pos="51000">
                      <a:schemeClr val="bg1">
                        <a:lumMod val="95000"/>
                      </a:schemeClr>
                    </a:gs>
                    <a:gs pos="100000">
                      <a:schemeClr val="bg1">
                        <a:lumMod val="8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sp>
            <p:nvSpPr>
              <p:cNvPr id="37" name="椭圆 36"/>
              <p:cNvSpPr/>
              <p:nvPr/>
            </p:nvSpPr>
            <p:spPr>
              <a:xfrm>
                <a:off x="4565570" y="2763062"/>
                <a:ext cx="1370298" cy="1370793"/>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sp>
          <p:nvSpPr>
            <p:cNvPr id="35" name="TextBox 125"/>
            <p:cNvSpPr txBox="1"/>
            <p:nvPr/>
          </p:nvSpPr>
          <p:spPr>
            <a:xfrm>
              <a:off x="7555666" y="4199439"/>
              <a:ext cx="991078" cy="485241"/>
            </a:xfrm>
            <a:prstGeom prst="rect">
              <a:avLst/>
            </a:prstGeom>
            <a:noFill/>
          </p:spPr>
          <p:txBody>
            <a:bodyPr wrap="square" lIns="138192" tIns="69096" rIns="138192" bIns="69096"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12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10</a:t>
              </a:r>
              <a:r>
                <a:rPr kumimoji="0" lang="zh-CN" altLang="en-US" sz="12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月</a:t>
              </a:r>
            </a:p>
          </p:txBody>
        </p:sp>
      </p:grpSp>
      <p:grpSp>
        <p:nvGrpSpPr>
          <p:cNvPr id="40" name="组合 39"/>
          <p:cNvGrpSpPr/>
          <p:nvPr/>
        </p:nvGrpSpPr>
        <p:grpSpPr>
          <a:xfrm>
            <a:off x="5918916" y="2431103"/>
            <a:ext cx="906755" cy="906611"/>
            <a:chOff x="8854229" y="3773382"/>
            <a:chExt cx="1356434" cy="1356924"/>
          </a:xfrm>
        </p:grpSpPr>
        <p:grpSp>
          <p:nvGrpSpPr>
            <p:cNvPr id="41" name="组合 40"/>
            <p:cNvGrpSpPr/>
            <p:nvPr/>
          </p:nvGrpSpPr>
          <p:grpSpPr>
            <a:xfrm>
              <a:off x="8854229" y="3773382"/>
              <a:ext cx="1356434" cy="1356924"/>
              <a:chOff x="4345444" y="2542859"/>
              <a:chExt cx="1810550" cy="1811205"/>
            </a:xfrm>
          </p:grpSpPr>
          <p:grpSp>
            <p:nvGrpSpPr>
              <p:cNvPr id="43" name="组合 42"/>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45" name="同心圆 44"/>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46" name="椭圆 45"/>
                <p:cNvSpPr/>
                <p:nvPr/>
              </p:nvSpPr>
              <p:spPr>
                <a:xfrm>
                  <a:off x="1484232" y="1093651"/>
                  <a:ext cx="1504274" cy="1504273"/>
                </a:xfrm>
                <a:prstGeom prst="ellipse">
                  <a:avLst/>
                </a:prstGeom>
                <a:gradFill>
                  <a:gsLst>
                    <a:gs pos="0">
                      <a:schemeClr val="bg1"/>
                    </a:gs>
                    <a:gs pos="51000">
                      <a:schemeClr val="bg1">
                        <a:lumMod val="95000"/>
                      </a:schemeClr>
                    </a:gs>
                    <a:gs pos="100000">
                      <a:schemeClr val="bg1">
                        <a:lumMod val="8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sp>
            <p:nvSpPr>
              <p:cNvPr id="44" name="椭圆 43"/>
              <p:cNvSpPr/>
              <p:nvPr/>
            </p:nvSpPr>
            <p:spPr>
              <a:xfrm>
                <a:off x="4565570" y="2763062"/>
                <a:ext cx="1370298" cy="1370793"/>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sp>
          <p:nvSpPr>
            <p:cNvPr id="42" name="TextBox 132"/>
            <p:cNvSpPr txBox="1"/>
            <p:nvPr/>
          </p:nvSpPr>
          <p:spPr>
            <a:xfrm>
              <a:off x="9068720" y="4180595"/>
              <a:ext cx="1015119" cy="531306"/>
            </a:xfrm>
            <a:prstGeom prst="rect">
              <a:avLst/>
            </a:prstGeom>
            <a:noFill/>
          </p:spPr>
          <p:txBody>
            <a:bodyPr wrap="square" lIns="138192" tIns="69096" rIns="138192" bIns="69096"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14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11</a:t>
              </a:r>
              <a:r>
                <a:rPr kumimoji="0" lang="zh-CN" altLang="en-US" sz="14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月</a:t>
              </a:r>
            </a:p>
          </p:txBody>
        </p:sp>
      </p:grpSp>
      <p:grpSp>
        <p:nvGrpSpPr>
          <p:cNvPr id="47" name="组合 46"/>
          <p:cNvGrpSpPr/>
          <p:nvPr/>
        </p:nvGrpSpPr>
        <p:grpSpPr>
          <a:xfrm>
            <a:off x="7058945" y="2267888"/>
            <a:ext cx="1233232" cy="1233035"/>
            <a:chOff x="10559621" y="3529102"/>
            <a:chExt cx="1844818" cy="1845484"/>
          </a:xfrm>
        </p:grpSpPr>
        <p:grpSp>
          <p:nvGrpSpPr>
            <p:cNvPr id="48" name="组合 47"/>
            <p:cNvGrpSpPr/>
            <p:nvPr/>
          </p:nvGrpSpPr>
          <p:grpSpPr>
            <a:xfrm>
              <a:off x="10559621" y="3529102"/>
              <a:ext cx="1844818" cy="1845484"/>
              <a:chOff x="4345444" y="2542859"/>
              <a:chExt cx="1810550" cy="1811205"/>
            </a:xfrm>
          </p:grpSpPr>
          <p:grpSp>
            <p:nvGrpSpPr>
              <p:cNvPr id="50" name="组合 49"/>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52" name="同心圆 51"/>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53" name="椭圆 52"/>
                <p:cNvSpPr/>
                <p:nvPr/>
              </p:nvSpPr>
              <p:spPr>
                <a:xfrm>
                  <a:off x="1484232" y="1093651"/>
                  <a:ext cx="1504274" cy="1504273"/>
                </a:xfrm>
                <a:prstGeom prst="ellipse">
                  <a:avLst/>
                </a:prstGeom>
                <a:gradFill>
                  <a:gsLst>
                    <a:gs pos="0">
                      <a:schemeClr val="bg1"/>
                    </a:gs>
                    <a:gs pos="51000">
                      <a:schemeClr val="bg1">
                        <a:lumMod val="95000"/>
                      </a:schemeClr>
                    </a:gs>
                    <a:gs pos="100000">
                      <a:schemeClr val="bg1">
                        <a:lumMod val="8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sp>
            <p:nvSpPr>
              <p:cNvPr id="51" name="椭圆 50"/>
              <p:cNvSpPr/>
              <p:nvPr/>
            </p:nvSpPr>
            <p:spPr>
              <a:xfrm>
                <a:off x="4565570" y="2763062"/>
                <a:ext cx="1370298" cy="1370793"/>
              </a:xfrm>
              <a:prstGeom prst="ellipse">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sp>
          <p:nvSpPr>
            <p:cNvPr id="49" name="TextBox 139"/>
            <p:cNvSpPr txBox="1"/>
            <p:nvPr/>
          </p:nvSpPr>
          <p:spPr>
            <a:xfrm>
              <a:off x="10948736" y="4180595"/>
              <a:ext cx="1097152" cy="531306"/>
            </a:xfrm>
            <a:prstGeom prst="rect">
              <a:avLst/>
            </a:prstGeom>
            <a:noFill/>
          </p:spPr>
          <p:txBody>
            <a:bodyPr wrap="square" lIns="138192" tIns="69096" rIns="138192" bIns="69096"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14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12</a:t>
              </a:r>
              <a:r>
                <a:rPr kumimoji="0" lang="zh-CN" altLang="en-US" sz="14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月</a:t>
              </a:r>
            </a:p>
          </p:txBody>
        </p:sp>
      </p:grpSp>
      <p:grpSp>
        <p:nvGrpSpPr>
          <p:cNvPr id="54" name="组合 53"/>
          <p:cNvGrpSpPr/>
          <p:nvPr/>
        </p:nvGrpSpPr>
        <p:grpSpPr>
          <a:xfrm>
            <a:off x="520654" y="1275606"/>
            <a:ext cx="1941598" cy="1092290"/>
            <a:chOff x="689131" y="1318791"/>
            <a:chExt cx="1631535" cy="1036935"/>
          </a:xfrm>
        </p:grpSpPr>
        <p:sp>
          <p:nvSpPr>
            <p:cNvPr id="55" name="TextBox 145"/>
            <p:cNvSpPr txBox="1"/>
            <p:nvPr/>
          </p:nvSpPr>
          <p:spPr>
            <a:xfrm>
              <a:off x="800766" y="1667530"/>
              <a:ext cx="1363987" cy="429493"/>
            </a:xfrm>
            <a:prstGeom prst="rect">
              <a:avLst/>
            </a:prstGeom>
            <a:noFill/>
          </p:spPr>
          <p:txBody>
            <a:bodyPr wrap="square" lIns="91431" tIns="45715" rIns="91431" bIns="45715" rtlCol="0">
              <a:spAutoFit/>
            </a:bodyPr>
            <a:lstStyle/>
            <a:p>
              <a:pPr marL="0" marR="0" lvl="0" indent="0" algn="ctr" defTabSz="914400" rtl="0" eaLnBrk="1" fontAlgn="base" latinLnBrk="0" hangingPunct="1">
                <a:lnSpc>
                  <a:spcPct val="130000"/>
                </a:lnSpc>
                <a:spcBef>
                  <a:spcPct val="0"/>
                </a:spcBef>
                <a:spcAft>
                  <a:spcPct val="0"/>
                </a:spcAft>
                <a:buClrTx/>
                <a:buSzTx/>
                <a:buFontTx/>
                <a:buNone/>
                <a:defRPr/>
              </a:pPr>
              <a:r>
                <a:rPr kumimoji="0" lang="zh-CN" altLang="en-US" sz="9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您的内容打在这里，或者通过您的内容打在这里</a:t>
              </a:r>
            </a:p>
          </p:txBody>
        </p:sp>
        <p:grpSp>
          <p:nvGrpSpPr>
            <p:cNvPr id="56" name="组合 55"/>
            <p:cNvGrpSpPr/>
            <p:nvPr/>
          </p:nvGrpSpPr>
          <p:grpSpPr>
            <a:xfrm>
              <a:off x="689131" y="1318791"/>
              <a:ext cx="1631535" cy="1036935"/>
              <a:chOff x="689131" y="1318791"/>
              <a:chExt cx="1631535" cy="1036935"/>
            </a:xfrm>
          </p:grpSpPr>
          <p:cxnSp>
            <p:nvCxnSpPr>
              <p:cNvPr id="57" name="直接连接符 56"/>
              <p:cNvCxnSpPr/>
              <p:nvPr/>
            </p:nvCxnSpPr>
            <p:spPr>
              <a:xfrm flipV="1">
                <a:off x="1481601" y="2139702"/>
                <a:ext cx="0" cy="216024"/>
              </a:xfrm>
              <a:prstGeom prst="line">
                <a:avLst/>
              </a:prstGeom>
              <a:ln>
                <a:solidFill>
                  <a:schemeClr val="tx1">
                    <a:lumMod val="50000"/>
                    <a:lumOff val="50000"/>
                  </a:schemeClr>
                </a:solidFill>
                <a:headEnd type="oval" w="sm" len="sm"/>
              </a:ln>
            </p:spPr>
            <p:style>
              <a:lnRef idx="1">
                <a:schemeClr val="accent1"/>
              </a:lnRef>
              <a:fillRef idx="0">
                <a:schemeClr val="accent1"/>
              </a:fillRef>
              <a:effectRef idx="0">
                <a:schemeClr val="accent1"/>
              </a:effectRef>
              <a:fontRef idx="minor">
                <a:schemeClr val="tx1"/>
              </a:fontRef>
            </p:style>
          </p:cxnSp>
          <p:sp>
            <p:nvSpPr>
              <p:cNvPr id="58" name="TextBox 148"/>
              <p:cNvSpPr txBox="1"/>
              <p:nvPr/>
            </p:nvSpPr>
            <p:spPr>
              <a:xfrm>
                <a:off x="689131" y="1318791"/>
                <a:ext cx="1631535" cy="350615"/>
              </a:xfrm>
              <a:prstGeom prst="rect">
                <a:avLst/>
              </a:prstGeom>
              <a:noFill/>
            </p:spPr>
            <p:txBody>
              <a:bodyPr wrap="square" lIns="91431" tIns="0" rIns="91431" bIns="0" rtlCol="0" anchor="t">
                <a:spAutoFit/>
              </a:bodyPr>
              <a:lstStyle/>
              <a:p>
                <a:pPr marL="0" marR="0" lvl="0" indent="0" algn="ctr" defTabSz="914400" rtl="0" eaLnBrk="1" fontAlgn="base" latinLnBrk="0" hangingPunct="1">
                  <a:lnSpc>
                    <a:spcPct val="150000"/>
                  </a:lnSpc>
                  <a:spcBef>
                    <a:spcPct val="0"/>
                  </a:spcBef>
                  <a:spcAft>
                    <a:spcPct val="0"/>
                  </a:spcAft>
                  <a:buClrTx/>
                  <a:buSzTx/>
                  <a:buFontTx/>
                  <a:buNone/>
                  <a:defRPr/>
                </a:pPr>
                <a:r>
                  <a:rPr kumimoji="0" lang="zh-CN" altLang="en-US" sz="16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华文黑体" pitchFamily="2" charset="-122"/>
                  </a:rPr>
                  <a:t>添加标题</a:t>
                </a:r>
              </a:p>
            </p:txBody>
          </p:sp>
        </p:grpSp>
      </p:grpSp>
      <p:grpSp>
        <p:nvGrpSpPr>
          <p:cNvPr id="59" name="组合 58"/>
          <p:cNvGrpSpPr/>
          <p:nvPr/>
        </p:nvGrpSpPr>
        <p:grpSpPr>
          <a:xfrm>
            <a:off x="2555776" y="1366748"/>
            <a:ext cx="1575314" cy="965418"/>
            <a:chOff x="873900" y="1541325"/>
            <a:chExt cx="1166203" cy="814401"/>
          </a:xfrm>
        </p:grpSpPr>
        <p:sp>
          <p:nvSpPr>
            <p:cNvPr id="60" name="TextBox 150"/>
            <p:cNvSpPr txBox="1"/>
            <p:nvPr/>
          </p:nvSpPr>
          <p:spPr>
            <a:xfrm>
              <a:off x="873900" y="1767302"/>
              <a:ext cx="1166203" cy="381650"/>
            </a:xfrm>
            <a:prstGeom prst="rect">
              <a:avLst/>
            </a:prstGeom>
            <a:noFill/>
          </p:spPr>
          <p:txBody>
            <a:bodyPr wrap="square" lIns="91431" tIns="45715" rIns="91431" bIns="45715" rtlCol="0">
              <a:spAutoFit/>
            </a:bodyPr>
            <a:lstStyle/>
            <a:p>
              <a:pPr marL="0" marR="0" lvl="0" indent="0" algn="ctr" defTabSz="914400" rtl="0" eaLnBrk="1" fontAlgn="base" latinLnBrk="0" hangingPunct="1">
                <a:lnSpc>
                  <a:spcPct val="130000"/>
                </a:lnSpc>
                <a:spcBef>
                  <a:spcPct val="0"/>
                </a:spcBef>
                <a:spcAft>
                  <a:spcPct val="0"/>
                </a:spcAft>
                <a:buClrTx/>
                <a:buSzTx/>
                <a:buFontTx/>
                <a:buNone/>
                <a:defRPr/>
              </a:pPr>
              <a:r>
                <a:rPr kumimoji="0" lang="zh-CN" altLang="en-US" sz="9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您的内容打在这里，或者通过您的内容打在这里</a:t>
              </a:r>
            </a:p>
          </p:txBody>
        </p:sp>
        <p:grpSp>
          <p:nvGrpSpPr>
            <p:cNvPr id="61" name="组合 60"/>
            <p:cNvGrpSpPr/>
            <p:nvPr/>
          </p:nvGrpSpPr>
          <p:grpSpPr>
            <a:xfrm>
              <a:off x="947384" y="1541325"/>
              <a:ext cx="1008112" cy="814401"/>
              <a:chOff x="947384" y="1541325"/>
              <a:chExt cx="1008112" cy="814401"/>
            </a:xfrm>
          </p:grpSpPr>
          <p:cxnSp>
            <p:nvCxnSpPr>
              <p:cNvPr id="62" name="直接连接符 61"/>
              <p:cNvCxnSpPr/>
              <p:nvPr/>
            </p:nvCxnSpPr>
            <p:spPr>
              <a:xfrm flipV="1">
                <a:off x="1481601" y="2139702"/>
                <a:ext cx="0" cy="216024"/>
              </a:xfrm>
              <a:prstGeom prst="line">
                <a:avLst/>
              </a:prstGeom>
              <a:ln>
                <a:solidFill>
                  <a:schemeClr val="tx1">
                    <a:lumMod val="50000"/>
                    <a:lumOff val="50000"/>
                  </a:schemeClr>
                </a:solidFill>
                <a:headEnd type="oval" w="sm" len="sm"/>
              </a:ln>
            </p:spPr>
            <p:style>
              <a:lnRef idx="1">
                <a:schemeClr val="accent1"/>
              </a:lnRef>
              <a:fillRef idx="0">
                <a:schemeClr val="accent1"/>
              </a:fillRef>
              <a:effectRef idx="0">
                <a:schemeClr val="accent1"/>
              </a:effectRef>
              <a:fontRef idx="minor">
                <a:schemeClr val="tx1"/>
              </a:fontRef>
            </p:style>
          </p:cxnSp>
          <p:sp>
            <p:nvSpPr>
              <p:cNvPr id="63" name="TextBox 153"/>
              <p:cNvSpPr txBox="1"/>
              <p:nvPr/>
            </p:nvSpPr>
            <p:spPr>
              <a:xfrm>
                <a:off x="947384" y="1541325"/>
                <a:ext cx="1008112" cy="311559"/>
              </a:xfrm>
              <a:prstGeom prst="rect">
                <a:avLst/>
              </a:prstGeom>
              <a:noFill/>
            </p:spPr>
            <p:txBody>
              <a:bodyPr wrap="square" lIns="91431" tIns="0" rIns="91431" bIns="0" rtlCol="0" anchor="t">
                <a:spAutoFit/>
              </a:bodyPr>
              <a:lstStyle/>
              <a:p>
                <a:pPr marL="0" marR="0" lvl="0" indent="0" algn="ctr" defTabSz="914400" rtl="0" eaLnBrk="1" fontAlgn="base" latinLnBrk="0" hangingPunct="1">
                  <a:lnSpc>
                    <a:spcPct val="150000"/>
                  </a:lnSpc>
                  <a:spcBef>
                    <a:spcPct val="0"/>
                  </a:spcBef>
                  <a:spcAft>
                    <a:spcPct val="0"/>
                  </a:spcAft>
                  <a:buClrTx/>
                  <a:buSzTx/>
                  <a:buFontTx/>
                  <a:buNone/>
                  <a:defRPr/>
                </a:pPr>
                <a:r>
                  <a:rPr kumimoji="0" lang="zh-CN" altLang="en-US" sz="16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华文黑体" pitchFamily="2" charset="-122"/>
                  </a:rPr>
                  <a:t>添加标题</a:t>
                </a:r>
              </a:p>
            </p:txBody>
          </p:sp>
        </p:grpSp>
      </p:grpSp>
      <p:grpSp>
        <p:nvGrpSpPr>
          <p:cNvPr id="64" name="组合 63"/>
          <p:cNvGrpSpPr/>
          <p:nvPr/>
        </p:nvGrpSpPr>
        <p:grpSpPr>
          <a:xfrm>
            <a:off x="4499992" y="1275606"/>
            <a:ext cx="1639315" cy="1051144"/>
            <a:chOff x="873900" y="1541325"/>
            <a:chExt cx="1166203" cy="814401"/>
          </a:xfrm>
        </p:grpSpPr>
        <p:sp>
          <p:nvSpPr>
            <p:cNvPr id="65" name="TextBox 155"/>
            <p:cNvSpPr txBox="1"/>
            <p:nvPr/>
          </p:nvSpPr>
          <p:spPr>
            <a:xfrm>
              <a:off x="873900" y="1767302"/>
              <a:ext cx="1166203" cy="350525"/>
            </a:xfrm>
            <a:prstGeom prst="rect">
              <a:avLst/>
            </a:prstGeom>
            <a:noFill/>
          </p:spPr>
          <p:txBody>
            <a:bodyPr wrap="square" lIns="91431" tIns="45715" rIns="91431" bIns="45715" rtlCol="0">
              <a:spAutoFit/>
            </a:bodyPr>
            <a:lstStyle/>
            <a:p>
              <a:pPr marL="0" marR="0" lvl="0" indent="0" algn="ctr" defTabSz="914400" rtl="0" eaLnBrk="1" fontAlgn="base" latinLnBrk="0" hangingPunct="1">
                <a:lnSpc>
                  <a:spcPct val="130000"/>
                </a:lnSpc>
                <a:spcBef>
                  <a:spcPct val="0"/>
                </a:spcBef>
                <a:spcAft>
                  <a:spcPct val="0"/>
                </a:spcAft>
                <a:buClrTx/>
                <a:buSzTx/>
                <a:buFontTx/>
                <a:buNone/>
                <a:defRPr/>
              </a:pPr>
              <a:r>
                <a:rPr kumimoji="0" lang="zh-CN" altLang="en-US" sz="9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您的内容打在这里，或者通过您的内容打在这里</a:t>
              </a:r>
            </a:p>
          </p:txBody>
        </p:sp>
        <p:grpSp>
          <p:nvGrpSpPr>
            <p:cNvPr id="66" name="组合 65"/>
            <p:cNvGrpSpPr/>
            <p:nvPr/>
          </p:nvGrpSpPr>
          <p:grpSpPr>
            <a:xfrm>
              <a:off x="947384" y="1541325"/>
              <a:ext cx="1008112" cy="814401"/>
              <a:chOff x="947384" y="1541325"/>
              <a:chExt cx="1008112" cy="814401"/>
            </a:xfrm>
          </p:grpSpPr>
          <p:cxnSp>
            <p:nvCxnSpPr>
              <p:cNvPr id="67" name="直接连接符 66"/>
              <p:cNvCxnSpPr/>
              <p:nvPr/>
            </p:nvCxnSpPr>
            <p:spPr>
              <a:xfrm flipV="1">
                <a:off x="1481601" y="2139702"/>
                <a:ext cx="0" cy="216024"/>
              </a:xfrm>
              <a:prstGeom prst="line">
                <a:avLst/>
              </a:prstGeom>
              <a:ln>
                <a:solidFill>
                  <a:schemeClr val="tx1">
                    <a:lumMod val="50000"/>
                    <a:lumOff val="50000"/>
                  </a:schemeClr>
                </a:solidFill>
                <a:headEnd type="oval" w="sm" len="sm"/>
              </a:ln>
            </p:spPr>
            <p:style>
              <a:lnRef idx="1">
                <a:schemeClr val="accent1"/>
              </a:lnRef>
              <a:fillRef idx="0">
                <a:schemeClr val="accent1"/>
              </a:fillRef>
              <a:effectRef idx="0">
                <a:schemeClr val="accent1"/>
              </a:effectRef>
              <a:fontRef idx="minor">
                <a:schemeClr val="tx1"/>
              </a:fontRef>
            </p:style>
          </p:cxnSp>
          <p:sp>
            <p:nvSpPr>
              <p:cNvPr id="68" name="TextBox 158"/>
              <p:cNvSpPr txBox="1"/>
              <p:nvPr/>
            </p:nvSpPr>
            <p:spPr>
              <a:xfrm>
                <a:off x="947384" y="1541325"/>
                <a:ext cx="1008112" cy="286150"/>
              </a:xfrm>
              <a:prstGeom prst="rect">
                <a:avLst/>
              </a:prstGeom>
              <a:noFill/>
            </p:spPr>
            <p:txBody>
              <a:bodyPr wrap="square" lIns="91431" tIns="0" rIns="91431" bIns="0" rtlCol="0" anchor="t">
                <a:spAutoFit/>
              </a:bodyPr>
              <a:lstStyle/>
              <a:p>
                <a:pPr marL="0" marR="0" lvl="0" indent="0" algn="ctr" defTabSz="914400" rtl="0" eaLnBrk="1" fontAlgn="base" latinLnBrk="0" hangingPunct="1">
                  <a:lnSpc>
                    <a:spcPct val="150000"/>
                  </a:lnSpc>
                  <a:spcBef>
                    <a:spcPct val="0"/>
                  </a:spcBef>
                  <a:spcAft>
                    <a:spcPct val="0"/>
                  </a:spcAft>
                  <a:buClrTx/>
                  <a:buSzTx/>
                  <a:buFontTx/>
                  <a:buNone/>
                  <a:defRPr/>
                </a:pPr>
                <a:r>
                  <a:rPr kumimoji="0" lang="zh-CN" altLang="en-US" sz="16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华文黑体" pitchFamily="2" charset="-122"/>
                  </a:rPr>
                  <a:t>添加标题</a:t>
                </a:r>
              </a:p>
            </p:txBody>
          </p:sp>
        </p:grpSp>
      </p:grpSp>
      <p:grpSp>
        <p:nvGrpSpPr>
          <p:cNvPr id="69" name="组合 68"/>
          <p:cNvGrpSpPr/>
          <p:nvPr/>
        </p:nvGrpSpPr>
        <p:grpSpPr>
          <a:xfrm>
            <a:off x="6837777" y="1326099"/>
            <a:ext cx="1550647" cy="817312"/>
            <a:chOff x="873900" y="1541325"/>
            <a:chExt cx="1166203" cy="652383"/>
          </a:xfrm>
        </p:grpSpPr>
        <p:sp>
          <p:nvSpPr>
            <p:cNvPr id="70" name="TextBox 160"/>
            <p:cNvSpPr txBox="1"/>
            <p:nvPr/>
          </p:nvSpPr>
          <p:spPr>
            <a:xfrm>
              <a:off x="873900" y="1767302"/>
              <a:ext cx="1166203" cy="361125"/>
            </a:xfrm>
            <a:prstGeom prst="rect">
              <a:avLst/>
            </a:prstGeom>
            <a:noFill/>
          </p:spPr>
          <p:txBody>
            <a:bodyPr wrap="square" lIns="91431" tIns="45715" rIns="91431" bIns="45715" rtlCol="0">
              <a:spAutoFit/>
            </a:bodyPr>
            <a:lstStyle/>
            <a:p>
              <a:pPr marL="0" marR="0" lvl="0" indent="0" algn="ctr" defTabSz="914400" rtl="0" eaLnBrk="1" fontAlgn="base" latinLnBrk="0" hangingPunct="1">
                <a:lnSpc>
                  <a:spcPct val="130000"/>
                </a:lnSpc>
                <a:spcBef>
                  <a:spcPct val="0"/>
                </a:spcBef>
                <a:spcAft>
                  <a:spcPct val="0"/>
                </a:spcAft>
                <a:buClrTx/>
                <a:buSzTx/>
                <a:buFontTx/>
                <a:buNone/>
                <a:defRPr/>
              </a:pPr>
              <a:r>
                <a:rPr kumimoji="0" lang="zh-CN" altLang="en-US" sz="9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您的内容打在这里，或者通过您的内容打在这里</a:t>
              </a:r>
            </a:p>
          </p:txBody>
        </p:sp>
        <p:grpSp>
          <p:nvGrpSpPr>
            <p:cNvPr id="71" name="组合 70"/>
            <p:cNvGrpSpPr/>
            <p:nvPr/>
          </p:nvGrpSpPr>
          <p:grpSpPr>
            <a:xfrm>
              <a:off x="947384" y="1541325"/>
              <a:ext cx="1008112" cy="652383"/>
              <a:chOff x="947384" y="1541325"/>
              <a:chExt cx="1008112" cy="652383"/>
            </a:xfrm>
          </p:grpSpPr>
          <p:cxnSp>
            <p:nvCxnSpPr>
              <p:cNvPr id="72" name="直接连接符 71"/>
              <p:cNvCxnSpPr/>
              <p:nvPr/>
            </p:nvCxnSpPr>
            <p:spPr>
              <a:xfrm flipV="1">
                <a:off x="1481601" y="2085697"/>
                <a:ext cx="0" cy="108011"/>
              </a:xfrm>
              <a:prstGeom prst="line">
                <a:avLst/>
              </a:prstGeom>
              <a:ln>
                <a:solidFill>
                  <a:schemeClr val="tx1">
                    <a:lumMod val="50000"/>
                    <a:lumOff val="50000"/>
                  </a:schemeClr>
                </a:solidFill>
                <a:headEnd type="oval" w="sm" len="sm"/>
              </a:ln>
            </p:spPr>
            <p:style>
              <a:lnRef idx="1">
                <a:schemeClr val="accent1"/>
              </a:lnRef>
              <a:fillRef idx="0">
                <a:schemeClr val="accent1"/>
              </a:fillRef>
              <a:effectRef idx="0">
                <a:schemeClr val="accent1"/>
              </a:effectRef>
              <a:fontRef idx="minor">
                <a:schemeClr val="tx1"/>
              </a:fontRef>
            </p:style>
          </p:cxnSp>
          <p:sp>
            <p:nvSpPr>
              <p:cNvPr id="73" name="TextBox 163"/>
              <p:cNvSpPr txBox="1"/>
              <p:nvPr/>
            </p:nvSpPr>
            <p:spPr>
              <a:xfrm>
                <a:off x="947384" y="1541325"/>
                <a:ext cx="1008112" cy="294803"/>
              </a:xfrm>
              <a:prstGeom prst="rect">
                <a:avLst/>
              </a:prstGeom>
              <a:noFill/>
            </p:spPr>
            <p:txBody>
              <a:bodyPr wrap="square" lIns="91431" tIns="0" rIns="91431" bIns="0" rtlCol="0" anchor="t">
                <a:spAutoFit/>
              </a:bodyPr>
              <a:lstStyle/>
              <a:p>
                <a:pPr marL="0" marR="0" lvl="0" indent="0" algn="ctr" defTabSz="914400" rtl="0" eaLnBrk="1" fontAlgn="base" latinLnBrk="0" hangingPunct="1">
                  <a:lnSpc>
                    <a:spcPct val="150000"/>
                  </a:lnSpc>
                  <a:spcBef>
                    <a:spcPct val="0"/>
                  </a:spcBef>
                  <a:spcAft>
                    <a:spcPct val="0"/>
                  </a:spcAft>
                  <a:buClrTx/>
                  <a:buSzTx/>
                  <a:buFontTx/>
                  <a:buNone/>
                  <a:defRPr/>
                </a:pPr>
                <a:r>
                  <a:rPr kumimoji="0" lang="zh-CN" altLang="en-US" sz="16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华文黑体" pitchFamily="2" charset="-122"/>
                  </a:rPr>
                  <a:t>添加标题</a:t>
                </a:r>
              </a:p>
            </p:txBody>
          </p:sp>
        </p:grpSp>
      </p:grpSp>
      <p:grpSp>
        <p:nvGrpSpPr>
          <p:cNvPr id="74" name="组合 73"/>
          <p:cNvGrpSpPr/>
          <p:nvPr/>
        </p:nvGrpSpPr>
        <p:grpSpPr>
          <a:xfrm>
            <a:off x="1559925" y="3422333"/>
            <a:ext cx="1624546" cy="915011"/>
            <a:chOff x="873900" y="1340833"/>
            <a:chExt cx="1166203" cy="843560"/>
          </a:xfrm>
        </p:grpSpPr>
        <p:sp>
          <p:nvSpPr>
            <p:cNvPr id="75" name="TextBox 165"/>
            <p:cNvSpPr txBox="1"/>
            <p:nvPr/>
          </p:nvSpPr>
          <p:spPr>
            <a:xfrm>
              <a:off x="873900" y="1767301"/>
              <a:ext cx="1166203" cy="417092"/>
            </a:xfrm>
            <a:prstGeom prst="rect">
              <a:avLst/>
            </a:prstGeom>
            <a:noFill/>
          </p:spPr>
          <p:txBody>
            <a:bodyPr wrap="square" lIns="91431" tIns="45715" rIns="91431" bIns="45715" rtlCol="0">
              <a:spAutoFit/>
            </a:bodyPr>
            <a:lstStyle/>
            <a:p>
              <a:pPr marL="0" marR="0" lvl="0" indent="0" algn="ctr" defTabSz="914400" rtl="0" eaLnBrk="1" fontAlgn="base" latinLnBrk="0" hangingPunct="1">
                <a:lnSpc>
                  <a:spcPct val="130000"/>
                </a:lnSpc>
                <a:spcBef>
                  <a:spcPct val="0"/>
                </a:spcBef>
                <a:spcAft>
                  <a:spcPct val="0"/>
                </a:spcAft>
                <a:buClrTx/>
                <a:buSzTx/>
                <a:buFontTx/>
                <a:buNone/>
                <a:defRPr/>
              </a:pPr>
              <a:r>
                <a:rPr kumimoji="0" lang="zh-CN" altLang="en-US" sz="9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您的内容打在这里，或者通过您的内容打在这里</a:t>
              </a:r>
            </a:p>
          </p:txBody>
        </p:sp>
        <p:grpSp>
          <p:nvGrpSpPr>
            <p:cNvPr id="76" name="组合 75"/>
            <p:cNvGrpSpPr/>
            <p:nvPr/>
          </p:nvGrpSpPr>
          <p:grpSpPr>
            <a:xfrm>
              <a:off x="947384" y="1340833"/>
              <a:ext cx="1008112" cy="540984"/>
              <a:chOff x="947384" y="1340833"/>
              <a:chExt cx="1008112" cy="540984"/>
            </a:xfrm>
          </p:grpSpPr>
          <p:cxnSp>
            <p:nvCxnSpPr>
              <p:cNvPr id="77" name="直接连接符 76"/>
              <p:cNvCxnSpPr/>
              <p:nvPr/>
            </p:nvCxnSpPr>
            <p:spPr>
              <a:xfrm>
                <a:off x="1481601" y="1340833"/>
                <a:ext cx="0" cy="200492"/>
              </a:xfrm>
              <a:prstGeom prst="line">
                <a:avLst/>
              </a:prstGeom>
              <a:ln>
                <a:solidFill>
                  <a:schemeClr val="tx1">
                    <a:lumMod val="50000"/>
                    <a:lumOff val="50000"/>
                  </a:schemeClr>
                </a:solidFill>
                <a:headEnd type="oval" w="sm" len="sm"/>
              </a:ln>
            </p:spPr>
            <p:style>
              <a:lnRef idx="1">
                <a:schemeClr val="accent1"/>
              </a:lnRef>
              <a:fillRef idx="0">
                <a:schemeClr val="accent1"/>
              </a:fillRef>
              <a:effectRef idx="0">
                <a:schemeClr val="accent1"/>
              </a:effectRef>
              <a:fontRef idx="minor">
                <a:schemeClr val="tx1"/>
              </a:fontRef>
            </p:style>
          </p:cxnSp>
          <p:sp>
            <p:nvSpPr>
              <p:cNvPr id="78" name="TextBox 168"/>
              <p:cNvSpPr txBox="1"/>
              <p:nvPr/>
            </p:nvSpPr>
            <p:spPr>
              <a:xfrm>
                <a:off x="947384" y="1541325"/>
                <a:ext cx="1008112" cy="340492"/>
              </a:xfrm>
              <a:prstGeom prst="rect">
                <a:avLst/>
              </a:prstGeom>
              <a:noFill/>
            </p:spPr>
            <p:txBody>
              <a:bodyPr wrap="square" lIns="91431" tIns="0" rIns="91431" bIns="0" rtlCol="0" anchor="t">
                <a:spAutoFit/>
              </a:bodyPr>
              <a:lstStyle/>
              <a:p>
                <a:pPr marL="0" marR="0" lvl="0" indent="0" algn="ctr" defTabSz="914400" rtl="0" eaLnBrk="1" fontAlgn="base" latinLnBrk="0" hangingPunct="1">
                  <a:lnSpc>
                    <a:spcPct val="150000"/>
                  </a:lnSpc>
                  <a:spcBef>
                    <a:spcPct val="0"/>
                  </a:spcBef>
                  <a:spcAft>
                    <a:spcPct val="0"/>
                  </a:spcAft>
                  <a:buClrTx/>
                  <a:buSzTx/>
                  <a:buFontTx/>
                  <a:buNone/>
                  <a:defRPr/>
                </a:pPr>
                <a:r>
                  <a:rPr kumimoji="0" lang="zh-CN" altLang="en-US" sz="16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华文黑体" pitchFamily="2" charset="-122"/>
                  </a:rPr>
                  <a:t>添加标题</a:t>
                </a:r>
              </a:p>
            </p:txBody>
          </p:sp>
        </p:grpSp>
      </p:grpSp>
      <p:grpSp>
        <p:nvGrpSpPr>
          <p:cNvPr id="79" name="组合 78"/>
          <p:cNvGrpSpPr/>
          <p:nvPr/>
        </p:nvGrpSpPr>
        <p:grpSpPr>
          <a:xfrm>
            <a:off x="3553012" y="3422333"/>
            <a:ext cx="1624546" cy="915011"/>
            <a:chOff x="873900" y="1340833"/>
            <a:chExt cx="1166203" cy="843560"/>
          </a:xfrm>
        </p:grpSpPr>
        <p:sp>
          <p:nvSpPr>
            <p:cNvPr id="80" name="TextBox 170"/>
            <p:cNvSpPr txBox="1"/>
            <p:nvPr/>
          </p:nvSpPr>
          <p:spPr>
            <a:xfrm>
              <a:off x="873900" y="1767301"/>
              <a:ext cx="1166203" cy="417092"/>
            </a:xfrm>
            <a:prstGeom prst="rect">
              <a:avLst/>
            </a:prstGeom>
            <a:noFill/>
          </p:spPr>
          <p:txBody>
            <a:bodyPr wrap="square" lIns="91431" tIns="45715" rIns="91431" bIns="45715" rtlCol="0">
              <a:spAutoFit/>
            </a:bodyPr>
            <a:lstStyle/>
            <a:p>
              <a:pPr marL="0" marR="0" lvl="0" indent="0" algn="ctr" defTabSz="914400" rtl="0" eaLnBrk="1" fontAlgn="base" latinLnBrk="0" hangingPunct="1">
                <a:lnSpc>
                  <a:spcPct val="130000"/>
                </a:lnSpc>
                <a:spcBef>
                  <a:spcPct val="0"/>
                </a:spcBef>
                <a:spcAft>
                  <a:spcPct val="0"/>
                </a:spcAft>
                <a:buClrTx/>
                <a:buSzTx/>
                <a:buFontTx/>
                <a:buNone/>
                <a:defRPr/>
              </a:pPr>
              <a:r>
                <a:rPr kumimoji="0" lang="zh-CN" altLang="en-US" sz="9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您的内容打在这里，或者通过您的内容打在这里</a:t>
              </a:r>
            </a:p>
          </p:txBody>
        </p:sp>
        <p:grpSp>
          <p:nvGrpSpPr>
            <p:cNvPr id="81" name="组合 80"/>
            <p:cNvGrpSpPr/>
            <p:nvPr/>
          </p:nvGrpSpPr>
          <p:grpSpPr>
            <a:xfrm>
              <a:off x="947384" y="1340833"/>
              <a:ext cx="1008112" cy="540984"/>
              <a:chOff x="947384" y="1340833"/>
              <a:chExt cx="1008112" cy="540984"/>
            </a:xfrm>
          </p:grpSpPr>
          <p:cxnSp>
            <p:nvCxnSpPr>
              <p:cNvPr id="82" name="直接连接符 81"/>
              <p:cNvCxnSpPr/>
              <p:nvPr/>
            </p:nvCxnSpPr>
            <p:spPr>
              <a:xfrm>
                <a:off x="1481601" y="1340833"/>
                <a:ext cx="0" cy="200492"/>
              </a:xfrm>
              <a:prstGeom prst="line">
                <a:avLst/>
              </a:prstGeom>
              <a:ln>
                <a:solidFill>
                  <a:schemeClr val="tx1">
                    <a:lumMod val="50000"/>
                    <a:lumOff val="50000"/>
                  </a:schemeClr>
                </a:solidFill>
                <a:headEnd type="oval" w="sm" len="sm"/>
              </a:ln>
            </p:spPr>
            <p:style>
              <a:lnRef idx="1">
                <a:schemeClr val="accent1"/>
              </a:lnRef>
              <a:fillRef idx="0">
                <a:schemeClr val="accent1"/>
              </a:fillRef>
              <a:effectRef idx="0">
                <a:schemeClr val="accent1"/>
              </a:effectRef>
              <a:fontRef idx="minor">
                <a:schemeClr val="tx1"/>
              </a:fontRef>
            </p:style>
          </p:cxnSp>
          <p:sp>
            <p:nvSpPr>
              <p:cNvPr id="83" name="TextBox 173"/>
              <p:cNvSpPr txBox="1"/>
              <p:nvPr/>
            </p:nvSpPr>
            <p:spPr>
              <a:xfrm>
                <a:off x="947384" y="1541325"/>
                <a:ext cx="1008112" cy="340492"/>
              </a:xfrm>
              <a:prstGeom prst="rect">
                <a:avLst/>
              </a:prstGeom>
              <a:noFill/>
            </p:spPr>
            <p:txBody>
              <a:bodyPr wrap="square" lIns="91431" tIns="0" rIns="91431" bIns="0" rtlCol="0" anchor="t">
                <a:spAutoFit/>
              </a:bodyPr>
              <a:lstStyle/>
              <a:p>
                <a:pPr marL="0" marR="0" lvl="0" indent="0" algn="ctr" defTabSz="914400" rtl="0" eaLnBrk="1" fontAlgn="base" latinLnBrk="0" hangingPunct="1">
                  <a:lnSpc>
                    <a:spcPct val="150000"/>
                  </a:lnSpc>
                  <a:spcBef>
                    <a:spcPct val="0"/>
                  </a:spcBef>
                  <a:spcAft>
                    <a:spcPct val="0"/>
                  </a:spcAft>
                  <a:buClrTx/>
                  <a:buSzTx/>
                  <a:buFontTx/>
                  <a:buNone/>
                  <a:defRPr/>
                </a:pPr>
                <a:r>
                  <a:rPr kumimoji="0" lang="zh-CN" altLang="en-US" sz="16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华文黑体" pitchFamily="2" charset="-122"/>
                  </a:rPr>
                  <a:t>添加标题</a:t>
                </a:r>
              </a:p>
            </p:txBody>
          </p:sp>
        </p:grpSp>
      </p:grpSp>
      <p:grpSp>
        <p:nvGrpSpPr>
          <p:cNvPr id="84" name="组合 83"/>
          <p:cNvGrpSpPr/>
          <p:nvPr/>
        </p:nvGrpSpPr>
        <p:grpSpPr>
          <a:xfrm>
            <a:off x="5539742" y="3477962"/>
            <a:ext cx="1624546" cy="915011"/>
            <a:chOff x="873900" y="1340833"/>
            <a:chExt cx="1166203" cy="843560"/>
          </a:xfrm>
        </p:grpSpPr>
        <p:sp>
          <p:nvSpPr>
            <p:cNvPr id="85" name="TextBox 175"/>
            <p:cNvSpPr txBox="1"/>
            <p:nvPr/>
          </p:nvSpPr>
          <p:spPr>
            <a:xfrm>
              <a:off x="873900" y="1767301"/>
              <a:ext cx="1166203" cy="417092"/>
            </a:xfrm>
            <a:prstGeom prst="rect">
              <a:avLst/>
            </a:prstGeom>
            <a:noFill/>
          </p:spPr>
          <p:txBody>
            <a:bodyPr wrap="square" lIns="91431" tIns="45715" rIns="91431" bIns="45715" rtlCol="0">
              <a:spAutoFit/>
            </a:bodyPr>
            <a:lstStyle/>
            <a:p>
              <a:pPr marL="0" marR="0" lvl="0" indent="0" algn="ctr" defTabSz="914400" rtl="0" eaLnBrk="1" fontAlgn="base" latinLnBrk="0" hangingPunct="1">
                <a:lnSpc>
                  <a:spcPct val="130000"/>
                </a:lnSpc>
                <a:spcBef>
                  <a:spcPct val="0"/>
                </a:spcBef>
                <a:spcAft>
                  <a:spcPct val="0"/>
                </a:spcAft>
                <a:buClrTx/>
                <a:buSzTx/>
                <a:buFontTx/>
                <a:buNone/>
                <a:defRPr/>
              </a:pPr>
              <a:r>
                <a:rPr kumimoji="0" lang="zh-CN" altLang="en-US" sz="9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您的内容打在这里，或者通过您的内容打在这里</a:t>
              </a:r>
            </a:p>
          </p:txBody>
        </p:sp>
        <p:grpSp>
          <p:nvGrpSpPr>
            <p:cNvPr id="86" name="组合 85"/>
            <p:cNvGrpSpPr/>
            <p:nvPr/>
          </p:nvGrpSpPr>
          <p:grpSpPr>
            <a:xfrm>
              <a:off x="947384" y="1340833"/>
              <a:ext cx="1008112" cy="540984"/>
              <a:chOff x="947384" y="1340833"/>
              <a:chExt cx="1008112" cy="540984"/>
            </a:xfrm>
          </p:grpSpPr>
          <p:cxnSp>
            <p:nvCxnSpPr>
              <p:cNvPr id="89" name="直接连接符 88"/>
              <p:cNvCxnSpPr/>
              <p:nvPr/>
            </p:nvCxnSpPr>
            <p:spPr>
              <a:xfrm>
                <a:off x="1481601" y="1340833"/>
                <a:ext cx="0" cy="200492"/>
              </a:xfrm>
              <a:prstGeom prst="line">
                <a:avLst/>
              </a:prstGeom>
              <a:ln>
                <a:solidFill>
                  <a:schemeClr val="tx1">
                    <a:lumMod val="50000"/>
                    <a:lumOff val="50000"/>
                  </a:schemeClr>
                </a:solidFill>
                <a:headEnd type="oval" w="sm" len="sm"/>
              </a:ln>
            </p:spPr>
            <p:style>
              <a:lnRef idx="1">
                <a:schemeClr val="accent1"/>
              </a:lnRef>
              <a:fillRef idx="0">
                <a:schemeClr val="accent1"/>
              </a:fillRef>
              <a:effectRef idx="0">
                <a:schemeClr val="accent1"/>
              </a:effectRef>
              <a:fontRef idx="minor">
                <a:schemeClr val="tx1"/>
              </a:fontRef>
            </p:style>
          </p:cxnSp>
          <p:sp>
            <p:nvSpPr>
              <p:cNvPr id="90" name="TextBox 178"/>
              <p:cNvSpPr txBox="1"/>
              <p:nvPr/>
            </p:nvSpPr>
            <p:spPr>
              <a:xfrm>
                <a:off x="947384" y="1541325"/>
                <a:ext cx="1008112" cy="340492"/>
              </a:xfrm>
              <a:prstGeom prst="rect">
                <a:avLst/>
              </a:prstGeom>
              <a:noFill/>
            </p:spPr>
            <p:txBody>
              <a:bodyPr wrap="square" lIns="91431" tIns="0" rIns="91431" bIns="0" rtlCol="0" anchor="t">
                <a:spAutoFit/>
              </a:bodyPr>
              <a:lstStyle/>
              <a:p>
                <a:pPr marL="0" marR="0" lvl="0" indent="0" algn="ctr" defTabSz="914400" rtl="0" eaLnBrk="1" fontAlgn="base" latinLnBrk="0" hangingPunct="1">
                  <a:lnSpc>
                    <a:spcPct val="150000"/>
                  </a:lnSpc>
                  <a:spcBef>
                    <a:spcPct val="0"/>
                  </a:spcBef>
                  <a:spcAft>
                    <a:spcPct val="0"/>
                  </a:spcAft>
                  <a:buClrTx/>
                  <a:buSzTx/>
                  <a:buFontTx/>
                  <a:buNone/>
                  <a:defRPr/>
                </a:pPr>
                <a:r>
                  <a:rPr kumimoji="0" lang="zh-CN" altLang="en-US" sz="16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华文黑体" pitchFamily="2" charset="-122"/>
                  </a:rPr>
                  <a:t>添加标题</a:t>
                </a:r>
              </a:p>
            </p:txBody>
          </p:sp>
        </p:gr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0">
        <p15:prstTrans prst="drape"/>
      </p:transition>
    </mc:Choice>
    <mc:Fallback xmlns="">
      <p:transition spd="slow" advClick="0"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2" presetClass="entr" presetSubtype="2" accel="58000" fill="hold" nodeType="afterEffect" p14:presetBounceEnd="55000">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14:bounceEnd="55000">
                                          <p:cBhvr additive="base">
                                            <p:cTn id="11" dur="1500" fill="hold"/>
                                            <p:tgtEl>
                                              <p:spTgt spid="5"/>
                                            </p:tgtEl>
                                            <p:attrNameLst>
                                              <p:attrName>ppt_x</p:attrName>
                                            </p:attrNameLst>
                                          </p:cBhvr>
                                          <p:tavLst>
                                            <p:tav tm="0">
                                              <p:val>
                                                <p:strVal val="1+#ppt_w/2"/>
                                              </p:val>
                                            </p:tav>
                                            <p:tav tm="100000">
                                              <p:val>
                                                <p:strVal val="#ppt_x"/>
                                              </p:val>
                                            </p:tav>
                                          </p:tavLst>
                                        </p:anim>
                                        <p:anim calcmode="lin" valueType="num" p14:bounceEnd="55000">
                                          <p:cBhvr additive="base">
                                            <p:cTn id="12" dur="1500" fill="hold"/>
                                            <p:tgtEl>
                                              <p:spTgt spid="5"/>
                                            </p:tgtEl>
                                            <p:attrNameLst>
                                              <p:attrName>ppt_y</p:attrName>
                                            </p:attrNameLst>
                                          </p:cBhvr>
                                          <p:tavLst>
                                            <p:tav tm="0">
                                              <p:val>
                                                <p:strVal val="#ppt_y"/>
                                              </p:val>
                                            </p:tav>
                                            <p:tav tm="100000">
                                              <p:val>
                                                <p:strVal val="#ppt_y"/>
                                              </p:val>
                                            </p:tav>
                                          </p:tavLst>
                                        </p:anim>
                                      </p:childTnLst>
                                    </p:cTn>
                                  </p:par>
                                  <p:par>
                                    <p:cTn id="13" presetID="2" presetClass="entr" presetSubtype="2" accel="58000" fill="hold" nodeType="withEffect" p14:presetBounceEnd="55000">
                                      <p:stCondLst>
                                        <p:cond delay="200"/>
                                      </p:stCondLst>
                                      <p:childTnLst>
                                        <p:set>
                                          <p:cBhvr>
                                            <p:cTn id="14" dur="1" fill="hold">
                                              <p:stCondLst>
                                                <p:cond delay="0"/>
                                              </p:stCondLst>
                                            </p:cTn>
                                            <p:tgtEl>
                                              <p:spTgt spid="12"/>
                                            </p:tgtEl>
                                            <p:attrNameLst>
                                              <p:attrName>style.visibility</p:attrName>
                                            </p:attrNameLst>
                                          </p:cBhvr>
                                          <p:to>
                                            <p:strVal val="visible"/>
                                          </p:to>
                                        </p:set>
                                        <p:anim calcmode="lin" valueType="num" p14:bounceEnd="55000">
                                          <p:cBhvr additive="base">
                                            <p:cTn id="15" dur="1500" fill="hold"/>
                                            <p:tgtEl>
                                              <p:spTgt spid="12"/>
                                            </p:tgtEl>
                                            <p:attrNameLst>
                                              <p:attrName>ppt_x</p:attrName>
                                            </p:attrNameLst>
                                          </p:cBhvr>
                                          <p:tavLst>
                                            <p:tav tm="0">
                                              <p:val>
                                                <p:strVal val="1+#ppt_w/2"/>
                                              </p:val>
                                            </p:tav>
                                            <p:tav tm="100000">
                                              <p:val>
                                                <p:strVal val="#ppt_x"/>
                                              </p:val>
                                            </p:tav>
                                          </p:tavLst>
                                        </p:anim>
                                        <p:anim calcmode="lin" valueType="num" p14:bounceEnd="55000">
                                          <p:cBhvr additive="base">
                                            <p:cTn id="16" dur="1500" fill="hold"/>
                                            <p:tgtEl>
                                              <p:spTgt spid="12"/>
                                            </p:tgtEl>
                                            <p:attrNameLst>
                                              <p:attrName>ppt_y</p:attrName>
                                            </p:attrNameLst>
                                          </p:cBhvr>
                                          <p:tavLst>
                                            <p:tav tm="0">
                                              <p:val>
                                                <p:strVal val="#ppt_y"/>
                                              </p:val>
                                            </p:tav>
                                            <p:tav tm="100000">
                                              <p:val>
                                                <p:strVal val="#ppt_y"/>
                                              </p:val>
                                            </p:tav>
                                          </p:tavLst>
                                        </p:anim>
                                      </p:childTnLst>
                                    </p:cTn>
                                  </p:par>
                                  <p:par>
                                    <p:cTn id="17" presetID="2" presetClass="entr" presetSubtype="2" accel="58000" fill="hold" nodeType="withEffect" p14:presetBounceEnd="55000">
                                      <p:stCondLst>
                                        <p:cond delay="400"/>
                                      </p:stCondLst>
                                      <p:childTnLst>
                                        <p:set>
                                          <p:cBhvr>
                                            <p:cTn id="18" dur="1" fill="hold">
                                              <p:stCondLst>
                                                <p:cond delay="0"/>
                                              </p:stCondLst>
                                            </p:cTn>
                                            <p:tgtEl>
                                              <p:spTgt spid="19"/>
                                            </p:tgtEl>
                                            <p:attrNameLst>
                                              <p:attrName>style.visibility</p:attrName>
                                            </p:attrNameLst>
                                          </p:cBhvr>
                                          <p:to>
                                            <p:strVal val="visible"/>
                                          </p:to>
                                        </p:set>
                                        <p:anim calcmode="lin" valueType="num" p14:bounceEnd="55000">
                                          <p:cBhvr additive="base">
                                            <p:cTn id="19" dur="1500" fill="hold"/>
                                            <p:tgtEl>
                                              <p:spTgt spid="19"/>
                                            </p:tgtEl>
                                            <p:attrNameLst>
                                              <p:attrName>ppt_x</p:attrName>
                                            </p:attrNameLst>
                                          </p:cBhvr>
                                          <p:tavLst>
                                            <p:tav tm="0">
                                              <p:val>
                                                <p:strVal val="1+#ppt_w/2"/>
                                              </p:val>
                                            </p:tav>
                                            <p:tav tm="100000">
                                              <p:val>
                                                <p:strVal val="#ppt_x"/>
                                              </p:val>
                                            </p:tav>
                                          </p:tavLst>
                                        </p:anim>
                                        <p:anim calcmode="lin" valueType="num" p14:bounceEnd="55000">
                                          <p:cBhvr additive="base">
                                            <p:cTn id="20" dur="1500" fill="hold"/>
                                            <p:tgtEl>
                                              <p:spTgt spid="19"/>
                                            </p:tgtEl>
                                            <p:attrNameLst>
                                              <p:attrName>ppt_y</p:attrName>
                                            </p:attrNameLst>
                                          </p:cBhvr>
                                          <p:tavLst>
                                            <p:tav tm="0">
                                              <p:val>
                                                <p:strVal val="#ppt_y"/>
                                              </p:val>
                                            </p:tav>
                                            <p:tav tm="100000">
                                              <p:val>
                                                <p:strVal val="#ppt_y"/>
                                              </p:val>
                                            </p:tav>
                                          </p:tavLst>
                                        </p:anim>
                                      </p:childTnLst>
                                    </p:cTn>
                                  </p:par>
                                  <p:par>
                                    <p:cTn id="21" presetID="2" presetClass="entr" presetSubtype="2" accel="58000" fill="hold" nodeType="withEffect" p14:presetBounceEnd="55000">
                                      <p:stCondLst>
                                        <p:cond delay="600"/>
                                      </p:stCondLst>
                                      <p:childTnLst>
                                        <p:set>
                                          <p:cBhvr>
                                            <p:cTn id="22" dur="1" fill="hold">
                                              <p:stCondLst>
                                                <p:cond delay="0"/>
                                              </p:stCondLst>
                                            </p:cTn>
                                            <p:tgtEl>
                                              <p:spTgt spid="26"/>
                                            </p:tgtEl>
                                            <p:attrNameLst>
                                              <p:attrName>style.visibility</p:attrName>
                                            </p:attrNameLst>
                                          </p:cBhvr>
                                          <p:to>
                                            <p:strVal val="visible"/>
                                          </p:to>
                                        </p:set>
                                        <p:anim calcmode="lin" valueType="num" p14:bounceEnd="55000">
                                          <p:cBhvr additive="base">
                                            <p:cTn id="23" dur="1500" fill="hold"/>
                                            <p:tgtEl>
                                              <p:spTgt spid="26"/>
                                            </p:tgtEl>
                                            <p:attrNameLst>
                                              <p:attrName>ppt_x</p:attrName>
                                            </p:attrNameLst>
                                          </p:cBhvr>
                                          <p:tavLst>
                                            <p:tav tm="0">
                                              <p:val>
                                                <p:strVal val="1+#ppt_w/2"/>
                                              </p:val>
                                            </p:tav>
                                            <p:tav tm="100000">
                                              <p:val>
                                                <p:strVal val="#ppt_x"/>
                                              </p:val>
                                            </p:tav>
                                          </p:tavLst>
                                        </p:anim>
                                        <p:anim calcmode="lin" valueType="num" p14:bounceEnd="55000">
                                          <p:cBhvr additive="base">
                                            <p:cTn id="24" dur="1500" fill="hold"/>
                                            <p:tgtEl>
                                              <p:spTgt spid="26"/>
                                            </p:tgtEl>
                                            <p:attrNameLst>
                                              <p:attrName>ppt_y</p:attrName>
                                            </p:attrNameLst>
                                          </p:cBhvr>
                                          <p:tavLst>
                                            <p:tav tm="0">
                                              <p:val>
                                                <p:strVal val="#ppt_y"/>
                                              </p:val>
                                            </p:tav>
                                            <p:tav tm="100000">
                                              <p:val>
                                                <p:strVal val="#ppt_y"/>
                                              </p:val>
                                            </p:tav>
                                          </p:tavLst>
                                        </p:anim>
                                      </p:childTnLst>
                                    </p:cTn>
                                  </p:par>
                                  <p:par>
                                    <p:cTn id="25" presetID="2" presetClass="entr" presetSubtype="2" accel="58000" fill="hold" nodeType="withEffect" p14:presetBounceEnd="55000">
                                      <p:stCondLst>
                                        <p:cond delay="800"/>
                                      </p:stCondLst>
                                      <p:childTnLst>
                                        <p:set>
                                          <p:cBhvr>
                                            <p:cTn id="26" dur="1" fill="hold">
                                              <p:stCondLst>
                                                <p:cond delay="0"/>
                                              </p:stCondLst>
                                            </p:cTn>
                                            <p:tgtEl>
                                              <p:spTgt spid="33"/>
                                            </p:tgtEl>
                                            <p:attrNameLst>
                                              <p:attrName>style.visibility</p:attrName>
                                            </p:attrNameLst>
                                          </p:cBhvr>
                                          <p:to>
                                            <p:strVal val="visible"/>
                                          </p:to>
                                        </p:set>
                                        <p:anim calcmode="lin" valueType="num" p14:bounceEnd="55000">
                                          <p:cBhvr additive="base">
                                            <p:cTn id="27" dur="1500" fill="hold"/>
                                            <p:tgtEl>
                                              <p:spTgt spid="33"/>
                                            </p:tgtEl>
                                            <p:attrNameLst>
                                              <p:attrName>ppt_x</p:attrName>
                                            </p:attrNameLst>
                                          </p:cBhvr>
                                          <p:tavLst>
                                            <p:tav tm="0">
                                              <p:val>
                                                <p:strVal val="1+#ppt_w/2"/>
                                              </p:val>
                                            </p:tav>
                                            <p:tav tm="100000">
                                              <p:val>
                                                <p:strVal val="#ppt_x"/>
                                              </p:val>
                                            </p:tav>
                                          </p:tavLst>
                                        </p:anim>
                                        <p:anim calcmode="lin" valueType="num" p14:bounceEnd="55000">
                                          <p:cBhvr additive="base">
                                            <p:cTn id="28" dur="1500" fill="hold"/>
                                            <p:tgtEl>
                                              <p:spTgt spid="33"/>
                                            </p:tgtEl>
                                            <p:attrNameLst>
                                              <p:attrName>ppt_y</p:attrName>
                                            </p:attrNameLst>
                                          </p:cBhvr>
                                          <p:tavLst>
                                            <p:tav tm="0">
                                              <p:val>
                                                <p:strVal val="#ppt_y"/>
                                              </p:val>
                                            </p:tav>
                                            <p:tav tm="100000">
                                              <p:val>
                                                <p:strVal val="#ppt_y"/>
                                              </p:val>
                                            </p:tav>
                                          </p:tavLst>
                                        </p:anim>
                                      </p:childTnLst>
                                    </p:cTn>
                                  </p:par>
                                  <p:par>
                                    <p:cTn id="29" presetID="2" presetClass="entr" presetSubtype="2" accel="58000" fill="hold" nodeType="withEffect" p14:presetBounceEnd="55000">
                                      <p:stCondLst>
                                        <p:cond delay="1000"/>
                                      </p:stCondLst>
                                      <p:childTnLst>
                                        <p:set>
                                          <p:cBhvr>
                                            <p:cTn id="30" dur="1" fill="hold">
                                              <p:stCondLst>
                                                <p:cond delay="0"/>
                                              </p:stCondLst>
                                            </p:cTn>
                                            <p:tgtEl>
                                              <p:spTgt spid="40"/>
                                            </p:tgtEl>
                                            <p:attrNameLst>
                                              <p:attrName>style.visibility</p:attrName>
                                            </p:attrNameLst>
                                          </p:cBhvr>
                                          <p:to>
                                            <p:strVal val="visible"/>
                                          </p:to>
                                        </p:set>
                                        <p:anim calcmode="lin" valueType="num" p14:bounceEnd="55000">
                                          <p:cBhvr additive="base">
                                            <p:cTn id="31" dur="1500" fill="hold"/>
                                            <p:tgtEl>
                                              <p:spTgt spid="40"/>
                                            </p:tgtEl>
                                            <p:attrNameLst>
                                              <p:attrName>ppt_x</p:attrName>
                                            </p:attrNameLst>
                                          </p:cBhvr>
                                          <p:tavLst>
                                            <p:tav tm="0">
                                              <p:val>
                                                <p:strVal val="1+#ppt_w/2"/>
                                              </p:val>
                                            </p:tav>
                                            <p:tav tm="100000">
                                              <p:val>
                                                <p:strVal val="#ppt_x"/>
                                              </p:val>
                                            </p:tav>
                                          </p:tavLst>
                                        </p:anim>
                                        <p:anim calcmode="lin" valueType="num" p14:bounceEnd="55000">
                                          <p:cBhvr additive="base">
                                            <p:cTn id="32" dur="1500" fill="hold"/>
                                            <p:tgtEl>
                                              <p:spTgt spid="40"/>
                                            </p:tgtEl>
                                            <p:attrNameLst>
                                              <p:attrName>ppt_y</p:attrName>
                                            </p:attrNameLst>
                                          </p:cBhvr>
                                          <p:tavLst>
                                            <p:tav tm="0">
                                              <p:val>
                                                <p:strVal val="#ppt_y"/>
                                              </p:val>
                                            </p:tav>
                                            <p:tav tm="100000">
                                              <p:val>
                                                <p:strVal val="#ppt_y"/>
                                              </p:val>
                                            </p:tav>
                                          </p:tavLst>
                                        </p:anim>
                                      </p:childTnLst>
                                    </p:cTn>
                                  </p:par>
                                  <p:par>
                                    <p:cTn id="33" presetID="2" presetClass="entr" presetSubtype="2" accel="58000" fill="hold" nodeType="withEffect" p14:presetBounceEnd="55000">
                                      <p:stCondLst>
                                        <p:cond delay="1200"/>
                                      </p:stCondLst>
                                      <p:childTnLst>
                                        <p:set>
                                          <p:cBhvr>
                                            <p:cTn id="34" dur="1" fill="hold">
                                              <p:stCondLst>
                                                <p:cond delay="0"/>
                                              </p:stCondLst>
                                            </p:cTn>
                                            <p:tgtEl>
                                              <p:spTgt spid="47"/>
                                            </p:tgtEl>
                                            <p:attrNameLst>
                                              <p:attrName>style.visibility</p:attrName>
                                            </p:attrNameLst>
                                          </p:cBhvr>
                                          <p:to>
                                            <p:strVal val="visible"/>
                                          </p:to>
                                        </p:set>
                                        <p:anim calcmode="lin" valueType="num" p14:bounceEnd="55000">
                                          <p:cBhvr additive="base">
                                            <p:cTn id="35" dur="1500" fill="hold"/>
                                            <p:tgtEl>
                                              <p:spTgt spid="47"/>
                                            </p:tgtEl>
                                            <p:attrNameLst>
                                              <p:attrName>ppt_x</p:attrName>
                                            </p:attrNameLst>
                                          </p:cBhvr>
                                          <p:tavLst>
                                            <p:tav tm="0">
                                              <p:val>
                                                <p:strVal val="1+#ppt_w/2"/>
                                              </p:val>
                                            </p:tav>
                                            <p:tav tm="100000">
                                              <p:val>
                                                <p:strVal val="#ppt_x"/>
                                              </p:val>
                                            </p:tav>
                                          </p:tavLst>
                                        </p:anim>
                                        <p:anim calcmode="lin" valueType="num" p14:bounceEnd="55000">
                                          <p:cBhvr additive="base">
                                            <p:cTn id="36" dur="1500" fill="hold"/>
                                            <p:tgtEl>
                                              <p:spTgt spid="47"/>
                                            </p:tgtEl>
                                            <p:attrNameLst>
                                              <p:attrName>ppt_y</p:attrName>
                                            </p:attrNameLst>
                                          </p:cBhvr>
                                          <p:tavLst>
                                            <p:tav tm="0">
                                              <p:val>
                                                <p:strVal val="#ppt_y"/>
                                              </p:val>
                                            </p:tav>
                                            <p:tav tm="100000">
                                              <p:val>
                                                <p:strVal val="#ppt_y"/>
                                              </p:val>
                                            </p:tav>
                                          </p:tavLst>
                                        </p:anim>
                                      </p:childTnLst>
                                    </p:cTn>
                                  </p:par>
                                </p:childTnLst>
                              </p:cTn>
                            </p:par>
                            <p:par>
                              <p:cTn id="37" fill="hold">
                                <p:stCondLst>
                                  <p:cond delay="2500"/>
                                </p:stCondLst>
                                <p:childTnLst>
                                  <p:par>
                                    <p:cTn id="38" presetID="47" presetClass="entr" presetSubtype="0" fill="hold" nodeType="afterEffect">
                                      <p:stCondLst>
                                        <p:cond delay="0"/>
                                      </p:stCondLst>
                                      <p:childTnLst>
                                        <p:set>
                                          <p:cBhvr>
                                            <p:cTn id="39" dur="1" fill="hold">
                                              <p:stCondLst>
                                                <p:cond delay="0"/>
                                              </p:stCondLst>
                                            </p:cTn>
                                            <p:tgtEl>
                                              <p:spTgt spid="69"/>
                                            </p:tgtEl>
                                            <p:attrNameLst>
                                              <p:attrName>style.visibility</p:attrName>
                                            </p:attrNameLst>
                                          </p:cBhvr>
                                          <p:to>
                                            <p:strVal val="visible"/>
                                          </p:to>
                                        </p:set>
                                        <p:animEffect transition="in" filter="fade">
                                          <p:cBhvr>
                                            <p:cTn id="40" dur="500"/>
                                            <p:tgtEl>
                                              <p:spTgt spid="69"/>
                                            </p:tgtEl>
                                          </p:cBhvr>
                                        </p:animEffect>
                                        <p:anim calcmode="lin" valueType="num">
                                          <p:cBhvr>
                                            <p:cTn id="41" dur="500" fill="hold"/>
                                            <p:tgtEl>
                                              <p:spTgt spid="69"/>
                                            </p:tgtEl>
                                            <p:attrNameLst>
                                              <p:attrName>ppt_x</p:attrName>
                                            </p:attrNameLst>
                                          </p:cBhvr>
                                          <p:tavLst>
                                            <p:tav tm="0">
                                              <p:val>
                                                <p:strVal val="#ppt_x"/>
                                              </p:val>
                                            </p:tav>
                                            <p:tav tm="100000">
                                              <p:val>
                                                <p:strVal val="#ppt_x"/>
                                              </p:val>
                                            </p:tav>
                                          </p:tavLst>
                                        </p:anim>
                                        <p:anim calcmode="lin" valueType="num">
                                          <p:cBhvr>
                                            <p:cTn id="42" dur="500" fill="hold"/>
                                            <p:tgtEl>
                                              <p:spTgt spid="69"/>
                                            </p:tgtEl>
                                            <p:attrNameLst>
                                              <p:attrName>ppt_y</p:attrName>
                                            </p:attrNameLst>
                                          </p:cBhvr>
                                          <p:tavLst>
                                            <p:tav tm="0">
                                              <p:val>
                                                <p:strVal val="#ppt_y-.1"/>
                                              </p:val>
                                            </p:tav>
                                            <p:tav tm="100000">
                                              <p:val>
                                                <p:strVal val="#ppt_y"/>
                                              </p:val>
                                            </p:tav>
                                          </p:tavLst>
                                        </p:anim>
                                      </p:childTnLst>
                                    </p:cTn>
                                  </p:par>
                                  <p:par>
                                    <p:cTn id="43" presetID="47" presetClass="entr" presetSubtype="0" fill="hold" nodeType="withEffect">
                                      <p:stCondLst>
                                        <p:cond delay="300"/>
                                      </p:stCondLst>
                                      <p:childTnLst>
                                        <p:set>
                                          <p:cBhvr>
                                            <p:cTn id="44" dur="1" fill="hold">
                                              <p:stCondLst>
                                                <p:cond delay="0"/>
                                              </p:stCondLst>
                                            </p:cTn>
                                            <p:tgtEl>
                                              <p:spTgt spid="64"/>
                                            </p:tgtEl>
                                            <p:attrNameLst>
                                              <p:attrName>style.visibility</p:attrName>
                                            </p:attrNameLst>
                                          </p:cBhvr>
                                          <p:to>
                                            <p:strVal val="visible"/>
                                          </p:to>
                                        </p:set>
                                        <p:animEffect transition="in" filter="fade">
                                          <p:cBhvr>
                                            <p:cTn id="45" dur="500"/>
                                            <p:tgtEl>
                                              <p:spTgt spid="64"/>
                                            </p:tgtEl>
                                          </p:cBhvr>
                                        </p:animEffect>
                                        <p:anim calcmode="lin" valueType="num">
                                          <p:cBhvr>
                                            <p:cTn id="46" dur="500" fill="hold"/>
                                            <p:tgtEl>
                                              <p:spTgt spid="64"/>
                                            </p:tgtEl>
                                            <p:attrNameLst>
                                              <p:attrName>ppt_x</p:attrName>
                                            </p:attrNameLst>
                                          </p:cBhvr>
                                          <p:tavLst>
                                            <p:tav tm="0">
                                              <p:val>
                                                <p:strVal val="#ppt_x"/>
                                              </p:val>
                                            </p:tav>
                                            <p:tav tm="100000">
                                              <p:val>
                                                <p:strVal val="#ppt_x"/>
                                              </p:val>
                                            </p:tav>
                                          </p:tavLst>
                                        </p:anim>
                                        <p:anim calcmode="lin" valueType="num">
                                          <p:cBhvr>
                                            <p:cTn id="47" dur="500" fill="hold"/>
                                            <p:tgtEl>
                                              <p:spTgt spid="64"/>
                                            </p:tgtEl>
                                            <p:attrNameLst>
                                              <p:attrName>ppt_y</p:attrName>
                                            </p:attrNameLst>
                                          </p:cBhvr>
                                          <p:tavLst>
                                            <p:tav tm="0">
                                              <p:val>
                                                <p:strVal val="#ppt_y-.1"/>
                                              </p:val>
                                            </p:tav>
                                            <p:tav tm="100000">
                                              <p:val>
                                                <p:strVal val="#ppt_y"/>
                                              </p:val>
                                            </p:tav>
                                          </p:tavLst>
                                        </p:anim>
                                      </p:childTnLst>
                                    </p:cTn>
                                  </p:par>
                                  <p:par>
                                    <p:cTn id="48" presetID="47" presetClass="entr" presetSubtype="0" fill="hold" nodeType="withEffect">
                                      <p:stCondLst>
                                        <p:cond delay="600"/>
                                      </p:stCondLst>
                                      <p:childTnLst>
                                        <p:set>
                                          <p:cBhvr>
                                            <p:cTn id="49" dur="1" fill="hold">
                                              <p:stCondLst>
                                                <p:cond delay="0"/>
                                              </p:stCondLst>
                                            </p:cTn>
                                            <p:tgtEl>
                                              <p:spTgt spid="59"/>
                                            </p:tgtEl>
                                            <p:attrNameLst>
                                              <p:attrName>style.visibility</p:attrName>
                                            </p:attrNameLst>
                                          </p:cBhvr>
                                          <p:to>
                                            <p:strVal val="visible"/>
                                          </p:to>
                                        </p:set>
                                        <p:animEffect transition="in" filter="fade">
                                          <p:cBhvr>
                                            <p:cTn id="50" dur="500"/>
                                            <p:tgtEl>
                                              <p:spTgt spid="59"/>
                                            </p:tgtEl>
                                          </p:cBhvr>
                                        </p:animEffect>
                                        <p:anim calcmode="lin" valueType="num">
                                          <p:cBhvr>
                                            <p:cTn id="51" dur="500" fill="hold"/>
                                            <p:tgtEl>
                                              <p:spTgt spid="59"/>
                                            </p:tgtEl>
                                            <p:attrNameLst>
                                              <p:attrName>ppt_x</p:attrName>
                                            </p:attrNameLst>
                                          </p:cBhvr>
                                          <p:tavLst>
                                            <p:tav tm="0">
                                              <p:val>
                                                <p:strVal val="#ppt_x"/>
                                              </p:val>
                                            </p:tav>
                                            <p:tav tm="100000">
                                              <p:val>
                                                <p:strVal val="#ppt_x"/>
                                              </p:val>
                                            </p:tav>
                                          </p:tavLst>
                                        </p:anim>
                                        <p:anim calcmode="lin" valueType="num">
                                          <p:cBhvr>
                                            <p:cTn id="52" dur="500" fill="hold"/>
                                            <p:tgtEl>
                                              <p:spTgt spid="59"/>
                                            </p:tgtEl>
                                            <p:attrNameLst>
                                              <p:attrName>ppt_y</p:attrName>
                                            </p:attrNameLst>
                                          </p:cBhvr>
                                          <p:tavLst>
                                            <p:tav tm="0">
                                              <p:val>
                                                <p:strVal val="#ppt_y-.1"/>
                                              </p:val>
                                            </p:tav>
                                            <p:tav tm="100000">
                                              <p:val>
                                                <p:strVal val="#ppt_y"/>
                                              </p:val>
                                            </p:tav>
                                          </p:tavLst>
                                        </p:anim>
                                      </p:childTnLst>
                                    </p:cTn>
                                  </p:par>
                                  <p:par>
                                    <p:cTn id="53" presetID="47" presetClass="entr" presetSubtype="0" fill="hold" nodeType="withEffect">
                                      <p:stCondLst>
                                        <p:cond delay="800"/>
                                      </p:stCondLst>
                                      <p:childTnLst>
                                        <p:set>
                                          <p:cBhvr>
                                            <p:cTn id="54" dur="1" fill="hold">
                                              <p:stCondLst>
                                                <p:cond delay="0"/>
                                              </p:stCondLst>
                                            </p:cTn>
                                            <p:tgtEl>
                                              <p:spTgt spid="54"/>
                                            </p:tgtEl>
                                            <p:attrNameLst>
                                              <p:attrName>style.visibility</p:attrName>
                                            </p:attrNameLst>
                                          </p:cBhvr>
                                          <p:to>
                                            <p:strVal val="visible"/>
                                          </p:to>
                                        </p:set>
                                        <p:animEffect transition="in" filter="fade">
                                          <p:cBhvr>
                                            <p:cTn id="55" dur="500"/>
                                            <p:tgtEl>
                                              <p:spTgt spid="54"/>
                                            </p:tgtEl>
                                          </p:cBhvr>
                                        </p:animEffect>
                                        <p:anim calcmode="lin" valueType="num">
                                          <p:cBhvr>
                                            <p:cTn id="56" dur="500" fill="hold"/>
                                            <p:tgtEl>
                                              <p:spTgt spid="54"/>
                                            </p:tgtEl>
                                            <p:attrNameLst>
                                              <p:attrName>ppt_x</p:attrName>
                                            </p:attrNameLst>
                                          </p:cBhvr>
                                          <p:tavLst>
                                            <p:tav tm="0">
                                              <p:val>
                                                <p:strVal val="#ppt_x"/>
                                              </p:val>
                                            </p:tav>
                                            <p:tav tm="100000">
                                              <p:val>
                                                <p:strVal val="#ppt_x"/>
                                              </p:val>
                                            </p:tav>
                                          </p:tavLst>
                                        </p:anim>
                                        <p:anim calcmode="lin" valueType="num">
                                          <p:cBhvr>
                                            <p:cTn id="57" dur="500" fill="hold"/>
                                            <p:tgtEl>
                                              <p:spTgt spid="54"/>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74"/>
                                            </p:tgtEl>
                                            <p:attrNameLst>
                                              <p:attrName>style.visibility</p:attrName>
                                            </p:attrNameLst>
                                          </p:cBhvr>
                                          <p:to>
                                            <p:strVal val="visible"/>
                                          </p:to>
                                        </p:set>
                                        <p:animEffect transition="in" filter="fade">
                                          <p:cBhvr>
                                            <p:cTn id="60" dur="500"/>
                                            <p:tgtEl>
                                              <p:spTgt spid="74"/>
                                            </p:tgtEl>
                                          </p:cBhvr>
                                        </p:animEffect>
                                        <p:anim calcmode="lin" valueType="num">
                                          <p:cBhvr>
                                            <p:cTn id="61" dur="500" fill="hold"/>
                                            <p:tgtEl>
                                              <p:spTgt spid="74"/>
                                            </p:tgtEl>
                                            <p:attrNameLst>
                                              <p:attrName>ppt_x</p:attrName>
                                            </p:attrNameLst>
                                          </p:cBhvr>
                                          <p:tavLst>
                                            <p:tav tm="0">
                                              <p:val>
                                                <p:strVal val="#ppt_x"/>
                                              </p:val>
                                            </p:tav>
                                            <p:tav tm="100000">
                                              <p:val>
                                                <p:strVal val="#ppt_x"/>
                                              </p:val>
                                            </p:tav>
                                          </p:tavLst>
                                        </p:anim>
                                        <p:anim calcmode="lin" valueType="num">
                                          <p:cBhvr>
                                            <p:cTn id="62" dur="500" fill="hold"/>
                                            <p:tgtEl>
                                              <p:spTgt spid="74"/>
                                            </p:tgtEl>
                                            <p:attrNameLst>
                                              <p:attrName>ppt_y</p:attrName>
                                            </p:attrNameLst>
                                          </p:cBhvr>
                                          <p:tavLst>
                                            <p:tav tm="0">
                                              <p:val>
                                                <p:strVal val="#ppt_y+.1"/>
                                              </p:val>
                                            </p:tav>
                                            <p:tav tm="100000">
                                              <p:val>
                                                <p:strVal val="#ppt_y"/>
                                              </p:val>
                                            </p:tav>
                                          </p:tavLst>
                                        </p:anim>
                                      </p:childTnLst>
                                    </p:cTn>
                                  </p:par>
                                  <p:par>
                                    <p:cTn id="63" presetID="42" presetClass="entr" presetSubtype="0" fill="hold" nodeType="withEffect">
                                      <p:stCondLst>
                                        <p:cond delay="300"/>
                                      </p:stCondLst>
                                      <p:childTnLst>
                                        <p:set>
                                          <p:cBhvr>
                                            <p:cTn id="64" dur="1" fill="hold">
                                              <p:stCondLst>
                                                <p:cond delay="0"/>
                                              </p:stCondLst>
                                            </p:cTn>
                                            <p:tgtEl>
                                              <p:spTgt spid="79"/>
                                            </p:tgtEl>
                                            <p:attrNameLst>
                                              <p:attrName>style.visibility</p:attrName>
                                            </p:attrNameLst>
                                          </p:cBhvr>
                                          <p:to>
                                            <p:strVal val="visible"/>
                                          </p:to>
                                        </p:set>
                                        <p:animEffect transition="in" filter="fade">
                                          <p:cBhvr>
                                            <p:cTn id="65" dur="500"/>
                                            <p:tgtEl>
                                              <p:spTgt spid="79"/>
                                            </p:tgtEl>
                                          </p:cBhvr>
                                        </p:animEffect>
                                        <p:anim calcmode="lin" valueType="num">
                                          <p:cBhvr>
                                            <p:cTn id="66" dur="500" fill="hold"/>
                                            <p:tgtEl>
                                              <p:spTgt spid="79"/>
                                            </p:tgtEl>
                                            <p:attrNameLst>
                                              <p:attrName>ppt_x</p:attrName>
                                            </p:attrNameLst>
                                          </p:cBhvr>
                                          <p:tavLst>
                                            <p:tav tm="0">
                                              <p:val>
                                                <p:strVal val="#ppt_x"/>
                                              </p:val>
                                            </p:tav>
                                            <p:tav tm="100000">
                                              <p:val>
                                                <p:strVal val="#ppt_x"/>
                                              </p:val>
                                            </p:tav>
                                          </p:tavLst>
                                        </p:anim>
                                        <p:anim calcmode="lin" valueType="num">
                                          <p:cBhvr>
                                            <p:cTn id="67" dur="500" fill="hold"/>
                                            <p:tgtEl>
                                              <p:spTgt spid="79"/>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600"/>
                                      </p:stCondLst>
                                      <p:childTnLst>
                                        <p:set>
                                          <p:cBhvr>
                                            <p:cTn id="69" dur="1" fill="hold">
                                              <p:stCondLst>
                                                <p:cond delay="0"/>
                                              </p:stCondLst>
                                            </p:cTn>
                                            <p:tgtEl>
                                              <p:spTgt spid="84"/>
                                            </p:tgtEl>
                                            <p:attrNameLst>
                                              <p:attrName>style.visibility</p:attrName>
                                            </p:attrNameLst>
                                          </p:cBhvr>
                                          <p:to>
                                            <p:strVal val="visible"/>
                                          </p:to>
                                        </p:set>
                                        <p:animEffect transition="in" filter="fade">
                                          <p:cBhvr>
                                            <p:cTn id="70" dur="500"/>
                                            <p:tgtEl>
                                              <p:spTgt spid="84"/>
                                            </p:tgtEl>
                                          </p:cBhvr>
                                        </p:animEffect>
                                        <p:anim calcmode="lin" valueType="num">
                                          <p:cBhvr>
                                            <p:cTn id="71" dur="500" fill="hold"/>
                                            <p:tgtEl>
                                              <p:spTgt spid="84"/>
                                            </p:tgtEl>
                                            <p:attrNameLst>
                                              <p:attrName>ppt_x</p:attrName>
                                            </p:attrNameLst>
                                          </p:cBhvr>
                                          <p:tavLst>
                                            <p:tav tm="0">
                                              <p:val>
                                                <p:strVal val="#ppt_x"/>
                                              </p:val>
                                            </p:tav>
                                            <p:tav tm="100000">
                                              <p:val>
                                                <p:strVal val="#ppt_x"/>
                                              </p:val>
                                            </p:tav>
                                          </p:tavLst>
                                        </p:anim>
                                        <p:anim calcmode="lin" valueType="num">
                                          <p:cBhvr>
                                            <p:cTn id="72" dur="500" fill="hold"/>
                                            <p:tgtEl>
                                              <p:spTgt spid="8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2" presetClass="entr" presetSubtype="2" accel="5800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500" fill="hold"/>
                                            <p:tgtEl>
                                              <p:spTgt spid="5"/>
                                            </p:tgtEl>
                                            <p:attrNameLst>
                                              <p:attrName>ppt_x</p:attrName>
                                            </p:attrNameLst>
                                          </p:cBhvr>
                                          <p:tavLst>
                                            <p:tav tm="0">
                                              <p:val>
                                                <p:strVal val="1+#ppt_w/2"/>
                                              </p:val>
                                            </p:tav>
                                            <p:tav tm="100000">
                                              <p:val>
                                                <p:strVal val="#ppt_x"/>
                                              </p:val>
                                            </p:tav>
                                          </p:tavLst>
                                        </p:anim>
                                        <p:anim calcmode="lin" valueType="num">
                                          <p:cBhvr additive="base">
                                            <p:cTn id="12" dur="1500" fill="hold"/>
                                            <p:tgtEl>
                                              <p:spTgt spid="5"/>
                                            </p:tgtEl>
                                            <p:attrNameLst>
                                              <p:attrName>ppt_y</p:attrName>
                                            </p:attrNameLst>
                                          </p:cBhvr>
                                          <p:tavLst>
                                            <p:tav tm="0">
                                              <p:val>
                                                <p:strVal val="#ppt_y"/>
                                              </p:val>
                                            </p:tav>
                                            <p:tav tm="100000">
                                              <p:val>
                                                <p:strVal val="#ppt_y"/>
                                              </p:val>
                                            </p:tav>
                                          </p:tavLst>
                                        </p:anim>
                                      </p:childTnLst>
                                    </p:cTn>
                                  </p:par>
                                  <p:par>
                                    <p:cTn id="13" presetID="2" presetClass="entr" presetSubtype="2" accel="58000" fill="hold" nodeType="withEffect">
                                      <p:stCondLst>
                                        <p:cond delay="20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1500" fill="hold"/>
                                            <p:tgtEl>
                                              <p:spTgt spid="12"/>
                                            </p:tgtEl>
                                            <p:attrNameLst>
                                              <p:attrName>ppt_x</p:attrName>
                                            </p:attrNameLst>
                                          </p:cBhvr>
                                          <p:tavLst>
                                            <p:tav tm="0">
                                              <p:val>
                                                <p:strVal val="1+#ppt_w/2"/>
                                              </p:val>
                                            </p:tav>
                                            <p:tav tm="100000">
                                              <p:val>
                                                <p:strVal val="#ppt_x"/>
                                              </p:val>
                                            </p:tav>
                                          </p:tavLst>
                                        </p:anim>
                                        <p:anim calcmode="lin" valueType="num">
                                          <p:cBhvr additive="base">
                                            <p:cTn id="16" dur="1500" fill="hold"/>
                                            <p:tgtEl>
                                              <p:spTgt spid="12"/>
                                            </p:tgtEl>
                                            <p:attrNameLst>
                                              <p:attrName>ppt_y</p:attrName>
                                            </p:attrNameLst>
                                          </p:cBhvr>
                                          <p:tavLst>
                                            <p:tav tm="0">
                                              <p:val>
                                                <p:strVal val="#ppt_y"/>
                                              </p:val>
                                            </p:tav>
                                            <p:tav tm="100000">
                                              <p:val>
                                                <p:strVal val="#ppt_y"/>
                                              </p:val>
                                            </p:tav>
                                          </p:tavLst>
                                        </p:anim>
                                      </p:childTnLst>
                                    </p:cTn>
                                  </p:par>
                                  <p:par>
                                    <p:cTn id="17" presetID="2" presetClass="entr" presetSubtype="2" accel="58000" fill="hold" nodeType="withEffect">
                                      <p:stCondLst>
                                        <p:cond delay="400"/>
                                      </p:stCondLst>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1500" fill="hold"/>
                                            <p:tgtEl>
                                              <p:spTgt spid="19"/>
                                            </p:tgtEl>
                                            <p:attrNameLst>
                                              <p:attrName>ppt_x</p:attrName>
                                            </p:attrNameLst>
                                          </p:cBhvr>
                                          <p:tavLst>
                                            <p:tav tm="0">
                                              <p:val>
                                                <p:strVal val="1+#ppt_w/2"/>
                                              </p:val>
                                            </p:tav>
                                            <p:tav tm="100000">
                                              <p:val>
                                                <p:strVal val="#ppt_x"/>
                                              </p:val>
                                            </p:tav>
                                          </p:tavLst>
                                        </p:anim>
                                        <p:anim calcmode="lin" valueType="num">
                                          <p:cBhvr additive="base">
                                            <p:cTn id="20" dur="1500" fill="hold"/>
                                            <p:tgtEl>
                                              <p:spTgt spid="19"/>
                                            </p:tgtEl>
                                            <p:attrNameLst>
                                              <p:attrName>ppt_y</p:attrName>
                                            </p:attrNameLst>
                                          </p:cBhvr>
                                          <p:tavLst>
                                            <p:tav tm="0">
                                              <p:val>
                                                <p:strVal val="#ppt_y"/>
                                              </p:val>
                                            </p:tav>
                                            <p:tav tm="100000">
                                              <p:val>
                                                <p:strVal val="#ppt_y"/>
                                              </p:val>
                                            </p:tav>
                                          </p:tavLst>
                                        </p:anim>
                                      </p:childTnLst>
                                    </p:cTn>
                                  </p:par>
                                  <p:par>
                                    <p:cTn id="21" presetID="2" presetClass="entr" presetSubtype="2" accel="58000" fill="hold" nodeType="withEffect">
                                      <p:stCondLst>
                                        <p:cond delay="600"/>
                                      </p:stCondLst>
                                      <p:childTnLst>
                                        <p:set>
                                          <p:cBhvr>
                                            <p:cTn id="22" dur="1" fill="hold">
                                              <p:stCondLst>
                                                <p:cond delay="0"/>
                                              </p:stCondLst>
                                            </p:cTn>
                                            <p:tgtEl>
                                              <p:spTgt spid="26"/>
                                            </p:tgtEl>
                                            <p:attrNameLst>
                                              <p:attrName>style.visibility</p:attrName>
                                            </p:attrNameLst>
                                          </p:cBhvr>
                                          <p:to>
                                            <p:strVal val="visible"/>
                                          </p:to>
                                        </p:set>
                                        <p:anim calcmode="lin" valueType="num">
                                          <p:cBhvr additive="base">
                                            <p:cTn id="23" dur="1500" fill="hold"/>
                                            <p:tgtEl>
                                              <p:spTgt spid="26"/>
                                            </p:tgtEl>
                                            <p:attrNameLst>
                                              <p:attrName>ppt_x</p:attrName>
                                            </p:attrNameLst>
                                          </p:cBhvr>
                                          <p:tavLst>
                                            <p:tav tm="0">
                                              <p:val>
                                                <p:strVal val="1+#ppt_w/2"/>
                                              </p:val>
                                            </p:tav>
                                            <p:tav tm="100000">
                                              <p:val>
                                                <p:strVal val="#ppt_x"/>
                                              </p:val>
                                            </p:tav>
                                          </p:tavLst>
                                        </p:anim>
                                        <p:anim calcmode="lin" valueType="num">
                                          <p:cBhvr additive="base">
                                            <p:cTn id="24" dur="1500" fill="hold"/>
                                            <p:tgtEl>
                                              <p:spTgt spid="26"/>
                                            </p:tgtEl>
                                            <p:attrNameLst>
                                              <p:attrName>ppt_y</p:attrName>
                                            </p:attrNameLst>
                                          </p:cBhvr>
                                          <p:tavLst>
                                            <p:tav tm="0">
                                              <p:val>
                                                <p:strVal val="#ppt_y"/>
                                              </p:val>
                                            </p:tav>
                                            <p:tav tm="100000">
                                              <p:val>
                                                <p:strVal val="#ppt_y"/>
                                              </p:val>
                                            </p:tav>
                                          </p:tavLst>
                                        </p:anim>
                                      </p:childTnLst>
                                    </p:cTn>
                                  </p:par>
                                  <p:par>
                                    <p:cTn id="25" presetID="2" presetClass="entr" presetSubtype="2" accel="58000" fill="hold" nodeType="withEffect">
                                      <p:stCondLst>
                                        <p:cond delay="800"/>
                                      </p:stCondLst>
                                      <p:childTnLst>
                                        <p:set>
                                          <p:cBhvr>
                                            <p:cTn id="26" dur="1" fill="hold">
                                              <p:stCondLst>
                                                <p:cond delay="0"/>
                                              </p:stCondLst>
                                            </p:cTn>
                                            <p:tgtEl>
                                              <p:spTgt spid="33"/>
                                            </p:tgtEl>
                                            <p:attrNameLst>
                                              <p:attrName>style.visibility</p:attrName>
                                            </p:attrNameLst>
                                          </p:cBhvr>
                                          <p:to>
                                            <p:strVal val="visible"/>
                                          </p:to>
                                        </p:set>
                                        <p:anim calcmode="lin" valueType="num">
                                          <p:cBhvr additive="base">
                                            <p:cTn id="27" dur="1500" fill="hold"/>
                                            <p:tgtEl>
                                              <p:spTgt spid="33"/>
                                            </p:tgtEl>
                                            <p:attrNameLst>
                                              <p:attrName>ppt_x</p:attrName>
                                            </p:attrNameLst>
                                          </p:cBhvr>
                                          <p:tavLst>
                                            <p:tav tm="0">
                                              <p:val>
                                                <p:strVal val="1+#ppt_w/2"/>
                                              </p:val>
                                            </p:tav>
                                            <p:tav tm="100000">
                                              <p:val>
                                                <p:strVal val="#ppt_x"/>
                                              </p:val>
                                            </p:tav>
                                          </p:tavLst>
                                        </p:anim>
                                        <p:anim calcmode="lin" valueType="num">
                                          <p:cBhvr additive="base">
                                            <p:cTn id="28" dur="1500" fill="hold"/>
                                            <p:tgtEl>
                                              <p:spTgt spid="33"/>
                                            </p:tgtEl>
                                            <p:attrNameLst>
                                              <p:attrName>ppt_y</p:attrName>
                                            </p:attrNameLst>
                                          </p:cBhvr>
                                          <p:tavLst>
                                            <p:tav tm="0">
                                              <p:val>
                                                <p:strVal val="#ppt_y"/>
                                              </p:val>
                                            </p:tav>
                                            <p:tav tm="100000">
                                              <p:val>
                                                <p:strVal val="#ppt_y"/>
                                              </p:val>
                                            </p:tav>
                                          </p:tavLst>
                                        </p:anim>
                                      </p:childTnLst>
                                    </p:cTn>
                                  </p:par>
                                  <p:par>
                                    <p:cTn id="29" presetID="2" presetClass="entr" presetSubtype="2" accel="58000" fill="hold" nodeType="withEffect">
                                      <p:stCondLst>
                                        <p:cond delay="1000"/>
                                      </p:stCondLst>
                                      <p:childTnLst>
                                        <p:set>
                                          <p:cBhvr>
                                            <p:cTn id="30" dur="1" fill="hold">
                                              <p:stCondLst>
                                                <p:cond delay="0"/>
                                              </p:stCondLst>
                                            </p:cTn>
                                            <p:tgtEl>
                                              <p:spTgt spid="40"/>
                                            </p:tgtEl>
                                            <p:attrNameLst>
                                              <p:attrName>style.visibility</p:attrName>
                                            </p:attrNameLst>
                                          </p:cBhvr>
                                          <p:to>
                                            <p:strVal val="visible"/>
                                          </p:to>
                                        </p:set>
                                        <p:anim calcmode="lin" valueType="num">
                                          <p:cBhvr additive="base">
                                            <p:cTn id="31" dur="1500" fill="hold"/>
                                            <p:tgtEl>
                                              <p:spTgt spid="40"/>
                                            </p:tgtEl>
                                            <p:attrNameLst>
                                              <p:attrName>ppt_x</p:attrName>
                                            </p:attrNameLst>
                                          </p:cBhvr>
                                          <p:tavLst>
                                            <p:tav tm="0">
                                              <p:val>
                                                <p:strVal val="1+#ppt_w/2"/>
                                              </p:val>
                                            </p:tav>
                                            <p:tav tm="100000">
                                              <p:val>
                                                <p:strVal val="#ppt_x"/>
                                              </p:val>
                                            </p:tav>
                                          </p:tavLst>
                                        </p:anim>
                                        <p:anim calcmode="lin" valueType="num">
                                          <p:cBhvr additive="base">
                                            <p:cTn id="32" dur="1500" fill="hold"/>
                                            <p:tgtEl>
                                              <p:spTgt spid="40"/>
                                            </p:tgtEl>
                                            <p:attrNameLst>
                                              <p:attrName>ppt_y</p:attrName>
                                            </p:attrNameLst>
                                          </p:cBhvr>
                                          <p:tavLst>
                                            <p:tav tm="0">
                                              <p:val>
                                                <p:strVal val="#ppt_y"/>
                                              </p:val>
                                            </p:tav>
                                            <p:tav tm="100000">
                                              <p:val>
                                                <p:strVal val="#ppt_y"/>
                                              </p:val>
                                            </p:tav>
                                          </p:tavLst>
                                        </p:anim>
                                      </p:childTnLst>
                                    </p:cTn>
                                  </p:par>
                                  <p:par>
                                    <p:cTn id="33" presetID="2" presetClass="entr" presetSubtype="2" accel="58000" fill="hold" nodeType="withEffect">
                                      <p:stCondLst>
                                        <p:cond delay="1200"/>
                                      </p:stCondLst>
                                      <p:childTnLst>
                                        <p:set>
                                          <p:cBhvr>
                                            <p:cTn id="34" dur="1" fill="hold">
                                              <p:stCondLst>
                                                <p:cond delay="0"/>
                                              </p:stCondLst>
                                            </p:cTn>
                                            <p:tgtEl>
                                              <p:spTgt spid="47"/>
                                            </p:tgtEl>
                                            <p:attrNameLst>
                                              <p:attrName>style.visibility</p:attrName>
                                            </p:attrNameLst>
                                          </p:cBhvr>
                                          <p:to>
                                            <p:strVal val="visible"/>
                                          </p:to>
                                        </p:set>
                                        <p:anim calcmode="lin" valueType="num">
                                          <p:cBhvr additive="base">
                                            <p:cTn id="35" dur="1500" fill="hold"/>
                                            <p:tgtEl>
                                              <p:spTgt spid="47"/>
                                            </p:tgtEl>
                                            <p:attrNameLst>
                                              <p:attrName>ppt_x</p:attrName>
                                            </p:attrNameLst>
                                          </p:cBhvr>
                                          <p:tavLst>
                                            <p:tav tm="0">
                                              <p:val>
                                                <p:strVal val="1+#ppt_w/2"/>
                                              </p:val>
                                            </p:tav>
                                            <p:tav tm="100000">
                                              <p:val>
                                                <p:strVal val="#ppt_x"/>
                                              </p:val>
                                            </p:tav>
                                          </p:tavLst>
                                        </p:anim>
                                        <p:anim calcmode="lin" valueType="num">
                                          <p:cBhvr additive="base">
                                            <p:cTn id="36" dur="1500" fill="hold"/>
                                            <p:tgtEl>
                                              <p:spTgt spid="47"/>
                                            </p:tgtEl>
                                            <p:attrNameLst>
                                              <p:attrName>ppt_y</p:attrName>
                                            </p:attrNameLst>
                                          </p:cBhvr>
                                          <p:tavLst>
                                            <p:tav tm="0">
                                              <p:val>
                                                <p:strVal val="#ppt_y"/>
                                              </p:val>
                                            </p:tav>
                                            <p:tav tm="100000">
                                              <p:val>
                                                <p:strVal val="#ppt_y"/>
                                              </p:val>
                                            </p:tav>
                                          </p:tavLst>
                                        </p:anim>
                                      </p:childTnLst>
                                    </p:cTn>
                                  </p:par>
                                </p:childTnLst>
                              </p:cTn>
                            </p:par>
                            <p:par>
                              <p:cTn id="37" fill="hold">
                                <p:stCondLst>
                                  <p:cond delay="2500"/>
                                </p:stCondLst>
                                <p:childTnLst>
                                  <p:par>
                                    <p:cTn id="38" presetID="47" presetClass="entr" presetSubtype="0" fill="hold" nodeType="afterEffect">
                                      <p:stCondLst>
                                        <p:cond delay="0"/>
                                      </p:stCondLst>
                                      <p:childTnLst>
                                        <p:set>
                                          <p:cBhvr>
                                            <p:cTn id="39" dur="1" fill="hold">
                                              <p:stCondLst>
                                                <p:cond delay="0"/>
                                              </p:stCondLst>
                                            </p:cTn>
                                            <p:tgtEl>
                                              <p:spTgt spid="69"/>
                                            </p:tgtEl>
                                            <p:attrNameLst>
                                              <p:attrName>style.visibility</p:attrName>
                                            </p:attrNameLst>
                                          </p:cBhvr>
                                          <p:to>
                                            <p:strVal val="visible"/>
                                          </p:to>
                                        </p:set>
                                        <p:animEffect transition="in" filter="fade">
                                          <p:cBhvr>
                                            <p:cTn id="40" dur="500"/>
                                            <p:tgtEl>
                                              <p:spTgt spid="69"/>
                                            </p:tgtEl>
                                          </p:cBhvr>
                                        </p:animEffect>
                                        <p:anim calcmode="lin" valueType="num">
                                          <p:cBhvr>
                                            <p:cTn id="41" dur="500" fill="hold"/>
                                            <p:tgtEl>
                                              <p:spTgt spid="69"/>
                                            </p:tgtEl>
                                            <p:attrNameLst>
                                              <p:attrName>ppt_x</p:attrName>
                                            </p:attrNameLst>
                                          </p:cBhvr>
                                          <p:tavLst>
                                            <p:tav tm="0">
                                              <p:val>
                                                <p:strVal val="#ppt_x"/>
                                              </p:val>
                                            </p:tav>
                                            <p:tav tm="100000">
                                              <p:val>
                                                <p:strVal val="#ppt_x"/>
                                              </p:val>
                                            </p:tav>
                                          </p:tavLst>
                                        </p:anim>
                                        <p:anim calcmode="lin" valueType="num">
                                          <p:cBhvr>
                                            <p:cTn id="42" dur="500" fill="hold"/>
                                            <p:tgtEl>
                                              <p:spTgt spid="69"/>
                                            </p:tgtEl>
                                            <p:attrNameLst>
                                              <p:attrName>ppt_y</p:attrName>
                                            </p:attrNameLst>
                                          </p:cBhvr>
                                          <p:tavLst>
                                            <p:tav tm="0">
                                              <p:val>
                                                <p:strVal val="#ppt_y-.1"/>
                                              </p:val>
                                            </p:tav>
                                            <p:tav tm="100000">
                                              <p:val>
                                                <p:strVal val="#ppt_y"/>
                                              </p:val>
                                            </p:tav>
                                          </p:tavLst>
                                        </p:anim>
                                      </p:childTnLst>
                                    </p:cTn>
                                  </p:par>
                                  <p:par>
                                    <p:cTn id="43" presetID="47" presetClass="entr" presetSubtype="0" fill="hold" nodeType="withEffect">
                                      <p:stCondLst>
                                        <p:cond delay="300"/>
                                      </p:stCondLst>
                                      <p:childTnLst>
                                        <p:set>
                                          <p:cBhvr>
                                            <p:cTn id="44" dur="1" fill="hold">
                                              <p:stCondLst>
                                                <p:cond delay="0"/>
                                              </p:stCondLst>
                                            </p:cTn>
                                            <p:tgtEl>
                                              <p:spTgt spid="64"/>
                                            </p:tgtEl>
                                            <p:attrNameLst>
                                              <p:attrName>style.visibility</p:attrName>
                                            </p:attrNameLst>
                                          </p:cBhvr>
                                          <p:to>
                                            <p:strVal val="visible"/>
                                          </p:to>
                                        </p:set>
                                        <p:animEffect transition="in" filter="fade">
                                          <p:cBhvr>
                                            <p:cTn id="45" dur="500"/>
                                            <p:tgtEl>
                                              <p:spTgt spid="64"/>
                                            </p:tgtEl>
                                          </p:cBhvr>
                                        </p:animEffect>
                                        <p:anim calcmode="lin" valueType="num">
                                          <p:cBhvr>
                                            <p:cTn id="46" dur="500" fill="hold"/>
                                            <p:tgtEl>
                                              <p:spTgt spid="64"/>
                                            </p:tgtEl>
                                            <p:attrNameLst>
                                              <p:attrName>ppt_x</p:attrName>
                                            </p:attrNameLst>
                                          </p:cBhvr>
                                          <p:tavLst>
                                            <p:tav tm="0">
                                              <p:val>
                                                <p:strVal val="#ppt_x"/>
                                              </p:val>
                                            </p:tav>
                                            <p:tav tm="100000">
                                              <p:val>
                                                <p:strVal val="#ppt_x"/>
                                              </p:val>
                                            </p:tav>
                                          </p:tavLst>
                                        </p:anim>
                                        <p:anim calcmode="lin" valueType="num">
                                          <p:cBhvr>
                                            <p:cTn id="47" dur="500" fill="hold"/>
                                            <p:tgtEl>
                                              <p:spTgt spid="64"/>
                                            </p:tgtEl>
                                            <p:attrNameLst>
                                              <p:attrName>ppt_y</p:attrName>
                                            </p:attrNameLst>
                                          </p:cBhvr>
                                          <p:tavLst>
                                            <p:tav tm="0">
                                              <p:val>
                                                <p:strVal val="#ppt_y-.1"/>
                                              </p:val>
                                            </p:tav>
                                            <p:tav tm="100000">
                                              <p:val>
                                                <p:strVal val="#ppt_y"/>
                                              </p:val>
                                            </p:tav>
                                          </p:tavLst>
                                        </p:anim>
                                      </p:childTnLst>
                                    </p:cTn>
                                  </p:par>
                                  <p:par>
                                    <p:cTn id="48" presetID="47" presetClass="entr" presetSubtype="0" fill="hold" nodeType="withEffect">
                                      <p:stCondLst>
                                        <p:cond delay="600"/>
                                      </p:stCondLst>
                                      <p:childTnLst>
                                        <p:set>
                                          <p:cBhvr>
                                            <p:cTn id="49" dur="1" fill="hold">
                                              <p:stCondLst>
                                                <p:cond delay="0"/>
                                              </p:stCondLst>
                                            </p:cTn>
                                            <p:tgtEl>
                                              <p:spTgt spid="59"/>
                                            </p:tgtEl>
                                            <p:attrNameLst>
                                              <p:attrName>style.visibility</p:attrName>
                                            </p:attrNameLst>
                                          </p:cBhvr>
                                          <p:to>
                                            <p:strVal val="visible"/>
                                          </p:to>
                                        </p:set>
                                        <p:animEffect transition="in" filter="fade">
                                          <p:cBhvr>
                                            <p:cTn id="50" dur="500"/>
                                            <p:tgtEl>
                                              <p:spTgt spid="59"/>
                                            </p:tgtEl>
                                          </p:cBhvr>
                                        </p:animEffect>
                                        <p:anim calcmode="lin" valueType="num">
                                          <p:cBhvr>
                                            <p:cTn id="51" dur="500" fill="hold"/>
                                            <p:tgtEl>
                                              <p:spTgt spid="59"/>
                                            </p:tgtEl>
                                            <p:attrNameLst>
                                              <p:attrName>ppt_x</p:attrName>
                                            </p:attrNameLst>
                                          </p:cBhvr>
                                          <p:tavLst>
                                            <p:tav tm="0">
                                              <p:val>
                                                <p:strVal val="#ppt_x"/>
                                              </p:val>
                                            </p:tav>
                                            <p:tav tm="100000">
                                              <p:val>
                                                <p:strVal val="#ppt_x"/>
                                              </p:val>
                                            </p:tav>
                                          </p:tavLst>
                                        </p:anim>
                                        <p:anim calcmode="lin" valueType="num">
                                          <p:cBhvr>
                                            <p:cTn id="52" dur="500" fill="hold"/>
                                            <p:tgtEl>
                                              <p:spTgt spid="59"/>
                                            </p:tgtEl>
                                            <p:attrNameLst>
                                              <p:attrName>ppt_y</p:attrName>
                                            </p:attrNameLst>
                                          </p:cBhvr>
                                          <p:tavLst>
                                            <p:tav tm="0">
                                              <p:val>
                                                <p:strVal val="#ppt_y-.1"/>
                                              </p:val>
                                            </p:tav>
                                            <p:tav tm="100000">
                                              <p:val>
                                                <p:strVal val="#ppt_y"/>
                                              </p:val>
                                            </p:tav>
                                          </p:tavLst>
                                        </p:anim>
                                      </p:childTnLst>
                                    </p:cTn>
                                  </p:par>
                                  <p:par>
                                    <p:cTn id="53" presetID="47" presetClass="entr" presetSubtype="0" fill="hold" nodeType="withEffect">
                                      <p:stCondLst>
                                        <p:cond delay="800"/>
                                      </p:stCondLst>
                                      <p:childTnLst>
                                        <p:set>
                                          <p:cBhvr>
                                            <p:cTn id="54" dur="1" fill="hold">
                                              <p:stCondLst>
                                                <p:cond delay="0"/>
                                              </p:stCondLst>
                                            </p:cTn>
                                            <p:tgtEl>
                                              <p:spTgt spid="54"/>
                                            </p:tgtEl>
                                            <p:attrNameLst>
                                              <p:attrName>style.visibility</p:attrName>
                                            </p:attrNameLst>
                                          </p:cBhvr>
                                          <p:to>
                                            <p:strVal val="visible"/>
                                          </p:to>
                                        </p:set>
                                        <p:animEffect transition="in" filter="fade">
                                          <p:cBhvr>
                                            <p:cTn id="55" dur="500"/>
                                            <p:tgtEl>
                                              <p:spTgt spid="54"/>
                                            </p:tgtEl>
                                          </p:cBhvr>
                                        </p:animEffect>
                                        <p:anim calcmode="lin" valueType="num">
                                          <p:cBhvr>
                                            <p:cTn id="56" dur="500" fill="hold"/>
                                            <p:tgtEl>
                                              <p:spTgt spid="54"/>
                                            </p:tgtEl>
                                            <p:attrNameLst>
                                              <p:attrName>ppt_x</p:attrName>
                                            </p:attrNameLst>
                                          </p:cBhvr>
                                          <p:tavLst>
                                            <p:tav tm="0">
                                              <p:val>
                                                <p:strVal val="#ppt_x"/>
                                              </p:val>
                                            </p:tav>
                                            <p:tav tm="100000">
                                              <p:val>
                                                <p:strVal val="#ppt_x"/>
                                              </p:val>
                                            </p:tav>
                                          </p:tavLst>
                                        </p:anim>
                                        <p:anim calcmode="lin" valueType="num">
                                          <p:cBhvr>
                                            <p:cTn id="57" dur="500" fill="hold"/>
                                            <p:tgtEl>
                                              <p:spTgt spid="54"/>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74"/>
                                            </p:tgtEl>
                                            <p:attrNameLst>
                                              <p:attrName>style.visibility</p:attrName>
                                            </p:attrNameLst>
                                          </p:cBhvr>
                                          <p:to>
                                            <p:strVal val="visible"/>
                                          </p:to>
                                        </p:set>
                                        <p:animEffect transition="in" filter="fade">
                                          <p:cBhvr>
                                            <p:cTn id="60" dur="500"/>
                                            <p:tgtEl>
                                              <p:spTgt spid="74"/>
                                            </p:tgtEl>
                                          </p:cBhvr>
                                        </p:animEffect>
                                        <p:anim calcmode="lin" valueType="num">
                                          <p:cBhvr>
                                            <p:cTn id="61" dur="500" fill="hold"/>
                                            <p:tgtEl>
                                              <p:spTgt spid="74"/>
                                            </p:tgtEl>
                                            <p:attrNameLst>
                                              <p:attrName>ppt_x</p:attrName>
                                            </p:attrNameLst>
                                          </p:cBhvr>
                                          <p:tavLst>
                                            <p:tav tm="0">
                                              <p:val>
                                                <p:strVal val="#ppt_x"/>
                                              </p:val>
                                            </p:tav>
                                            <p:tav tm="100000">
                                              <p:val>
                                                <p:strVal val="#ppt_x"/>
                                              </p:val>
                                            </p:tav>
                                          </p:tavLst>
                                        </p:anim>
                                        <p:anim calcmode="lin" valueType="num">
                                          <p:cBhvr>
                                            <p:cTn id="62" dur="500" fill="hold"/>
                                            <p:tgtEl>
                                              <p:spTgt spid="74"/>
                                            </p:tgtEl>
                                            <p:attrNameLst>
                                              <p:attrName>ppt_y</p:attrName>
                                            </p:attrNameLst>
                                          </p:cBhvr>
                                          <p:tavLst>
                                            <p:tav tm="0">
                                              <p:val>
                                                <p:strVal val="#ppt_y+.1"/>
                                              </p:val>
                                            </p:tav>
                                            <p:tav tm="100000">
                                              <p:val>
                                                <p:strVal val="#ppt_y"/>
                                              </p:val>
                                            </p:tav>
                                          </p:tavLst>
                                        </p:anim>
                                      </p:childTnLst>
                                    </p:cTn>
                                  </p:par>
                                  <p:par>
                                    <p:cTn id="63" presetID="42" presetClass="entr" presetSubtype="0" fill="hold" nodeType="withEffect">
                                      <p:stCondLst>
                                        <p:cond delay="300"/>
                                      </p:stCondLst>
                                      <p:childTnLst>
                                        <p:set>
                                          <p:cBhvr>
                                            <p:cTn id="64" dur="1" fill="hold">
                                              <p:stCondLst>
                                                <p:cond delay="0"/>
                                              </p:stCondLst>
                                            </p:cTn>
                                            <p:tgtEl>
                                              <p:spTgt spid="79"/>
                                            </p:tgtEl>
                                            <p:attrNameLst>
                                              <p:attrName>style.visibility</p:attrName>
                                            </p:attrNameLst>
                                          </p:cBhvr>
                                          <p:to>
                                            <p:strVal val="visible"/>
                                          </p:to>
                                        </p:set>
                                        <p:animEffect transition="in" filter="fade">
                                          <p:cBhvr>
                                            <p:cTn id="65" dur="500"/>
                                            <p:tgtEl>
                                              <p:spTgt spid="79"/>
                                            </p:tgtEl>
                                          </p:cBhvr>
                                        </p:animEffect>
                                        <p:anim calcmode="lin" valueType="num">
                                          <p:cBhvr>
                                            <p:cTn id="66" dur="500" fill="hold"/>
                                            <p:tgtEl>
                                              <p:spTgt spid="79"/>
                                            </p:tgtEl>
                                            <p:attrNameLst>
                                              <p:attrName>ppt_x</p:attrName>
                                            </p:attrNameLst>
                                          </p:cBhvr>
                                          <p:tavLst>
                                            <p:tav tm="0">
                                              <p:val>
                                                <p:strVal val="#ppt_x"/>
                                              </p:val>
                                            </p:tav>
                                            <p:tav tm="100000">
                                              <p:val>
                                                <p:strVal val="#ppt_x"/>
                                              </p:val>
                                            </p:tav>
                                          </p:tavLst>
                                        </p:anim>
                                        <p:anim calcmode="lin" valueType="num">
                                          <p:cBhvr>
                                            <p:cTn id="67" dur="500" fill="hold"/>
                                            <p:tgtEl>
                                              <p:spTgt spid="79"/>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600"/>
                                      </p:stCondLst>
                                      <p:childTnLst>
                                        <p:set>
                                          <p:cBhvr>
                                            <p:cTn id="69" dur="1" fill="hold">
                                              <p:stCondLst>
                                                <p:cond delay="0"/>
                                              </p:stCondLst>
                                            </p:cTn>
                                            <p:tgtEl>
                                              <p:spTgt spid="84"/>
                                            </p:tgtEl>
                                            <p:attrNameLst>
                                              <p:attrName>style.visibility</p:attrName>
                                            </p:attrNameLst>
                                          </p:cBhvr>
                                          <p:to>
                                            <p:strVal val="visible"/>
                                          </p:to>
                                        </p:set>
                                        <p:animEffect transition="in" filter="fade">
                                          <p:cBhvr>
                                            <p:cTn id="70" dur="500"/>
                                            <p:tgtEl>
                                              <p:spTgt spid="84"/>
                                            </p:tgtEl>
                                          </p:cBhvr>
                                        </p:animEffect>
                                        <p:anim calcmode="lin" valueType="num">
                                          <p:cBhvr>
                                            <p:cTn id="71" dur="500" fill="hold"/>
                                            <p:tgtEl>
                                              <p:spTgt spid="84"/>
                                            </p:tgtEl>
                                            <p:attrNameLst>
                                              <p:attrName>ppt_x</p:attrName>
                                            </p:attrNameLst>
                                          </p:cBhvr>
                                          <p:tavLst>
                                            <p:tav tm="0">
                                              <p:val>
                                                <p:strVal val="#ppt_x"/>
                                              </p:val>
                                            </p:tav>
                                            <p:tav tm="100000">
                                              <p:val>
                                                <p:strVal val="#ppt_x"/>
                                              </p:val>
                                            </p:tav>
                                          </p:tavLst>
                                        </p:anim>
                                        <p:anim calcmode="lin" valueType="num">
                                          <p:cBhvr>
                                            <p:cTn id="72" dur="500" fill="hold"/>
                                            <p:tgtEl>
                                              <p:spTgt spid="8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788592" y="1234740"/>
            <a:ext cx="2251867" cy="2251867"/>
            <a:chOff x="1661810" y="1568370"/>
            <a:chExt cx="3780526" cy="3780526"/>
          </a:xfrm>
        </p:grpSpPr>
        <p:sp>
          <p:nvSpPr>
            <p:cNvPr id="5" name="椭圆 4"/>
            <p:cNvSpPr/>
            <p:nvPr/>
          </p:nvSpPr>
          <p:spPr>
            <a:xfrm>
              <a:off x="1661810" y="1568370"/>
              <a:ext cx="3780526" cy="3780526"/>
            </a:xfrm>
            <a:prstGeom prst="ellipse">
              <a:avLst/>
            </a:prstGeom>
            <a:gradFill flip="none" rotWithShape="1">
              <a:gsLst>
                <a:gs pos="100000">
                  <a:schemeClr val="bg1">
                    <a:lumMod val="75000"/>
                  </a:schemeClr>
                </a:gs>
                <a:gs pos="0">
                  <a:schemeClr val="bg1"/>
                </a:gs>
              </a:gsLst>
              <a:lin ang="5400000" scaled="1"/>
              <a:tileRect/>
            </a:gradFill>
            <a:ln w="9525">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graphicFrame>
          <p:nvGraphicFramePr>
            <p:cNvPr id="6" name="图表 5"/>
            <p:cNvGraphicFramePr/>
            <p:nvPr/>
          </p:nvGraphicFramePr>
          <p:xfrm>
            <a:off x="1847273" y="1994285"/>
            <a:ext cx="3409603" cy="2928698"/>
          </p:xfrm>
          <a:graphic>
            <a:graphicData uri="http://schemas.openxmlformats.org/drawingml/2006/chart">
              <c:chart xmlns:c="http://schemas.openxmlformats.org/drawingml/2006/chart" xmlns:r="http://schemas.openxmlformats.org/officeDocument/2006/relationships" r:id="rId3"/>
            </a:graphicData>
          </a:graphic>
        </p:graphicFrame>
        <p:sp>
          <p:nvSpPr>
            <p:cNvPr id="7" name="椭圆 6"/>
            <p:cNvSpPr/>
            <p:nvPr/>
          </p:nvSpPr>
          <p:spPr>
            <a:xfrm>
              <a:off x="2222218" y="2128778"/>
              <a:ext cx="2659713" cy="2659713"/>
            </a:xfrm>
            <a:prstGeom prst="ellipse">
              <a:avLst/>
            </a:prstGeom>
            <a:noFill/>
            <a:ln w="69850">
              <a:gradFill flip="none" rotWithShape="1">
                <a:gsLst>
                  <a:gs pos="0">
                    <a:schemeClr val="bg1">
                      <a:lumMod val="65000"/>
                    </a:schemeClr>
                  </a:gs>
                  <a:gs pos="100000">
                    <a:schemeClr val="bg1"/>
                  </a:gs>
                </a:gsLst>
                <a:lin ang="27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8" name="椭圆 7"/>
            <p:cNvSpPr/>
            <p:nvPr/>
          </p:nvSpPr>
          <p:spPr>
            <a:xfrm>
              <a:off x="2425472" y="2335297"/>
              <a:ext cx="2253202" cy="2253202"/>
            </a:xfrm>
            <a:prstGeom prst="ellipse">
              <a:avLst/>
            </a:prstGeom>
            <a:solidFill>
              <a:schemeClr val="bg1">
                <a:lumMod val="95000"/>
              </a:schemeClr>
            </a:solidFill>
            <a:ln w="50800">
              <a:noFill/>
            </a:ln>
            <a:effectLst/>
            <a:scene3d>
              <a:camera prst="orthographicFront"/>
              <a:lightRig rig="threePt" dir="t"/>
            </a:scene3d>
            <a:sp3d prstMaterial="softEdge">
              <a:bevelT w="82550" h="317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grpSp>
      <p:sp>
        <p:nvSpPr>
          <p:cNvPr id="9" name="矩形 8"/>
          <p:cNvSpPr/>
          <p:nvPr/>
        </p:nvSpPr>
        <p:spPr>
          <a:xfrm>
            <a:off x="1419819" y="2050873"/>
            <a:ext cx="965329" cy="646331"/>
          </a:xfrm>
          <a:prstGeom prst="rect">
            <a:avLst/>
          </a:prstGeom>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36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60</a:t>
            </a:r>
            <a:r>
              <a:rPr kumimoji="0" lang="en-US" altLang="zh-CN" sz="21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a:t>
            </a:r>
            <a:endParaRPr kumimoji="0" lang="zh-CN" altLang="en-US" sz="675"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endParaRPr>
          </a:p>
        </p:txBody>
      </p:sp>
      <p:sp>
        <p:nvSpPr>
          <p:cNvPr id="10" name="椭圆 9"/>
          <p:cNvSpPr/>
          <p:nvPr/>
        </p:nvSpPr>
        <p:spPr>
          <a:xfrm>
            <a:off x="1434162" y="2889092"/>
            <a:ext cx="145453" cy="145454"/>
          </a:xfrm>
          <a:prstGeom prst="ellipse">
            <a:avLst/>
          </a:prstGeom>
          <a:solidFill>
            <a:schemeClr val="bg1">
              <a:lumMod val="95000"/>
            </a:schemeClr>
          </a:solidFill>
          <a:ln w="50800">
            <a:noFill/>
          </a:ln>
          <a:effectLst>
            <a:outerShdw blurRad="50800" dist="25400" dir="2700000" algn="tl" rotWithShape="0">
              <a:schemeClr val="tx1">
                <a:alpha val="35000"/>
              </a:schemeClr>
            </a:outerShdw>
          </a:effectLst>
          <a:scene3d>
            <a:camera prst="orthographicFront"/>
            <a:lightRig rig="threePt" dir="t"/>
          </a:scene3d>
          <a:sp3d prstMaterial="softEdge">
            <a:bevelT w="25400" h="63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grpSp>
        <p:nvGrpSpPr>
          <p:cNvPr id="11" name="组合 10"/>
          <p:cNvGrpSpPr/>
          <p:nvPr/>
        </p:nvGrpSpPr>
        <p:grpSpPr>
          <a:xfrm>
            <a:off x="1126995" y="3472314"/>
            <a:ext cx="1550977" cy="712248"/>
            <a:chOff x="1502659" y="4629752"/>
            <a:chExt cx="2067969" cy="949664"/>
          </a:xfrm>
        </p:grpSpPr>
        <p:sp>
          <p:nvSpPr>
            <p:cNvPr id="12" name="文本框 11"/>
            <p:cNvSpPr txBox="1"/>
            <p:nvPr/>
          </p:nvSpPr>
          <p:spPr bwMode="auto">
            <a:xfrm>
              <a:off x="1502659" y="5017724"/>
              <a:ext cx="2067969" cy="561692"/>
            </a:xfrm>
            <a:prstGeom prst="rect">
              <a:avLst/>
            </a:prstGeom>
            <a:noFill/>
          </p:spPr>
          <p:txBody>
            <a:bodyPr wrap="square">
              <a:spAutoFit/>
            </a:bodyPr>
            <a:lstStyle/>
            <a:p>
              <a:pPr marL="0" marR="0" lvl="0" indent="0" algn="ctr" defTabSz="914400" rtl="0" eaLnBrk="1" fontAlgn="base" latinLnBrk="0" hangingPunct="1">
                <a:lnSpc>
                  <a:spcPct val="125000"/>
                </a:lnSpc>
                <a:spcBef>
                  <a:spcPct val="0"/>
                </a:spcBef>
                <a:spcAft>
                  <a:spcPct val="0"/>
                </a:spcAft>
                <a:buClrTx/>
                <a:buSzTx/>
                <a:buFontTx/>
                <a:buNone/>
                <a:defRPr/>
              </a:pPr>
              <a:r>
                <a:rPr kumimoji="0" lang="zh-CN" altLang="en-US" sz="900" b="0" i="0" u="none" strike="noStrike" kern="1200" cap="none" spc="0" normalizeH="0" baseline="0" noProof="0" dirty="0">
                  <a:ln>
                    <a:noFill/>
                  </a:ln>
                  <a:solidFill>
                    <a:srgbClr val="000000"/>
                  </a:solidFill>
                  <a:effectLst/>
                  <a:uLnTx/>
                  <a:uFillTx/>
                  <a:latin typeface="微软雅黑" panose="020B0503020204020204" pitchFamily="34" charset="-122"/>
                  <a:ea typeface="宋体" panose="02010600030101010101" pitchFamily="2" charset="-122"/>
                  <a:cs typeface="Lato Light" charset="0"/>
                  <a:sym typeface="Lato Light" charset="0"/>
                </a:rPr>
                <a:t>此处添加详细文本描述，建议与标题相关并</a:t>
              </a:r>
              <a:endParaRPr kumimoji="0" lang="en-US" altLang="zh-CN" sz="900" b="0" i="0" u="none" strike="noStrike" kern="1200" cap="none" spc="0" normalizeH="0" baseline="0" noProof="0" dirty="0">
                <a:ln>
                  <a:noFill/>
                </a:ln>
                <a:solidFill>
                  <a:srgbClr val="000000"/>
                </a:solidFill>
                <a:effectLst/>
                <a:uLnTx/>
                <a:uFillTx/>
                <a:latin typeface="微软雅黑" panose="020B0503020204020204" pitchFamily="34" charset="-122"/>
                <a:ea typeface="宋体" panose="02010600030101010101" pitchFamily="2" charset="-122"/>
                <a:cs typeface="Lato Light" charset="0"/>
                <a:sym typeface="Lato Light" charset="0"/>
              </a:endParaRPr>
            </a:p>
          </p:txBody>
        </p:sp>
        <p:sp>
          <p:nvSpPr>
            <p:cNvPr id="13" name="文本框 12"/>
            <p:cNvSpPr txBox="1"/>
            <p:nvPr/>
          </p:nvSpPr>
          <p:spPr bwMode="auto">
            <a:xfrm>
              <a:off x="1555948" y="4629752"/>
              <a:ext cx="1961390" cy="430887"/>
            </a:xfrm>
            <a:prstGeom prst="rect">
              <a:avLst/>
            </a:prstGeom>
            <a:noFill/>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500" b="0" i="0" u="none" strike="noStrike" kern="1200" cap="none" spc="75"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在此添加标题</a:t>
              </a:r>
            </a:p>
          </p:txBody>
        </p:sp>
        <p:cxnSp>
          <p:nvCxnSpPr>
            <p:cNvPr id="14" name="直接连接符 13"/>
            <p:cNvCxnSpPr/>
            <p:nvPr/>
          </p:nvCxnSpPr>
          <p:spPr>
            <a:xfrm>
              <a:off x="1622653" y="5002128"/>
              <a:ext cx="1813787" cy="0"/>
            </a:xfrm>
            <a:prstGeom prst="line">
              <a:avLst/>
            </a:prstGeom>
            <a:ln>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5" name="组合 14"/>
          <p:cNvGrpSpPr/>
          <p:nvPr/>
        </p:nvGrpSpPr>
        <p:grpSpPr>
          <a:xfrm>
            <a:off x="3446067" y="1234740"/>
            <a:ext cx="2251867" cy="2251867"/>
            <a:chOff x="1661810" y="1568370"/>
            <a:chExt cx="3780526" cy="3780526"/>
          </a:xfrm>
        </p:grpSpPr>
        <p:sp>
          <p:nvSpPr>
            <p:cNvPr id="16" name="椭圆 15"/>
            <p:cNvSpPr/>
            <p:nvPr/>
          </p:nvSpPr>
          <p:spPr>
            <a:xfrm>
              <a:off x="1661810" y="1568370"/>
              <a:ext cx="3780526" cy="3780526"/>
            </a:xfrm>
            <a:prstGeom prst="ellipse">
              <a:avLst/>
            </a:prstGeom>
            <a:gradFill flip="none" rotWithShape="1">
              <a:gsLst>
                <a:gs pos="100000">
                  <a:schemeClr val="bg1">
                    <a:lumMod val="75000"/>
                  </a:schemeClr>
                </a:gs>
                <a:gs pos="0">
                  <a:schemeClr val="bg1"/>
                </a:gs>
              </a:gsLst>
              <a:lin ang="5400000" scaled="1"/>
              <a:tileRect/>
            </a:gradFill>
            <a:ln w="9525">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graphicFrame>
          <p:nvGraphicFramePr>
            <p:cNvPr id="17" name="图表 16"/>
            <p:cNvGraphicFramePr/>
            <p:nvPr/>
          </p:nvGraphicFramePr>
          <p:xfrm>
            <a:off x="1847273" y="1994285"/>
            <a:ext cx="3409603" cy="2928698"/>
          </p:xfrm>
          <a:graphic>
            <a:graphicData uri="http://schemas.openxmlformats.org/drawingml/2006/chart">
              <c:chart xmlns:c="http://schemas.openxmlformats.org/drawingml/2006/chart" xmlns:r="http://schemas.openxmlformats.org/officeDocument/2006/relationships" r:id="rId4"/>
            </a:graphicData>
          </a:graphic>
        </p:graphicFrame>
        <p:sp>
          <p:nvSpPr>
            <p:cNvPr id="18" name="椭圆 17"/>
            <p:cNvSpPr/>
            <p:nvPr/>
          </p:nvSpPr>
          <p:spPr>
            <a:xfrm>
              <a:off x="2222218" y="2128778"/>
              <a:ext cx="2659713" cy="2659713"/>
            </a:xfrm>
            <a:prstGeom prst="ellipse">
              <a:avLst/>
            </a:prstGeom>
            <a:noFill/>
            <a:ln w="69850">
              <a:gradFill flip="none" rotWithShape="1">
                <a:gsLst>
                  <a:gs pos="0">
                    <a:schemeClr val="bg1">
                      <a:lumMod val="65000"/>
                    </a:schemeClr>
                  </a:gs>
                  <a:gs pos="100000">
                    <a:schemeClr val="bg1"/>
                  </a:gs>
                </a:gsLst>
                <a:lin ang="27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19" name="椭圆 18"/>
            <p:cNvSpPr/>
            <p:nvPr/>
          </p:nvSpPr>
          <p:spPr>
            <a:xfrm>
              <a:off x="2425472" y="2335297"/>
              <a:ext cx="2253202" cy="2253202"/>
            </a:xfrm>
            <a:prstGeom prst="ellipse">
              <a:avLst/>
            </a:prstGeom>
            <a:solidFill>
              <a:schemeClr val="bg1">
                <a:lumMod val="95000"/>
              </a:schemeClr>
            </a:solidFill>
            <a:ln w="50800">
              <a:noFill/>
            </a:ln>
            <a:effectLst/>
            <a:scene3d>
              <a:camera prst="orthographicFront"/>
              <a:lightRig rig="threePt" dir="t"/>
            </a:scene3d>
            <a:sp3d prstMaterial="softEdge">
              <a:bevelT w="82550" h="317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grpSp>
      <p:sp>
        <p:nvSpPr>
          <p:cNvPr id="20" name="矩形 19"/>
          <p:cNvSpPr/>
          <p:nvPr/>
        </p:nvSpPr>
        <p:spPr>
          <a:xfrm>
            <a:off x="4089336" y="2050873"/>
            <a:ext cx="965329" cy="646331"/>
          </a:xfrm>
          <a:prstGeom prst="rect">
            <a:avLst/>
          </a:prstGeom>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36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75</a:t>
            </a:r>
            <a:r>
              <a:rPr kumimoji="0" lang="en-US" altLang="zh-CN" sz="21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a:t>
            </a:r>
            <a:endParaRPr kumimoji="0" lang="zh-CN" altLang="en-US" sz="675"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endParaRPr>
          </a:p>
        </p:txBody>
      </p:sp>
      <p:sp>
        <p:nvSpPr>
          <p:cNvPr id="21" name="椭圆 20"/>
          <p:cNvSpPr/>
          <p:nvPr/>
        </p:nvSpPr>
        <p:spPr>
          <a:xfrm>
            <a:off x="3778785" y="2260237"/>
            <a:ext cx="145453" cy="145454"/>
          </a:xfrm>
          <a:prstGeom prst="ellipse">
            <a:avLst/>
          </a:prstGeom>
          <a:solidFill>
            <a:schemeClr val="bg1">
              <a:lumMod val="95000"/>
            </a:schemeClr>
          </a:solidFill>
          <a:ln w="50800">
            <a:noFill/>
          </a:ln>
          <a:effectLst>
            <a:outerShdw blurRad="50800" dist="25400" dir="2700000" algn="tl" rotWithShape="0">
              <a:schemeClr val="tx1">
                <a:alpha val="35000"/>
              </a:schemeClr>
            </a:outerShdw>
          </a:effectLst>
          <a:scene3d>
            <a:camera prst="orthographicFront"/>
            <a:lightRig rig="threePt" dir="t"/>
          </a:scene3d>
          <a:sp3d prstMaterial="softEdge">
            <a:bevelT w="25400" h="63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grpSp>
        <p:nvGrpSpPr>
          <p:cNvPr id="22" name="组合 21"/>
          <p:cNvGrpSpPr/>
          <p:nvPr/>
        </p:nvGrpSpPr>
        <p:grpSpPr>
          <a:xfrm>
            <a:off x="3796512" y="3472314"/>
            <a:ext cx="1550977" cy="712248"/>
            <a:chOff x="5062015" y="4629752"/>
            <a:chExt cx="2067969" cy="949664"/>
          </a:xfrm>
        </p:grpSpPr>
        <p:sp>
          <p:nvSpPr>
            <p:cNvPr id="23" name="文本框 22"/>
            <p:cNvSpPr txBox="1"/>
            <p:nvPr/>
          </p:nvSpPr>
          <p:spPr bwMode="auto">
            <a:xfrm>
              <a:off x="5062015" y="5017724"/>
              <a:ext cx="2067969" cy="561692"/>
            </a:xfrm>
            <a:prstGeom prst="rect">
              <a:avLst/>
            </a:prstGeom>
            <a:noFill/>
          </p:spPr>
          <p:txBody>
            <a:bodyPr wrap="square">
              <a:spAutoFit/>
            </a:bodyPr>
            <a:lstStyle/>
            <a:p>
              <a:pPr marL="0" marR="0" lvl="0" indent="0" algn="ctr" defTabSz="914400" rtl="0" eaLnBrk="1" fontAlgn="base" latinLnBrk="0" hangingPunct="1">
                <a:lnSpc>
                  <a:spcPct val="125000"/>
                </a:lnSpc>
                <a:spcBef>
                  <a:spcPct val="0"/>
                </a:spcBef>
                <a:spcAft>
                  <a:spcPct val="0"/>
                </a:spcAft>
                <a:buClrTx/>
                <a:buSzTx/>
                <a:buFontTx/>
                <a:buNone/>
                <a:defRPr/>
              </a:pPr>
              <a:r>
                <a:rPr kumimoji="0" lang="zh-CN" altLang="en-US" sz="900" b="0" i="0" u="none" strike="noStrike" kern="1200" cap="none" spc="0" normalizeH="0" baseline="0" noProof="0" dirty="0">
                  <a:ln>
                    <a:noFill/>
                  </a:ln>
                  <a:solidFill>
                    <a:srgbClr val="000000"/>
                  </a:solidFill>
                  <a:effectLst/>
                  <a:uLnTx/>
                  <a:uFillTx/>
                  <a:latin typeface="微软雅黑" panose="020B0503020204020204" pitchFamily="34" charset="-122"/>
                  <a:ea typeface="宋体" panose="02010600030101010101" pitchFamily="2" charset="-122"/>
                  <a:cs typeface="Lato Light" charset="0"/>
                  <a:sym typeface="Lato Light" charset="0"/>
                </a:rPr>
                <a:t>此处添加详细文本描述，建议与标题相关并</a:t>
              </a:r>
              <a:endParaRPr kumimoji="0" lang="en-US" altLang="zh-CN" sz="900" b="0" i="0" u="none" strike="noStrike" kern="1200" cap="none" spc="0" normalizeH="0" baseline="0" noProof="0" dirty="0">
                <a:ln>
                  <a:noFill/>
                </a:ln>
                <a:solidFill>
                  <a:srgbClr val="000000"/>
                </a:solidFill>
                <a:effectLst/>
                <a:uLnTx/>
                <a:uFillTx/>
                <a:latin typeface="微软雅黑" panose="020B0503020204020204" pitchFamily="34" charset="-122"/>
                <a:ea typeface="宋体" panose="02010600030101010101" pitchFamily="2" charset="-122"/>
                <a:cs typeface="Lato Light" charset="0"/>
                <a:sym typeface="Lato Light" charset="0"/>
              </a:endParaRPr>
            </a:p>
          </p:txBody>
        </p:sp>
        <p:sp>
          <p:nvSpPr>
            <p:cNvPr id="24" name="文本框 23"/>
            <p:cNvSpPr txBox="1"/>
            <p:nvPr/>
          </p:nvSpPr>
          <p:spPr bwMode="auto">
            <a:xfrm>
              <a:off x="5115304" y="4629752"/>
              <a:ext cx="1961390" cy="430887"/>
            </a:xfrm>
            <a:prstGeom prst="rect">
              <a:avLst/>
            </a:prstGeom>
            <a:noFill/>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500" b="0" i="0" u="none" strike="noStrike" kern="1200" cap="none" spc="75"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在此添加标题</a:t>
              </a:r>
            </a:p>
          </p:txBody>
        </p:sp>
        <p:cxnSp>
          <p:nvCxnSpPr>
            <p:cNvPr id="25" name="直接连接符 24"/>
            <p:cNvCxnSpPr/>
            <p:nvPr/>
          </p:nvCxnSpPr>
          <p:spPr>
            <a:xfrm>
              <a:off x="5185942" y="5002128"/>
              <a:ext cx="1813787" cy="0"/>
            </a:xfrm>
            <a:prstGeom prst="line">
              <a:avLst/>
            </a:prstGeom>
            <a:ln>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26" name="组合 25"/>
          <p:cNvGrpSpPr/>
          <p:nvPr/>
        </p:nvGrpSpPr>
        <p:grpSpPr>
          <a:xfrm>
            <a:off x="6103542" y="1234740"/>
            <a:ext cx="2251867" cy="2251867"/>
            <a:chOff x="1661810" y="1568370"/>
            <a:chExt cx="3780526" cy="3780526"/>
          </a:xfrm>
        </p:grpSpPr>
        <p:sp>
          <p:nvSpPr>
            <p:cNvPr id="27" name="椭圆 26"/>
            <p:cNvSpPr/>
            <p:nvPr/>
          </p:nvSpPr>
          <p:spPr>
            <a:xfrm>
              <a:off x="1661810" y="1568370"/>
              <a:ext cx="3780526" cy="3780526"/>
            </a:xfrm>
            <a:prstGeom prst="ellipse">
              <a:avLst/>
            </a:prstGeom>
            <a:gradFill flip="none" rotWithShape="1">
              <a:gsLst>
                <a:gs pos="100000">
                  <a:schemeClr val="bg1">
                    <a:lumMod val="75000"/>
                  </a:schemeClr>
                </a:gs>
                <a:gs pos="0">
                  <a:schemeClr val="bg1"/>
                </a:gs>
              </a:gsLst>
              <a:lin ang="5400000" scaled="1"/>
              <a:tileRect/>
            </a:gradFill>
            <a:ln w="9525">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graphicFrame>
          <p:nvGraphicFramePr>
            <p:cNvPr id="28" name="图表 27"/>
            <p:cNvGraphicFramePr/>
            <p:nvPr/>
          </p:nvGraphicFramePr>
          <p:xfrm>
            <a:off x="1847273" y="1994285"/>
            <a:ext cx="3409603" cy="2928698"/>
          </p:xfrm>
          <a:graphic>
            <a:graphicData uri="http://schemas.openxmlformats.org/drawingml/2006/chart">
              <c:chart xmlns:c="http://schemas.openxmlformats.org/drawingml/2006/chart" xmlns:r="http://schemas.openxmlformats.org/officeDocument/2006/relationships" r:id="rId5"/>
            </a:graphicData>
          </a:graphic>
        </p:graphicFrame>
        <p:sp>
          <p:nvSpPr>
            <p:cNvPr id="29" name="椭圆 28"/>
            <p:cNvSpPr/>
            <p:nvPr/>
          </p:nvSpPr>
          <p:spPr>
            <a:xfrm>
              <a:off x="2222218" y="2128778"/>
              <a:ext cx="2659713" cy="2659713"/>
            </a:xfrm>
            <a:prstGeom prst="ellipse">
              <a:avLst/>
            </a:prstGeom>
            <a:noFill/>
            <a:ln w="69850">
              <a:gradFill flip="none" rotWithShape="1">
                <a:gsLst>
                  <a:gs pos="0">
                    <a:schemeClr val="bg1">
                      <a:lumMod val="65000"/>
                    </a:schemeClr>
                  </a:gs>
                  <a:gs pos="100000">
                    <a:schemeClr val="bg1"/>
                  </a:gs>
                </a:gsLst>
                <a:lin ang="27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30" name="椭圆 29"/>
            <p:cNvSpPr/>
            <p:nvPr/>
          </p:nvSpPr>
          <p:spPr>
            <a:xfrm>
              <a:off x="2425472" y="2335297"/>
              <a:ext cx="2253202" cy="2253202"/>
            </a:xfrm>
            <a:prstGeom prst="ellipse">
              <a:avLst/>
            </a:prstGeom>
            <a:solidFill>
              <a:schemeClr val="bg1">
                <a:lumMod val="95000"/>
              </a:schemeClr>
            </a:solidFill>
            <a:ln w="50800">
              <a:noFill/>
            </a:ln>
            <a:effectLst/>
            <a:scene3d>
              <a:camera prst="orthographicFront"/>
              <a:lightRig rig="threePt" dir="t"/>
            </a:scene3d>
            <a:sp3d prstMaterial="softEdge">
              <a:bevelT w="82550" h="317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grpSp>
      <p:sp>
        <p:nvSpPr>
          <p:cNvPr id="31" name="矩形 30"/>
          <p:cNvSpPr/>
          <p:nvPr/>
        </p:nvSpPr>
        <p:spPr>
          <a:xfrm>
            <a:off x="6734768" y="2050873"/>
            <a:ext cx="965329" cy="646331"/>
          </a:xfrm>
          <a:prstGeom prst="rect">
            <a:avLst/>
          </a:prstGeom>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36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60</a:t>
            </a:r>
            <a:r>
              <a:rPr kumimoji="0" lang="en-US" altLang="zh-CN" sz="21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a:t>
            </a:r>
            <a:endParaRPr kumimoji="0" lang="zh-CN" altLang="en-US" sz="675"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endParaRPr>
          </a:p>
        </p:txBody>
      </p:sp>
      <p:sp>
        <p:nvSpPr>
          <p:cNvPr id="32" name="椭圆 31"/>
          <p:cNvSpPr/>
          <p:nvPr/>
        </p:nvSpPr>
        <p:spPr>
          <a:xfrm>
            <a:off x="6749111" y="2889092"/>
            <a:ext cx="145453" cy="145454"/>
          </a:xfrm>
          <a:prstGeom prst="ellipse">
            <a:avLst/>
          </a:prstGeom>
          <a:solidFill>
            <a:schemeClr val="bg1">
              <a:lumMod val="95000"/>
            </a:schemeClr>
          </a:solidFill>
          <a:ln w="50800">
            <a:noFill/>
          </a:ln>
          <a:effectLst>
            <a:outerShdw blurRad="50800" dist="25400" dir="2700000" algn="tl" rotWithShape="0">
              <a:schemeClr val="tx1">
                <a:alpha val="35000"/>
              </a:schemeClr>
            </a:outerShdw>
          </a:effectLst>
          <a:scene3d>
            <a:camera prst="orthographicFront"/>
            <a:lightRig rig="threePt" dir="t"/>
          </a:scene3d>
          <a:sp3d prstMaterial="softEdge">
            <a:bevelT w="25400" h="63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grpSp>
        <p:nvGrpSpPr>
          <p:cNvPr id="33" name="组合 32"/>
          <p:cNvGrpSpPr/>
          <p:nvPr/>
        </p:nvGrpSpPr>
        <p:grpSpPr>
          <a:xfrm>
            <a:off x="6441944" y="3472314"/>
            <a:ext cx="1550977" cy="712248"/>
            <a:chOff x="8589258" y="4629752"/>
            <a:chExt cx="2067969" cy="949664"/>
          </a:xfrm>
        </p:grpSpPr>
        <p:sp>
          <p:nvSpPr>
            <p:cNvPr id="34" name="文本框 33"/>
            <p:cNvSpPr txBox="1"/>
            <p:nvPr/>
          </p:nvSpPr>
          <p:spPr bwMode="auto">
            <a:xfrm>
              <a:off x="8589258" y="5017724"/>
              <a:ext cx="2067969" cy="561692"/>
            </a:xfrm>
            <a:prstGeom prst="rect">
              <a:avLst/>
            </a:prstGeom>
            <a:noFill/>
          </p:spPr>
          <p:txBody>
            <a:bodyPr wrap="square">
              <a:spAutoFit/>
            </a:bodyPr>
            <a:lstStyle/>
            <a:p>
              <a:pPr marL="0" marR="0" lvl="0" indent="0" algn="ctr" defTabSz="914400" rtl="0" eaLnBrk="1" fontAlgn="base" latinLnBrk="0" hangingPunct="1">
                <a:lnSpc>
                  <a:spcPct val="125000"/>
                </a:lnSpc>
                <a:spcBef>
                  <a:spcPct val="0"/>
                </a:spcBef>
                <a:spcAft>
                  <a:spcPct val="0"/>
                </a:spcAft>
                <a:buClrTx/>
                <a:buSzTx/>
                <a:buFontTx/>
                <a:buNone/>
                <a:defRPr/>
              </a:pPr>
              <a:r>
                <a:rPr kumimoji="0" lang="zh-CN" altLang="en-US" sz="900" b="0" i="0" u="none" strike="noStrike" kern="1200" cap="none" spc="0" normalizeH="0" baseline="0" noProof="0" dirty="0">
                  <a:ln>
                    <a:noFill/>
                  </a:ln>
                  <a:solidFill>
                    <a:srgbClr val="000000"/>
                  </a:solidFill>
                  <a:effectLst/>
                  <a:uLnTx/>
                  <a:uFillTx/>
                  <a:latin typeface="微软雅黑" panose="020B0503020204020204" pitchFamily="34" charset="-122"/>
                  <a:ea typeface="宋体" panose="02010600030101010101" pitchFamily="2" charset="-122"/>
                  <a:cs typeface="Lato Light" charset="0"/>
                  <a:sym typeface="Lato Light" charset="0"/>
                </a:rPr>
                <a:t>此处添加详细文本描述，建议与标题相关并</a:t>
              </a:r>
              <a:endParaRPr kumimoji="0" lang="en-US" altLang="zh-CN" sz="900" b="0" i="0" u="none" strike="noStrike" kern="1200" cap="none" spc="0" normalizeH="0" baseline="0" noProof="0" dirty="0">
                <a:ln>
                  <a:noFill/>
                </a:ln>
                <a:solidFill>
                  <a:srgbClr val="000000"/>
                </a:solidFill>
                <a:effectLst/>
                <a:uLnTx/>
                <a:uFillTx/>
                <a:latin typeface="微软雅黑" panose="020B0503020204020204" pitchFamily="34" charset="-122"/>
                <a:ea typeface="宋体" panose="02010600030101010101" pitchFamily="2" charset="-122"/>
                <a:cs typeface="Lato Light" charset="0"/>
                <a:sym typeface="Lato Light" charset="0"/>
              </a:endParaRPr>
            </a:p>
          </p:txBody>
        </p:sp>
        <p:sp>
          <p:nvSpPr>
            <p:cNvPr id="35" name="文本框 34"/>
            <p:cNvSpPr txBox="1"/>
            <p:nvPr/>
          </p:nvSpPr>
          <p:spPr bwMode="auto">
            <a:xfrm>
              <a:off x="8642547" y="4629752"/>
              <a:ext cx="1961390" cy="430887"/>
            </a:xfrm>
            <a:prstGeom prst="rect">
              <a:avLst/>
            </a:prstGeom>
            <a:noFill/>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500" b="0" i="0" u="none" strike="noStrike" kern="1200" cap="none" spc="75"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在此添加标题</a:t>
              </a:r>
            </a:p>
          </p:txBody>
        </p:sp>
        <p:cxnSp>
          <p:nvCxnSpPr>
            <p:cNvPr id="36" name="直接连接符 35"/>
            <p:cNvCxnSpPr/>
            <p:nvPr/>
          </p:nvCxnSpPr>
          <p:spPr>
            <a:xfrm>
              <a:off x="8709252" y="5002128"/>
              <a:ext cx="1813787" cy="0"/>
            </a:xfrm>
            <a:prstGeom prst="line">
              <a:avLst/>
            </a:prstGeom>
            <a:ln>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0">
        <p15:prstTrans prst="drape"/>
      </p:transition>
    </mc:Choice>
    <mc:Fallback xmlns="">
      <p:transition spd="slow" advClick="0"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500"/>
                                            <p:tgtEl>
                                              <p:spTgt spid="4"/>
                                            </p:tgtEl>
                                          </p:cBhvr>
                                        </p:animEffect>
                                      </p:childTnLst>
                                    </p:cTn>
                                  </p:par>
                                  <p:par>
                                    <p:cTn id="8" presetID="2" presetClass="entr" presetSubtype="4" accel="60000" fill="hold" grpId="0" nodeType="withEffect" p14:presetBounceEnd="40000">
                                      <p:stCondLst>
                                        <p:cond delay="200"/>
                                      </p:stCondLst>
                                      <p:childTnLst>
                                        <p:set>
                                          <p:cBhvr>
                                            <p:cTn id="9" dur="1" fill="hold">
                                              <p:stCondLst>
                                                <p:cond delay="0"/>
                                              </p:stCondLst>
                                            </p:cTn>
                                            <p:tgtEl>
                                              <p:spTgt spid="10"/>
                                            </p:tgtEl>
                                            <p:attrNameLst>
                                              <p:attrName>style.visibility</p:attrName>
                                            </p:attrNameLst>
                                          </p:cBhvr>
                                          <p:to>
                                            <p:strVal val="visible"/>
                                          </p:to>
                                        </p:set>
                                        <p:anim calcmode="lin" valueType="num" p14:bounceEnd="40000">
                                          <p:cBhvr additive="base">
                                            <p:cTn id="10" dur="500" fill="hold"/>
                                            <p:tgtEl>
                                              <p:spTgt spid="10"/>
                                            </p:tgtEl>
                                            <p:attrNameLst>
                                              <p:attrName>ppt_x</p:attrName>
                                            </p:attrNameLst>
                                          </p:cBhvr>
                                          <p:tavLst>
                                            <p:tav tm="0">
                                              <p:val>
                                                <p:strVal val="#ppt_x"/>
                                              </p:val>
                                            </p:tav>
                                            <p:tav tm="100000">
                                              <p:val>
                                                <p:strVal val="#ppt_x"/>
                                              </p:val>
                                            </p:tav>
                                          </p:tavLst>
                                        </p:anim>
                                        <p:anim calcmode="lin" valueType="num" p14:bounceEnd="40000">
                                          <p:cBhvr additive="base">
                                            <p:cTn id="11" dur="500" fill="hold"/>
                                            <p:tgtEl>
                                              <p:spTgt spid="10"/>
                                            </p:tgtEl>
                                            <p:attrNameLst>
                                              <p:attrName>ppt_y</p:attrName>
                                            </p:attrNameLst>
                                          </p:cBhvr>
                                          <p:tavLst>
                                            <p:tav tm="0">
                                              <p:val>
                                                <p:strVal val="1+#ppt_h/2"/>
                                              </p:val>
                                            </p:tav>
                                            <p:tav tm="100000">
                                              <p:val>
                                                <p:strVal val="#ppt_y"/>
                                              </p:val>
                                            </p:tav>
                                          </p:tavLst>
                                        </p:anim>
                                      </p:childTnLst>
                                    </p:cTn>
                                  </p:par>
                                </p:childTnLst>
                              </p:cTn>
                            </p:par>
                            <p:par>
                              <p:cTn id="12" fill="hold">
                                <p:stCondLst>
                                  <p:cond delay="500"/>
                                </p:stCondLst>
                                <p:childTnLst>
                                  <p:par>
                                    <p:cTn id="13" presetID="53" presetClass="entr" presetSubtype="16" fill="hold" grpId="0" nodeType="afterEffect">
                                      <p:stCondLst>
                                        <p:cond delay="0"/>
                                      </p:stCondLst>
                                      <p:iterate type="lt">
                                        <p:tmPct val="10000"/>
                                      </p:iterate>
                                      <p:childTnLst>
                                        <p:set>
                                          <p:cBhvr>
                                            <p:cTn id="14" dur="1" fill="hold">
                                              <p:stCondLst>
                                                <p:cond delay="0"/>
                                              </p:stCondLst>
                                            </p:cTn>
                                            <p:tgtEl>
                                              <p:spTgt spid="9"/>
                                            </p:tgtEl>
                                            <p:attrNameLst>
                                              <p:attrName>style.visibility</p:attrName>
                                            </p:attrNameLst>
                                          </p:cBhvr>
                                          <p:to>
                                            <p:strVal val="visible"/>
                                          </p:to>
                                        </p:set>
                                        <p:anim calcmode="lin" valueType="num">
                                          <p:cBhvr>
                                            <p:cTn id="15" dur="500" fill="hold"/>
                                            <p:tgtEl>
                                              <p:spTgt spid="9"/>
                                            </p:tgtEl>
                                            <p:attrNameLst>
                                              <p:attrName>ppt_w</p:attrName>
                                            </p:attrNameLst>
                                          </p:cBhvr>
                                          <p:tavLst>
                                            <p:tav tm="0">
                                              <p:val>
                                                <p:fltVal val="0"/>
                                              </p:val>
                                            </p:tav>
                                            <p:tav tm="100000">
                                              <p:val>
                                                <p:strVal val="#ppt_w"/>
                                              </p:val>
                                            </p:tav>
                                          </p:tavLst>
                                        </p:anim>
                                        <p:anim calcmode="lin" valueType="num">
                                          <p:cBhvr>
                                            <p:cTn id="16" dur="500" fill="hold"/>
                                            <p:tgtEl>
                                              <p:spTgt spid="9"/>
                                            </p:tgtEl>
                                            <p:attrNameLst>
                                              <p:attrName>ppt_h</p:attrName>
                                            </p:attrNameLst>
                                          </p:cBhvr>
                                          <p:tavLst>
                                            <p:tav tm="0">
                                              <p:val>
                                                <p:fltVal val="0"/>
                                              </p:val>
                                            </p:tav>
                                            <p:tav tm="100000">
                                              <p:val>
                                                <p:strVal val="#ppt_h"/>
                                              </p:val>
                                            </p:tav>
                                          </p:tavLst>
                                        </p:anim>
                                        <p:animEffect transition="in" filter="fade">
                                          <p:cBhvr>
                                            <p:cTn id="17" dur="500"/>
                                            <p:tgtEl>
                                              <p:spTgt spid="9"/>
                                            </p:tgtEl>
                                          </p:cBhvr>
                                        </p:animEffect>
                                      </p:childTnLst>
                                    </p:cTn>
                                  </p:par>
                                </p:childTnLst>
                              </p:cTn>
                            </p:par>
                            <p:par>
                              <p:cTn id="18" fill="hold">
                                <p:stCondLst>
                                  <p:cond delay="1299"/>
                                </p:stCondLst>
                                <p:childTnLst>
                                  <p:par>
                                    <p:cTn id="19" presetID="21" presetClass="entr" presetSubtype="1" fill="hold" nodeType="after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wheel(1)">
                                          <p:cBhvr>
                                            <p:cTn id="21" dur="500"/>
                                            <p:tgtEl>
                                              <p:spTgt spid="15"/>
                                            </p:tgtEl>
                                          </p:cBhvr>
                                        </p:animEffect>
                                      </p:childTnLst>
                                    </p:cTn>
                                  </p:par>
                                  <p:par>
                                    <p:cTn id="22" presetID="2" presetClass="entr" presetSubtype="4" accel="60000" fill="hold" grpId="0" nodeType="withEffect" p14:presetBounceEnd="40000">
                                      <p:stCondLst>
                                        <p:cond delay="200"/>
                                      </p:stCondLst>
                                      <p:childTnLst>
                                        <p:set>
                                          <p:cBhvr>
                                            <p:cTn id="23" dur="1" fill="hold">
                                              <p:stCondLst>
                                                <p:cond delay="0"/>
                                              </p:stCondLst>
                                            </p:cTn>
                                            <p:tgtEl>
                                              <p:spTgt spid="21"/>
                                            </p:tgtEl>
                                            <p:attrNameLst>
                                              <p:attrName>style.visibility</p:attrName>
                                            </p:attrNameLst>
                                          </p:cBhvr>
                                          <p:to>
                                            <p:strVal val="visible"/>
                                          </p:to>
                                        </p:set>
                                        <p:anim calcmode="lin" valueType="num" p14:bounceEnd="40000">
                                          <p:cBhvr additive="base">
                                            <p:cTn id="24" dur="500" fill="hold"/>
                                            <p:tgtEl>
                                              <p:spTgt spid="21"/>
                                            </p:tgtEl>
                                            <p:attrNameLst>
                                              <p:attrName>ppt_x</p:attrName>
                                            </p:attrNameLst>
                                          </p:cBhvr>
                                          <p:tavLst>
                                            <p:tav tm="0">
                                              <p:val>
                                                <p:strVal val="#ppt_x"/>
                                              </p:val>
                                            </p:tav>
                                            <p:tav tm="100000">
                                              <p:val>
                                                <p:strVal val="#ppt_x"/>
                                              </p:val>
                                            </p:tav>
                                          </p:tavLst>
                                        </p:anim>
                                        <p:anim calcmode="lin" valueType="num" p14:bounceEnd="40000">
                                          <p:cBhvr additive="base">
                                            <p:cTn id="25" dur="500" fill="hold"/>
                                            <p:tgtEl>
                                              <p:spTgt spid="21"/>
                                            </p:tgtEl>
                                            <p:attrNameLst>
                                              <p:attrName>ppt_y</p:attrName>
                                            </p:attrNameLst>
                                          </p:cBhvr>
                                          <p:tavLst>
                                            <p:tav tm="0">
                                              <p:val>
                                                <p:strVal val="1+#ppt_h/2"/>
                                              </p:val>
                                            </p:tav>
                                            <p:tav tm="100000">
                                              <p:val>
                                                <p:strVal val="#ppt_y"/>
                                              </p:val>
                                            </p:tav>
                                          </p:tavLst>
                                        </p:anim>
                                      </p:childTnLst>
                                    </p:cTn>
                                  </p:par>
                                </p:childTnLst>
                              </p:cTn>
                            </p:par>
                            <p:par>
                              <p:cTn id="26" fill="hold">
                                <p:stCondLst>
                                  <p:cond delay="1799"/>
                                </p:stCondLst>
                                <p:childTnLst>
                                  <p:par>
                                    <p:cTn id="27" presetID="53" presetClass="entr" presetSubtype="16" fill="hold" grpId="0" nodeType="afterEffect">
                                      <p:stCondLst>
                                        <p:cond delay="0"/>
                                      </p:stCondLst>
                                      <p:iterate type="lt">
                                        <p:tmPct val="10000"/>
                                      </p:iterate>
                                      <p:childTnLst>
                                        <p:set>
                                          <p:cBhvr>
                                            <p:cTn id="28" dur="1" fill="hold">
                                              <p:stCondLst>
                                                <p:cond delay="0"/>
                                              </p:stCondLst>
                                            </p:cTn>
                                            <p:tgtEl>
                                              <p:spTgt spid="20"/>
                                            </p:tgtEl>
                                            <p:attrNameLst>
                                              <p:attrName>style.visibility</p:attrName>
                                            </p:attrNameLst>
                                          </p:cBhvr>
                                          <p:to>
                                            <p:strVal val="visible"/>
                                          </p:to>
                                        </p:set>
                                        <p:anim calcmode="lin" valueType="num">
                                          <p:cBhvr>
                                            <p:cTn id="29" dur="500" fill="hold"/>
                                            <p:tgtEl>
                                              <p:spTgt spid="20"/>
                                            </p:tgtEl>
                                            <p:attrNameLst>
                                              <p:attrName>ppt_w</p:attrName>
                                            </p:attrNameLst>
                                          </p:cBhvr>
                                          <p:tavLst>
                                            <p:tav tm="0">
                                              <p:val>
                                                <p:fltVal val="0"/>
                                              </p:val>
                                            </p:tav>
                                            <p:tav tm="100000">
                                              <p:val>
                                                <p:strVal val="#ppt_w"/>
                                              </p:val>
                                            </p:tav>
                                          </p:tavLst>
                                        </p:anim>
                                        <p:anim calcmode="lin" valueType="num">
                                          <p:cBhvr>
                                            <p:cTn id="30" dur="500" fill="hold"/>
                                            <p:tgtEl>
                                              <p:spTgt spid="20"/>
                                            </p:tgtEl>
                                            <p:attrNameLst>
                                              <p:attrName>ppt_h</p:attrName>
                                            </p:attrNameLst>
                                          </p:cBhvr>
                                          <p:tavLst>
                                            <p:tav tm="0">
                                              <p:val>
                                                <p:fltVal val="0"/>
                                              </p:val>
                                            </p:tav>
                                            <p:tav tm="100000">
                                              <p:val>
                                                <p:strVal val="#ppt_h"/>
                                              </p:val>
                                            </p:tav>
                                          </p:tavLst>
                                        </p:anim>
                                        <p:animEffect transition="in" filter="fade">
                                          <p:cBhvr>
                                            <p:cTn id="31" dur="500"/>
                                            <p:tgtEl>
                                              <p:spTgt spid="20"/>
                                            </p:tgtEl>
                                          </p:cBhvr>
                                        </p:animEffect>
                                      </p:childTnLst>
                                    </p:cTn>
                                  </p:par>
                                </p:childTnLst>
                              </p:cTn>
                            </p:par>
                            <p:par>
                              <p:cTn id="32" fill="hold">
                                <p:stCondLst>
                                  <p:cond delay="2599"/>
                                </p:stCondLst>
                                <p:childTnLst>
                                  <p:par>
                                    <p:cTn id="33" presetID="21" presetClass="entr" presetSubtype="1" fill="hold"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heel(1)">
                                          <p:cBhvr>
                                            <p:cTn id="35" dur="500"/>
                                            <p:tgtEl>
                                              <p:spTgt spid="26"/>
                                            </p:tgtEl>
                                          </p:cBhvr>
                                        </p:animEffect>
                                      </p:childTnLst>
                                    </p:cTn>
                                  </p:par>
                                  <p:par>
                                    <p:cTn id="36" presetID="2" presetClass="entr" presetSubtype="4" accel="60000" fill="hold" grpId="0" nodeType="withEffect" p14:presetBounceEnd="40000">
                                      <p:stCondLst>
                                        <p:cond delay="200"/>
                                      </p:stCondLst>
                                      <p:childTnLst>
                                        <p:set>
                                          <p:cBhvr>
                                            <p:cTn id="37" dur="1" fill="hold">
                                              <p:stCondLst>
                                                <p:cond delay="0"/>
                                              </p:stCondLst>
                                            </p:cTn>
                                            <p:tgtEl>
                                              <p:spTgt spid="32"/>
                                            </p:tgtEl>
                                            <p:attrNameLst>
                                              <p:attrName>style.visibility</p:attrName>
                                            </p:attrNameLst>
                                          </p:cBhvr>
                                          <p:to>
                                            <p:strVal val="visible"/>
                                          </p:to>
                                        </p:set>
                                        <p:anim calcmode="lin" valueType="num" p14:bounceEnd="40000">
                                          <p:cBhvr additive="base">
                                            <p:cTn id="38" dur="500" fill="hold"/>
                                            <p:tgtEl>
                                              <p:spTgt spid="32"/>
                                            </p:tgtEl>
                                            <p:attrNameLst>
                                              <p:attrName>ppt_x</p:attrName>
                                            </p:attrNameLst>
                                          </p:cBhvr>
                                          <p:tavLst>
                                            <p:tav tm="0">
                                              <p:val>
                                                <p:strVal val="#ppt_x"/>
                                              </p:val>
                                            </p:tav>
                                            <p:tav tm="100000">
                                              <p:val>
                                                <p:strVal val="#ppt_x"/>
                                              </p:val>
                                            </p:tav>
                                          </p:tavLst>
                                        </p:anim>
                                        <p:anim calcmode="lin" valueType="num" p14:bounceEnd="40000">
                                          <p:cBhvr additive="base">
                                            <p:cTn id="39" dur="500" fill="hold"/>
                                            <p:tgtEl>
                                              <p:spTgt spid="32"/>
                                            </p:tgtEl>
                                            <p:attrNameLst>
                                              <p:attrName>ppt_y</p:attrName>
                                            </p:attrNameLst>
                                          </p:cBhvr>
                                          <p:tavLst>
                                            <p:tav tm="0">
                                              <p:val>
                                                <p:strVal val="1+#ppt_h/2"/>
                                              </p:val>
                                            </p:tav>
                                            <p:tav tm="100000">
                                              <p:val>
                                                <p:strVal val="#ppt_y"/>
                                              </p:val>
                                            </p:tav>
                                          </p:tavLst>
                                        </p:anim>
                                      </p:childTnLst>
                                    </p:cTn>
                                  </p:par>
                                </p:childTnLst>
                              </p:cTn>
                            </p:par>
                            <p:par>
                              <p:cTn id="40" fill="hold">
                                <p:stCondLst>
                                  <p:cond delay="3099"/>
                                </p:stCondLst>
                                <p:childTnLst>
                                  <p:par>
                                    <p:cTn id="41" presetID="53" presetClass="entr" presetSubtype="16" fill="hold" grpId="0" nodeType="afterEffect">
                                      <p:stCondLst>
                                        <p:cond delay="0"/>
                                      </p:stCondLst>
                                      <p:iterate type="lt">
                                        <p:tmPct val="10000"/>
                                      </p:iterate>
                                      <p:childTnLst>
                                        <p:set>
                                          <p:cBhvr>
                                            <p:cTn id="42" dur="1" fill="hold">
                                              <p:stCondLst>
                                                <p:cond delay="0"/>
                                              </p:stCondLst>
                                            </p:cTn>
                                            <p:tgtEl>
                                              <p:spTgt spid="31"/>
                                            </p:tgtEl>
                                            <p:attrNameLst>
                                              <p:attrName>style.visibility</p:attrName>
                                            </p:attrNameLst>
                                          </p:cBhvr>
                                          <p:to>
                                            <p:strVal val="visible"/>
                                          </p:to>
                                        </p:set>
                                        <p:anim calcmode="lin" valueType="num">
                                          <p:cBhvr>
                                            <p:cTn id="43" dur="500" fill="hold"/>
                                            <p:tgtEl>
                                              <p:spTgt spid="31"/>
                                            </p:tgtEl>
                                            <p:attrNameLst>
                                              <p:attrName>ppt_w</p:attrName>
                                            </p:attrNameLst>
                                          </p:cBhvr>
                                          <p:tavLst>
                                            <p:tav tm="0">
                                              <p:val>
                                                <p:fltVal val="0"/>
                                              </p:val>
                                            </p:tav>
                                            <p:tav tm="100000">
                                              <p:val>
                                                <p:strVal val="#ppt_w"/>
                                              </p:val>
                                            </p:tav>
                                          </p:tavLst>
                                        </p:anim>
                                        <p:anim calcmode="lin" valueType="num">
                                          <p:cBhvr>
                                            <p:cTn id="44" dur="500" fill="hold"/>
                                            <p:tgtEl>
                                              <p:spTgt spid="31"/>
                                            </p:tgtEl>
                                            <p:attrNameLst>
                                              <p:attrName>ppt_h</p:attrName>
                                            </p:attrNameLst>
                                          </p:cBhvr>
                                          <p:tavLst>
                                            <p:tav tm="0">
                                              <p:val>
                                                <p:fltVal val="0"/>
                                              </p:val>
                                            </p:tav>
                                            <p:tav tm="100000">
                                              <p:val>
                                                <p:strVal val="#ppt_h"/>
                                              </p:val>
                                            </p:tav>
                                          </p:tavLst>
                                        </p:anim>
                                        <p:animEffect transition="in" filter="fade">
                                          <p:cBhvr>
                                            <p:cTn id="45" dur="500"/>
                                            <p:tgtEl>
                                              <p:spTgt spid="31"/>
                                            </p:tgtEl>
                                          </p:cBhvr>
                                        </p:animEffect>
                                      </p:childTnLst>
                                    </p:cTn>
                                  </p:par>
                                </p:childTnLst>
                              </p:cTn>
                            </p:par>
                            <p:par>
                              <p:cTn id="46" fill="hold">
                                <p:stCondLst>
                                  <p:cond delay="3899"/>
                                </p:stCondLst>
                                <p:childTnLst>
                                  <p:par>
                                    <p:cTn id="47" presetID="16" presetClass="entr" presetSubtype="37"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barn(outVertical)">
                                          <p:cBhvr>
                                            <p:cTn id="49" dur="500"/>
                                            <p:tgtEl>
                                              <p:spTgt spid="11"/>
                                            </p:tgtEl>
                                          </p:cBhvr>
                                        </p:animEffect>
                                      </p:childTnLst>
                                    </p:cTn>
                                  </p:par>
                                  <p:par>
                                    <p:cTn id="50" presetID="16" presetClass="entr" presetSubtype="37" fill="hold" nodeType="with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barn(outVertical)">
                                          <p:cBhvr>
                                            <p:cTn id="52" dur="500"/>
                                            <p:tgtEl>
                                              <p:spTgt spid="22"/>
                                            </p:tgtEl>
                                          </p:cBhvr>
                                        </p:animEffect>
                                      </p:childTnLst>
                                    </p:cTn>
                                  </p:par>
                                  <p:par>
                                    <p:cTn id="53" presetID="16" presetClass="entr" presetSubtype="37" fill="hold" nodeType="with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barn(outVertical)">
                                          <p:cBhvr>
                                            <p:cTn id="5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P spid="20" grpId="0"/>
          <p:bldP spid="21" grpId="0" animBg="1"/>
          <p:bldP spid="31" grpId="0"/>
          <p:bldP spid="32"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500"/>
                                            <p:tgtEl>
                                              <p:spTgt spid="4"/>
                                            </p:tgtEl>
                                          </p:cBhvr>
                                        </p:animEffect>
                                      </p:childTnLst>
                                    </p:cTn>
                                  </p:par>
                                  <p:par>
                                    <p:cTn id="8" presetID="2" presetClass="entr" presetSubtype="4" accel="60000" fill="hold" grpId="0" nodeType="withEffect">
                                      <p:stCondLst>
                                        <p:cond delay="200"/>
                                      </p:stCondLst>
                                      <p:childTnLst>
                                        <p:set>
                                          <p:cBhvr>
                                            <p:cTn id="9" dur="1" fill="hold">
                                              <p:stCondLst>
                                                <p:cond delay="0"/>
                                              </p:stCondLst>
                                            </p:cTn>
                                            <p:tgtEl>
                                              <p:spTgt spid="10"/>
                                            </p:tgtEl>
                                            <p:attrNameLst>
                                              <p:attrName>style.visibility</p:attrName>
                                            </p:attrNameLst>
                                          </p:cBhvr>
                                          <p:to>
                                            <p:strVal val="visible"/>
                                          </p:to>
                                        </p:set>
                                        <p:anim calcmode="lin" valueType="num">
                                          <p:cBhvr additive="base">
                                            <p:cTn id="10" dur="500" fill="hold"/>
                                            <p:tgtEl>
                                              <p:spTgt spid="10"/>
                                            </p:tgtEl>
                                            <p:attrNameLst>
                                              <p:attrName>ppt_x</p:attrName>
                                            </p:attrNameLst>
                                          </p:cBhvr>
                                          <p:tavLst>
                                            <p:tav tm="0">
                                              <p:val>
                                                <p:strVal val="#ppt_x"/>
                                              </p:val>
                                            </p:tav>
                                            <p:tav tm="100000">
                                              <p:val>
                                                <p:strVal val="#ppt_x"/>
                                              </p:val>
                                            </p:tav>
                                          </p:tavLst>
                                        </p:anim>
                                        <p:anim calcmode="lin" valueType="num">
                                          <p:cBhvr additive="base">
                                            <p:cTn id="11" dur="500" fill="hold"/>
                                            <p:tgtEl>
                                              <p:spTgt spid="10"/>
                                            </p:tgtEl>
                                            <p:attrNameLst>
                                              <p:attrName>ppt_y</p:attrName>
                                            </p:attrNameLst>
                                          </p:cBhvr>
                                          <p:tavLst>
                                            <p:tav tm="0">
                                              <p:val>
                                                <p:strVal val="1+#ppt_h/2"/>
                                              </p:val>
                                            </p:tav>
                                            <p:tav tm="100000">
                                              <p:val>
                                                <p:strVal val="#ppt_y"/>
                                              </p:val>
                                            </p:tav>
                                          </p:tavLst>
                                        </p:anim>
                                      </p:childTnLst>
                                    </p:cTn>
                                  </p:par>
                                </p:childTnLst>
                              </p:cTn>
                            </p:par>
                            <p:par>
                              <p:cTn id="12" fill="hold">
                                <p:stCondLst>
                                  <p:cond delay="500"/>
                                </p:stCondLst>
                                <p:childTnLst>
                                  <p:par>
                                    <p:cTn id="13" presetID="53" presetClass="entr" presetSubtype="16" fill="hold" grpId="0" nodeType="afterEffect">
                                      <p:stCondLst>
                                        <p:cond delay="0"/>
                                      </p:stCondLst>
                                      <p:iterate type="lt">
                                        <p:tmPct val="10000"/>
                                      </p:iterate>
                                      <p:childTnLst>
                                        <p:set>
                                          <p:cBhvr>
                                            <p:cTn id="14" dur="1" fill="hold">
                                              <p:stCondLst>
                                                <p:cond delay="0"/>
                                              </p:stCondLst>
                                            </p:cTn>
                                            <p:tgtEl>
                                              <p:spTgt spid="9"/>
                                            </p:tgtEl>
                                            <p:attrNameLst>
                                              <p:attrName>style.visibility</p:attrName>
                                            </p:attrNameLst>
                                          </p:cBhvr>
                                          <p:to>
                                            <p:strVal val="visible"/>
                                          </p:to>
                                        </p:set>
                                        <p:anim calcmode="lin" valueType="num">
                                          <p:cBhvr>
                                            <p:cTn id="15" dur="500" fill="hold"/>
                                            <p:tgtEl>
                                              <p:spTgt spid="9"/>
                                            </p:tgtEl>
                                            <p:attrNameLst>
                                              <p:attrName>ppt_w</p:attrName>
                                            </p:attrNameLst>
                                          </p:cBhvr>
                                          <p:tavLst>
                                            <p:tav tm="0">
                                              <p:val>
                                                <p:fltVal val="0"/>
                                              </p:val>
                                            </p:tav>
                                            <p:tav tm="100000">
                                              <p:val>
                                                <p:strVal val="#ppt_w"/>
                                              </p:val>
                                            </p:tav>
                                          </p:tavLst>
                                        </p:anim>
                                        <p:anim calcmode="lin" valueType="num">
                                          <p:cBhvr>
                                            <p:cTn id="16" dur="500" fill="hold"/>
                                            <p:tgtEl>
                                              <p:spTgt spid="9"/>
                                            </p:tgtEl>
                                            <p:attrNameLst>
                                              <p:attrName>ppt_h</p:attrName>
                                            </p:attrNameLst>
                                          </p:cBhvr>
                                          <p:tavLst>
                                            <p:tav tm="0">
                                              <p:val>
                                                <p:fltVal val="0"/>
                                              </p:val>
                                            </p:tav>
                                            <p:tav tm="100000">
                                              <p:val>
                                                <p:strVal val="#ppt_h"/>
                                              </p:val>
                                            </p:tav>
                                          </p:tavLst>
                                        </p:anim>
                                        <p:animEffect transition="in" filter="fade">
                                          <p:cBhvr>
                                            <p:cTn id="17" dur="500"/>
                                            <p:tgtEl>
                                              <p:spTgt spid="9"/>
                                            </p:tgtEl>
                                          </p:cBhvr>
                                        </p:animEffect>
                                      </p:childTnLst>
                                    </p:cTn>
                                  </p:par>
                                </p:childTnLst>
                              </p:cTn>
                            </p:par>
                            <p:par>
                              <p:cTn id="18" fill="hold">
                                <p:stCondLst>
                                  <p:cond delay="1299"/>
                                </p:stCondLst>
                                <p:childTnLst>
                                  <p:par>
                                    <p:cTn id="19" presetID="21" presetClass="entr" presetSubtype="1" fill="hold" nodeType="after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wheel(1)">
                                          <p:cBhvr>
                                            <p:cTn id="21" dur="500"/>
                                            <p:tgtEl>
                                              <p:spTgt spid="15"/>
                                            </p:tgtEl>
                                          </p:cBhvr>
                                        </p:animEffect>
                                      </p:childTnLst>
                                    </p:cTn>
                                  </p:par>
                                  <p:par>
                                    <p:cTn id="22" presetID="2" presetClass="entr" presetSubtype="4" accel="60000" fill="hold" grpId="0" nodeType="withEffect">
                                      <p:stCondLst>
                                        <p:cond delay="200"/>
                                      </p:stCondLst>
                                      <p:childTnLst>
                                        <p:set>
                                          <p:cBhvr>
                                            <p:cTn id="23" dur="1" fill="hold">
                                              <p:stCondLst>
                                                <p:cond delay="0"/>
                                              </p:stCondLst>
                                            </p:cTn>
                                            <p:tgtEl>
                                              <p:spTgt spid="21"/>
                                            </p:tgtEl>
                                            <p:attrNameLst>
                                              <p:attrName>style.visibility</p:attrName>
                                            </p:attrNameLst>
                                          </p:cBhvr>
                                          <p:to>
                                            <p:strVal val="visible"/>
                                          </p:to>
                                        </p:set>
                                        <p:anim calcmode="lin" valueType="num">
                                          <p:cBhvr additive="base">
                                            <p:cTn id="24" dur="500" fill="hold"/>
                                            <p:tgtEl>
                                              <p:spTgt spid="21"/>
                                            </p:tgtEl>
                                            <p:attrNameLst>
                                              <p:attrName>ppt_x</p:attrName>
                                            </p:attrNameLst>
                                          </p:cBhvr>
                                          <p:tavLst>
                                            <p:tav tm="0">
                                              <p:val>
                                                <p:strVal val="#ppt_x"/>
                                              </p:val>
                                            </p:tav>
                                            <p:tav tm="100000">
                                              <p:val>
                                                <p:strVal val="#ppt_x"/>
                                              </p:val>
                                            </p:tav>
                                          </p:tavLst>
                                        </p:anim>
                                        <p:anim calcmode="lin" valueType="num">
                                          <p:cBhvr additive="base">
                                            <p:cTn id="25" dur="500" fill="hold"/>
                                            <p:tgtEl>
                                              <p:spTgt spid="21"/>
                                            </p:tgtEl>
                                            <p:attrNameLst>
                                              <p:attrName>ppt_y</p:attrName>
                                            </p:attrNameLst>
                                          </p:cBhvr>
                                          <p:tavLst>
                                            <p:tav tm="0">
                                              <p:val>
                                                <p:strVal val="1+#ppt_h/2"/>
                                              </p:val>
                                            </p:tav>
                                            <p:tav tm="100000">
                                              <p:val>
                                                <p:strVal val="#ppt_y"/>
                                              </p:val>
                                            </p:tav>
                                          </p:tavLst>
                                        </p:anim>
                                      </p:childTnLst>
                                    </p:cTn>
                                  </p:par>
                                </p:childTnLst>
                              </p:cTn>
                            </p:par>
                            <p:par>
                              <p:cTn id="26" fill="hold">
                                <p:stCondLst>
                                  <p:cond delay="1799"/>
                                </p:stCondLst>
                                <p:childTnLst>
                                  <p:par>
                                    <p:cTn id="27" presetID="53" presetClass="entr" presetSubtype="16" fill="hold" grpId="0" nodeType="afterEffect">
                                      <p:stCondLst>
                                        <p:cond delay="0"/>
                                      </p:stCondLst>
                                      <p:iterate type="lt">
                                        <p:tmPct val="10000"/>
                                      </p:iterate>
                                      <p:childTnLst>
                                        <p:set>
                                          <p:cBhvr>
                                            <p:cTn id="28" dur="1" fill="hold">
                                              <p:stCondLst>
                                                <p:cond delay="0"/>
                                              </p:stCondLst>
                                            </p:cTn>
                                            <p:tgtEl>
                                              <p:spTgt spid="20"/>
                                            </p:tgtEl>
                                            <p:attrNameLst>
                                              <p:attrName>style.visibility</p:attrName>
                                            </p:attrNameLst>
                                          </p:cBhvr>
                                          <p:to>
                                            <p:strVal val="visible"/>
                                          </p:to>
                                        </p:set>
                                        <p:anim calcmode="lin" valueType="num">
                                          <p:cBhvr>
                                            <p:cTn id="29" dur="500" fill="hold"/>
                                            <p:tgtEl>
                                              <p:spTgt spid="20"/>
                                            </p:tgtEl>
                                            <p:attrNameLst>
                                              <p:attrName>ppt_w</p:attrName>
                                            </p:attrNameLst>
                                          </p:cBhvr>
                                          <p:tavLst>
                                            <p:tav tm="0">
                                              <p:val>
                                                <p:fltVal val="0"/>
                                              </p:val>
                                            </p:tav>
                                            <p:tav tm="100000">
                                              <p:val>
                                                <p:strVal val="#ppt_w"/>
                                              </p:val>
                                            </p:tav>
                                          </p:tavLst>
                                        </p:anim>
                                        <p:anim calcmode="lin" valueType="num">
                                          <p:cBhvr>
                                            <p:cTn id="30" dur="500" fill="hold"/>
                                            <p:tgtEl>
                                              <p:spTgt spid="20"/>
                                            </p:tgtEl>
                                            <p:attrNameLst>
                                              <p:attrName>ppt_h</p:attrName>
                                            </p:attrNameLst>
                                          </p:cBhvr>
                                          <p:tavLst>
                                            <p:tav tm="0">
                                              <p:val>
                                                <p:fltVal val="0"/>
                                              </p:val>
                                            </p:tav>
                                            <p:tav tm="100000">
                                              <p:val>
                                                <p:strVal val="#ppt_h"/>
                                              </p:val>
                                            </p:tav>
                                          </p:tavLst>
                                        </p:anim>
                                        <p:animEffect transition="in" filter="fade">
                                          <p:cBhvr>
                                            <p:cTn id="31" dur="500"/>
                                            <p:tgtEl>
                                              <p:spTgt spid="20"/>
                                            </p:tgtEl>
                                          </p:cBhvr>
                                        </p:animEffect>
                                      </p:childTnLst>
                                    </p:cTn>
                                  </p:par>
                                </p:childTnLst>
                              </p:cTn>
                            </p:par>
                            <p:par>
                              <p:cTn id="32" fill="hold">
                                <p:stCondLst>
                                  <p:cond delay="2599"/>
                                </p:stCondLst>
                                <p:childTnLst>
                                  <p:par>
                                    <p:cTn id="33" presetID="21" presetClass="entr" presetSubtype="1" fill="hold"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heel(1)">
                                          <p:cBhvr>
                                            <p:cTn id="35" dur="500"/>
                                            <p:tgtEl>
                                              <p:spTgt spid="26"/>
                                            </p:tgtEl>
                                          </p:cBhvr>
                                        </p:animEffect>
                                      </p:childTnLst>
                                    </p:cTn>
                                  </p:par>
                                  <p:par>
                                    <p:cTn id="36" presetID="2" presetClass="entr" presetSubtype="4" accel="60000" fill="hold" grpId="0" nodeType="withEffect">
                                      <p:stCondLst>
                                        <p:cond delay="200"/>
                                      </p:stCondLst>
                                      <p:childTnLst>
                                        <p:set>
                                          <p:cBhvr>
                                            <p:cTn id="37" dur="1" fill="hold">
                                              <p:stCondLst>
                                                <p:cond delay="0"/>
                                              </p:stCondLst>
                                            </p:cTn>
                                            <p:tgtEl>
                                              <p:spTgt spid="32"/>
                                            </p:tgtEl>
                                            <p:attrNameLst>
                                              <p:attrName>style.visibility</p:attrName>
                                            </p:attrNameLst>
                                          </p:cBhvr>
                                          <p:to>
                                            <p:strVal val="visible"/>
                                          </p:to>
                                        </p:set>
                                        <p:anim calcmode="lin" valueType="num">
                                          <p:cBhvr additive="base">
                                            <p:cTn id="38" dur="500" fill="hold"/>
                                            <p:tgtEl>
                                              <p:spTgt spid="32"/>
                                            </p:tgtEl>
                                            <p:attrNameLst>
                                              <p:attrName>ppt_x</p:attrName>
                                            </p:attrNameLst>
                                          </p:cBhvr>
                                          <p:tavLst>
                                            <p:tav tm="0">
                                              <p:val>
                                                <p:strVal val="#ppt_x"/>
                                              </p:val>
                                            </p:tav>
                                            <p:tav tm="100000">
                                              <p:val>
                                                <p:strVal val="#ppt_x"/>
                                              </p:val>
                                            </p:tav>
                                          </p:tavLst>
                                        </p:anim>
                                        <p:anim calcmode="lin" valueType="num">
                                          <p:cBhvr additive="base">
                                            <p:cTn id="39" dur="500" fill="hold"/>
                                            <p:tgtEl>
                                              <p:spTgt spid="32"/>
                                            </p:tgtEl>
                                            <p:attrNameLst>
                                              <p:attrName>ppt_y</p:attrName>
                                            </p:attrNameLst>
                                          </p:cBhvr>
                                          <p:tavLst>
                                            <p:tav tm="0">
                                              <p:val>
                                                <p:strVal val="1+#ppt_h/2"/>
                                              </p:val>
                                            </p:tav>
                                            <p:tav tm="100000">
                                              <p:val>
                                                <p:strVal val="#ppt_y"/>
                                              </p:val>
                                            </p:tav>
                                          </p:tavLst>
                                        </p:anim>
                                      </p:childTnLst>
                                    </p:cTn>
                                  </p:par>
                                </p:childTnLst>
                              </p:cTn>
                            </p:par>
                            <p:par>
                              <p:cTn id="40" fill="hold">
                                <p:stCondLst>
                                  <p:cond delay="3099"/>
                                </p:stCondLst>
                                <p:childTnLst>
                                  <p:par>
                                    <p:cTn id="41" presetID="53" presetClass="entr" presetSubtype="16" fill="hold" grpId="0" nodeType="afterEffect">
                                      <p:stCondLst>
                                        <p:cond delay="0"/>
                                      </p:stCondLst>
                                      <p:iterate type="lt">
                                        <p:tmPct val="10000"/>
                                      </p:iterate>
                                      <p:childTnLst>
                                        <p:set>
                                          <p:cBhvr>
                                            <p:cTn id="42" dur="1" fill="hold">
                                              <p:stCondLst>
                                                <p:cond delay="0"/>
                                              </p:stCondLst>
                                            </p:cTn>
                                            <p:tgtEl>
                                              <p:spTgt spid="31"/>
                                            </p:tgtEl>
                                            <p:attrNameLst>
                                              <p:attrName>style.visibility</p:attrName>
                                            </p:attrNameLst>
                                          </p:cBhvr>
                                          <p:to>
                                            <p:strVal val="visible"/>
                                          </p:to>
                                        </p:set>
                                        <p:anim calcmode="lin" valueType="num">
                                          <p:cBhvr>
                                            <p:cTn id="43" dur="500" fill="hold"/>
                                            <p:tgtEl>
                                              <p:spTgt spid="31"/>
                                            </p:tgtEl>
                                            <p:attrNameLst>
                                              <p:attrName>ppt_w</p:attrName>
                                            </p:attrNameLst>
                                          </p:cBhvr>
                                          <p:tavLst>
                                            <p:tav tm="0">
                                              <p:val>
                                                <p:fltVal val="0"/>
                                              </p:val>
                                            </p:tav>
                                            <p:tav tm="100000">
                                              <p:val>
                                                <p:strVal val="#ppt_w"/>
                                              </p:val>
                                            </p:tav>
                                          </p:tavLst>
                                        </p:anim>
                                        <p:anim calcmode="lin" valueType="num">
                                          <p:cBhvr>
                                            <p:cTn id="44" dur="500" fill="hold"/>
                                            <p:tgtEl>
                                              <p:spTgt spid="31"/>
                                            </p:tgtEl>
                                            <p:attrNameLst>
                                              <p:attrName>ppt_h</p:attrName>
                                            </p:attrNameLst>
                                          </p:cBhvr>
                                          <p:tavLst>
                                            <p:tav tm="0">
                                              <p:val>
                                                <p:fltVal val="0"/>
                                              </p:val>
                                            </p:tav>
                                            <p:tav tm="100000">
                                              <p:val>
                                                <p:strVal val="#ppt_h"/>
                                              </p:val>
                                            </p:tav>
                                          </p:tavLst>
                                        </p:anim>
                                        <p:animEffect transition="in" filter="fade">
                                          <p:cBhvr>
                                            <p:cTn id="45" dur="500"/>
                                            <p:tgtEl>
                                              <p:spTgt spid="31"/>
                                            </p:tgtEl>
                                          </p:cBhvr>
                                        </p:animEffect>
                                      </p:childTnLst>
                                    </p:cTn>
                                  </p:par>
                                </p:childTnLst>
                              </p:cTn>
                            </p:par>
                            <p:par>
                              <p:cTn id="46" fill="hold">
                                <p:stCondLst>
                                  <p:cond delay="3899"/>
                                </p:stCondLst>
                                <p:childTnLst>
                                  <p:par>
                                    <p:cTn id="47" presetID="16" presetClass="entr" presetSubtype="37"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barn(outVertical)">
                                          <p:cBhvr>
                                            <p:cTn id="49" dur="500"/>
                                            <p:tgtEl>
                                              <p:spTgt spid="11"/>
                                            </p:tgtEl>
                                          </p:cBhvr>
                                        </p:animEffect>
                                      </p:childTnLst>
                                    </p:cTn>
                                  </p:par>
                                  <p:par>
                                    <p:cTn id="50" presetID="16" presetClass="entr" presetSubtype="37" fill="hold" nodeType="with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barn(outVertical)">
                                          <p:cBhvr>
                                            <p:cTn id="52" dur="500"/>
                                            <p:tgtEl>
                                              <p:spTgt spid="22"/>
                                            </p:tgtEl>
                                          </p:cBhvr>
                                        </p:animEffect>
                                      </p:childTnLst>
                                    </p:cTn>
                                  </p:par>
                                  <p:par>
                                    <p:cTn id="53" presetID="16" presetClass="entr" presetSubtype="37" fill="hold" nodeType="with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barn(outVertical)">
                                          <p:cBhvr>
                                            <p:cTn id="5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P spid="20" grpId="0"/>
          <p:bldP spid="21" grpId="0" animBg="1"/>
          <p:bldP spid="31" grpId="0"/>
          <p:bldP spid="32" grpId="0" animBg="1"/>
        </p:bldLst>
      </p:timing>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2" cstate="print">
            <a:extLst>
              <a:ext uri="{BEBA8EAE-BF5A-486C-A8C5-ECC9F3942E4B}">
                <a14:imgProps xmlns:a14="http://schemas.microsoft.com/office/drawing/2010/main">
                  <a14:imgLayer r:embed="rId3">
                    <a14:imgEffect>
                      <a14:artisticBlur/>
                    </a14:imgEffect>
                  </a14:imgLayer>
                </a14:imgProps>
              </a:ext>
              <a:ext uri="{28A0092B-C50C-407E-A947-70E740481C1C}">
                <a14:useLocalDpi xmlns:a14="http://schemas.microsoft.com/office/drawing/2010/main" val="0"/>
              </a:ext>
            </a:extLst>
          </a:blip>
          <a:srcRect/>
          <a:stretch>
            <a:fillRect/>
          </a:stretch>
        </p:blipFill>
        <p:spPr>
          <a:xfrm>
            <a:off x="-12700" y="-12700"/>
            <a:ext cx="9156700" cy="5156200"/>
          </a:xfrm>
          <a:prstGeom prst="rect">
            <a:avLst/>
          </a:prstGeom>
        </p:spPr>
      </p:pic>
      <p:grpSp>
        <p:nvGrpSpPr>
          <p:cNvPr id="46" name="组合 45"/>
          <p:cNvGrpSpPr/>
          <p:nvPr/>
        </p:nvGrpSpPr>
        <p:grpSpPr>
          <a:xfrm>
            <a:off x="3140311" y="770251"/>
            <a:ext cx="1306135" cy="1269327"/>
            <a:chOff x="2132199" y="770251"/>
            <a:chExt cx="1306135" cy="1269327"/>
          </a:xfrm>
        </p:grpSpPr>
        <p:grpSp>
          <p:nvGrpSpPr>
            <p:cNvPr id="47" name="组合 46"/>
            <p:cNvGrpSpPr/>
            <p:nvPr/>
          </p:nvGrpSpPr>
          <p:grpSpPr>
            <a:xfrm>
              <a:off x="2132199" y="770251"/>
              <a:ext cx="1306135" cy="1269327"/>
              <a:chOff x="4345444" y="2542859"/>
              <a:chExt cx="1810550" cy="1811205"/>
            </a:xfrm>
          </p:grpSpPr>
          <p:grpSp>
            <p:nvGrpSpPr>
              <p:cNvPr id="49" name="组合 48"/>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51" name="同心圆 50"/>
                <p:cNvSpPr/>
                <p:nvPr/>
              </p:nvSpPr>
              <p:spPr>
                <a:xfrm>
                  <a:off x="1463339" y="1072758"/>
                  <a:ext cx="1546058" cy="1546058"/>
                </a:xfrm>
                <a:prstGeom prst="donut">
                  <a:avLst>
                    <a:gd name="adj" fmla="val 4879"/>
                  </a:avLst>
                </a:prstGeom>
                <a:gradFill>
                  <a:gsLst>
                    <a:gs pos="0">
                      <a:sysClr val="window" lastClr="FFFFFF">
                        <a:lumMod val="95000"/>
                      </a:sysClr>
                    </a:gs>
                    <a:gs pos="55000">
                      <a:sysClr val="window" lastClr="FFFFFF">
                        <a:lumMod val="95000"/>
                      </a:sysClr>
                    </a:gs>
                    <a:gs pos="100000">
                      <a:sysClr val="window" lastClr="FFFFFF">
                        <a:lumMod val="85000"/>
                      </a:sysClr>
                    </a:gs>
                  </a:gsLst>
                  <a:lin ang="8100000" scaled="0"/>
                </a:gra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52" name="椭圆 51"/>
                <p:cNvSpPr/>
                <p:nvPr/>
              </p:nvSpPr>
              <p:spPr>
                <a:xfrm>
                  <a:off x="1484232" y="1093651"/>
                  <a:ext cx="1504274" cy="1504273"/>
                </a:xfrm>
                <a:prstGeom prst="ellipse">
                  <a:avLst/>
                </a:prstGeom>
                <a:gradFill>
                  <a:gsLst>
                    <a:gs pos="0">
                      <a:sysClr val="window" lastClr="FFFFFF"/>
                    </a:gs>
                    <a:gs pos="51000">
                      <a:sysClr val="window" lastClr="FFFFFF">
                        <a:lumMod val="95000"/>
                      </a:sysClr>
                    </a:gs>
                    <a:gs pos="100000">
                      <a:sysClr val="window" lastClr="FFFFFF">
                        <a:lumMod val="85000"/>
                      </a:sysClr>
                    </a:gs>
                  </a:gsLst>
                  <a:lin ang="18900000" scaled="0"/>
                </a:gra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sp>
            <p:nvSpPr>
              <p:cNvPr id="50" name="椭圆 49"/>
              <p:cNvSpPr/>
              <p:nvPr/>
            </p:nvSpPr>
            <p:spPr>
              <a:xfrm>
                <a:off x="4565570" y="2763062"/>
                <a:ext cx="1370298" cy="1370793"/>
              </a:xfrm>
              <a:prstGeom prst="ellipse">
                <a:avLst/>
              </a:prstGeom>
              <a:solidFill>
                <a:srgbClr val="C00002"/>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sp>
          <p:nvSpPr>
            <p:cNvPr id="48" name="TextBox 11"/>
            <p:cNvSpPr txBox="1"/>
            <p:nvPr/>
          </p:nvSpPr>
          <p:spPr>
            <a:xfrm>
              <a:off x="2431244" y="1068589"/>
              <a:ext cx="950693" cy="784830"/>
            </a:xfrm>
            <a:prstGeom prst="rect">
              <a:avLst/>
            </a:prstGeom>
            <a:noFill/>
          </p:spPr>
          <p:txBody>
            <a:bodyPr wrap="square" rtlCol="0">
              <a:spAutoFit/>
            </a:bodyPr>
            <a:lstStyle/>
            <a:p>
              <a:pPr marL="0" marR="0" lvl="0" indent="0" defTabSz="914400" eaLnBrk="1" fontAlgn="base" latinLnBrk="0" hangingPunct="1">
                <a:lnSpc>
                  <a:spcPct val="100000"/>
                </a:lnSpc>
                <a:spcBef>
                  <a:spcPct val="0"/>
                </a:spcBef>
                <a:spcAft>
                  <a:spcPct val="0"/>
                </a:spcAft>
                <a:buClrTx/>
                <a:buSzTx/>
                <a:buFontTx/>
                <a:buNone/>
                <a:defRPr/>
              </a:pPr>
              <a:r>
                <a:rPr kumimoji="0" lang="zh-CN" altLang="en-US" sz="4500" b="1" i="0" u="none" strike="noStrike" kern="0" cap="none" spc="0" normalizeH="0" baseline="0" noProof="0" dirty="0">
                  <a:ln>
                    <a:noFill/>
                  </a:ln>
                  <a:solidFill>
                    <a:prstClr val="white"/>
                  </a:solidFill>
                  <a:effectLst/>
                  <a:uLnTx/>
                  <a:uFillTx/>
                  <a:latin typeface="微软雅黑" panose="020B0503020204020204" pitchFamily="34" charset="-122"/>
                </a:rPr>
                <a:t>前 </a:t>
              </a:r>
            </a:p>
          </p:txBody>
        </p:sp>
      </p:grpSp>
      <p:grpSp>
        <p:nvGrpSpPr>
          <p:cNvPr id="53" name="组合 52"/>
          <p:cNvGrpSpPr/>
          <p:nvPr/>
        </p:nvGrpSpPr>
        <p:grpSpPr>
          <a:xfrm>
            <a:off x="2790865" y="1603223"/>
            <a:ext cx="349446" cy="349446"/>
            <a:chOff x="304800" y="673100"/>
            <a:chExt cx="4000500" cy="4000500"/>
          </a:xfrm>
          <a:effectLst>
            <a:outerShdw blurRad="444500" dist="254000" dir="6840000" algn="tr" rotWithShape="0">
              <a:prstClr val="black">
                <a:alpha val="50000"/>
              </a:prstClr>
            </a:outerShdw>
          </a:effectLst>
        </p:grpSpPr>
        <p:sp>
          <p:nvSpPr>
            <p:cNvPr id="54" name="同心圆 53"/>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endParaRPr>
            </a:p>
          </p:txBody>
        </p:sp>
        <p:sp>
          <p:nvSpPr>
            <p:cNvPr id="55" name="椭圆 54"/>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endParaRPr>
            </a:p>
          </p:txBody>
        </p:sp>
      </p:grpSp>
      <p:grpSp>
        <p:nvGrpSpPr>
          <p:cNvPr id="56" name="组合 55"/>
          <p:cNvGrpSpPr/>
          <p:nvPr/>
        </p:nvGrpSpPr>
        <p:grpSpPr>
          <a:xfrm>
            <a:off x="6473219" y="1217239"/>
            <a:ext cx="156292" cy="156292"/>
            <a:chOff x="304800" y="673100"/>
            <a:chExt cx="4000500" cy="4000500"/>
          </a:xfrm>
          <a:effectLst>
            <a:outerShdw blurRad="444500" dist="254000" dir="6840000" algn="tr" rotWithShape="0">
              <a:prstClr val="black">
                <a:alpha val="50000"/>
              </a:prstClr>
            </a:outerShdw>
          </a:effectLst>
        </p:grpSpPr>
        <p:sp>
          <p:nvSpPr>
            <p:cNvPr id="57" name="同心圆 56"/>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endParaRPr>
            </a:p>
          </p:txBody>
        </p:sp>
        <p:sp>
          <p:nvSpPr>
            <p:cNvPr id="58" name="椭圆 57"/>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endParaRPr>
            </a:p>
          </p:txBody>
        </p:sp>
      </p:grpSp>
      <p:grpSp>
        <p:nvGrpSpPr>
          <p:cNvPr id="59" name="组合 58"/>
          <p:cNvGrpSpPr/>
          <p:nvPr/>
        </p:nvGrpSpPr>
        <p:grpSpPr>
          <a:xfrm>
            <a:off x="6629511" y="1381787"/>
            <a:ext cx="208440" cy="208440"/>
            <a:chOff x="304800" y="673100"/>
            <a:chExt cx="4000500" cy="4000500"/>
          </a:xfrm>
          <a:effectLst>
            <a:outerShdw blurRad="444500" dist="254000" dir="6840000" algn="tr" rotWithShape="0">
              <a:prstClr val="black">
                <a:alpha val="50000"/>
              </a:prstClr>
            </a:outerShdw>
          </a:effectLst>
        </p:grpSpPr>
        <p:sp>
          <p:nvSpPr>
            <p:cNvPr id="60" name="同心圆 59"/>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endParaRPr>
            </a:p>
          </p:txBody>
        </p:sp>
        <p:sp>
          <p:nvSpPr>
            <p:cNvPr id="61" name="椭圆 60"/>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endParaRPr>
            </a:p>
          </p:txBody>
        </p:sp>
      </p:grpSp>
      <p:sp>
        <p:nvSpPr>
          <p:cNvPr id="62" name="椭圆 61"/>
          <p:cNvSpPr/>
          <p:nvPr/>
        </p:nvSpPr>
        <p:spPr>
          <a:xfrm>
            <a:off x="7794388" y="4443265"/>
            <a:ext cx="500908" cy="500908"/>
          </a:xfrm>
          <a:prstGeom prst="ellipse">
            <a:avLst/>
          </a:prstGeom>
          <a:solidFill>
            <a:srgbClr val="C00002"/>
          </a:solidFill>
          <a:ln w="25400" cap="flat" cmpd="sng" algn="ctr">
            <a:noFill/>
            <a:prstDash val="solid"/>
          </a:ln>
          <a:effectLst>
            <a:innerShdw blurRad="63500" dist="50800" dir="18900000">
              <a:prstClr val="black">
                <a:alpha val="50000"/>
              </a:prstClr>
            </a:inn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63" name="椭圆 62"/>
          <p:cNvSpPr/>
          <p:nvPr/>
        </p:nvSpPr>
        <p:spPr>
          <a:xfrm>
            <a:off x="8423305" y="3522698"/>
            <a:ext cx="274777" cy="274777"/>
          </a:xfrm>
          <a:prstGeom prst="ellipse">
            <a:avLst/>
          </a:prstGeom>
          <a:solidFill>
            <a:srgbClr val="C00002"/>
          </a:solidFill>
          <a:ln w="25400" cap="flat" cmpd="sng" algn="ctr">
            <a:noFill/>
            <a:prstDash val="solid"/>
          </a:ln>
          <a:effectLst>
            <a:innerShdw blurRad="63500" dist="50800" dir="18900000">
              <a:prstClr val="black">
                <a:alpha val="50000"/>
              </a:prstClr>
            </a:inn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nvGrpSpPr>
          <p:cNvPr id="64" name="组合 63"/>
          <p:cNvGrpSpPr/>
          <p:nvPr/>
        </p:nvGrpSpPr>
        <p:grpSpPr>
          <a:xfrm>
            <a:off x="7183751" y="4762644"/>
            <a:ext cx="219777" cy="219777"/>
            <a:chOff x="304800" y="673100"/>
            <a:chExt cx="4000500" cy="4000500"/>
          </a:xfrm>
          <a:effectLst>
            <a:outerShdw blurRad="381000" dist="152400" dir="8100000" algn="tr" rotWithShape="0">
              <a:prstClr val="black">
                <a:alpha val="70000"/>
              </a:prstClr>
            </a:outerShdw>
          </a:effectLst>
        </p:grpSpPr>
        <p:sp>
          <p:nvSpPr>
            <p:cNvPr id="65" name="同心圆 64"/>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66" name="椭圆 65"/>
            <p:cNvSpPr/>
            <p:nvPr/>
          </p:nvSpPr>
          <p:spPr>
            <a:xfrm>
              <a:off x="479425" y="847725"/>
              <a:ext cx="3651250" cy="3651250"/>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grpSp>
        <p:nvGrpSpPr>
          <p:cNvPr id="67" name="组合 66"/>
          <p:cNvGrpSpPr/>
          <p:nvPr/>
        </p:nvGrpSpPr>
        <p:grpSpPr>
          <a:xfrm>
            <a:off x="2391037" y="769498"/>
            <a:ext cx="287919" cy="287919"/>
            <a:chOff x="304800" y="673100"/>
            <a:chExt cx="4000500" cy="4000500"/>
          </a:xfrm>
          <a:effectLst>
            <a:outerShdw blurRad="381000" dist="152400" dir="8100000" algn="tr" rotWithShape="0">
              <a:prstClr val="black">
                <a:alpha val="70000"/>
              </a:prstClr>
            </a:outerShdw>
          </a:effectLst>
        </p:grpSpPr>
        <p:sp>
          <p:nvSpPr>
            <p:cNvPr id="68" name="同心圆 67"/>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69" name="椭圆 68"/>
            <p:cNvSpPr/>
            <p:nvPr/>
          </p:nvSpPr>
          <p:spPr>
            <a:xfrm>
              <a:off x="479425" y="847725"/>
              <a:ext cx="3651250" cy="3651250"/>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grpSp>
        <p:nvGrpSpPr>
          <p:cNvPr id="70" name="组合 69"/>
          <p:cNvGrpSpPr/>
          <p:nvPr/>
        </p:nvGrpSpPr>
        <p:grpSpPr>
          <a:xfrm>
            <a:off x="8411685" y="4151249"/>
            <a:ext cx="408377" cy="408377"/>
            <a:chOff x="304800" y="673100"/>
            <a:chExt cx="4000500" cy="4000500"/>
          </a:xfrm>
          <a:effectLst>
            <a:outerShdw blurRad="317500" dist="190500" dir="8100000" algn="tr" rotWithShape="0">
              <a:prstClr val="black">
                <a:alpha val="50000"/>
              </a:prstClr>
            </a:outerShdw>
          </a:effectLst>
        </p:grpSpPr>
        <p:sp>
          <p:nvSpPr>
            <p:cNvPr id="71" name="同心圆 70"/>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72" name="椭圆 71"/>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sp>
        <p:nvSpPr>
          <p:cNvPr id="73" name="椭圆 72"/>
          <p:cNvSpPr/>
          <p:nvPr/>
        </p:nvSpPr>
        <p:spPr>
          <a:xfrm>
            <a:off x="6629511" y="4707644"/>
            <a:ext cx="274777" cy="274777"/>
          </a:xfrm>
          <a:prstGeom prst="ellipse">
            <a:avLst/>
          </a:prstGeom>
          <a:solidFill>
            <a:srgbClr val="C00002"/>
          </a:solidFill>
          <a:ln w="25400" cap="flat" cmpd="sng" algn="ctr">
            <a:noFill/>
            <a:prstDash val="solid"/>
          </a:ln>
          <a:effectLst>
            <a:innerShdw blurRad="63500" dist="50800" dir="18900000">
              <a:prstClr val="black">
                <a:alpha val="50000"/>
              </a:prstClr>
            </a:inn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74" name="椭圆 73"/>
          <p:cNvSpPr/>
          <p:nvPr/>
        </p:nvSpPr>
        <p:spPr>
          <a:xfrm>
            <a:off x="8585278" y="4984207"/>
            <a:ext cx="137389" cy="137389"/>
          </a:xfrm>
          <a:prstGeom prst="ellipse">
            <a:avLst/>
          </a:prstGeom>
          <a:solidFill>
            <a:srgbClr val="C00002"/>
          </a:solidFill>
          <a:ln w="25400" cap="flat" cmpd="sng" algn="ctr">
            <a:noFill/>
            <a:prstDash val="solid"/>
          </a:ln>
          <a:effectLst>
            <a:innerShdw blurRad="63500" dist="50800" dir="18900000">
              <a:prstClr val="black">
                <a:alpha val="50000"/>
              </a:prstClr>
            </a:inn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nvGrpSpPr>
          <p:cNvPr id="75" name="组合 74"/>
          <p:cNvGrpSpPr/>
          <p:nvPr/>
        </p:nvGrpSpPr>
        <p:grpSpPr>
          <a:xfrm>
            <a:off x="4644008" y="770251"/>
            <a:ext cx="1306135" cy="1269327"/>
            <a:chOff x="2132199" y="770251"/>
            <a:chExt cx="1306135" cy="1269327"/>
          </a:xfrm>
        </p:grpSpPr>
        <p:grpSp>
          <p:nvGrpSpPr>
            <p:cNvPr id="76" name="组合 75"/>
            <p:cNvGrpSpPr/>
            <p:nvPr/>
          </p:nvGrpSpPr>
          <p:grpSpPr>
            <a:xfrm>
              <a:off x="2132199" y="770251"/>
              <a:ext cx="1306135" cy="1269327"/>
              <a:chOff x="4345444" y="2542859"/>
              <a:chExt cx="1810550" cy="1811205"/>
            </a:xfrm>
          </p:grpSpPr>
          <p:grpSp>
            <p:nvGrpSpPr>
              <p:cNvPr id="78" name="组合 77"/>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80" name="同心圆 79"/>
                <p:cNvSpPr/>
                <p:nvPr/>
              </p:nvSpPr>
              <p:spPr>
                <a:xfrm>
                  <a:off x="1463339" y="1072758"/>
                  <a:ext cx="1546058" cy="1546058"/>
                </a:xfrm>
                <a:prstGeom prst="donut">
                  <a:avLst>
                    <a:gd name="adj" fmla="val 4879"/>
                  </a:avLst>
                </a:prstGeom>
                <a:gradFill>
                  <a:gsLst>
                    <a:gs pos="0">
                      <a:sysClr val="window" lastClr="FFFFFF">
                        <a:lumMod val="95000"/>
                      </a:sysClr>
                    </a:gs>
                    <a:gs pos="55000">
                      <a:sysClr val="window" lastClr="FFFFFF">
                        <a:lumMod val="95000"/>
                      </a:sysClr>
                    </a:gs>
                    <a:gs pos="100000">
                      <a:sysClr val="window" lastClr="FFFFFF">
                        <a:lumMod val="85000"/>
                      </a:sysClr>
                    </a:gs>
                  </a:gsLst>
                  <a:lin ang="8100000" scaled="0"/>
                </a:gra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81" name="椭圆 80"/>
                <p:cNvSpPr/>
                <p:nvPr/>
              </p:nvSpPr>
              <p:spPr>
                <a:xfrm>
                  <a:off x="1484232" y="1093651"/>
                  <a:ext cx="1504274" cy="1504273"/>
                </a:xfrm>
                <a:prstGeom prst="ellipse">
                  <a:avLst/>
                </a:prstGeom>
                <a:gradFill>
                  <a:gsLst>
                    <a:gs pos="0">
                      <a:sysClr val="window" lastClr="FFFFFF"/>
                    </a:gs>
                    <a:gs pos="51000">
                      <a:sysClr val="window" lastClr="FFFFFF">
                        <a:lumMod val="95000"/>
                      </a:sysClr>
                    </a:gs>
                    <a:gs pos="100000">
                      <a:sysClr val="window" lastClr="FFFFFF">
                        <a:lumMod val="85000"/>
                      </a:sysClr>
                    </a:gs>
                  </a:gsLst>
                  <a:lin ang="18900000" scaled="0"/>
                </a:gra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sp>
            <p:nvSpPr>
              <p:cNvPr id="79" name="椭圆 78"/>
              <p:cNvSpPr/>
              <p:nvPr/>
            </p:nvSpPr>
            <p:spPr>
              <a:xfrm>
                <a:off x="4565570" y="2763062"/>
                <a:ext cx="1370298" cy="1370793"/>
              </a:xfrm>
              <a:prstGeom prst="ellipse">
                <a:avLst/>
              </a:prstGeom>
              <a:solidFill>
                <a:srgbClr val="C00002"/>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sp>
          <p:nvSpPr>
            <p:cNvPr id="77" name="TextBox 11"/>
            <p:cNvSpPr txBox="1"/>
            <p:nvPr/>
          </p:nvSpPr>
          <p:spPr>
            <a:xfrm>
              <a:off x="2431244" y="1068589"/>
              <a:ext cx="950693" cy="784830"/>
            </a:xfrm>
            <a:prstGeom prst="rect">
              <a:avLst/>
            </a:prstGeom>
            <a:noFill/>
          </p:spPr>
          <p:txBody>
            <a:bodyPr wrap="square" rtlCol="0">
              <a:spAutoFit/>
            </a:bodyPr>
            <a:lstStyle/>
            <a:p>
              <a:pPr marL="0" marR="0" lvl="0" indent="0" defTabSz="914400" eaLnBrk="1" fontAlgn="base" latinLnBrk="0" hangingPunct="1">
                <a:lnSpc>
                  <a:spcPct val="100000"/>
                </a:lnSpc>
                <a:spcBef>
                  <a:spcPct val="0"/>
                </a:spcBef>
                <a:spcAft>
                  <a:spcPct val="0"/>
                </a:spcAft>
                <a:buClrTx/>
                <a:buSzTx/>
                <a:buFontTx/>
                <a:buNone/>
                <a:defRPr/>
              </a:pPr>
              <a:r>
                <a:rPr kumimoji="0" lang="zh-CN" altLang="en-US" sz="4500" b="1" i="0" u="none" strike="noStrike" kern="0" cap="none" spc="0" normalizeH="0" baseline="0" noProof="0" dirty="0">
                  <a:ln>
                    <a:noFill/>
                  </a:ln>
                  <a:solidFill>
                    <a:prstClr val="white"/>
                  </a:solidFill>
                  <a:effectLst/>
                  <a:uLnTx/>
                  <a:uFillTx/>
                  <a:latin typeface="微软雅黑" panose="020B0503020204020204" pitchFamily="34" charset="-122"/>
                </a:rPr>
                <a:t>言</a:t>
              </a:r>
            </a:p>
          </p:txBody>
        </p:sp>
      </p:grpSp>
      <p:sp>
        <p:nvSpPr>
          <p:cNvPr id="2" name="矩形 1"/>
          <p:cNvSpPr/>
          <p:nvPr/>
        </p:nvSpPr>
        <p:spPr>
          <a:xfrm>
            <a:off x="0" y="2074954"/>
            <a:ext cx="9156700" cy="2240322"/>
          </a:xfrm>
          <a:prstGeom prst="rect">
            <a:avLst/>
          </a:prstGeom>
          <a:solidFill>
            <a:schemeClr val="bg1">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TextBox 2"/>
          <p:cNvSpPr txBox="1"/>
          <p:nvPr/>
        </p:nvSpPr>
        <p:spPr>
          <a:xfrm>
            <a:off x="1259632" y="2306759"/>
            <a:ext cx="7147293" cy="2031271"/>
          </a:xfrm>
          <a:prstGeom prst="rect">
            <a:avLst/>
          </a:prstGeom>
          <a:noFill/>
        </p:spPr>
        <p:txBody>
          <a:bodyPr wrap="square" lIns="91386" tIns="45693" rIns="91386" bIns="45693" rtlCol="0">
            <a:spAutoFit/>
          </a:bodyPr>
          <a:lstStyle/>
          <a:p>
            <a:pPr defTabSz="914400" fontAlgn="base">
              <a:lnSpc>
                <a:spcPct val="150000"/>
              </a:lnSpc>
              <a:spcBef>
                <a:spcPct val="0"/>
              </a:spcBef>
              <a:spcAft>
                <a:spcPct val="0"/>
              </a:spcAft>
            </a:pPr>
            <a:r>
              <a:rPr lang="zh-CN" altLang="en-US" sz="1400" dirty="0">
                <a:solidFill>
                  <a:prstClr val="black"/>
                </a:solidFill>
                <a:latin typeface="微软雅黑" panose="020B0503020204020204" pitchFamily="34" charset="-122"/>
                <a:sym typeface="微软雅黑" panose="020B0503020204020204" pitchFamily="34" charset="-122"/>
              </a:rPr>
              <a:t>        回顾这一年的工作，在取得成绩的同时，我们也找到了工作中的不足和问题，主要反映于</a:t>
            </a:r>
            <a:r>
              <a:rPr lang="en-US" altLang="zh-CN" sz="1400" dirty="0">
                <a:solidFill>
                  <a:prstClr val="black"/>
                </a:solidFill>
                <a:latin typeface="微软雅黑" panose="020B0503020204020204" pitchFamily="34" charset="-122"/>
                <a:sym typeface="微软雅黑" panose="020B0503020204020204" pitchFamily="34" charset="-122"/>
              </a:rPr>
              <a:t>xx</a:t>
            </a:r>
            <a:r>
              <a:rPr lang="zh-CN" altLang="en-US" sz="1400" dirty="0">
                <a:solidFill>
                  <a:prstClr val="black"/>
                </a:solidFill>
                <a:latin typeface="微软雅黑" panose="020B0503020204020204" pitchFamily="34" charset="-122"/>
                <a:sym typeface="微软雅黑" panose="020B0503020204020204" pitchFamily="34" charset="-122"/>
              </a:rPr>
              <a:t>及</a:t>
            </a:r>
            <a:r>
              <a:rPr lang="en-US" altLang="zh-CN" sz="1400" dirty="0">
                <a:solidFill>
                  <a:prstClr val="black"/>
                </a:solidFill>
                <a:latin typeface="微软雅黑" panose="020B0503020204020204" pitchFamily="34" charset="-122"/>
                <a:sym typeface="微软雅黑" panose="020B0503020204020204" pitchFamily="34" charset="-122"/>
              </a:rPr>
              <a:t>xxx</a:t>
            </a:r>
            <a:r>
              <a:rPr lang="zh-CN" altLang="en-US" sz="1400" dirty="0">
                <a:solidFill>
                  <a:prstClr val="black"/>
                </a:solidFill>
                <a:latin typeface="微软雅黑" panose="020B0503020204020204" pitchFamily="34" charset="-122"/>
                <a:sym typeface="微软雅黑" panose="020B0503020204020204" pitchFamily="34" charset="-122"/>
              </a:rPr>
              <a:t>的风格、定型还有待进一步探索，尤其是网上的公司产品库充分体现我们</a:t>
            </a:r>
            <a:r>
              <a:rPr lang="en-US" altLang="zh-CN" sz="1400" dirty="0" err="1">
                <a:solidFill>
                  <a:prstClr val="black"/>
                </a:solidFill>
                <a:latin typeface="微软雅黑" panose="020B0503020204020204" pitchFamily="34" charset="-122"/>
                <a:sym typeface="微软雅黑" panose="020B0503020204020204" pitchFamily="34" charset="-122"/>
              </a:rPr>
              <a:t>xxxxx</a:t>
            </a:r>
            <a:r>
              <a:rPr lang="zh-CN" altLang="en-US" sz="1400" dirty="0">
                <a:solidFill>
                  <a:prstClr val="black"/>
                </a:solidFill>
                <a:latin typeface="微软雅黑" panose="020B0503020204020204" pitchFamily="34" charset="-122"/>
                <a:sym typeface="微软雅黑" panose="020B0503020204020204" pitchFamily="34" charset="-122"/>
              </a:rPr>
              <a:t>和我们这个平台能为客户提供良好的商机和快捷方便的信息、导航的功能发挥。展望新的一年，我们将继续努力，力争各项工作更上一个新台阶。</a:t>
            </a:r>
            <a:r>
              <a:rPr lang="en-US" altLang="zh-CN" sz="1400" dirty="0">
                <a:solidFill>
                  <a:srgbClr val="080808"/>
                </a:solidFill>
                <a:latin typeface="微软雅黑" panose="020B0503020204020204" pitchFamily="34" charset="-122"/>
              </a:rPr>
              <a:t>20xx</a:t>
            </a:r>
            <a:r>
              <a:rPr lang="zh-CN" altLang="en-US" sz="1400" dirty="0">
                <a:solidFill>
                  <a:srgbClr val="080808"/>
                </a:solidFill>
                <a:latin typeface="微软雅黑" panose="020B0503020204020204" pitchFamily="34" charset="-122"/>
              </a:rPr>
              <a:t>我们所向披靡，</a:t>
            </a:r>
            <a:r>
              <a:rPr lang="en-US" altLang="zh-CN" sz="1400" dirty="0">
                <a:solidFill>
                  <a:srgbClr val="080808"/>
                </a:solidFill>
                <a:latin typeface="微软雅黑" panose="020B0503020204020204" pitchFamily="34" charset="-122"/>
              </a:rPr>
              <a:t>20xx</a:t>
            </a:r>
            <a:r>
              <a:rPr lang="zh-CN" altLang="en-US" sz="1400" dirty="0">
                <a:solidFill>
                  <a:srgbClr val="080808"/>
                </a:solidFill>
                <a:latin typeface="微软雅黑" panose="020B0503020204020204" pitchFamily="34" charset="-122"/>
              </a:rPr>
              <a:t>我们勇往直前！</a:t>
            </a:r>
            <a:endParaRPr lang="zh-CN" altLang="en-US" sz="1400" dirty="0">
              <a:solidFill>
                <a:srgbClr val="080808"/>
              </a:solidFill>
              <a:latin typeface="微软雅黑" panose="020B0503020204020204" pitchFamily="34" charset="-122"/>
              <a:sym typeface="微软雅黑" panose="020B0503020204020204" pitchFamily="34" charset="-122"/>
            </a:endParaRPr>
          </a:p>
          <a:p>
            <a:pPr defTabSz="914400" fontAlgn="base">
              <a:lnSpc>
                <a:spcPct val="150000"/>
              </a:lnSpc>
              <a:spcBef>
                <a:spcPct val="0"/>
              </a:spcBef>
              <a:spcAft>
                <a:spcPct val="0"/>
              </a:spcAft>
            </a:pPr>
            <a:endParaRPr lang="zh-CN" altLang="en-US" sz="1400" dirty="0">
              <a:solidFill>
                <a:prstClr val="black"/>
              </a:solidFill>
              <a:latin typeface="微软雅黑" panose="020B0503020204020204" pitchFamily="34"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0">
        <p15:prstTrans prst="drap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Horizontal)">
                                      <p:cBhvr>
                                        <p:cTn id="7" dur="500"/>
                                        <p:tgtEl>
                                          <p:spTgt spid="2"/>
                                        </p:tgtEl>
                                      </p:cBhvr>
                                    </p:animEffect>
                                  </p:childTnLst>
                                </p:cTn>
                              </p:par>
                              <p:par>
                                <p:cTn id="8" presetID="2" presetClass="entr" presetSubtype="3" accel="35000" fill="hold" nodeType="withEffect">
                                  <p:stCondLst>
                                    <p:cond delay="0"/>
                                  </p:stCondLst>
                                  <p:childTnLst>
                                    <p:set>
                                      <p:cBhvr>
                                        <p:cTn id="9" dur="1" fill="hold">
                                          <p:stCondLst>
                                            <p:cond delay="0"/>
                                          </p:stCondLst>
                                        </p:cTn>
                                        <p:tgtEl>
                                          <p:spTgt spid="53"/>
                                        </p:tgtEl>
                                        <p:attrNameLst>
                                          <p:attrName>style.visibility</p:attrName>
                                        </p:attrNameLst>
                                      </p:cBhvr>
                                      <p:to>
                                        <p:strVal val="visible"/>
                                      </p:to>
                                    </p:set>
                                    <p:anim calcmode="lin" valueType="num">
                                      <p:cBhvr additive="base">
                                        <p:cTn id="10" dur="2000" fill="hold"/>
                                        <p:tgtEl>
                                          <p:spTgt spid="53"/>
                                        </p:tgtEl>
                                        <p:attrNameLst>
                                          <p:attrName>ppt_x</p:attrName>
                                        </p:attrNameLst>
                                      </p:cBhvr>
                                      <p:tavLst>
                                        <p:tav tm="0">
                                          <p:val>
                                            <p:strVal val="1+#ppt_w/2"/>
                                          </p:val>
                                        </p:tav>
                                        <p:tav tm="100000">
                                          <p:val>
                                            <p:strVal val="#ppt_x"/>
                                          </p:val>
                                        </p:tav>
                                      </p:tavLst>
                                    </p:anim>
                                    <p:anim calcmode="lin" valueType="num">
                                      <p:cBhvr additive="base">
                                        <p:cTn id="11" dur="2000" fill="hold"/>
                                        <p:tgtEl>
                                          <p:spTgt spid="53"/>
                                        </p:tgtEl>
                                        <p:attrNameLst>
                                          <p:attrName>ppt_y</p:attrName>
                                        </p:attrNameLst>
                                      </p:cBhvr>
                                      <p:tavLst>
                                        <p:tav tm="0">
                                          <p:val>
                                            <p:strVal val="0-#ppt_h/2"/>
                                          </p:val>
                                        </p:tav>
                                        <p:tav tm="100000">
                                          <p:val>
                                            <p:strVal val="#ppt_y"/>
                                          </p:val>
                                        </p:tav>
                                      </p:tavLst>
                                    </p:anim>
                                  </p:childTnLst>
                                </p:cTn>
                              </p:par>
                              <p:par>
                                <p:cTn id="12" presetID="2" presetClass="entr" presetSubtype="2" accel="35000" fill="hold" nodeType="withEffect">
                                  <p:stCondLst>
                                    <p:cond delay="0"/>
                                  </p:stCondLst>
                                  <p:childTnLst>
                                    <p:set>
                                      <p:cBhvr>
                                        <p:cTn id="13" dur="1" fill="hold">
                                          <p:stCondLst>
                                            <p:cond delay="0"/>
                                          </p:stCondLst>
                                        </p:cTn>
                                        <p:tgtEl>
                                          <p:spTgt spid="56"/>
                                        </p:tgtEl>
                                        <p:attrNameLst>
                                          <p:attrName>style.visibility</p:attrName>
                                        </p:attrNameLst>
                                      </p:cBhvr>
                                      <p:to>
                                        <p:strVal val="visible"/>
                                      </p:to>
                                    </p:set>
                                    <p:anim calcmode="lin" valueType="num">
                                      <p:cBhvr additive="base">
                                        <p:cTn id="14" dur="2000" fill="hold"/>
                                        <p:tgtEl>
                                          <p:spTgt spid="56"/>
                                        </p:tgtEl>
                                        <p:attrNameLst>
                                          <p:attrName>ppt_x</p:attrName>
                                        </p:attrNameLst>
                                      </p:cBhvr>
                                      <p:tavLst>
                                        <p:tav tm="0">
                                          <p:val>
                                            <p:strVal val="1+#ppt_w/2"/>
                                          </p:val>
                                        </p:tav>
                                        <p:tav tm="100000">
                                          <p:val>
                                            <p:strVal val="#ppt_x"/>
                                          </p:val>
                                        </p:tav>
                                      </p:tavLst>
                                    </p:anim>
                                    <p:anim calcmode="lin" valueType="num">
                                      <p:cBhvr additive="base">
                                        <p:cTn id="15" dur="2000" fill="hold"/>
                                        <p:tgtEl>
                                          <p:spTgt spid="56"/>
                                        </p:tgtEl>
                                        <p:attrNameLst>
                                          <p:attrName>ppt_y</p:attrName>
                                        </p:attrNameLst>
                                      </p:cBhvr>
                                      <p:tavLst>
                                        <p:tav tm="0">
                                          <p:val>
                                            <p:strVal val="#ppt_y"/>
                                          </p:val>
                                        </p:tav>
                                        <p:tav tm="100000">
                                          <p:val>
                                            <p:strVal val="#ppt_y"/>
                                          </p:val>
                                        </p:tav>
                                      </p:tavLst>
                                    </p:anim>
                                  </p:childTnLst>
                                </p:cTn>
                              </p:par>
                              <p:par>
                                <p:cTn id="16" presetID="53" presetClass="entr" presetSubtype="16" fill="hold" nodeType="withEffect">
                                  <p:stCondLst>
                                    <p:cond delay="0"/>
                                  </p:stCondLst>
                                  <p:childTnLst>
                                    <p:set>
                                      <p:cBhvr>
                                        <p:cTn id="17" dur="1" fill="hold">
                                          <p:stCondLst>
                                            <p:cond delay="0"/>
                                          </p:stCondLst>
                                        </p:cTn>
                                        <p:tgtEl>
                                          <p:spTgt spid="46"/>
                                        </p:tgtEl>
                                        <p:attrNameLst>
                                          <p:attrName>style.visibility</p:attrName>
                                        </p:attrNameLst>
                                      </p:cBhvr>
                                      <p:to>
                                        <p:strVal val="visible"/>
                                      </p:to>
                                    </p:set>
                                    <p:anim calcmode="lin" valueType="num">
                                      <p:cBhvr>
                                        <p:cTn id="18" dur="500" fill="hold"/>
                                        <p:tgtEl>
                                          <p:spTgt spid="46"/>
                                        </p:tgtEl>
                                        <p:attrNameLst>
                                          <p:attrName>ppt_w</p:attrName>
                                        </p:attrNameLst>
                                      </p:cBhvr>
                                      <p:tavLst>
                                        <p:tav tm="0">
                                          <p:val>
                                            <p:fltVal val="0"/>
                                          </p:val>
                                        </p:tav>
                                        <p:tav tm="100000">
                                          <p:val>
                                            <p:strVal val="#ppt_w"/>
                                          </p:val>
                                        </p:tav>
                                      </p:tavLst>
                                    </p:anim>
                                    <p:anim calcmode="lin" valueType="num">
                                      <p:cBhvr>
                                        <p:cTn id="19" dur="500" fill="hold"/>
                                        <p:tgtEl>
                                          <p:spTgt spid="46"/>
                                        </p:tgtEl>
                                        <p:attrNameLst>
                                          <p:attrName>ppt_h</p:attrName>
                                        </p:attrNameLst>
                                      </p:cBhvr>
                                      <p:tavLst>
                                        <p:tav tm="0">
                                          <p:val>
                                            <p:fltVal val="0"/>
                                          </p:val>
                                        </p:tav>
                                        <p:tav tm="100000">
                                          <p:val>
                                            <p:strVal val="#ppt_h"/>
                                          </p:val>
                                        </p:tav>
                                      </p:tavLst>
                                    </p:anim>
                                    <p:animEffect transition="in" filter="fade">
                                      <p:cBhvr>
                                        <p:cTn id="20" dur="500"/>
                                        <p:tgtEl>
                                          <p:spTgt spid="46"/>
                                        </p:tgtEl>
                                      </p:cBhvr>
                                    </p:animEffect>
                                  </p:childTnLst>
                                </p:cTn>
                              </p:par>
                              <p:par>
                                <p:cTn id="21" presetID="53" presetClass="entr" presetSubtype="16" fill="hold" nodeType="withEffect">
                                  <p:stCondLst>
                                    <p:cond delay="0"/>
                                  </p:stCondLst>
                                  <p:childTnLst>
                                    <p:set>
                                      <p:cBhvr>
                                        <p:cTn id="22" dur="1" fill="hold">
                                          <p:stCondLst>
                                            <p:cond delay="0"/>
                                          </p:stCondLst>
                                        </p:cTn>
                                        <p:tgtEl>
                                          <p:spTgt spid="75"/>
                                        </p:tgtEl>
                                        <p:attrNameLst>
                                          <p:attrName>style.visibility</p:attrName>
                                        </p:attrNameLst>
                                      </p:cBhvr>
                                      <p:to>
                                        <p:strVal val="visible"/>
                                      </p:to>
                                    </p:set>
                                    <p:anim calcmode="lin" valueType="num">
                                      <p:cBhvr>
                                        <p:cTn id="23" dur="500" fill="hold"/>
                                        <p:tgtEl>
                                          <p:spTgt spid="75"/>
                                        </p:tgtEl>
                                        <p:attrNameLst>
                                          <p:attrName>ppt_w</p:attrName>
                                        </p:attrNameLst>
                                      </p:cBhvr>
                                      <p:tavLst>
                                        <p:tav tm="0">
                                          <p:val>
                                            <p:fltVal val="0"/>
                                          </p:val>
                                        </p:tav>
                                        <p:tav tm="100000">
                                          <p:val>
                                            <p:strVal val="#ppt_w"/>
                                          </p:val>
                                        </p:tav>
                                      </p:tavLst>
                                    </p:anim>
                                    <p:anim calcmode="lin" valueType="num">
                                      <p:cBhvr>
                                        <p:cTn id="24" dur="500" fill="hold"/>
                                        <p:tgtEl>
                                          <p:spTgt spid="75"/>
                                        </p:tgtEl>
                                        <p:attrNameLst>
                                          <p:attrName>ppt_h</p:attrName>
                                        </p:attrNameLst>
                                      </p:cBhvr>
                                      <p:tavLst>
                                        <p:tav tm="0">
                                          <p:val>
                                            <p:fltVal val="0"/>
                                          </p:val>
                                        </p:tav>
                                        <p:tav tm="100000">
                                          <p:val>
                                            <p:strVal val="#ppt_h"/>
                                          </p:val>
                                        </p:tav>
                                      </p:tavLst>
                                    </p:anim>
                                    <p:animEffect transition="in" filter="fade">
                                      <p:cBhvr>
                                        <p:cTn id="25" dur="500"/>
                                        <p:tgtEl>
                                          <p:spTgt spid="75"/>
                                        </p:tgtEl>
                                      </p:cBhvr>
                                    </p:animEffect>
                                  </p:childTnLst>
                                </p:cTn>
                              </p:par>
                              <p:par>
                                <p:cTn id="26" presetID="2" presetClass="entr" presetSubtype="3" accel="35000" fill="hold" nodeType="withEffect">
                                  <p:stCondLst>
                                    <p:cond delay="0"/>
                                  </p:stCondLst>
                                  <p:childTnLst>
                                    <p:set>
                                      <p:cBhvr>
                                        <p:cTn id="27" dur="1" fill="hold">
                                          <p:stCondLst>
                                            <p:cond delay="0"/>
                                          </p:stCondLst>
                                        </p:cTn>
                                        <p:tgtEl>
                                          <p:spTgt spid="59"/>
                                        </p:tgtEl>
                                        <p:attrNameLst>
                                          <p:attrName>style.visibility</p:attrName>
                                        </p:attrNameLst>
                                      </p:cBhvr>
                                      <p:to>
                                        <p:strVal val="visible"/>
                                      </p:to>
                                    </p:set>
                                    <p:anim calcmode="lin" valueType="num">
                                      <p:cBhvr additive="base">
                                        <p:cTn id="28" dur="2000" fill="hold"/>
                                        <p:tgtEl>
                                          <p:spTgt spid="59"/>
                                        </p:tgtEl>
                                        <p:attrNameLst>
                                          <p:attrName>ppt_x</p:attrName>
                                        </p:attrNameLst>
                                      </p:cBhvr>
                                      <p:tavLst>
                                        <p:tav tm="0">
                                          <p:val>
                                            <p:strVal val="1+#ppt_w/2"/>
                                          </p:val>
                                        </p:tav>
                                        <p:tav tm="100000">
                                          <p:val>
                                            <p:strVal val="#ppt_x"/>
                                          </p:val>
                                        </p:tav>
                                      </p:tavLst>
                                    </p:anim>
                                    <p:anim calcmode="lin" valueType="num">
                                      <p:cBhvr additive="base">
                                        <p:cTn id="29" dur="2000" fill="hold"/>
                                        <p:tgtEl>
                                          <p:spTgt spid="59"/>
                                        </p:tgtEl>
                                        <p:attrNameLst>
                                          <p:attrName>ppt_y</p:attrName>
                                        </p:attrNameLst>
                                      </p:cBhvr>
                                      <p:tavLst>
                                        <p:tav tm="0">
                                          <p:val>
                                            <p:strVal val="0-#ppt_h/2"/>
                                          </p:val>
                                        </p:tav>
                                        <p:tav tm="100000">
                                          <p:val>
                                            <p:strVal val="#ppt_y"/>
                                          </p:val>
                                        </p:tav>
                                      </p:tavLst>
                                    </p:anim>
                                  </p:childTnLst>
                                </p:cTn>
                              </p:par>
                            </p:childTnLst>
                          </p:cTn>
                        </p:par>
                        <p:par>
                          <p:cTn id="30" fill="hold">
                            <p:stCondLst>
                              <p:cond delay="500"/>
                            </p:stCondLst>
                            <p:childTnLst>
                              <p:par>
                                <p:cTn id="31" presetID="53" presetClass="entr" presetSubtype="16" fill="hold" grpId="0" nodeType="afterEffect">
                                  <p:stCondLst>
                                    <p:cond delay="0"/>
                                  </p:stCondLst>
                                  <p:childTnLst>
                                    <p:set>
                                      <p:cBhvr>
                                        <p:cTn id="32" dur="1" fill="hold">
                                          <p:stCondLst>
                                            <p:cond delay="0"/>
                                          </p:stCondLst>
                                        </p:cTn>
                                        <p:tgtEl>
                                          <p:spTgt spid="62"/>
                                        </p:tgtEl>
                                        <p:attrNameLst>
                                          <p:attrName>style.visibility</p:attrName>
                                        </p:attrNameLst>
                                      </p:cBhvr>
                                      <p:to>
                                        <p:strVal val="visible"/>
                                      </p:to>
                                    </p:set>
                                    <p:anim calcmode="lin" valueType="num">
                                      <p:cBhvr>
                                        <p:cTn id="33" dur="500" fill="hold"/>
                                        <p:tgtEl>
                                          <p:spTgt spid="62"/>
                                        </p:tgtEl>
                                        <p:attrNameLst>
                                          <p:attrName>ppt_w</p:attrName>
                                        </p:attrNameLst>
                                      </p:cBhvr>
                                      <p:tavLst>
                                        <p:tav tm="0">
                                          <p:val>
                                            <p:fltVal val="0"/>
                                          </p:val>
                                        </p:tav>
                                        <p:tav tm="100000">
                                          <p:val>
                                            <p:strVal val="#ppt_w"/>
                                          </p:val>
                                        </p:tav>
                                      </p:tavLst>
                                    </p:anim>
                                    <p:anim calcmode="lin" valueType="num">
                                      <p:cBhvr>
                                        <p:cTn id="34" dur="500" fill="hold"/>
                                        <p:tgtEl>
                                          <p:spTgt spid="62"/>
                                        </p:tgtEl>
                                        <p:attrNameLst>
                                          <p:attrName>ppt_h</p:attrName>
                                        </p:attrNameLst>
                                      </p:cBhvr>
                                      <p:tavLst>
                                        <p:tav tm="0">
                                          <p:val>
                                            <p:fltVal val="0"/>
                                          </p:val>
                                        </p:tav>
                                        <p:tav tm="100000">
                                          <p:val>
                                            <p:strVal val="#ppt_h"/>
                                          </p:val>
                                        </p:tav>
                                      </p:tavLst>
                                    </p:anim>
                                    <p:animEffect transition="in" filter="fade">
                                      <p:cBhvr>
                                        <p:cTn id="35" dur="500"/>
                                        <p:tgtEl>
                                          <p:spTgt spid="62"/>
                                        </p:tgtEl>
                                      </p:cBhvr>
                                    </p:animEffect>
                                  </p:childTnLst>
                                </p:cTn>
                              </p:par>
                              <p:par>
                                <p:cTn id="36" presetID="53" presetClass="entr" presetSubtype="16" fill="hold" grpId="0" nodeType="withEffect">
                                  <p:stCondLst>
                                    <p:cond delay="40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par>
                                <p:cTn id="41" presetID="53" presetClass="entr" presetSubtype="16" fill="hold" nodeType="withEffect">
                                  <p:stCondLst>
                                    <p:cond delay="400"/>
                                  </p:stCondLst>
                                  <p:childTnLst>
                                    <p:set>
                                      <p:cBhvr>
                                        <p:cTn id="42" dur="1" fill="hold">
                                          <p:stCondLst>
                                            <p:cond delay="0"/>
                                          </p:stCondLst>
                                        </p:cTn>
                                        <p:tgtEl>
                                          <p:spTgt spid="64"/>
                                        </p:tgtEl>
                                        <p:attrNameLst>
                                          <p:attrName>style.visibility</p:attrName>
                                        </p:attrNameLst>
                                      </p:cBhvr>
                                      <p:to>
                                        <p:strVal val="visible"/>
                                      </p:to>
                                    </p:set>
                                    <p:anim calcmode="lin" valueType="num">
                                      <p:cBhvr>
                                        <p:cTn id="43" dur="500" fill="hold"/>
                                        <p:tgtEl>
                                          <p:spTgt spid="64"/>
                                        </p:tgtEl>
                                        <p:attrNameLst>
                                          <p:attrName>ppt_w</p:attrName>
                                        </p:attrNameLst>
                                      </p:cBhvr>
                                      <p:tavLst>
                                        <p:tav tm="0">
                                          <p:val>
                                            <p:fltVal val="0"/>
                                          </p:val>
                                        </p:tav>
                                        <p:tav tm="100000">
                                          <p:val>
                                            <p:strVal val="#ppt_w"/>
                                          </p:val>
                                        </p:tav>
                                      </p:tavLst>
                                    </p:anim>
                                    <p:anim calcmode="lin" valueType="num">
                                      <p:cBhvr>
                                        <p:cTn id="44" dur="500" fill="hold"/>
                                        <p:tgtEl>
                                          <p:spTgt spid="64"/>
                                        </p:tgtEl>
                                        <p:attrNameLst>
                                          <p:attrName>ppt_h</p:attrName>
                                        </p:attrNameLst>
                                      </p:cBhvr>
                                      <p:tavLst>
                                        <p:tav tm="0">
                                          <p:val>
                                            <p:fltVal val="0"/>
                                          </p:val>
                                        </p:tav>
                                        <p:tav tm="100000">
                                          <p:val>
                                            <p:strVal val="#ppt_h"/>
                                          </p:val>
                                        </p:tav>
                                      </p:tavLst>
                                    </p:anim>
                                    <p:animEffect transition="in" filter="fade">
                                      <p:cBhvr>
                                        <p:cTn id="45" dur="500"/>
                                        <p:tgtEl>
                                          <p:spTgt spid="64"/>
                                        </p:tgtEl>
                                      </p:cBhvr>
                                    </p:animEffect>
                                  </p:childTnLst>
                                </p:cTn>
                              </p:par>
                              <p:par>
                                <p:cTn id="46" presetID="53" presetClass="entr" presetSubtype="16" fill="hold" nodeType="withEffect">
                                  <p:stCondLst>
                                    <p:cond delay="200"/>
                                  </p:stCondLst>
                                  <p:childTnLst>
                                    <p:set>
                                      <p:cBhvr>
                                        <p:cTn id="47" dur="1" fill="hold">
                                          <p:stCondLst>
                                            <p:cond delay="0"/>
                                          </p:stCondLst>
                                        </p:cTn>
                                        <p:tgtEl>
                                          <p:spTgt spid="67"/>
                                        </p:tgtEl>
                                        <p:attrNameLst>
                                          <p:attrName>style.visibility</p:attrName>
                                        </p:attrNameLst>
                                      </p:cBhvr>
                                      <p:to>
                                        <p:strVal val="visible"/>
                                      </p:to>
                                    </p:set>
                                    <p:anim calcmode="lin" valueType="num">
                                      <p:cBhvr>
                                        <p:cTn id="48" dur="500" fill="hold"/>
                                        <p:tgtEl>
                                          <p:spTgt spid="67"/>
                                        </p:tgtEl>
                                        <p:attrNameLst>
                                          <p:attrName>ppt_w</p:attrName>
                                        </p:attrNameLst>
                                      </p:cBhvr>
                                      <p:tavLst>
                                        <p:tav tm="0">
                                          <p:val>
                                            <p:fltVal val="0"/>
                                          </p:val>
                                        </p:tav>
                                        <p:tav tm="100000">
                                          <p:val>
                                            <p:strVal val="#ppt_w"/>
                                          </p:val>
                                        </p:tav>
                                      </p:tavLst>
                                    </p:anim>
                                    <p:anim calcmode="lin" valueType="num">
                                      <p:cBhvr>
                                        <p:cTn id="49" dur="500" fill="hold"/>
                                        <p:tgtEl>
                                          <p:spTgt spid="67"/>
                                        </p:tgtEl>
                                        <p:attrNameLst>
                                          <p:attrName>ppt_h</p:attrName>
                                        </p:attrNameLst>
                                      </p:cBhvr>
                                      <p:tavLst>
                                        <p:tav tm="0">
                                          <p:val>
                                            <p:fltVal val="0"/>
                                          </p:val>
                                        </p:tav>
                                        <p:tav tm="100000">
                                          <p:val>
                                            <p:strVal val="#ppt_h"/>
                                          </p:val>
                                        </p:tav>
                                      </p:tavLst>
                                    </p:anim>
                                    <p:animEffect transition="in" filter="fade">
                                      <p:cBhvr>
                                        <p:cTn id="50" dur="500"/>
                                        <p:tgtEl>
                                          <p:spTgt spid="67"/>
                                        </p:tgtEl>
                                      </p:cBhvr>
                                    </p:animEffect>
                                  </p:childTnLst>
                                </p:cTn>
                              </p:par>
                              <p:par>
                                <p:cTn id="51" presetID="53" presetClass="entr" presetSubtype="16" fill="hold" nodeType="withEffect">
                                  <p:stCondLst>
                                    <p:cond delay="400"/>
                                  </p:stCondLst>
                                  <p:childTnLst>
                                    <p:set>
                                      <p:cBhvr>
                                        <p:cTn id="52" dur="1" fill="hold">
                                          <p:stCondLst>
                                            <p:cond delay="0"/>
                                          </p:stCondLst>
                                        </p:cTn>
                                        <p:tgtEl>
                                          <p:spTgt spid="70"/>
                                        </p:tgtEl>
                                        <p:attrNameLst>
                                          <p:attrName>style.visibility</p:attrName>
                                        </p:attrNameLst>
                                      </p:cBhvr>
                                      <p:to>
                                        <p:strVal val="visible"/>
                                      </p:to>
                                    </p:set>
                                    <p:anim calcmode="lin" valueType="num">
                                      <p:cBhvr>
                                        <p:cTn id="53" dur="500" fill="hold"/>
                                        <p:tgtEl>
                                          <p:spTgt spid="70"/>
                                        </p:tgtEl>
                                        <p:attrNameLst>
                                          <p:attrName>ppt_w</p:attrName>
                                        </p:attrNameLst>
                                      </p:cBhvr>
                                      <p:tavLst>
                                        <p:tav tm="0">
                                          <p:val>
                                            <p:fltVal val="0"/>
                                          </p:val>
                                        </p:tav>
                                        <p:tav tm="100000">
                                          <p:val>
                                            <p:strVal val="#ppt_w"/>
                                          </p:val>
                                        </p:tav>
                                      </p:tavLst>
                                    </p:anim>
                                    <p:anim calcmode="lin" valueType="num">
                                      <p:cBhvr>
                                        <p:cTn id="54" dur="500" fill="hold"/>
                                        <p:tgtEl>
                                          <p:spTgt spid="70"/>
                                        </p:tgtEl>
                                        <p:attrNameLst>
                                          <p:attrName>ppt_h</p:attrName>
                                        </p:attrNameLst>
                                      </p:cBhvr>
                                      <p:tavLst>
                                        <p:tav tm="0">
                                          <p:val>
                                            <p:fltVal val="0"/>
                                          </p:val>
                                        </p:tav>
                                        <p:tav tm="100000">
                                          <p:val>
                                            <p:strVal val="#ppt_h"/>
                                          </p:val>
                                        </p:tav>
                                      </p:tavLst>
                                    </p:anim>
                                    <p:animEffect transition="in" filter="fade">
                                      <p:cBhvr>
                                        <p:cTn id="55" dur="500"/>
                                        <p:tgtEl>
                                          <p:spTgt spid="70"/>
                                        </p:tgtEl>
                                      </p:cBhvr>
                                    </p:animEffect>
                                  </p:childTnLst>
                                </p:cTn>
                              </p:par>
                              <p:par>
                                <p:cTn id="56" presetID="53" presetClass="entr" presetSubtype="16" fill="hold" grpId="0" nodeType="withEffect">
                                  <p:stCondLst>
                                    <p:cond delay="400"/>
                                  </p:stCondLst>
                                  <p:childTnLst>
                                    <p:set>
                                      <p:cBhvr>
                                        <p:cTn id="57" dur="1" fill="hold">
                                          <p:stCondLst>
                                            <p:cond delay="0"/>
                                          </p:stCondLst>
                                        </p:cTn>
                                        <p:tgtEl>
                                          <p:spTgt spid="73"/>
                                        </p:tgtEl>
                                        <p:attrNameLst>
                                          <p:attrName>style.visibility</p:attrName>
                                        </p:attrNameLst>
                                      </p:cBhvr>
                                      <p:to>
                                        <p:strVal val="visible"/>
                                      </p:to>
                                    </p:set>
                                    <p:anim calcmode="lin" valueType="num">
                                      <p:cBhvr>
                                        <p:cTn id="58" dur="500" fill="hold"/>
                                        <p:tgtEl>
                                          <p:spTgt spid="73"/>
                                        </p:tgtEl>
                                        <p:attrNameLst>
                                          <p:attrName>ppt_w</p:attrName>
                                        </p:attrNameLst>
                                      </p:cBhvr>
                                      <p:tavLst>
                                        <p:tav tm="0">
                                          <p:val>
                                            <p:fltVal val="0"/>
                                          </p:val>
                                        </p:tav>
                                        <p:tav tm="100000">
                                          <p:val>
                                            <p:strVal val="#ppt_w"/>
                                          </p:val>
                                        </p:tav>
                                      </p:tavLst>
                                    </p:anim>
                                    <p:anim calcmode="lin" valueType="num">
                                      <p:cBhvr>
                                        <p:cTn id="59" dur="500" fill="hold"/>
                                        <p:tgtEl>
                                          <p:spTgt spid="73"/>
                                        </p:tgtEl>
                                        <p:attrNameLst>
                                          <p:attrName>ppt_h</p:attrName>
                                        </p:attrNameLst>
                                      </p:cBhvr>
                                      <p:tavLst>
                                        <p:tav tm="0">
                                          <p:val>
                                            <p:fltVal val="0"/>
                                          </p:val>
                                        </p:tav>
                                        <p:tav tm="100000">
                                          <p:val>
                                            <p:strVal val="#ppt_h"/>
                                          </p:val>
                                        </p:tav>
                                      </p:tavLst>
                                    </p:anim>
                                    <p:animEffect transition="in" filter="fade">
                                      <p:cBhvr>
                                        <p:cTn id="60" dur="500"/>
                                        <p:tgtEl>
                                          <p:spTgt spid="73"/>
                                        </p:tgtEl>
                                      </p:cBhvr>
                                    </p:animEffect>
                                  </p:childTnLst>
                                </p:cTn>
                              </p:par>
                              <p:par>
                                <p:cTn id="61" presetID="53" presetClass="entr" presetSubtype="16" fill="hold" grpId="0" nodeType="withEffect">
                                  <p:stCondLst>
                                    <p:cond delay="200"/>
                                  </p:stCondLst>
                                  <p:childTnLst>
                                    <p:set>
                                      <p:cBhvr>
                                        <p:cTn id="62" dur="1" fill="hold">
                                          <p:stCondLst>
                                            <p:cond delay="0"/>
                                          </p:stCondLst>
                                        </p:cTn>
                                        <p:tgtEl>
                                          <p:spTgt spid="74"/>
                                        </p:tgtEl>
                                        <p:attrNameLst>
                                          <p:attrName>style.visibility</p:attrName>
                                        </p:attrNameLst>
                                      </p:cBhvr>
                                      <p:to>
                                        <p:strVal val="visible"/>
                                      </p:to>
                                    </p:set>
                                    <p:anim calcmode="lin" valueType="num">
                                      <p:cBhvr>
                                        <p:cTn id="63" dur="500" fill="hold"/>
                                        <p:tgtEl>
                                          <p:spTgt spid="74"/>
                                        </p:tgtEl>
                                        <p:attrNameLst>
                                          <p:attrName>ppt_w</p:attrName>
                                        </p:attrNameLst>
                                      </p:cBhvr>
                                      <p:tavLst>
                                        <p:tav tm="0">
                                          <p:val>
                                            <p:fltVal val="0"/>
                                          </p:val>
                                        </p:tav>
                                        <p:tav tm="100000">
                                          <p:val>
                                            <p:strVal val="#ppt_w"/>
                                          </p:val>
                                        </p:tav>
                                      </p:tavLst>
                                    </p:anim>
                                    <p:anim calcmode="lin" valueType="num">
                                      <p:cBhvr>
                                        <p:cTn id="64" dur="500" fill="hold"/>
                                        <p:tgtEl>
                                          <p:spTgt spid="74"/>
                                        </p:tgtEl>
                                        <p:attrNameLst>
                                          <p:attrName>ppt_h</p:attrName>
                                        </p:attrNameLst>
                                      </p:cBhvr>
                                      <p:tavLst>
                                        <p:tav tm="0">
                                          <p:val>
                                            <p:fltVal val="0"/>
                                          </p:val>
                                        </p:tav>
                                        <p:tav tm="100000">
                                          <p:val>
                                            <p:strVal val="#ppt_h"/>
                                          </p:val>
                                        </p:tav>
                                      </p:tavLst>
                                    </p:anim>
                                    <p:animEffect transition="in" filter="fade">
                                      <p:cBhvr>
                                        <p:cTn id="65" dur="500"/>
                                        <p:tgtEl>
                                          <p:spTgt spid="74"/>
                                        </p:tgtEl>
                                      </p:cBhvr>
                                    </p:animEffect>
                                  </p:childTnLst>
                                </p:cTn>
                              </p:par>
                              <p:par>
                                <p:cTn id="66" presetID="22" presetClass="entr" presetSubtype="4" fill="hold" grpId="0" nodeType="withEffect">
                                  <p:stCondLst>
                                    <p:cond delay="0"/>
                                  </p:stCondLst>
                                  <p:iterate type="lt">
                                    <p:tmPct val="10000"/>
                                  </p:iterate>
                                  <p:childTnLst>
                                    <p:set>
                                      <p:cBhvr>
                                        <p:cTn id="67" dur="1" fill="hold">
                                          <p:stCondLst>
                                            <p:cond delay="0"/>
                                          </p:stCondLst>
                                        </p:cTn>
                                        <p:tgtEl>
                                          <p:spTgt spid="45"/>
                                        </p:tgtEl>
                                        <p:attrNameLst>
                                          <p:attrName>style.visibility</p:attrName>
                                        </p:attrNameLst>
                                      </p:cBhvr>
                                      <p:to>
                                        <p:strVal val="visible"/>
                                      </p:to>
                                    </p:set>
                                    <p:animEffect transition="in" filter="wipe(down)">
                                      <p:cBhvr>
                                        <p:cTn id="68"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animBg="1"/>
      <p:bldP spid="73" grpId="0" animBg="1"/>
      <p:bldP spid="74" grpId="0" animBg="1"/>
      <p:bldP spid="2" grpId="0" animBg="1"/>
      <p:bldP spid="4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1677194" y="1353344"/>
            <a:ext cx="2851220" cy="2851213"/>
            <a:chOff x="304800" y="673100"/>
            <a:chExt cx="4000500" cy="4000500"/>
          </a:xfrm>
          <a:effectLst>
            <a:outerShdw blurRad="444500" dist="254000" dir="8100000" algn="tr" rotWithShape="0">
              <a:prstClr val="black">
                <a:alpha val="50000"/>
              </a:prstClr>
            </a:outerShdw>
          </a:effectLst>
        </p:grpSpPr>
        <p:sp>
          <p:nvSpPr>
            <p:cNvPr id="5" name="同心圆 4"/>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cs typeface="+mn-cs"/>
              </a:endParaRPr>
            </a:p>
          </p:txBody>
        </p:sp>
        <p:sp>
          <p:nvSpPr>
            <p:cNvPr id="6" name="椭圆 5"/>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cs typeface="+mn-cs"/>
              </a:endParaRPr>
            </a:p>
          </p:txBody>
        </p:sp>
      </p:grpSp>
      <p:grpSp>
        <p:nvGrpSpPr>
          <p:cNvPr id="7" name="组合 6"/>
          <p:cNvGrpSpPr/>
          <p:nvPr/>
        </p:nvGrpSpPr>
        <p:grpSpPr>
          <a:xfrm>
            <a:off x="3916485" y="3248318"/>
            <a:ext cx="656312" cy="656311"/>
            <a:chOff x="304800" y="673100"/>
            <a:chExt cx="4000500" cy="4000500"/>
          </a:xfrm>
          <a:effectLst>
            <a:outerShdw blurRad="444500" dist="254000" dir="8100000" algn="tr" rotWithShape="0">
              <a:prstClr val="black">
                <a:alpha val="50000"/>
              </a:prstClr>
            </a:outerShdw>
          </a:effectLst>
        </p:grpSpPr>
        <p:sp>
          <p:nvSpPr>
            <p:cNvPr id="8" name="同心圆 7"/>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cs typeface="+mn-cs"/>
              </a:endParaRPr>
            </a:p>
          </p:txBody>
        </p:sp>
        <p:sp>
          <p:nvSpPr>
            <p:cNvPr id="9" name="椭圆 8"/>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cs typeface="+mn-cs"/>
              </a:endParaRPr>
            </a:p>
          </p:txBody>
        </p:sp>
      </p:grpSp>
      <p:grpSp>
        <p:nvGrpSpPr>
          <p:cNvPr id="10" name="组合 9"/>
          <p:cNvGrpSpPr/>
          <p:nvPr/>
        </p:nvGrpSpPr>
        <p:grpSpPr>
          <a:xfrm>
            <a:off x="2122202" y="1816204"/>
            <a:ext cx="282390" cy="282389"/>
            <a:chOff x="304800" y="673100"/>
            <a:chExt cx="4000500" cy="4000500"/>
          </a:xfrm>
          <a:effectLst>
            <a:outerShdw blurRad="444500" dist="254000" dir="8100000" algn="tr" rotWithShape="0">
              <a:prstClr val="black">
                <a:alpha val="50000"/>
              </a:prstClr>
            </a:outerShdw>
          </a:effectLst>
        </p:grpSpPr>
        <p:sp>
          <p:nvSpPr>
            <p:cNvPr id="11" name="同心圆 10"/>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cs typeface="+mn-cs"/>
              </a:endParaRPr>
            </a:p>
          </p:txBody>
        </p:sp>
        <p:sp>
          <p:nvSpPr>
            <p:cNvPr id="12" name="椭圆 11"/>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cs typeface="+mn-cs"/>
              </a:endParaRPr>
            </a:p>
          </p:txBody>
        </p:sp>
      </p:grpSp>
      <p:grpSp>
        <p:nvGrpSpPr>
          <p:cNvPr id="13" name="组合 12"/>
          <p:cNvGrpSpPr/>
          <p:nvPr/>
        </p:nvGrpSpPr>
        <p:grpSpPr>
          <a:xfrm>
            <a:off x="3609333" y="4187495"/>
            <a:ext cx="328649" cy="328648"/>
            <a:chOff x="304800" y="673100"/>
            <a:chExt cx="4000500" cy="4000500"/>
          </a:xfrm>
          <a:effectLst>
            <a:outerShdw blurRad="444500" dist="254000" dir="8100000" algn="tr" rotWithShape="0">
              <a:prstClr val="black">
                <a:alpha val="50000"/>
              </a:prstClr>
            </a:outerShdw>
          </a:effectLst>
        </p:grpSpPr>
        <p:sp>
          <p:nvSpPr>
            <p:cNvPr id="14" name="同心圆 13"/>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cs typeface="+mn-cs"/>
              </a:endParaRPr>
            </a:p>
          </p:txBody>
        </p:sp>
        <p:sp>
          <p:nvSpPr>
            <p:cNvPr id="15" name="椭圆 14"/>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cs typeface="+mn-cs"/>
              </a:endParaRPr>
            </a:p>
          </p:txBody>
        </p:sp>
      </p:grpSp>
      <p:grpSp>
        <p:nvGrpSpPr>
          <p:cNvPr id="16" name="组合 15"/>
          <p:cNvGrpSpPr/>
          <p:nvPr/>
        </p:nvGrpSpPr>
        <p:grpSpPr>
          <a:xfrm>
            <a:off x="3265607" y="1245984"/>
            <a:ext cx="343725" cy="343724"/>
            <a:chOff x="304800" y="673100"/>
            <a:chExt cx="4000500" cy="4000500"/>
          </a:xfrm>
          <a:effectLst>
            <a:outerShdw blurRad="444500" dist="254000" dir="8100000" algn="tr" rotWithShape="0">
              <a:prstClr val="black">
                <a:alpha val="50000"/>
              </a:prstClr>
            </a:outerShdw>
          </a:effectLst>
        </p:grpSpPr>
        <p:sp>
          <p:nvSpPr>
            <p:cNvPr id="17" name="同心圆 16"/>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cs typeface="+mn-cs"/>
              </a:endParaRPr>
            </a:p>
          </p:txBody>
        </p:sp>
        <p:sp>
          <p:nvSpPr>
            <p:cNvPr id="18" name="椭圆 17"/>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cs typeface="+mn-cs"/>
              </a:endParaRPr>
            </a:p>
          </p:txBody>
        </p:sp>
      </p:grpSp>
      <p:grpSp>
        <p:nvGrpSpPr>
          <p:cNvPr id="19" name="组合 18"/>
          <p:cNvGrpSpPr/>
          <p:nvPr/>
        </p:nvGrpSpPr>
        <p:grpSpPr>
          <a:xfrm>
            <a:off x="1574266" y="3964404"/>
            <a:ext cx="218415" cy="218414"/>
            <a:chOff x="304800" y="673100"/>
            <a:chExt cx="4000500" cy="4000500"/>
          </a:xfrm>
          <a:effectLst>
            <a:outerShdw blurRad="444500" dist="254000" dir="8100000" algn="tr" rotWithShape="0">
              <a:prstClr val="black">
                <a:alpha val="50000"/>
              </a:prstClr>
            </a:outerShdw>
          </a:effectLst>
        </p:grpSpPr>
        <p:sp>
          <p:nvSpPr>
            <p:cNvPr id="20" name="同心圆 19"/>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cs typeface="+mn-cs"/>
              </a:endParaRPr>
            </a:p>
          </p:txBody>
        </p:sp>
        <p:sp>
          <p:nvSpPr>
            <p:cNvPr id="21" name="椭圆 20"/>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cs typeface="+mn-cs"/>
              </a:endParaRPr>
            </a:p>
          </p:txBody>
        </p:sp>
      </p:grpSp>
      <p:grpSp>
        <p:nvGrpSpPr>
          <p:cNvPr id="22" name="Group 30"/>
          <p:cNvGrpSpPr/>
          <p:nvPr/>
        </p:nvGrpSpPr>
        <p:grpSpPr>
          <a:xfrm>
            <a:off x="2896394" y="2004579"/>
            <a:ext cx="576066" cy="491765"/>
            <a:chOff x="3440113" y="1050925"/>
            <a:chExt cx="390525" cy="333376"/>
          </a:xfrm>
          <a:solidFill>
            <a:schemeClr val="accent1"/>
          </a:solidFill>
        </p:grpSpPr>
        <p:sp>
          <p:nvSpPr>
            <p:cNvPr id="23" name="Freeform 8"/>
            <p:cNvSpPr/>
            <p:nvPr/>
          </p:nvSpPr>
          <p:spPr bwMode="auto">
            <a:xfrm>
              <a:off x="3563938" y="1244600"/>
              <a:ext cx="69850" cy="71438"/>
            </a:xfrm>
            <a:custGeom>
              <a:avLst/>
              <a:gdLst>
                <a:gd name="T0" fmla="*/ 44 w 44"/>
                <a:gd name="T1" fmla="*/ 25 h 45"/>
                <a:gd name="T2" fmla="*/ 19 w 44"/>
                <a:gd name="T3" fmla="*/ 0 h 45"/>
                <a:gd name="T4" fmla="*/ 19 w 44"/>
                <a:gd name="T5" fmla="*/ 0 h 45"/>
                <a:gd name="T6" fmla="*/ 0 w 44"/>
                <a:gd name="T7" fmla="*/ 45 h 45"/>
                <a:gd name="T8" fmla="*/ 44 w 44"/>
                <a:gd name="T9" fmla="*/ 25 h 45"/>
              </a:gdLst>
              <a:ahLst/>
              <a:cxnLst>
                <a:cxn ang="0">
                  <a:pos x="T0" y="T1"/>
                </a:cxn>
                <a:cxn ang="0">
                  <a:pos x="T2" y="T3"/>
                </a:cxn>
                <a:cxn ang="0">
                  <a:pos x="T4" y="T5"/>
                </a:cxn>
                <a:cxn ang="0">
                  <a:pos x="T6" y="T7"/>
                </a:cxn>
                <a:cxn ang="0">
                  <a:pos x="T8" y="T9"/>
                </a:cxn>
              </a:cxnLst>
              <a:rect l="0" t="0" r="r" b="b"/>
              <a:pathLst>
                <a:path w="44" h="45">
                  <a:moveTo>
                    <a:pt x="44" y="25"/>
                  </a:moveTo>
                  <a:lnTo>
                    <a:pt x="19" y="0"/>
                  </a:lnTo>
                  <a:lnTo>
                    <a:pt x="19" y="0"/>
                  </a:lnTo>
                  <a:lnTo>
                    <a:pt x="0" y="45"/>
                  </a:lnTo>
                  <a:lnTo>
                    <a:pt x="44" y="2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24" name="Rectangle 9"/>
            <p:cNvSpPr>
              <a:spLocks noChangeArrowheads="1"/>
            </p:cNvSpPr>
            <p:nvPr/>
          </p:nvSpPr>
          <p:spPr bwMode="auto">
            <a:xfrm>
              <a:off x="3633788" y="1284288"/>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25" name="Freeform 10"/>
            <p:cNvSpPr/>
            <p:nvPr/>
          </p:nvSpPr>
          <p:spPr bwMode="auto">
            <a:xfrm>
              <a:off x="3605213" y="1074738"/>
              <a:ext cx="176213" cy="176213"/>
            </a:xfrm>
            <a:custGeom>
              <a:avLst/>
              <a:gdLst>
                <a:gd name="T0" fmla="*/ 101 w 111"/>
                <a:gd name="T1" fmla="*/ 0 h 111"/>
                <a:gd name="T2" fmla="*/ 0 w 111"/>
                <a:gd name="T3" fmla="*/ 101 h 111"/>
                <a:gd name="T4" fmla="*/ 10 w 111"/>
                <a:gd name="T5" fmla="*/ 111 h 111"/>
                <a:gd name="T6" fmla="*/ 111 w 111"/>
                <a:gd name="T7" fmla="*/ 10 h 111"/>
                <a:gd name="T8" fmla="*/ 101 w 111"/>
                <a:gd name="T9" fmla="*/ 0 h 111"/>
              </a:gdLst>
              <a:ahLst/>
              <a:cxnLst>
                <a:cxn ang="0">
                  <a:pos x="T0" y="T1"/>
                </a:cxn>
                <a:cxn ang="0">
                  <a:pos x="T2" y="T3"/>
                </a:cxn>
                <a:cxn ang="0">
                  <a:pos x="T4" y="T5"/>
                </a:cxn>
                <a:cxn ang="0">
                  <a:pos x="T6" y="T7"/>
                </a:cxn>
                <a:cxn ang="0">
                  <a:pos x="T8" y="T9"/>
                </a:cxn>
              </a:cxnLst>
              <a:rect l="0" t="0" r="r" b="b"/>
              <a:pathLst>
                <a:path w="111" h="111">
                  <a:moveTo>
                    <a:pt x="101" y="0"/>
                  </a:moveTo>
                  <a:lnTo>
                    <a:pt x="0" y="101"/>
                  </a:lnTo>
                  <a:lnTo>
                    <a:pt x="10" y="111"/>
                  </a:lnTo>
                  <a:lnTo>
                    <a:pt x="111" y="10"/>
                  </a:lnTo>
                  <a:lnTo>
                    <a:pt x="10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26" name="Freeform 11"/>
            <p:cNvSpPr/>
            <p:nvPr/>
          </p:nvSpPr>
          <p:spPr bwMode="auto">
            <a:xfrm>
              <a:off x="3629025" y="1098550"/>
              <a:ext cx="177800" cy="177800"/>
            </a:xfrm>
            <a:custGeom>
              <a:avLst/>
              <a:gdLst>
                <a:gd name="T0" fmla="*/ 0 w 112"/>
                <a:gd name="T1" fmla="*/ 102 h 112"/>
                <a:gd name="T2" fmla="*/ 10 w 112"/>
                <a:gd name="T3" fmla="*/ 112 h 112"/>
                <a:gd name="T4" fmla="*/ 112 w 112"/>
                <a:gd name="T5" fmla="*/ 12 h 112"/>
                <a:gd name="T6" fmla="*/ 102 w 112"/>
                <a:gd name="T7" fmla="*/ 0 h 112"/>
                <a:gd name="T8" fmla="*/ 0 w 112"/>
                <a:gd name="T9" fmla="*/ 102 h 112"/>
              </a:gdLst>
              <a:ahLst/>
              <a:cxnLst>
                <a:cxn ang="0">
                  <a:pos x="T0" y="T1"/>
                </a:cxn>
                <a:cxn ang="0">
                  <a:pos x="T2" y="T3"/>
                </a:cxn>
                <a:cxn ang="0">
                  <a:pos x="T4" y="T5"/>
                </a:cxn>
                <a:cxn ang="0">
                  <a:pos x="T6" y="T7"/>
                </a:cxn>
                <a:cxn ang="0">
                  <a:pos x="T8" y="T9"/>
                </a:cxn>
              </a:cxnLst>
              <a:rect l="0" t="0" r="r" b="b"/>
              <a:pathLst>
                <a:path w="112" h="112">
                  <a:moveTo>
                    <a:pt x="0" y="102"/>
                  </a:moveTo>
                  <a:lnTo>
                    <a:pt x="10" y="112"/>
                  </a:lnTo>
                  <a:lnTo>
                    <a:pt x="112" y="12"/>
                  </a:lnTo>
                  <a:lnTo>
                    <a:pt x="102" y="0"/>
                  </a:lnTo>
                  <a:lnTo>
                    <a:pt x="0" y="10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27" name="Freeform 12"/>
            <p:cNvSpPr/>
            <p:nvPr/>
          </p:nvSpPr>
          <p:spPr bwMode="auto">
            <a:xfrm>
              <a:off x="3775075" y="1050925"/>
              <a:ext cx="55563" cy="52388"/>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28" name="Freeform 13"/>
            <p:cNvSpPr/>
            <p:nvPr/>
          </p:nvSpPr>
          <p:spPr bwMode="auto">
            <a:xfrm>
              <a:off x="3440113" y="1058863"/>
              <a:ext cx="327025" cy="325438"/>
            </a:xfrm>
            <a:custGeom>
              <a:avLst/>
              <a:gdLst>
                <a:gd name="T0" fmla="*/ 182 w 206"/>
                <a:gd name="T1" fmla="*/ 180 h 205"/>
                <a:gd name="T2" fmla="*/ 25 w 206"/>
                <a:gd name="T3" fmla="*/ 180 h 205"/>
                <a:gd name="T4" fmla="*/ 25 w 206"/>
                <a:gd name="T5" fmla="*/ 25 h 205"/>
                <a:gd name="T6" fmla="*/ 172 w 206"/>
                <a:gd name="T7" fmla="*/ 25 h 205"/>
                <a:gd name="T8" fmla="*/ 198 w 206"/>
                <a:gd name="T9" fmla="*/ 0 h 205"/>
                <a:gd name="T10" fmla="*/ 0 w 206"/>
                <a:gd name="T11" fmla="*/ 0 h 205"/>
                <a:gd name="T12" fmla="*/ 0 w 206"/>
                <a:gd name="T13" fmla="*/ 205 h 205"/>
                <a:gd name="T14" fmla="*/ 206 w 206"/>
                <a:gd name="T15" fmla="*/ 205 h 205"/>
                <a:gd name="T16" fmla="*/ 206 w 206"/>
                <a:gd name="T17" fmla="*/ 76 h 205"/>
                <a:gd name="T18" fmla="*/ 182 w 206"/>
                <a:gd name="T19" fmla="*/ 101 h 205"/>
                <a:gd name="T20" fmla="*/ 182 w 206"/>
                <a:gd name="T21" fmla="*/ 180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6" h="205">
                  <a:moveTo>
                    <a:pt x="182" y="180"/>
                  </a:moveTo>
                  <a:lnTo>
                    <a:pt x="25" y="180"/>
                  </a:lnTo>
                  <a:lnTo>
                    <a:pt x="25" y="25"/>
                  </a:lnTo>
                  <a:lnTo>
                    <a:pt x="172" y="25"/>
                  </a:lnTo>
                  <a:lnTo>
                    <a:pt x="198" y="0"/>
                  </a:lnTo>
                  <a:lnTo>
                    <a:pt x="0" y="0"/>
                  </a:lnTo>
                  <a:lnTo>
                    <a:pt x="0" y="205"/>
                  </a:lnTo>
                  <a:lnTo>
                    <a:pt x="206" y="205"/>
                  </a:lnTo>
                  <a:lnTo>
                    <a:pt x="206" y="76"/>
                  </a:lnTo>
                  <a:lnTo>
                    <a:pt x="182" y="101"/>
                  </a:lnTo>
                  <a:lnTo>
                    <a:pt x="182" y="18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grpSp>
      <p:sp>
        <p:nvSpPr>
          <p:cNvPr id="29" name="矩形 1"/>
          <p:cNvSpPr>
            <a:spLocks noChangeArrowheads="1"/>
          </p:cNvSpPr>
          <p:nvPr/>
        </p:nvSpPr>
        <p:spPr bwMode="auto">
          <a:xfrm>
            <a:off x="2394255" y="2570786"/>
            <a:ext cx="1568939"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just" defTabSz="914400" rtl="0" eaLnBrk="1" fontAlgn="base" latinLnBrk="0" hangingPunct="1">
              <a:lnSpc>
                <a:spcPct val="150000"/>
              </a:lnSpc>
              <a:spcBef>
                <a:spcPct val="0"/>
              </a:spcBef>
              <a:spcAft>
                <a:spcPct val="0"/>
              </a:spcAft>
              <a:buClrTx/>
              <a:buSzTx/>
              <a:buFontTx/>
              <a:buNone/>
              <a:defRPr/>
            </a:pPr>
            <a:r>
              <a:rPr kumimoji="0" lang="zh-CN" altLang="en-US" sz="900" b="0" i="0" u="none" strike="noStrike" kern="1200" cap="none" spc="0" normalizeH="0" baseline="0" noProof="0" dirty="0">
                <a:ln>
                  <a:noFill/>
                </a:ln>
                <a:solidFill>
                  <a:srgbClr val="595959"/>
                </a:solidFill>
                <a:effectLst/>
                <a:uLnTx/>
                <a:uFillTx/>
                <a:latin typeface="微软雅黑" panose="020B0503020204020204" pitchFamily="34" charset="-122"/>
                <a:ea typeface="微软雅黑" panose="020B0503020204020204" pitchFamily="34" charset="-122"/>
                <a:cs typeface="+mn-cs"/>
              </a:rPr>
              <a:t>此处添加标题内容点击此处添加内容点击此处添加内容此处添加标题内容点击此处添加内容点击此处添加内容</a:t>
            </a:r>
            <a:endParaRPr kumimoji="0" lang="zh-CN" altLang="zh-CN" sz="900" b="0" i="0" u="none" strike="noStrike" kern="1200" cap="none" spc="0" normalizeH="0" baseline="0" noProof="0" dirty="0">
              <a:ln>
                <a:noFill/>
              </a:ln>
              <a:solidFill>
                <a:srgbClr val="595959"/>
              </a:solidFill>
              <a:effectLst/>
              <a:uLnTx/>
              <a:uFillTx/>
              <a:latin typeface="微软雅黑" panose="020B0503020204020204" pitchFamily="34" charset="-122"/>
              <a:ea typeface="微软雅黑" panose="020B0503020204020204" pitchFamily="34" charset="-122"/>
              <a:cs typeface="+mn-cs"/>
            </a:endParaRPr>
          </a:p>
        </p:txBody>
      </p:sp>
      <p:sp>
        <p:nvSpPr>
          <p:cNvPr id="30" name="TextBox 28"/>
          <p:cNvSpPr txBox="1"/>
          <p:nvPr/>
        </p:nvSpPr>
        <p:spPr>
          <a:xfrm>
            <a:off x="6364510" y="2572544"/>
            <a:ext cx="2743994" cy="40011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2000" b="0" i="0" u="none" strike="noStrike" kern="1200" cap="none" spc="0" normalizeH="0" baseline="0" noProof="0" dirty="0">
                <a:ln>
                  <a:noFill/>
                </a:ln>
                <a:solidFill>
                  <a:srgbClr val="C00002"/>
                </a:solidFill>
                <a:effectLst/>
                <a:uLnTx/>
                <a:uFillTx/>
                <a:latin typeface="微软雅黑" panose="020B0503020204020204" pitchFamily="34" charset="-122"/>
                <a:ea typeface="微软雅黑" panose="020B0503020204020204" pitchFamily="34" charset="-122"/>
                <a:cs typeface="+mn-cs"/>
              </a:rPr>
              <a:t>标题内容</a:t>
            </a:r>
          </a:p>
        </p:txBody>
      </p:sp>
      <p:sp>
        <p:nvSpPr>
          <p:cNvPr id="31" name="TextBox 22"/>
          <p:cNvSpPr txBox="1"/>
          <p:nvPr/>
        </p:nvSpPr>
        <p:spPr>
          <a:xfrm>
            <a:off x="5884272" y="3044124"/>
            <a:ext cx="2802528" cy="1340666"/>
          </a:xfrm>
          <a:prstGeom prst="rect">
            <a:avLst/>
          </a:prstGeom>
          <a:noFill/>
        </p:spPr>
        <p:txBody>
          <a:bodyPr wrap="square" lIns="65828" tIns="32914" rIns="65828" bIns="32914" rtlCol="0">
            <a:spAutoFit/>
          </a:bodyPr>
          <a:lstStyle>
            <a:defPPr>
              <a:defRPr lang="zh-CN"/>
            </a:defPPr>
            <a:lvl1pPr lvl="0">
              <a:lnSpc>
                <a:spcPct val="120000"/>
              </a:lnSpc>
              <a:spcAft>
                <a:spcPct val="40000"/>
              </a:spcAft>
              <a:buClr>
                <a:srgbClr val="292929"/>
              </a:buClr>
              <a:defRPr sz="1400">
                <a:solidFill>
                  <a:srgbClr val="333333"/>
                </a:solidFill>
                <a:latin typeface="微软雅黑" panose="020B0503020204020204" pitchFamily="34" charset="-122"/>
                <a:ea typeface="微软雅黑" panose="020B0503020204020204" pitchFamily="34" charset="-122"/>
              </a:defRPr>
            </a:lvl1pPr>
          </a:lstStyle>
          <a:p>
            <a:pPr marL="0" marR="0" lvl="0" indent="0" algn="l" defTabSz="914400" rtl="0" eaLnBrk="1" fontAlgn="auto" latinLnBrk="0" hangingPunct="1">
              <a:lnSpc>
                <a:spcPct val="120000"/>
              </a:lnSpc>
              <a:spcBef>
                <a:spcPts val="0"/>
              </a:spcBef>
              <a:spcAft>
                <a:spcPct val="40000"/>
              </a:spcAft>
              <a:buClr>
                <a:srgbClr val="292929"/>
              </a:buClr>
              <a:buSzTx/>
              <a:buFontTx/>
              <a:buNone/>
              <a:defRPr/>
            </a:pPr>
            <a:r>
              <a:rPr kumimoji="0" lang="zh-CN" altLang="en-US" sz="1150" b="0" i="0" u="none" strike="noStrike" kern="0" cap="none" spc="0" normalizeH="0" baseline="0" noProof="1">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您的内容打在这里，或者通过复制您的文本后，在此框中选择粘贴，并选择只保留文字您的内容打在这里，或者通过复制您的文本后，在此框中选择粘贴，并选择只保留文字。您的内容打在这里，或者通过复制您的文本后，在此框中选择粘贴</a:t>
            </a:r>
            <a:endParaRPr kumimoji="0" lang="en-US" altLang="zh-CN" sz="1150" b="0" i="0" u="none" strike="noStrike" kern="0" cap="none" spc="0" normalizeH="0" baseline="0" noProof="1">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endParaRPr>
          </a:p>
        </p:txBody>
      </p:sp>
      <p:grpSp>
        <p:nvGrpSpPr>
          <p:cNvPr id="32" name="组合 31"/>
          <p:cNvGrpSpPr/>
          <p:nvPr/>
        </p:nvGrpSpPr>
        <p:grpSpPr>
          <a:xfrm>
            <a:off x="4987122" y="1396848"/>
            <a:ext cx="998801" cy="998801"/>
            <a:chOff x="5252030" y="2008764"/>
            <a:chExt cx="809336" cy="809336"/>
          </a:xfrm>
          <a:solidFill>
            <a:schemeClr val="accent1"/>
          </a:solidFill>
        </p:grpSpPr>
        <p:sp>
          <p:nvSpPr>
            <p:cNvPr id="33" name="椭圆 32"/>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cs typeface="+mn-cs"/>
              </a:endParaRPr>
            </a:p>
          </p:txBody>
        </p:sp>
        <p:sp>
          <p:nvSpPr>
            <p:cNvPr id="34" name="椭圆 33"/>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grpSp>
        <p:nvGrpSpPr>
          <p:cNvPr id="35" name="组合 34"/>
          <p:cNvGrpSpPr/>
          <p:nvPr/>
        </p:nvGrpSpPr>
        <p:grpSpPr>
          <a:xfrm>
            <a:off x="875349" y="1798908"/>
            <a:ext cx="1146259" cy="1146259"/>
            <a:chOff x="5252030" y="2008764"/>
            <a:chExt cx="809336" cy="809336"/>
          </a:xfrm>
          <a:solidFill>
            <a:schemeClr val="accent3"/>
          </a:solidFill>
        </p:grpSpPr>
        <p:sp>
          <p:nvSpPr>
            <p:cNvPr id="36" name="椭圆 35"/>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cs typeface="+mn-cs"/>
              </a:endParaRPr>
            </a:p>
          </p:txBody>
        </p:sp>
        <p:sp>
          <p:nvSpPr>
            <p:cNvPr id="37" name="椭圆 36"/>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grpSp>
        <p:nvGrpSpPr>
          <p:cNvPr id="38" name="组合 37"/>
          <p:cNvGrpSpPr/>
          <p:nvPr/>
        </p:nvGrpSpPr>
        <p:grpSpPr>
          <a:xfrm>
            <a:off x="921970" y="3445825"/>
            <a:ext cx="444479" cy="444479"/>
            <a:chOff x="5252030" y="2008764"/>
            <a:chExt cx="809336" cy="809336"/>
          </a:xfrm>
          <a:solidFill>
            <a:schemeClr val="accent2"/>
          </a:solidFill>
        </p:grpSpPr>
        <p:sp>
          <p:nvSpPr>
            <p:cNvPr id="39" name="椭圆 38"/>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cs typeface="+mn-cs"/>
              </a:endParaRPr>
            </a:p>
          </p:txBody>
        </p:sp>
        <p:sp>
          <p:nvSpPr>
            <p:cNvPr id="40" name="椭圆 39"/>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grpSp>
        <p:nvGrpSpPr>
          <p:cNvPr id="41" name="组合 40"/>
          <p:cNvGrpSpPr/>
          <p:nvPr/>
        </p:nvGrpSpPr>
        <p:grpSpPr>
          <a:xfrm>
            <a:off x="1878803" y="3065408"/>
            <a:ext cx="221831" cy="221831"/>
            <a:chOff x="5252030" y="2008764"/>
            <a:chExt cx="809336" cy="809336"/>
          </a:xfrm>
          <a:solidFill>
            <a:schemeClr val="accent1"/>
          </a:solidFill>
        </p:grpSpPr>
        <p:sp>
          <p:nvSpPr>
            <p:cNvPr id="42" name="椭圆 41"/>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cs typeface="+mn-cs"/>
              </a:endParaRPr>
            </a:p>
          </p:txBody>
        </p:sp>
        <p:sp>
          <p:nvSpPr>
            <p:cNvPr id="43" name="椭圆 42"/>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grpSp>
        <p:nvGrpSpPr>
          <p:cNvPr id="44" name="组合 43"/>
          <p:cNvGrpSpPr/>
          <p:nvPr/>
        </p:nvGrpSpPr>
        <p:grpSpPr>
          <a:xfrm>
            <a:off x="1698046" y="1478792"/>
            <a:ext cx="221831" cy="221831"/>
            <a:chOff x="5252030" y="2008764"/>
            <a:chExt cx="809336" cy="809336"/>
          </a:xfrm>
          <a:solidFill>
            <a:schemeClr val="accent1"/>
          </a:solidFill>
        </p:grpSpPr>
        <p:sp>
          <p:nvSpPr>
            <p:cNvPr id="45" name="椭圆 44"/>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cs typeface="+mn-cs"/>
              </a:endParaRPr>
            </a:p>
          </p:txBody>
        </p:sp>
        <p:sp>
          <p:nvSpPr>
            <p:cNvPr id="46" name="椭圆 45"/>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grpSp>
        <p:nvGrpSpPr>
          <p:cNvPr id="47" name="组合 46"/>
          <p:cNvGrpSpPr/>
          <p:nvPr/>
        </p:nvGrpSpPr>
        <p:grpSpPr>
          <a:xfrm>
            <a:off x="2509792" y="3932667"/>
            <a:ext cx="221831" cy="221831"/>
            <a:chOff x="5252030" y="2008764"/>
            <a:chExt cx="809336" cy="809336"/>
          </a:xfrm>
          <a:solidFill>
            <a:schemeClr val="accent1"/>
          </a:solidFill>
        </p:grpSpPr>
        <p:sp>
          <p:nvSpPr>
            <p:cNvPr id="48" name="椭圆 47"/>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cs typeface="+mn-cs"/>
              </a:endParaRPr>
            </a:p>
          </p:txBody>
        </p:sp>
        <p:sp>
          <p:nvSpPr>
            <p:cNvPr id="49" name="椭圆 48"/>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grpSp>
        <p:nvGrpSpPr>
          <p:cNvPr id="50" name="组合 49"/>
          <p:cNvGrpSpPr/>
          <p:nvPr/>
        </p:nvGrpSpPr>
        <p:grpSpPr>
          <a:xfrm>
            <a:off x="2937878" y="3657965"/>
            <a:ext cx="164925" cy="164925"/>
            <a:chOff x="5252030" y="2008764"/>
            <a:chExt cx="809336" cy="809336"/>
          </a:xfrm>
          <a:solidFill>
            <a:schemeClr val="accent1"/>
          </a:solidFill>
        </p:grpSpPr>
        <p:sp>
          <p:nvSpPr>
            <p:cNvPr id="51" name="椭圆 50"/>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cs typeface="+mn-cs"/>
              </a:endParaRPr>
            </a:p>
          </p:txBody>
        </p:sp>
        <p:sp>
          <p:nvSpPr>
            <p:cNvPr id="52" name="椭圆 51"/>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grpSp>
        <p:nvGrpSpPr>
          <p:cNvPr id="53" name="组合 52"/>
          <p:cNvGrpSpPr/>
          <p:nvPr/>
        </p:nvGrpSpPr>
        <p:grpSpPr>
          <a:xfrm>
            <a:off x="4128318" y="2043218"/>
            <a:ext cx="444479" cy="444479"/>
            <a:chOff x="5252030" y="2008764"/>
            <a:chExt cx="809336" cy="809336"/>
          </a:xfrm>
          <a:solidFill>
            <a:schemeClr val="accent4"/>
          </a:solidFill>
        </p:grpSpPr>
        <p:sp>
          <p:nvSpPr>
            <p:cNvPr id="54" name="椭圆 53"/>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cs typeface="+mn-cs"/>
              </a:endParaRPr>
            </a:p>
          </p:txBody>
        </p:sp>
        <p:sp>
          <p:nvSpPr>
            <p:cNvPr id="55" name="椭圆 54"/>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grpSp>
        <p:nvGrpSpPr>
          <p:cNvPr id="56" name="组合 55"/>
          <p:cNvGrpSpPr/>
          <p:nvPr/>
        </p:nvGrpSpPr>
        <p:grpSpPr>
          <a:xfrm>
            <a:off x="4665401" y="2900106"/>
            <a:ext cx="321721" cy="321721"/>
            <a:chOff x="5252030" y="2008764"/>
            <a:chExt cx="809336" cy="809336"/>
          </a:xfrm>
          <a:solidFill>
            <a:schemeClr val="accent2"/>
          </a:solidFill>
        </p:grpSpPr>
        <p:sp>
          <p:nvSpPr>
            <p:cNvPr id="57" name="椭圆 56"/>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cs typeface="+mn-cs"/>
              </a:endParaRPr>
            </a:p>
          </p:txBody>
        </p:sp>
        <p:sp>
          <p:nvSpPr>
            <p:cNvPr id="58" name="椭圆 57"/>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grpSp>
        <p:nvGrpSpPr>
          <p:cNvPr id="59" name="组合 58"/>
          <p:cNvGrpSpPr/>
          <p:nvPr/>
        </p:nvGrpSpPr>
        <p:grpSpPr>
          <a:xfrm>
            <a:off x="4825213" y="2566983"/>
            <a:ext cx="160860" cy="160860"/>
            <a:chOff x="5252030" y="2008764"/>
            <a:chExt cx="809336" cy="809336"/>
          </a:xfrm>
          <a:solidFill>
            <a:schemeClr val="accent2"/>
          </a:solidFill>
        </p:grpSpPr>
        <p:sp>
          <p:nvSpPr>
            <p:cNvPr id="60" name="椭圆 59"/>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cs typeface="+mn-cs"/>
              </a:endParaRPr>
            </a:p>
          </p:txBody>
        </p:sp>
        <p:sp>
          <p:nvSpPr>
            <p:cNvPr id="61" name="椭圆 60"/>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0">
        <p15:prstTrans prst="drape"/>
      </p:transition>
    </mc:Choice>
    <mc:Fallback xmlns="">
      <p:transition spd="slow" advClick="0"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8000" fill="hold" nodeType="withEffect" p14:presetBounceEnd="52000">
                                      <p:stCondLst>
                                        <p:cond delay="900"/>
                                      </p:stCondLst>
                                      <p:childTnLst>
                                        <p:set>
                                          <p:cBhvr>
                                            <p:cTn id="6" dur="1" fill="hold">
                                              <p:stCondLst>
                                                <p:cond delay="0"/>
                                              </p:stCondLst>
                                            </p:cTn>
                                            <p:tgtEl>
                                              <p:spTgt spid="4"/>
                                            </p:tgtEl>
                                            <p:attrNameLst>
                                              <p:attrName>style.visibility</p:attrName>
                                            </p:attrNameLst>
                                          </p:cBhvr>
                                          <p:to>
                                            <p:strVal val="visible"/>
                                          </p:to>
                                        </p:set>
                                        <p:anim calcmode="lin" valueType="num" p14:bounceEnd="52000">
                                          <p:cBhvr additive="base">
                                            <p:cTn id="7" dur="2000" fill="hold"/>
                                            <p:tgtEl>
                                              <p:spTgt spid="4"/>
                                            </p:tgtEl>
                                            <p:attrNameLst>
                                              <p:attrName>ppt_x</p:attrName>
                                            </p:attrNameLst>
                                          </p:cBhvr>
                                          <p:tavLst>
                                            <p:tav tm="0">
                                              <p:val>
                                                <p:strVal val="#ppt_x"/>
                                              </p:val>
                                            </p:tav>
                                            <p:tav tm="100000">
                                              <p:val>
                                                <p:strVal val="#ppt_x"/>
                                              </p:val>
                                            </p:tav>
                                          </p:tavLst>
                                        </p:anim>
                                        <p:anim calcmode="lin" valueType="num" p14:bounceEnd="52000">
                                          <p:cBhvr additive="base">
                                            <p:cTn id="8" dur="20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3" accel="65000" fill="hold" nodeType="withEffect" p14:presetBounceEnd="55000">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14:bounceEnd="55000">
                                          <p:cBhvr additive="base">
                                            <p:cTn id="11" dur="2000" fill="hold"/>
                                            <p:tgtEl>
                                              <p:spTgt spid="32"/>
                                            </p:tgtEl>
                                            <p:attrNameLst>
                                              <p:attrName>ppt_x</p:attrName>
                                            </p:attrNameLst>
                                          </p:cBhvr>
                                          <p:tavLst>
                                            <p:tav tm="0">
                                              <p:val>
                                                <p:strVal val="1+#ppt_w/2"/>
                                              </p:val>
                                            </p:tav>
                                            <p:tav tm="100000">
                                              <p:val>
                                                <p:strVal val="#ppt_x"/>
                                              </p:val>
                                            </p:tav>
                                          </p:tavLst>
                                        </p:anim>
                                        <p:anim calcmode="lin" valueType="num" p14:bounceEnd="55000">
                                          <p:cBhvr additive="base">
                                            <p:cTn id="12" dur="2000" fill="hold"/>
                                            <p:tgtEl>
                                              <p:spTgt spid="32"/>
                                            </p:tgtEl>
                                            <p:attrNameLst>
                                              <p:attrName>ppt_y</p:attrName>
                                            </p:attrNameLst>
                                          </p:cBhvr>
                                          <p:tavLst>
                                            <p:tav tm="0">
                                              <p:val>
                                                <p:strVal val="0-#ppt_h/2"/>
                                              </p:val>
                                            </p:tav>
                                            <p:tav tm="100000">
                                              <p:val>
                                                <p:strVal val="#ppt_y"/>
                                              </p:val>
                                            </p:tav>
                                          </p:tavLst>
                                        </p:anim>
                                      </p:childTnLst>
                                    </p:cTn>
                                  </p:par>
                                  <p:par>
                                    <p:cTn id="13" presetID="2" presetClass="entr" presetSubtype="12" accel="65000" fill="hold" nodeType="withEffect" p14:presetBounceEnd="55000">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14:bounceEnd="55000">
                                          <p:cBhvr additive="base">
                                            <p:cTn id="15" dur="2000" fill="hold"/>
                                            <p:tgtEl>
                                              <p:spTgt spid="35"/>
                                            </p:tgtEl>
                                            <p:attrNameLst>
                                              <p:attrName>ppt_x</p:attrName>
                                            </p:attrNameLst>
                                          </p:cBhvr>
                                          <p:tavLst>
                                            <p:tav tm="0">
                                              <p:val>
                                                <p:strVal val="0-#ppt_w/2"/>
                                              </p:val>
                                            </p:tav>
                                            <p:tav tm="100000">
                                              <p:val>
                                                <p:strVal val="#ppt_x"/>
                                              </p:val>
                                            </p:tav>
                                          </p:tavLst>
                                        </p:anim>
                                        <p:anim calcmode="lin" valueType="num" p14:bounceEnd="55000">
                                          <p:cBhvr additive="base">
                                            <p:cTn id="16" dur="2000" fill="hold"/>
                                            <p:tgtEl>
                                              <p:spTgt spid="35"/>
                                            </p:tgtEl>
                                            <p:attrNameLst>
                                              <p:attrName>ppt_y</p:attrName>
                                            </p:attrNameLst>
                                          </p:cBhvr>
                                          <p:tavLst>
                                            <p:tav tm="0">
                                              <p:val>
                                                <p:strVal val="1+#ppt_h/2"/>
                                              </p:val>
                                            </p:tav>
                                            <p:tav tm="100000">
                                              <p:val>
                                                <p:strVal val="#ppt_y"/>
                                              </p:val>
                                            </p:tav>
                                          </p:tavLst>
                                        </p:anim>
                                      </p:childTnLst>
                                    </p:cTn>
                                  </p:par>
                                  <p:par>
                                    <p:cTn id="17" presetID="2" presetClass="entr" presetSubtype="12" accel="65000" fill="hold" nodeType="withEffect" p14:presetBounceEnd="55000">
                                      <p:stCondLst>
                                        <p:cond delay="0"/>
                                      </p:stCondLst>
                                      <p:childTnLst>
                                        <p:set>
                                          <p:cBhvr>
                                            <p:cTn id="18" dur="1" fill="hold">
                                              <p:stCondLst>
                                                <p:cond delay="0"/>
                                              </p:stCondLst>
                                            </p:cTn>
                                            <p:tgtEl>
                                              <p:spTgt spid="38"/>
                                            </p:tgtEl>
                                            <p:attrNameLst>
                                              <p:attrName>style.visibility</p:attrName>
                                            </p:attrNameLst>
                                          </p:cBhvr>
                                          <p:to>
                                            <p:strVal val="visible"/>
                                          </p:to>
                                        </p:set>
                                        <p:anim calcmode="lin" valueType="num" p14:bounceEnd="55000">
                                          <p:cBhvr additive="base">
                                            <p:cTn id="19" dur="2000" fill="hold"/>
                                            <p:tgtEl>
                                              <p:spTgt spid="38"/>
                                            </p:tgtEl>
                                            <p:attrNameLst>
                                              <p:attrName>ppt_x</p:attrName>
                                            </p:attrNameLst>
                                          </p:cBhvr>
                                          <p:tavLst>
                                            <p:tav tm="0">
                                              <p:val>
                                                <p:strVal val="0-#ppt_w/2"/>
                                              </p:val>
                                            </p:tav>
                                            <p:tav tm="100000">
                                              <p:val>
                                                <p:strVal val="#ppt_x"/>
                                              </p:val>
                                            </p:tav>
                                          </p:tavLst>
                                        </p:anim>
                                        <p:anim calcmode="lin" valueType="num" p14:bounceEnd="55000">
                                          <p:cBhvr additive="base">
                                            <p:cTn id="20" dur="2000" fill="hold"/>
                                            <p:tgtEl>
                                              <p:spTgt spid="38"/>
                                            </p:tgtEl>
                                            <p:attrNameLst>
                                              <p:attrName>ppt_y</p:attrName>
                                            </p:attrNameLst>
                                          </p:cBhvr>
                                          <p:tavLst>
                                            <p:tav tm="0">
                                              <p:val>
                                                <p:strVal val="1+#ppt_h/2"/>
                                              </p:val>
                                            </p:tav>
                                            <p:tav tm="100000">
                                              <p:val>
                                                <p:strVal val="#ppt_y"/>
                                              </p:val>
                                            </p:tav>
                                          </p:tavLst>
                                        </p:anim>
                                      </p:childTnLst>
                                    </p:cTn>
                                  </p:par>
                                  <p:par>
                                    <p:cTn id="21" presetID="2" presetClass="entr" presetSubtype="12" accel="65000" fill="hold" nodeType="withEffect" p14:presetBounceEnd="55000">
                                      <p:stCondLst>
                                        <p:cond delay="0"/>
                                      </p:stCondLst>
                                      <p:childTnLst>
                                        <p:set>
                                          <p:cBhvr>
                                            <p:cTn id="22" dur="1" fill="hold">
                                              <p:stCondLst>
                                                <p:cond delay="0"/>
                                              </p:stCondLst>
                                            </p:cTn>
                                            <p:tgtEl>
                                              <p:spTgt spid="53"/>
                                            </p:tgtEl>
                                            <p:attrNameLst>
                                              <p:attrName>style.visibility</p:attrName>
                                            </p:attrNameLst>
                                          </p:cBhvr>
                                          <p:to>
                                            <p:strVal val="visible"/>
                                          </p:to>
                                        </p:set>
                                        <p:anim calcmode="lin" valueType="num" p14:bounceEnd="55000">
                                          <p:cBhvr additive="base">
                                            <p:cTn id="23" dur="2000" fill="hold"/>
                                            <p:tgtEl>
                                              <p:spTgt spid="53"/>
                                            </p:tgtEl>
                                            <p:attrNameLst>
                                              <p:attrName>ppt_x</p:attrName>
                                            </p:attrNameLst>
                                          </p:cBhvr>
                                          <p:tavLst>
                                            <p:tav tm="0">
                                              <p:val>
                                                <p:strVal val="0-#ppt_w/2"/>
                                              </p:val>
                                            </p:tav>
                                            <p:tav tm="100000">
                                              <p:val>
                                                <p:strVal val="#ppt_x"/>
                                              </p:val>
                                            </p:tav>
                                          </p:tavLst>
                                        </p:anim>
                                        <p:anim calcmode="lin" valueType="num" p14:bounceEnd="55000">
                                          <p:cBhvr additive="base">
                                            <p:cTn id="24" dur="2000" fill="hold"/>
                                            <p:tgtEl>
                                              <p:spTgt spid="53"/>
                                            </p:tgtEl>
                                            <p:attrNameLst>
                                              <p:attrName>ppt_y</p:attrName>
                                            </p:attrNameLst>
                                          </p:cBhvr>
                                          <p:tavLst>
                                            <p:tav tm="0">
                                              <p:val>
                                                <p:strVal val="1+#ppt_h/2"/>
                                              </p:val>
                                            </p:tav>
                                            <p:tav tm="100000">
                                              <p:val>
                                                <p:strVal val="#ppt_y"/>
                                              </p:val>
                                            </p:tav>
                                          </p:tavLst>
                                        </p:anim>
                                      </p:childTnLst>
                                    </p:cTn>
                                  </p:par>
                                  <p:par>
                                    <p:cTn id="25" presetID="23" presetClass="entr" presetSubtype="528"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1000" fill="hold"/>
                                            <p:tgtEl>
                                              <p:spTgt spid="7"/>
                                            </p:tgtEl>
                                            <p:attrNameLst>
                                              <p:attrName>ppt_w</p:attrName>
                                            </p:attrNameLst>
                                          </p:cBhvr>
                                          <p:tavLst>
                                            <p:tav tm="0">
                                              <p:val>
                                                <p:fltVal val="0"/>
                                              </p:val>
                                            </p:tav>
                                            <p:tav tm="100000">
                                              <p:val>
                                                <p:strVal val="#ppt_w"/>
                                              </p:val>
                                            </p:tav>
                                          </p:tavLst>
                                        </p:anim>
                                        <p:anim calcmode="lin" valueType="num">
                                          <p:cBhvr>
                                            <p:cTn id="28" dur="1000" fill="hold"/>
                                            <p:tgtEl>
                                              <p:spTgt spid="7"/>
                                            </p:tgtEl>
                                            <p:attrNameLst>
                                              <p:attrName>ppt_h</p:attrName>
                                            </p:attrNameLst>
                                          </p:cBhvr>
                                          <p:tavLst>
                                            <p:tav tm="0">
                                              <p:val>
                                                <p:fltVal val="0"/>
                                              </p:val>
                                            </p:tav>
                                            <p:tav tm="100000">
                                              <p:val>
                                                <p:strVal val="#ppt_h"/>
                                              </p:val>
                                            </p:tav>
                                          </p:tavLst>
                                        </p:anim>
                                        <p:anim calcmode="lin" valueType="num">
                                          <p:cBhvr>
                                            <p:cTn id="29" dur="1000" fill="hold"/>
                                            <p:tgtEl>
                                              <p:spTgt spid="7"/>
                                            </p:tgtEl>
                                            <p:attrNameLst>
                                              <p:attrName>ppt_x</p:attrName>
                                            </p:attrNameLst>
                                          </p:cBhvr>
                                          <p:tavLst>
                                            <p:tav tm="0">
                                              <p:val>
                                                <p:fltVal val="0.5"/>
                                              </p:val>
                                            </p:tav>
                                            <p:tav tm="100000">
                                              <p:val>
                                                <p:strVal val="#ppt_x"/>
                                              </p:val>
                                            </p:tav>
                                          </p:tavLst>
                                        </p:anim>
                                        <p:anim calcmode="lin" valueType="num">
                                          <p:cBhvr>
                                            <p:cTn id="30" dur="1000" fill="hold"/>
                                            <p:tgtEl>
                                              <p:spTgt spid="7"/>
                                            </p:tgtEl>
                                            <p:attrNameLst>
                                              <p:attrName>ppt_y</p:attrName>
                                            </p:attrNameLst>
                                          </p:cBhvr>
                                          <p:tavLst>
                                            <p:tav tm="0">
                                              <p:val>
                                                <p:fltVal val="0.5"/>
                                              </p:val>
                                            </p:tav>
                                            <p:tav tm="100000">
                                              <p:val>
                                                <p:strVal val="#ppt_y"/>
                                              </p:val>
                                            </p:tav>
                                          </p:tavLst>
                                        </p:anim>
                                      </p:childTnLst>
                                    </p:cTn>
                                  </p:par>
                                  <p:par>
                                    <p:cTn id="31" presetID="23" presetClass="entr" presetSubtype="528" fill="hold" nodeType="withEffect">
                                      <p:stCondLst>
                                        <p:cond delay="200"/>
                                      </p:stCondLst>
                                      <p:childTnLst>
                                        <p:set>
                                          <p:cBhvr>
                                            <p:cTn id="32" dur="1" fill="hold">
                                              <p:stCondLst>
                                                <p:cond delay="0"/>
                                              </p:stCondLst>
                                            </p:cTn>
                                            <p:tgtEl>
                                              <p:spTgt spid="10"/>
                                            </p:tgtEl>
                                            <p:attrNameLst>
                                              <p:attrName>style.visibility</p:attrName>
                                            </p:attrNameLst>
                                          </p:cBhvr>
                                          <p:to>
                                            <p:strVal val="visible"/>
                                          </p:to>
                                        </p:set>
                                        <p:anim calcmode="lin" valueType="num">
                                          <p:cBhvr>
                                            <p:cTn id="33" dur="1000" fill="hold"/>
                                            <p:tgtEl>
                                              <p:spTgt spid="10"/>
                                            </p:tgtEl>
                                            <p:attrNameLst>
                                              <p:attrName>ppt_w</p:attrName>
                                            </p:attrNameLst>
                                          </p:cBhvr>
                                          <p:tavLst>
                                            <p:tav tm="0">
                                              <p:val>
                                                <p:fltVal val="0"/>
                                              </p:val>
                                            </p:tav>
                                            <p:tav tm="100000">
                                              <p:val>
                                                <p:strVal val="#ppt_w"/>
                                              </p:val>
                                            </p:tav>
                                          </p:tavLst>
                                        </p:anim>
                                        <p:anim calcmode="lin" valueType="num">
                                          <p:cBhvr>
                                            <p:cTn id="34" dur="1000" fill="hold"/>
                                            <p:tgtEl>
                                              <p:spTgt spid="10"/>
                                            </p:tgtEl>
                                            <p:attrNameLst>
                                              <p:attrName>ppt_h</p:attrName>
                                            </p:attrNameLst>
                                          </p:cBhvr>
                                          <p:tavLst>
                                            <p:tav tm="0">
                                              <p:val>
                                                <p:fltVal val="0"/>
                                              </p:val>
                                            </p:tav>
                                            <p:tav tm="100000">
                                              <p:val>
                                                <p:strVal val="#ppt_h"/>
                                              </p:val>
                                            </p:tav>
                                          </p:tavLst>
                                        </p:anim>
                                        <p:anim calcmode="lin" valueType="num">
                                          <p:cBhvr>
                                            <p:cTn id="35" dur="1000" fill="hold"/>
                                            <p:tgtEl>
                                              <p:spTgt spid="10"/>
                                            </p:tgtEl>
                                            <p:attrNameLst>
                                              <p:attrName>ppt_x</p:attrName>
                                            </p:attrNameLst>
                                          </p:cBhvr>
                                          <p:tavLst>
                                            <p:tav tm="0">
                                              <p:val>
                                                <p:fltVal val="0.5"/>
                                              </p:val>
                                            </p:tav>
                                            <p:tav tm="100000">
                                              <p:val>
                                                <p:strVal val="#ppt_x"/>
                                              </p:val>
                                            </p:tav>
                                          </p:tavLst>
                                        </p:anim>
                                        <p:anim calcmode="lin" valueType="num">
                                          <p:cBhvr>
                                            <p:cTn id="36" dur="1000" fill="hold"/>
                                            <p:tgtEl>
                                              <p:spTgt spid="10"/>
                                            </p:tgtEl>
                                            <p:attrNameLst>
                                              <p:attrName>ppt_y</p:attrName>
                                            </p:attrNameLst>
                                          </p:cBhvr>
                                          <p:tavLst>
                                            <p:tav tm="0">
                                              <p:val>
                                                <p:fltVal val="0.5"/>
                                              </p:val>
                                            </p:tav>
                                            <p:tav tm="100000">
                                              <p:val>
                                                <p:strVal val="#ppt_y"/>
                                              </p:val>
                                            </p:tav>
                                          </p:tavLst>
                                        </p:anim>
                                      </p:childTnLst>
                                    </p:cTn>
                                  </p:par>
                                  <p:par>
                                    <p:cTn id="37" presetID="2" presetClass="entr" presetSubtype="3" accel="65000" fill="hold" nodeType="withEffect" p14:presetBounceEnd="55000">
                                      <p:stCondLst>
                                        <p:cond delay="0"/>
                                      </p:stCondLst>
                                      <p:childTnLst>
                                        <p:set>
                                          <p:cBhvr>
                                            <p:cTn id="38" dur="1" fill="hold">
                                              <p:stCondLst>
                                                <p:cond delay="0"/>
                                              </p:stCondLst>
                                            </p:cTn>
                                            <p:tgtEl>
                                              <p:spTgt spid="50"/>
                                            </p:tgtEl>
                                            <p:attrNameLst>
                                              <p:attrName>style.visibility</p:attrName>
                                            </p:attrNameLst>
                                          </p:cBhvr>
                                          <p:to>
                                            <p:strVal val="visible"/>
                                          </p:to>
                                        </p:set>
                                        <p:anim calcmode="lin" valueType="num" p14:bounceEnd="55000">
                                          <p:cBhvr additive="base">
                                            <p:cTn id="39" dur="2000" fill="hold"/>
                                            <p:tgtEl>
                                              <p:spTgt spid="50"/>
                                            </p:tgtEl>
                                            <p:attrNameLst>
                                              <p:attrName>ppt_x</p:attrName>
                                            </p:attrNameLst>
                                          </p:cBhvr>
                                          <p:tavLst>
                                            <p:tav tm="0">
                                              <p:val>
                                                <p:strVal val="1+#ppt_w/2"/>
                                              </p:val>
                                            </p:tav>
                                            <p:tav tm="100000">
                                              <p:val>
                                                <p:strVal val="#ppt_x"/>
                                              </p:val>
                                            </p:tav>
                                          </p:tavLst>
                                        </p:anim>
                                        <p:anim calcmode="lin" valueType="num" p14:bounceEnd="55000">
                                          <p:cBhvr additive="base">
                                            <p:cTn id="40" dur="2000" fill="hold"/>
                                            <p:tgtEl>
                                              <p:spTgt spid="50"/>
                                            </p:tgtEl>
                                            <p:attrNameLst>
                                              <p:attrName>ppt_y</p:attrName>
                                            </p:attrNameLst>
                                          </p:cBhvr>
                                          <p:tavLst>
                                            <p:tav tm="0">
                                              <p:val>
                                                <p:strVal val="0-#ppt_h/2"/>
                                              </p:val>
                                            </p:tav>
                                            <p:tav tm="100000">
                                              <p:val>
                                                <p:strVal val="#ppt_y"/>
                                              </p:val>
                                            </p:tav>
                                          </p:tavLst>
                                        </p:anim>
                                      </p:childTnLst>
                                    </p:cTn>
                                  </p:par>
                                  <p:par>
                                    <p:cTn id="41" presetID="2" presetClass="entr" presetSubtype="3" accel="65000" fill="hold" nodeType="withEffect" p14:presetBounceEnd="55000">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14:bounceEnd="55000">
                                          <p:cBhvr additive="base">
                                            <p:cTn id="43" dur="2000" fill="hold"/>
                                            <p:tgtEl>
                                              <p:spTgt spid="47"/>
                                            </p:tgtEl>
                                            <p:attrNameLst>
                                              <p:attrName>ppt_x</p:attrName>
                                            </p:attrNameLst>
                                          </p:cBhvr>
                                          <p:tavLst>
                                            <p:tav tm="0">
                                              <p:val>
                                                <p:strVal val="1+#ppt_w/2"/>
                                              </p:val>
                                            </p:tav>
                                            <p:tav tm="100000">
                                              <p:val>
                                                <p:strVal val="#ppt_x"/>
                                              </p:val>
                                            </p:tav>
                                          </p:tavLst>
                                        </p:anim>
                                        <p:anim calcmode="lin" valueType="num" p14:bounceEnd="55000">
                                          <p:cBhvr additive="base">
                                            <p:cTn id="44" dur="2000" fill="hold"/>
                                            <p:tgtEl>
                                              <p:spTgt spid="47"/>
                                            </p:tgtEl>
                                            <p:attrNameLst>
                                              <p:attrName>ppt_y</p:attrName>
                                            </p:attrNameLst>
                                          </p:cBhvr>
                                          <p:tavLst>
                                            <p:tav tm="0">
                                              <p:val>
                                                <p:strVal val="0-#ppt_h/2"/>
                                              </p:val>
                                            </p:tav>
                                            <p:tav tm="100000">
                                              <p:val>
                                                <p:strVal val="#ppt_y"/>
                                              </p:val>
                                            </p:tav>
                                          </p:tavLst>
                                        </p:anim>
                                      </p:childTnLst>
                                    </p:cTn>
                                  </p:par>
                                  <p:par>
                                    <p:cTn id="45" presetID="23" presetClass="entr" presetSubtype="528" fill="hold" nodeType="with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1000" fill="hold"/>
                                            <p:tgtEl>
                                              <p:spTgt spid="13"/>
                                            </p:tgtEl>
                                            <p:attrNameLst>
                                              <p:attrName>ppt_w</p:attrName>
                                            </p:attrNameLst>
                                          </p:cBhvr>
                                          <p:tavLst>
                                            <p:tav tm="0">
                                              <p:val>
                                                <p:fltVal val="0"/>
                                              </p:val>
                                            </p:tav>
                                            <p:tav tm="100000">
                                              <p:val>
                                                <p:strVal val="#ppt_w"/>
                                              </p:val>
                                            </p:tav>
                                          </p:tavLst>
                                        </p:anim>
                                        <p:anim calcmode="lin" valueType="num">
                                          <p:cBhvr>
                                            <p:cTn id="48" dur="1000" fill="hold"/>
                                            <p:tgtEl>
                                              <p:spTgt spid="13"/>
                                            </p:tgtEl>
                                            <p:attrNameLst>
                                              <p:attrName>ppt_h</p:attrName>
                                            </p:attrNameLst>
                                          </p:cBhvr>
                                          <p:tavLst>
                                            <p:tav tm="0">
                                              <p:val>
                                                <p:fltVal val="0"/>
                                              </p:val>
                                            </p:tav>
                                            <p:tav tm="100000">
                                              <p:val>
                                                <p:strVal val="#ppt_h"/>
                                              </p:val>
                                            </p:tav>
                                          </p:tavLst>
                                        </p:anim>
                                        <p:anim calcmode="lin" valueType="num">
                                          <p:cBhvr>
                                            <p:cTn id="49" dur="1000" fill="hold"/>
                                            <p:tgtEl>
                                              <p:spTgt spid="13"/>
                                            </p:tgtEl>
                                            <p:attrNameLst>
                                              <p:attrName>ppt_x</p:attrName>
                                            </p:attrNameLst>
                                          </p:cBhvr>
                                          <p:tavLst>
                                            <p:tav tm="0">
                                              <p:val>
                                                <p:fltVal val="0.5"/>
                                              </p:val>
                                            </p:tav>
                                            <p:tav tm="100000">
                                              <p:val>
                                                <p:strVal val="#ppt_x"/>
                                              </p:val>
                                            </p:tav>
                                          </p:tavLst>
                                        </p:anim>
                                        <p:anim calcmode="lin" valueType="num">
                                          <p:cBhvr>
                                            <p:cTn id="50" dur="1000" fill="hold"/>
                                            <p:tgtEl>
                                              <p:spTgt spid="13"/>
                                            </p:tgtEl>
                                            <p:attrNameLst>
                                              <p:attrName>ppt_y</p:attrName>
                                            </p:attrNameLst>
                                          </p:cBhvr>
                                          <p:tavLst>
                                            <p:tav tm="0">
                                              <p:val>
                                                <p:fltVal val="0.5"/>
                                              </p:val>
                                            </p:tav>
                                            <p:tav tm="100000">
                                              <p:val>
                                                <p:strVal val="#ppt_y"/>
                                              </p:val>
                                            </p:tav>
                                          </p:tavLst>
                                        </p:anim>
                                      </p:childTnLst>
                                    </p:cTn>
                                  </p:par>
                                  <p:par>
                                    <p:cTn id="51" presetID="2" presetClass="entr" presetSubtype="12" accel="65000" fill="hold" nodeType="withEffect" p14:presetBounceEnd="55000">
                                      <p:stCondLst>
                                        <p:cond delay="0"/>
                                      </p:stCondLst>
                                      <p:childTnLst>
                                        <p:set>
                                          <p:cBhvr>
                                            <p:cTn id="52" dur="1" fill="hold">
                                              <p:stCondLst>
                                                <p:cond delay="0"/>
                                              </p:stCondLst>
                                            </p:cTn>
                                            <p:tgtEl>
                                              <p:spTgt spid="59"/>
                                            </p:tgtEl>
                                            <p:attrNameLst>
                                              <p:attrName>style.visibility</p:attrName>
                                            </p:attrNameLst>
                                          </p:cBhvr>
                                          <p:to>
                                            <p:strVal val="visible"/>
                                          </p:to>
                                        </p:set>
                                        <p:anim calcmode="lin" valueType="num" p14:bounceEnd="55000">
                                          <p:cBhvr additive="base">
                                            <p:cTn id="53" dur="2000" fill="hold"/>
                                            <p:tgtEl>
                                              <p:spTgt spid="59"/>
                                            </p:tgtEl>
                                            <p:attrNameLst>
                                              <p:attrName>ppt_x</p:attrName>
                                            </p:attrNameLst>
                                          </p:cBhvr>
                                          <p:tavLst>
                                            <p:tav tm="0">
                                              <p:val>
                                                <p:strVal val="0-#ppt_w/2"/>
                                              </p:val>
                                            </p:tav>
                                            <p:tav tm="100000">
                                              <p:val>
                                                <p:strVal val="#ppt_x"/>
                                              </p:val>
                                            </p:tav>
                                          </p:tavLst>
                                        </p:anim>
                                        <p:anim calcmode="lin" valueType="num" p14:bounceEnd="55000">
                                          <p:cBhvr additive="base">
                                            <p:cTn id="54" dur="2000" fill="hold"/>
                                            <p:tgtEl>
                                              <p:spTgt spid="59"/>
                                            </p:tgtEl>
                                            <p:attrNameLst>
                                              <p:attrName>ppt_y</p:attrName>
                                            </p:attrNameLst>
                                          </p:cBhvr>
                                          <p:tavLst>
                                            <p:tav tm="0">
                                              <p:val>
                                                <p:strVal val="1+#ppt_h/2"/>
                                              </p:val>
                                            </p:tav>
                                            <p:tav tm="100000">
                                              <p:val>
                                                <p:strVal val="#ppt_y"/>
                                              </p:val>
                                            </p:tav>
                                          </p:tavLst>
                                        </p:anim>
                                      </p:childTnLst>
                                    </p:cTn>
                                  </p:par>
                                  <p:par>
                                    <p:cTn id="55" presetID="2" presetClass="entr" presetSubtype="12" accel="65000" fill="hold" nodeType="withEffect" p14:presetBounceEnd="55000">
                                      <p:stCondLst>
                                        <p:cond delay="0"/>
                                      </p:stCondLst>
                                      <p:childTnLst>
                                        <p:set>
                                          <p:cBhvr>
                                            <p:cTn id="56" dur="1" fill="hold">
                                              <p:stCondLst>
                                                <p:cond delay="0"/>
                                              </p:stCondLst>
                                            </p:cTn>
                                            <p:tgtEl>
                                              <p:spTgt spid="56"/>
                                            </p:tgtEl>
                                            <p:attrNameLst>
                                              <p:attrName>style.visibility</p:attrName>
                                            </p:attrNameLst>
                                          </p:cBhvr>
                                          <p:to>
                                            <p:strVal val="visible"/>
                                          </p:to>
                                        </p:set>
                                        <p:anim calcmode="lin" valueType="num" p14:bounceEnd="55000">
                                          <p:cBhvr additive="base">
                                            <p:cTn id="57" dur="2000" fill="hold"/>
                                            <p:tgtEl>
                                              <p:spTgt spid="56"/>
                                            </p:tgtEl>
                                            <p:attrNameLst>
                                              <p:attrName>ppt_x</p:attrName>
                                            </p:attrNameLst>
                                          </p:cBhvr>
                                          <p:tavLst>
                                            <p:tav tm="0">
                                              <p:val>
                                                <p:strVal val="0-#ppt_w/2"/>
                                              </p:val>
                                            </p:tav>
                                            <p:tav tm="100000">
                                              <p:val>
                                                <p:strVal val="#ppt_x"/>
                                              </p:val>
                                            </p:tav>
                                          </p:tavLst>
                                        </p:anim>
                                        <p:anim calcmode="lin" valueType="num" p14:bounceEnd="55000">
                                          <p:cBhvr additive="base">
                                            <p:cTn id="58" dur="2000" fill="hold"/>
                                            <p:tgtEl>
                                              <p:spTgt spid="56"/>
                                            </p:tgtEl>
                                            <p:attrNameLst>
                                              <p:attrName>ppt_y</p:attrName>
                                            </p:attrNameLst>
                                          </p:cBhvr>
                                          <p:tavLst>
                                            <p:tav tm="0">
                                              <p:val>
                                                <p:strVal val="1+#ppt_h/2"/>
                                              </p:val>
                                            </p:tav>
                                            <p:tav tm="100000">
                                              <p:val>
                                                <p:strVal val="#ppt_y"/>
                                              </p:val>
                                            </p:tav>
                                          </p:tavLst>
                                        </p:anim>
                                      </p:childTnLst>
                                    </p:cTn>
                                  </p:par>
                                  <p:par>
                                    <p:cTn id="59" presetID="23" presetClass="entr" presetSubtype="528" fill="hold" nodeType="withEffect">
                                      <p:stCondLst>
                                        <p:cond delay="200"/>
                                      </p:stCondLst>
                                      <p:childTnLst>
                                        <p:set>
                                          <p:cBhvr>
                                            <p:cTn id="60" dur="1" fill="hold">
                                              <p:stCondLst>
                                                <p:cond delay="0"/>
                                              </p:stCondLst>
                                            </p:cTn>
                                            <p:tgtEl>
                                              <p:spTgt spid="16"/>
                                            </p:tgtEl>
                                            <p:attrNameLst>
                                              <p:attrName>style.visibility</p:attrName>
                                            </p:attrNameLst>
                                          </p:cBhvr>
                                          <p:to>
                                            <p:strVal val="visible"/>
                                          </p:to>
                                        </p:set>
                                        <p:anim calcmode="lin" valueType="num">
                                          <p:cBhvr>
                                            <p:cTn id="61" dur="600" fill="hold"/>
                                            <p:tgtEl>
                                              <p:spTgt spid="16"/>
                                            </p:tgtEl>
                                            <p:attrNameLst>
                                              <p:attrName>ppt_w</p:attrName>
                                            </p:attrNameLst>
                                          </p:cBhvr>
                                          <p:tavLst>
                                            <p:tav tm="0">
                                              <p:val>
                                                <p:fltVal val="0"/>
                                              </p:val>
                                            </p:tav>
                                            <p:tav tm="100000">
                                              <p:val>
                                                <p:strVal val="#ppt_w"/>
                                              </p:val>
                                            </p:tav>
                                          </p:tavLst>
                                        </p:anim>
                                        <p:anim calcmode="lin" valueType="num">
                                          <p:cBhvr>
                                            <p:cTn id="62" dur="600" fill="hold"/>
                                            <p:tgtEl>
                                              <p:spTgt spid="16"/>
                                            </p:tgtEl>
                                            <p:attrNameLst>
                                              <p:attrName>ppt_h</p:attrName>
                                            </p:attrNameLst>
                                          </p:cBhvr>
                                          <p:tavLst>
                                            <p:tav tm="0">
                                              <p:val>
                                                <p:fltVal val="0"/>
                                              </p:val>
                                            </p:tav>
                                            <p:tav tm="100000">
                                              <p:val>
                                                <p:strVal val="#ppt_h"/>
                                              </p:val>
                                            </p:tav>
                                          </p:tavLst>
                                        </p:anim>
                                        <p:anim calcmode="lin" valueType="num">
                                          <p:cBhvr>
                                            <p:cTn id="63" dur="600" fill="hold"/>
                                            <p:tgtEl>
                                              <p:spTgt spid="16"/>
                                            </p:tgtEl>
                                            <p:attrNameLst>
                                              <p:attrName>ppt_x</p:attrName>
                                            </p:attrNameLst>
                                          </p:cBhvr>
                                          <p:tavLst>
                                            <p:tav tm="0">
                                              <p:val>
                                                <p:fltVal val="0.5"/>
                                              </p:val>
                                            </p:tav>
                                            <p:tav tm="100000">
                                              <p:val>
                                                <p:strVal val="#ppt_x"/>
                                              </p:val>
                                            </p:tav>
                                          </p:tavLst>
                                        </p:anim>
                                        <p:anim calcmode="lin" valueType="num">
                                          <p:cBhvr>
                                            <p:cTn id="64" dur="600" fill="hold"/>
                                            <p:tgtEl>
                                              <p:spTgt spid="16"/>
                                            </p:tgtEl>
                                            <p:attrNameLst>
                                              <p:attrName>ppt_y</p:attrName>
                                            </p:attrNameLst>
                                          </p:cBhvr>
                                          <p:tavLst>
                                            <p:tav tm="0">
                                              <p:val>
                                                <p:fltVal val="0.5"/>
                                              </p:val>
                                            </p:tav>
                                            <p:tav tm="100000">
                                              <p:val>
                                                <p:strVal val="#ppt_y"/>
                                              </p:val>
                                            </p:tav>
                                          </p:tavLst>
                                        </p:anim>
                                      </p:childTnLst>
                                    </p:cTn>
                                  </p:par>
                                  <p:par>
                                    <p:cTn id="65" presetID="2" presetClass="entr" presetSubtype="12" accel="65000" fill="hold" nodeType="withEffect" p14:presetBounceEnd="55000">
                                      <p:stCondLst>
                                        <p:cond delay="0"/>
                                      </p:stCondLst>
                                      <p:childTnLst>
                                        <p:set>
                                          <p:cBhvr>
                                            <p:cTn id="66" dur="1" fill="hold">
                                              <p:stCondLst>
                                                <p:cond delay="0"/>
                                              </p:stCondLst>
                                            </p:cTn>
                                            <p:tgtEl>
                                              <p:spTgt spid="44"/>
                                            </p:tgtEl>
                                            <p:attrNameLst>
                                              <p:attrName>style.visibility</p:attrName>
                                            </p:attrNameLst>
                                          </p:cBhvr>
                                          <p:to>
                                            <p:strVal val="visible"/>
                                          </p:to>
                                        </p:set>
                                        <p:anim calcmode="lin" valueType="num" p14:bounceEnd="55000">
                                          <p:cBhvr additive="base">
                                            <p:cTn id="67" dur="2000" fill="hold"/>
                                            <p:tgtEl>
                                              <p:spTgt spid="44"/>
                                            </p:tgtEl>
                                            <p:attrNameLst>
                                              <p:attrName>ppt_x</p:attrName>
                                            </p:attrNameLst>
                                          </p:cBhvr>
                                          <p:tavLst>
                                            <p:tav tm="0">
                                              <p:val>
                                                <p:strVal val="0-#ppt_w/2"/>
                                              </p:val>
                                            </p:tav>
                                            <p:tav tm="100000">
                                              <p:val>
                                                <p:strVal val="#ppt_x"/>
                                              </p:val>
                                            </p:tav>
                                          </p:tavLst>
                                        </p:anim>
                                        <p:anim calcmode="lin" valueType="num" p14:bounceEnd="55000">
                                          <p:cBhvr additive="base">
                                            <p:cTn id="68" dur="2000" fill="hold"/>
                                            <p:tgtEl>
                                              <p:spTgt spid="44"/>
                                            </p:tgtEl>
                                            <p:attrNameLst>
                                              <p:attrName>ppt_y</p:attrName>
                                            </p:attrNameLst>
                                          </p:cBhvr>
                                          <p:tavLst>
                                            <p:tav tm="0">
                                              <p:val>
                                                <p:strVal val="1+#ppt_h/2"/>
                                              </p:val>
                                            </p:tav>
                                            <p:tav tm="100000">
                                              <p:val>
                                                <p:strVal val="#ppt_y"/>
                                              </p:val>
                                            </p:tav>
                                          </p:tavLst>
                                        </p:anim>
                                      </p:childTnLst>
                                    </p:cTn>
                                  </p:par>
                                  <p:par>
                                    <p:cTn id="69" presetID="23" presetClass="entr" presetSubtype="528" fill="hold" nodeType="withEffect">
                                      <p:stCondLst>
                                        <p:cond delay="0"/>
                                      </p:stCondLst>
                                      <p:childTnLst>
                                        <p:set>
                                          <p:cBhvr>
                                            <p:cTn id="70" dur="1" fill="hold">
                                              <p:stCondLst>
                                                <p:cond delay="0"/>
                                              </p:stCondLst>
                                            </p:cTn>
                                            <p:tgtEl>
                                              <p:spTgt spid="19"/>
                                            </p:tgtEl>
                                            <p:attrNameLst>
                                              <p:attrName>style.visibility</p:attrName>
                                            </p:attrNameLst>
                                          </p:cBhvr>
                                          <p:to>
                                            <p:strVal val="visible"/>
                                          </p:to>
                                        </p:set>
                                        <p:anim calcmode="lin" valueType="num">
                                          <p:cBhvr>
                                            <p:cTn id="71" dur="700" fill="hold"/>
                                            <p:tgtEl>
                                              <p:spTgt spid="19"/>
                                            </p:tgtEl>
                                            <p:attrNameLst>
                                              <p:attrName>ppt_w</p:attrName>
                                            </p:attrNameLst>
                                          </p:cBhvr>
                                          <p:tavLst>
                                            <p:tav tm="0">
                                              <p:val>
                                                <p:fltVal val="0"/>
                                              </p:val>
                                            </p:tav>
                                            <p:tav tm="100000">
                                              <p:val>
                                                <p:strVal val="#ppt_w"/>
                                              </p:val>
                                            </p:tav>
                                          </p:tavLst>
                                        </p:anim>
                                        <p:anim calcmode="lin" valueType="num">
                                          <p:cBhvr>
                                            <p:cTn id="72" dur="700" fill="hold"/>
                                            <p:tgtEl>
                                              <p:spTgt spid="19"/>
                                            </p:tgtEl>
                                            <p:attrNameLst>
                                              <p:attrName>ppt_h</p:attrName>
                                            </p:attrNameLst>
                                          </p:cBhvr>
                                          <p:tavLst>
                                            <p:tav tm="0">
                                              <p:val>
                                                <p:fltVal val="0"/>
                                              </p:val>
                                            </p:tav>
                                            <p:tav tm="100000">
                                              <p:val>
                                                <p:strVal val="#ppt_h"/>
                                              </p:val>
                                            </p:tav>
                                          </p:tavLst>
                                        </p:anim>
                                        <p:anim calcmode="lin" valueType="num">
                                          <p:cBhvr>
                                            <p:cTn id="73" dur="700" fill="hold"/>
                                            <p:tgtEl>
                                              <p:spTgt spid="19"/>
                                            </p:tgtEl>
                                            <p:attrNameLst>
                                              <p:attrName>ppt_x</p:attrName>
                                            </p:attrNameLst>
                                          </p:cBhvr>
                                          <p:tavLst>
                                            <p:tav tm="0">
                                              <p:val>
                                                <p:fltVal val="0.5"/>
                                              </p:val>
                                            </p:tav>
                                            <p:tav tm="100000">
                                              <p:val>
                                                <p:strVal val="#ppt_x"/>
                                              </p:val>
                                            </p:tav>
                                          </p:tavLst>
                                        </p:anim>
                                        <p:anim calcmode="lin" valueType="num">
                                          <p:cBhvr>
                                            <p:cTn id="74" dur="700" fill="hold"/>
                                            <p:tgtEl>
                                              <p:spTgt spid="19"/>
                                            </p:tgtEl>
                                            <p:attrNameLst>
                                              <p:attrName>ppt_y</p:attrName>
                                            </p:attrNameLst>
                                          </p:cBhvr>
                                          <p:tavLst>
                                            <p:tav tm="0">
                                              <p:val>
                                                <p:fltVal val="0.5"/>
                                              </p:val>
                                            </p:tav>
                                            <p:tav tm="100000">
                                              <p:val>
                                                <p:strVal val="#ppt_y"/>
                                              </p:val>
                                            </p:tav>
                                          </p:tavLst>
                                        </p:anim>
                                      </p:childTnLst>
                                    </p:cTn>
                                  </p:par>
                                  <p:par>
                                    <p:cTn id="75" presetID="2" presetClass="entr" presetSubtype="3" accel="65000" fill="hold" nodeType="withEffect" p14:presetBounceEnd="55000">
                                      <p:stCondLst>
                                        <p:cond delay="0"/>
                                      </p:stCondLst>
                                      <p:childTnLst>
                                        <p:set>
                                          <p:cBhvr>
                                            <p:cTn id="76" dur="1" fill="hold">
                                              <p:stCondLst>
                                                <p:cond delay="0"/>
                                              </p:stCondLst>
                                            </p:cTn>
                                            <p:tgtEl>
                                              <p:spTgt spid="41"/>
                                            </p:tgtEl>
                                            <p:attrNameLst>
                                              <p:attrName>style.visibility</p:attrName>
                                            </p:attrNameLst>
                                          </p:cBhvr>
                                          <p:to>
                                            <p:strVal val="visible"/>
                                          </p:to>
                                        </p:set>
                                        <p:anim calcmode="lin" valueType="num" p14:bounceEnd="55000">
                                          <p:cBhvr additive="base">
                                            <p:cTn id="77" dur="2000" fill="hold"/>
                                            <p:tgtEl>
                                              <p:spTgt spid="41"/>
                                            </p:tgtEl>
                                            <p:attrNameLst>
                                              <p:attrName>ppt_x</p:attrName>
                                            </p:attrNameLst>
                                          </p:cBhvr>
                                          <p:tavLst>
                                            <p:tav tm="0">
                                              <p:val>
                                                <p:strVal val="1+#ppt_w/2"/>
                                              </p:val>
                                            </p:tav>
                                            <p:tav tm="100000">
                                              <p:val>
                                                <p:strVal val="#ppt_x"/>
                                              </p:val>
                                            </p:tav>
                                          </p:tavLst>
                                        </p:anim>
                                        <p:anim calcmode="lin" valueType="num" p14:bounceEnd="55000">
                                          <p:cBhvr additive="base">
                                            <p:cTn id="78" dur="2000" fill="hold"/>
                                            <p:tgtEl>
                                              <p:spTgt spid="41"/>
                                            </p:tgtEl>
                                            <p:attrNameLst>
                                              <p:attrName>ppt_y</p:attrName>
                                            </p:attrNameLst>
                                          </p:cBhvr>
                                          <p:tavLst>
                                            <p:tav tm="0">
                                              <p:val>
                                                <p:strVal val="0-#ppt_h/2"/>
                                              </p:val>
                                            </p:tav>
                                            <p:tav tm="100000">
                                              <p:val>
                                                <p:strVal val="#ppt_y"/>
                                              </p:val>
                                            </p:tav>
                                          </p:tavLst>
                                        </p:anim>
                                      </p:childTnLst>
                                    </p:cTn>
                                  </p:par>
                                </p:childTnLst>
                              </p:cTn>
                            </p:par>
                            <p:par>
                              <p:cTn id="79" fill="hold">
                                <p:stCondLst>
                                  <p:cond delay="2900"/>
                                </p:stCondLst>
                                <p:childTnLst>
                                  <p:par>
                                    <p:cTn id="80" presetID="42" presetClass="entr" presetSubtype="0" fill="hold" nodeType="afterEffect">
                                      <p:stCondLst>
                                        <p:cond delay="0"/>
                                      </p:stCondLst>
                                      <p:childTnLst>
                                        <p:set>
                                          <p:cBhvr>
                                            <p:cTn id="81" dur="1" fill="hold">
                                              <p:stCondLst>
                                                <p:cond delay="0"/>
                                              </p:stCondLst>
                                            </p:cTn>
                                            <p:tgtEl>
                                              <p:spTgt spid="22"/>
                                            </p:tgtEl>
                                            <p:attrNameLst>
                                              <p:attrName>style.visibility</p:attrName>
                                            </p:attrNameLst>
                                          </p:cBhvr>
                                          <p:to>
                                            <p:strVal val="visible"/>
                                          </p:to>
                                        </p:set>
                                        <p:animEffect transition="in" filter="fade">
                                          <p:cBhvr>
                                            <p:cTn id="82" dur="1000"/>
                                            <p:tgtEl>
                                              <p:spTgt spid="22"/>
                                            </p:tgtEl>
                                          </p:cBhvr>
                                        </p:animEffect>
                                        <p:anim calcmode="lin" valueType="num">
                                          <p:cBhvr>
                                            <p:cTn id="83" dur="1000" fill="hold"/>
                                            <p:tgtEl>
                                              <p:spTgt spid="22"/>
                                            </p:tgtEl>
                                            <p:attrNameLst>
                                              <p:attrName>ppt_x</p:attrName>
                                            </p:attrNameLst>
                                          </p:cBhvr>
                                          <p:tavLst>
                                            <p:tav tm="0">
                                              <p:val>
                                                <p:strVal val="#ppt_x"/>
                                              </p:val>
                                            </p:tav>
                                            <p:tav tm="100000">
                                              <p:val>
                                                <p:strVal val="#ppt_x"/>
                                              </p:val>
                                            </p:tav>
                                          </p:tavLst>
                                        </p:anim>
                                        <p:anim calcmode="lin" valueType="num">
                                          <p:cBhvr>
                                            <p:cTn id="84" dur="1000" fill="hold"/>
                                            <p:tgtEl>
                                              <p:spTgt spid="22"/>
                                            </p:tgtEl>
                                            <p:attrNameLst>
                                              <p:attrName>ppt_y</p:attrName>
                                            </p:attrNameLst>
                                          </p:cBhvr>
                                          <p:tavLst>
                                            <p:tav tm="0">
                                              <p:val>
                                                <p:strVal val="#ppt_y+.1"/>
                                              </p:val>
                                            </p:tav>
                                            <p:tav tm="100000">
                                              <p:val>
                                                <p:strVal val="#ppt_y"/>
                                              </p:val>
                                            </p:tav>
                                          </p:tavLst>
                                        </p:anim>
                                      </p:childTnLst>
                                    </p:cTn>
                                  </p:par>
                                  <p:par>
                                    <p:cTn id="85" presetID="47" presetClass="entr" presetSubtype="0" fill="hold" grpId="0" nodeType="with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fade">
                                          <p:cBhvr>
                                            <p:cTn id="87" dur="1000"/>
                                            <p:tgtEl>
                                              <p:spTgt spid="29"/>
                                            </p:tgtEl>
                                          </p:cBhvr>
                                        </p:animEffect>
                                        <p:anim calcmode="lin" valueType="num">
                                          <p:cBhvr>
                                            <p:cTn id="88" dur="1000" fill="hold"/>
                                            <p:tgtEl>
                                              <p:spTgt spid="29"/>
                                            </p:tgtEl>
                                            <p:attrNameLst>
                                              <p:attrName>ppt_x</p:attrName>
                                            </p:attrNameLst>
                                          </p:cBhvr>
                                          <p:tavLst>
                                            <p:tav tm="0">
                                              <p:val>
                                                <p:strVal val="#ppt_x"/>
                                              </p:val>
                                            </p:tav>
                                            <p:tav tm="100000">
                                              <p:val>
                                                <p:strVal val="#ppt_x"/>
                                              </p:val>
                                            </p:tav>
                                          </p:tavLst>
                                        </p:anim>
                                        <p:anim calcmode="lin" valueType="num">
                                          <p:cBhvr>
                                            <p:cTn id="89" dur="1000" fill="hold"/>
                                            <p:tgtEl>
                                              <p:spTgt spid="29"/>
                                            </p:tgtEl>
                                            <p:attrNameLst>
                                              <p:attrName>ppt_y</p:attrName>
                                            </p:attrNameLst>
                                          </p:cBhvr>
                                          <p:tavLst>
                                            <p:tav tm="0">
                                              <p:val>
                                                <p:strVal val="#ppt_y-.1"/>
                                              </p:val>
                                            </p:tav>
                                            <p:tav tm="100000">
                                              <p:val>
                                                <p:strVal val="#ppt_y"/>
                                              </p:val>
                                            </p:tav>
                                          </p:tavLst>
                                        </p:anim>
                                      </p:childTnLst>
                                    </p:cTn>
                                  </p:par>
                                </p:childTnLst>
                              </p:cTn>
                            </p:par>
                            <p:par>
                              <p:cTn id="90" fill="hold">
                                <p:stCondLst>
                                  <p:cond delay="3900"/>
                                </p:stCondLst>
                                <p:childTnLst>
                                  <p:par>
                                    <p:cTn id="91" presetID="42" presetClass="entr" presetSubtype="0"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1000"/>
                                            <p:tgtEl>
                                              <p:spTgt spid="30"/>
                                            </p:tgtEl>
                                          </p:cBhvr>
                                        </p:animEffect>
                                        <p:anim calcmode="lin" valueType="num">
                                          <p:cBhvr>
                                            <p:cTn id="94" dur="1000" fill="hold"/>
                                            <p:tgtEl>
                                              <p:spTgt spid="30"/>
                                            </p:tgtEl>
                                            <p:attrNameLst>
                                              <p:attrName>ppt_x</p:attrName>
                                            </p:attrNameLst>
                                          </p:cBhvr>
                                          <p:tavLst>
                                            <p:tav tm="0">
                                              <p:val>
                                                <p:strVal val="#ppt_x"/>
                                              </p:val>
                                            </p:tav>
                                            <p:tav tm="100000">
                                              <p:val>
                                                <p:strVal val="#ppt_x"/>
                                              </p:val>
                                            </p:tav>
                                          </p:tavLst>
                                        </p:anim>
                                        <p:anim calcmode="lin" valueType="num">
                                          <p:cBhvr>
                                            <p:cTn id="95" dur="1000" fill="hold"/>
                                            <p:tgtEl>
                                              <p:spTgt spid="30"/>
                                            </p:tgtEl>
                                            <p:attrNameLst>
                                              <p:attrName>ppt_y</p:attrName>
                                            </p:attrNameLst>
                                          </p:cBhvr>
                                          <p:tavLst>
                                            <p:tav tm="0">
                                              <p:val>
                                                <p:strVal val="#ppt_y+.1"/>
                                              </p:val>
                                            </p:tav>
                                            <p:tav tm="100000">
                                              <p:val>
                                                <p:strVal val="#ppt_y"/>
                                              </p:val>
                                            </p:tav>
                                          </p:tavLst>
                                        </p:anim>
                                      </p:childTnLst>
                                    </p:cTn>
                                  </p:par>
                                </p:childTnLst>
                              </p:cTn>
                            </p:par>
                            <p:par>
                              <p:cTn id="96" fill="hold">
                                <p:stCondLst>
                                  <p:cond delay="4900"/>
                                </p:stCondLst>
                                <p:childTnLst>
                                  <p:par>
                                    <p:cTn id="97" presetID="16" presetClass="entr" presetSubtype="21" fill="hold" grpId="0" nodeType="after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barn(inVertical)">
                                          <p:cBhvr>
                                            <p:cTn id="99"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31"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8000" fill="hold" nodeType="withEffect">
                                      <p:stCondLst>
                                        <p:cond delay="90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000" fill="hold"/>
                                            <p:tgtEl>
                                              <p:spTgt spid="4"/>
                                            </p:tgtEl>
                                            <p:attrNameLst>
                                              <p:attrName>ppt_x</p:attrName>
                                            </p:attrNameLst>
                                          </p:cBhvr>
                                          <p:tavLst>
                                            <p:tav tm="0">
                                              <p:val>
                                                <p:strVal val="#ppt_x"/>
                                              </p:val>
                                            </p:tav>
                                            <p:tav tm="100000">
                                              <p:val>
                                                <p:strVal val="#ppt_x"/>
                                              </p:val>
                                            </p:tav>
                                          </p:tavLst>
                                        </p:anim>
                                        <p:anim calcmode="lin" valueType="num">
                                          <p:cBhvr additive="base">
                                            <p:cTn id="8" dur="20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3" accel="65000" fill="hold" nodeType="with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2000" fill="hold"/>
                                            <p:tgtEl>
                                              <p:spTgt spid="32"/>
                                            </p:tgtEl>
                                            <p:attrNameLst>
                                              <p:attrName>ppt_x</p:attrName>
                                            </p:attrNameLst>
                                          </p:cBhvr>
                                          <p:tavLst>
                                            <p:tav tm="0">
                                              <p:val>
                                                <p:strVal val="1+#ppt_w/2"/>
                                              </p:val>
                                            </p:tav>
                                            <p:tav tm="100000">
                                              <p:val>
                                                <p:strVal val="#ppt_x"/>
                                              </p:val>
                                            </p:tav>
                                          </p:tavLst>
                                        </p:anim>
                                        <p:anim calcmode="lin" valueType="num">
                                          <p:cBhvr additive="base">
                                            <p:cTn id="12" dur="2000" fill="hold"/>
                                            <p:tgtEl>
                                              <p:spTgt spid="32"/>
                                            </p:tgtEl>
                                            <p:attrNameLst>
                                              <p:attrName>ppt_y</p:attrName>
                                            </p:attrNameLst>
                                          </p:cBhvr>
                                          <p:tavLst>
                                            <p:tav tm="0">
                                              <p:val>
                                                <p:strVal val="0-#ppt_h/2"/>
                                              </p:val>
                                            </p:tav>
                                            <p:tav tm="100000">
                                              <p:val>
                                                <p:strVal val="#ppt_y"/>
                                              </p:val>
                                            </p:tav>
                                          </p:tavLst>
                                        </p:anim>
                                      </p:childTnLst>
                                    </p:cTn>
                                  </p:par>
                                  <p:par>
                                    <p:cTn id="13" presetID="2" presetClass="entr" presetSubtype="12" accel="65000" fill="hold" nodeType="with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additive="base">
                                            <p:cTn id="15" dur="2000" fill="hold"/>
                                            <p:tgtEl>
                                              <p:spTgt spid="35"/>
                                            </p:tgtEl>
                                            <p:attrNameLst>
                                              <p:attrName>ppt_x</p:attrName>
                                            </p:attrNameLst>
                                          </p:cBhvr>
                                          <p:tavLst>
                                            <p:tav tm="0">
                                              <p:val>
                                                <p:strVal val="0-#ppt_w/2"/>
                                              </p:val>
                                            </p:tav>
                                            <p:tav tm="100000">
                                              <p:val>
                                                <p:strVal val="#ppt_x"/>
                                              </p:val>
                                            </p:tav>
                                          </p:tavLst>
                                        </p:anim>
                                        <p:anim calcmode="lin" valueType="num">
                                          <p:cBhvr additive="base">
                                            <p:cTn id="16" dur="2000" fill="hold"/>
                                            <p:tgtEl>
                                              <p:spTgt spid="35"/>
                                            </p:tgtEl>
                                            <p:attrNameLst>
                                              <p:attrName>ppt_y</p:attrName>
                                            </p:attrNameLst>
                                          </p:cBhvr>
                                          <p:tavLst>
                                            <p:tav tm="0">
                                              <p:val>
                                                <p:strVal val="1+#ppt_h/2"/>
                                              </p:val>
                                            </p:tav>
                                            <p:tav tm="100000">
                                              <p:val>
                                                <p:strVal val="#ppt_y"/>
                                              </p:val>
                                            </p:tav>
                                          </p:tavLst>
                                        </p:anim>
                                      </p:childTnLst>
                                    </p:cTn>
                                  </p:par>
                                  <p:par>
                                    <p:cTn id="17" presetID="2" presetClass="entr" presetSubtype="12" accel="65000" fill="hold" nodeType="withEffect">
                                      <p:stCondLst>
                                        <p:cond delay="0"/>
                                      </p:stCondLst>
                                      <p:childTnLst>
                                        <p:set>
                                          <p:cBhvr>
                                            <p:cTn id="18" dur="1" fill="hold">
                                              <p:stCondLst>
                                                <p:cond delay="0"/>
                                              </p:stCondLst>
                                            </p:cTn>
                                            <p:tgtEl>
                                              <p:spTgt spid="38"/>
                                            </p:tgtEl>
                                            <p:attrNameLst>
                                              <p:attrName>style.visibility</p:attrName>
                                            </p:attrNameLst>
                                          </p:cBhvr>
                                          <p:to>
                                            <p:strVal val="visible"/>
                                          </p:to>
                                        </p:set>
                                        <p:anim calcmode="lin" valueType="num">
                                          <p:cBhvr additive="base">
                                            <p:cTn id="19" dur="2000" fill="hold"/>
                                            <p:tgtEl>
                                              <p:spTgt spid="38"/>
                                            </p:tgtEl>
                                            <p:attrNameLst>
                                              <p:attrName>ppt_x</p:attrName>
                                            </p:attrNameLst>
                                          </p:cBhvr>
                                          <p:tavLst>
                                            <p:tav tm="0">
                                              <p:val>
                                                <p:strVal val="0-#ppt_w/2"/>
                                              </p:val>
                                            </p:tav>
                                            <p:tav tm="100000">
                                              <p:val>
                                                <p:strVal val="#ppt_x"/>
                                              </p:val>
                                            </p:tav>
                                          </p:tavLst>
                                        </p:anim>
                                        <p:anim calcmode="lin" valueType="num">
                                          <p:cBhvr additive="base">
                                            <p:cTn id="20" dur="2000" fill="hold"/>
                                            <p:tgtEl>
                                              <p:spTgt spid="38"/>
                                            </p:tgtEl>
                                            <p:attrNameLst>
                                              <p:attrName>ppt_y</p:attrName>
                                            </p:attrNameLst>
                                          </p:cBhvr>
                                          <p:tavLst>
                                            <p:tav tm="0">
                                              <p:val>
                                                <p:strVal val="1+#ppt_h/2"/>
                                              </p:val>
                                            </p:tav>
                                            <p:tav tm="100000">
                                              <p:val>
                                                <p:strVal val="#ppt_y"/>
                                              </p:val>
                                            </p:tav>
                                          </p:tavLst>
                                        </p:anim>
                                      </p:childTnLst>
                                    </p:cTn>
                                  </p:par>
                                  <p:par>
                                    <p:cTn id="21" presetID="2" presetClass="entr" presetSubtype="12" accel="65000" fill="hold" nodeType="withEffect">
                                      <p:stCondLst>
                                        <p:cond delay="0"/>
                                      </p:stCondLst>
                                      <p:childTnLst>
                                        <p:set>
                                          <p:cBhvr>
                                            <p:cTn id="22" dur="1" fill="hold">
                                              <p:stCondLst>
                                                <p:cond delay="0"/>
                                              </p:stCondLst>
                                            </p:cTn>
                                            <p:tgtEl>
                                              <p:spTgt spid="53"/>
                                            </p:tgtEl>
                                            <p:attrNameLst>
                                              <p:attrName>style.visibility</p:attrName>
                                            </p:attrNameLst>
                                          </p:cBhvr>
                                          <p:to>
                                            <p:strVal val="visible"/>
                                          </p:to>
                                        </p:set>
                                        <p:anim calcmode="lin" valueType="num">
                                          <p:cBhvr additive="base">
                                            <p:cTn id="23" dur="2000" fill="hold"/>
                                            <p:tgtEl>
                                              <p:spTgt spid="53"/>
                                            </p:tgtEl>
                                            <p:attrNameLst>
                                              <p:attrName>ppt_x</p:attrName>
                                            </p:attrNameLst>
                                          </p:cBhvr>
                                          <p:tavLst>
                                            <p:tav tm="0">
                                              <p:val>
                                                <p:strVal val="0-#ppt_w/2"/>
                                              </p:val>
                                            </p:tav>
                                            <p:tav tm="100000">
                                              <p:val>
                                                <p:strVal val="#ppt_x"/>
                                              </p:val>
                                            </p:tav>
                                          </p:tavLst>
                                        </p:anim>
                                        <p:anim calcmode="lin" valueType="num">
                                          <p:cBhvr additive="base">
                                            <p:cTn id="24" dur="2000" fill="hold"/>
                                            <p:tgtEl>
                                              <p:spTgt spid="53"/>
                                            </p:tgtEl>
                                            <p:attrNameLst>
                                              <p:attrName>ppt_y</p:attrName>
                                            </p:attrNameLst>
                                          </p:cBhvr>
                                          <p:tavLst>
                                            <p:tav tm="0">
                                              <p:val>
                                                <p:strVal val="1+#ppt_h/2"/>
                                              </p:val>
                                            </p:tav>
                                            <p:tav tm="100000">
                                              <p:val>
                                                <p:strVal val="#ppt_y"/>
                                              </p:val>
                                            </p:tav>
                                          </p:tavLst>
                                        </p:anim>
                                      </p:childTnLst>
                                    </p:cTn>
                                  </p:par>
                                  <p:par>
                                    <p:cTn id="25" presetID="23" presetClass="entr" presetSubtype="528"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1000" fill="hold"/>
                                            <p:tgtEl>
                                              <p:spTgt spid="7"/>
                                            </p:tgtEl>
                                            <p:attrNameLst>
                                              <p:attrName>ppt_w</p:attrName>
                                            </p:attrNameLst>
                                          </p:cBhvr>
                                          <p:tavLst>
                                            <p:tav tm="0">
                                              <p:val>
                                                <p:fltVal val="0"/>
                                              </p:val>
                                            </p:tav>
                                            <p:tav tm="100000">
                                              <p:val>
                                                <p:strVal val="#ppt_w"/>
                                              </p:val>
                                            </p:tav>
                                          </p:tavLst>
                                        </p:anim>
                                        <p:anim calcmode="lin" valueType="num">
                                          <p:cBhvr>
                                            <p:cTn id="28" dur="1000" fill="hold"/>
                                            <p:tgtEl>
                                              <p:spTgt spid="7"/>
                                            </p:tgtEl>
                                            <p:attrNameLst>
                                              <p:attrName>ppt_h</p:attrName>
                                            </p:attrNameLst>
                                          </p:cBhvr>
                                          <p:tavLst>
                                            <p:tav tm="0">
                                              <p:val>
                                                <p:fltVal val="0"/>
                                              </p:val>
                                            </p:tav>
                                            <p:tav tm="100000">
                                              <p:val>
                                                <p:strVal val="#ppt_h"/>
                                              </p:val>
                                            </p:tav>
                                          </p:tavLst>
                                        </p:anim>
                                        <p:anim calcmode="lin" valueType="num">
                                          <p:cBhvr>
                                            <p:cTn id="29" dur="1000" fill="hold"/>
                                            <p:tgtEl>
                                              <p:spTgt spid="7"/>
                                            </p:tgtEl>
                                            <p:attrNameLst>
                                              <p:attrName>ppt_x</p:attrName>
                                            </p:attrNameLst>
                                          </p:cBhvr>
                                          <p:tavLst>
                                            <p:tav tm="0">
                                              <p:val>
                                                <p:fltVal val="0.5"/>
                                              </p:val>
                                            </p:tav>
                                            <p:tav tm="100000">
                                              <p:val>
                                                <p:strVal val="#ppt_x"/>
                                              </p:val>
                                            </p:tav>
                                          </p:tavLst>
                                        </p:anim>
                                        <p:anim calcmode="lin" valueType="num">
                                          <p:cBhvr>
                                            <p:cTn id="30" dur="1000" fill="hold"/>
                                            <p:tgtEl>
                                              <p:spTgt spid="7"/>
                                            </p:tgtEl>
                                            <p:attrNameLst>
                                              <p:attrName>ppt_y</p:attrName>
                                            </p:attrNameLst>
                                          </p:cBhvr>
                                          <p:tavLst>
                                            <p:tav tm="0">
                                              <p:val>
                                                <p:fltVal val="0.5"/>
                                              </p:val>
                                            </p:tav>
                                            <p:tav tm="100000">
                                              <p:val>
                                                <p:strVal val="#ppt_y"/>
                                              </p:val>
                                            </p:tav>
                                          </p:tavLst>
                                        </p:anim>
                                      </p:childTnLst>
                                    </p:cTn>
                                  </p:par>
                                  <p:par>
                                    <p:cTn id="31" presetID="23" presetClass="entr" presetSubtype="528" fill="hold" nodeType="withEffect">
                                      <p:stCondLst>
                                        <p:cond delay="200"/>
                                      </p:stCondLst>
                                      <p:childTnLst>
                                        <p:set>
                                          <p:cBhvr>
                                            <p:cTn id="32" dur="1" fill="hold">
                                              <p:stCondLst>
                                                <p:cond delay="0"/>
                                              </p:stCondLst>
                                            </p:cTn>
                                            <p:tgtEl>
                                              <p:spTgt spid="10"/>
                                            </p:tgtEl>
                                            <p:attrNameLst>
                                              <p:attrName>style.visibility</p:attrName>
                                            </p:attrNameLst>
                                          </p:cBhvr>
                                          <p:to>
                                            <p:strVal val="visible"/>
                                          </p:to>
                                        </p:set>
                                        <p:anim calcmode="lin" valueType="num">
                                          <p:cBhvr>
                                            <p:cTn id="33" dur="1000" fill="hold"/>
                                            <p:tgtEl>
                                              <p:spTgt spid="10"/>
                                            </p:tgtEl>
                                            <p:attrNameLst>
                                              <p:attrName>ppt_w</p:attrName>
                                            </p:attrNameLst>
                                          </p:cBhvr>
                                          <p:tavLst>
                                            <p:tav tm="0">
                                              <p:val>
                                                <p:fltVal val="0"/>
                                              </p:val>
                                            </p:tav>
                                            <p:tav tm="100000">
                                              <p:val>
                                                <p:strVal val="#ppt_w"/>
                                              </p:val>
                                            </p:tav>
                                          </p:tavLst>
                                        </p:anim>
                                        <p:anim calcmode="lin" valueType="num">
                                          <p:cBhvr>
                                            <p:cTn id="34" dur="1000" fill="hold"/>
                                            <p:tgtEl>
                                              <p:spTgt spid="10"/>
                                            </p:tgtEl>
                                            <p:attrNameLst>
                                              <p:attrName>ppt_h</p:attrName>
                                            </p:attrNameLst>
                                          </p:cBhvr>
                                          <p:tavLst>
                                            <p:tav tm="0">
                                              <p:val>
                                                <p:fltVal val="0"/>
                                              </p:val>
                                            </p:tav>
                                            <p:tav tm="100000">
                                              <p:val>
                                                <p:strVal val="#ppt_h"/>
                                              </p:val>
                                            </p:tav>
                                          </p:tavLst>
                                        </p:anim>
                                        <p:anim calcmode="lin" valueType="num">
                                          <p:cBhvr>
                                            <p:cTn id="35" dur="1000" fill="hold"/>
                                            <p:tgtEl>
                                              <p:spTgt spid="10"/>
                                            </p:tgtEl>
                                            <p:attrNameLst>
                                              <p:attrName>ppt_x</p:attrName>
                                            </p:attrNameLst>
                                          </p:cBhvr>
                                          <p:tavLst>
                                            <p:tav tm="0">
                                              <p:val>
                                                <p:fltVal val="0.5"/>
                                              </p:val>
                                            </p:tav>
                                            <p:tav tm="100000">
                                              <p:val>
                                                <p:strVal val="#ppt_x"/>
                                              </p:val>
                                            </p:tav>
                                          </p:tavLst>
                                        </p:anim>
                                        <p:anim calcmode="lin" valueType="num">
                                          <p:cBhvr>
                                            <p:cTn id="36" dur="1000" fill="hold"/>
                                            <p:tgtEl>
                                              <p:spTgt spid="10"/>
                                            </p:tgtEl>
                                            <p:attrNameLst>
                                              <p:attrName>ppt_y</p:attrName>
                                            </p:attrNameLst>
                                          </p:cBhvr>
                                          <p:tavLst>
                                            <p:tav tm="0">
                                              <p:val>
                                                <p:fltVal val="0.5"/>
                                              </p:val>
                                            </p:tav>
                                            <p:tav tm="100000">
                                              <p:val>
                                                <p:strVal val="#ppt_y"/>
                                              </p:val>
                                            </p:tav>
                                          </p:tavLst>
                                        </p:anim>
                                      </p:childTnLst>
                                    </p:cTn>
                                  </p:par>
                                  <p:par>
                                    <p:cTn id="37" presetID="2" presetClass="entr" presetSubtype="3" accel="65000" fill="hold" nodeType="withEffect">
                                      <p:stCondLst>
                                        <p:cond delay="0"/>
                                      </p:stCondLst>
                                      <p:childTnLst>
                                        <p:set>
                                          <p:cBhvr>
                                            <p:cTn id="38" dur="1" fill="hold">
                                              <p:stCondLst>
                                                <p:cond delay="0"/>
                                              </p:stCondLst>
                                            </p:cTn>
                                            <p:tgtEl>
                                              <p:spTgt spid="50"/>
                                            </p:tgtEl>
                                            <p:attrNameLst>
                                              <p:attrName>style.visibility</p:attrName>
                                            </p:attrNameLst>
                                          </p:cBhvr>
                                          <p:to>
                                            <p:strVal val="visible"/>
                                          </p:to>
                                        </p:set>
                                        <p:anim calcmode="lin" valueType="num">
                                          <p:cBhvr additive="base">
                                            <p:cTn id="39" dur="2000" fill="hold"/>
                                            <p:tgtEl>
                                              <p:spTgt spid="50"/>
                                            </p:tgtEl>
                                            <p:attrNameLst>
                                              <p:attrName>ppt_x</p:attrName>
                                            </p:attrNameLst>
                                          </p:cBhvr>
                                          <p:tavLst>
                                            <p:tav tm="0">
                                              <p:val>
                                                <p:strVal val="1+#ppt_w/2"/>
                                              </p:val>
                                            </p:tav>
                                            <p:tav tm="100000">
                                              <p:val>
                                                <p:strVal val="#ppt_x"/>
                                              </p:val>
                                            </p:tav>
                                          </p:tavLst>
                                        </p:anim>
                                        <p:anim calcmode="lin" valueType="num">
                                          <p:cBhvr additive="base">
                                            <p:cTn id="40" dur="2000" fill="hold"/>
                                            <p:tgtEl>
                                              <p:spTgt spid="50"/>
                                            </p:tgtEl>
                                            <p:attrNameLst>
                                              <p:attrName>ppt_y</p:attrName>
                                            </p:attrNameLst>
                                          </p:cBhvr>
                                          <p:tavLst>
                                            <p:tav tm="0">
                                              <p:val>
                                                <p:strVal val="0-#ppt_h/2"/>
                                              </p:val>
                                            </p:tav>
                                            <p:tav tm="100000">
                                              <p:val>
                                                <p:strVal val="#ppt_y"/>
                                              </p:val>
                                            </p:tav>
                                          </p:tavLst>
                                        </p:anim>
                                      </p:childTnLst>
                                    </p:cTn>
                                  </p:par>
                                  <p:par>
                                    <p:cTn id="41" presetID="2" presetClass="entr" presetSubtype="3" accel="65000" fill="hold" nodeType="with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additive="base">
                                            <p:cTn id="43" dur="2000" fill="hold"/>
                                            <p:tgtEl>
                                              <p:spTgt spid="47"/>
                                            </p:tgtEl>
                                            <p:attrNameLst>
                                              <p:attrName>ppt_x</p:attrName>
                                            </p:attrNameLst>
                                          </p:cBhvr>
                                          <p:tavLst>
                                            <p:tav tm="0">
                                              <p:val>
                                                <p:strVal val="1+#ppt_w/2"/>
                                              </p:val>
                                            </p:tav>
                                            <p:tav tm="100000">
                                              <p:val>
                                                <p:strVal val="#ppt_x"/>
                                              </p:val>
                                            </p:tav>
                                          </p:tavLst>
                                        </p:anim>
                                        <p:anim calcmode="lin" valueType="num">
                                          <p:cBhvr additive="base">
                                            <p:cTn id="44" dur="2000" fill="hold"/>
                                            <p:tgtEl>
                                              <p:spTgt spid="47"/>
                                            </p:tgtEl>
                                            <p:attrNameLst>
                                              <p:attrName>ppt_y</p:attrName>
                                            </p:attrNameLst>
                                          </p:cBhvr>
                                          <p:tavLst>
                                            <p:tav tm="0">
                                              <p:val>
                                                <p:strVal val="0-#ppt_h/2"/>
                                              </p:val>
                                            </p:tav>
                                            <p:tav tm="100000">
                                              <p:val>
                                                <p:strVal val="#ppt_y"/>
                                              </p:val>
                                            </p:tav>
                                          </p:tavLst>
                                        </p:anim>
                                      </p:childTnLst>
                                    </p:cTn>
                                  </p:par>
                                  <p:par>
                                    <p:cTn id="45" presetID="23" presetClass="entr" presetSubtype="528" fill="hold" nodeType="with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1000" fill="hold"/>
                                            <p:tgtEl>
                                              <p:spTgt spid="13"/>
                                            </p:tgtEl>
                                            <p:attrNameLst>
                                              <p:attrName>ppt_w</p:attrName>
                                            </p:attrNameLst>
                                          </p:cBhvr>
                                          <p:tavLst>
                                            <p:tav tm="0">
                                              <p:val>
                                                <p:fltVal val="0"/>
                                              </p:val>
                                            </p:tav>
                                            <p:tav tm="100000">
                                              <p:val>
                                                <p:strVal val="#ppt_w"/>
                                              </p:val>
                                            </p:tav>
                                          </p:tavLst>
                                        </p:anim>
                                        <p:anim calcmode="lin" valueType="num">
                                          <p:cBhvr>
                                            <p:cTn id="48" dur="1000" fill="hold"/>
                                            <p:tgtEl>
                                              <p:spTgt spid="13"/>
                                            </p:tgtEl>
                                            <p:attrNameLst>
                                              <p:attrName>ppt_h</p:attrName>
                                            </p:attrNameLst>
                                          </p:cBhvr>
                                          <p:tavLst>
                                            <p:tav tm="0">
                                              <p:val>
                                                <p:fltVal val="0"/>
                                              </p:val>
                                            </p:tav>
                                            <p:tav tm="100000">
                                              <p:val>
                                                <p:strVal val="#ppt_h"/>
                                              </p:val>
                                            </p:tav>
                                          </p:tavLst>
                                        </p:anim>
                                        <p:anim calcmode="lin" valueType="num">
                                          <p:cBhvr>
                                            <p:cTn id="49" dur="1000" fill="hold"/>
                                            <p:tgtEl>
                                              <p:spTgt spid="13"/>
                                            </p:tgtEl>
                                            <p:attrNameLst>
                                              <p:attrName>ppt_x</p:attrName>
                                            </p:attrNameLst>
                                          </p:cBhvr>
                                          <p:tavLst>
                                            <p:tav tm="0">
                                              <p:val>
                                                <p:fltVal val="0.5"/>
                                              </p:val>
                                            </p:tav>
                                            <p:tav tm="100000">
                                              <p:val>
                                                <p:strVal val="#ppt_x"/>
                                              </p:val>
                                            </p:tav>
                                          </p:tavLst>
                                        </p:anim>
                                        <p:anim calcmode="lin" valueType="num">
                                          <p:cBhvr>
                                            <p:cTn id="50" dur="1000" fill="hold"/>
                                            <p:tgtEl>
                                              <p:spTgt spid="13"/>
                                            </p:tgtEl>
                                            <p:attrNameLst>
                                              <p:attrName>ppt_y</p:attrName>
                                            </p:attrNameLst>
                                          </p:cBhvr>
                                          <p:tavLst>
                                            <p:tav tm="0">
                                              <p:val>
                                                <p:fltVal val="0.5"/>
                                              </p:val>
                                            </p:tav>
                                            <p:tav tm="100000">
                                              <p:val>
                                                <p:strVal val="#ppt_y"/>
                                              </p:val>
                                            </p:tav>
                                          </p:tavLst>
                                        </p:anim>
                                      </p:childTnLst>
                                    </p:cTn>
                                  </p:par>
                                  <p:par>
                                    <p:cTn id="51" presetID="2" presetClass="entr" presetSubtype="12" accel="65000" fill="hold" nodeType="withEffect">
                                      <p:stCondLst>
                                        <p:cond delay="0"/>
                                      </p:stCondLst>
                                      <p:childTnLst>
                                        <p:set>
                                          <p:cBhvr>
                                            <p:cTn id="52" dur="1" fill="hold">
                                              <p:stCondLst>
                                                <p:cond delay="0"/>
                                              </p:stCondLst>
                                            </p:cTn>
                                            <p:tgtEl>
                                              <p:spTgt spid="59"/>
                                            </p:tgtEl>
                                            <p:attrNameLst>
                                              <p:attrName>style.visibility</p:attrName>
                                            </p:attrNameLst>
                                          </p:cBhvr>
                                          <p:to>
                                            <p:strVal val="visible"/>
                                          </p:to>
                                        </p:set>
                                        <p:anim calcmode="lin" valueType="num">
                                          <p:cBhvr additive="base">
                                            <p:cTn id="53" dur="2000" fill="hold"/>
                                            <p:tgtEl>
                                              <p:spTgt spid="59"/>
                                            </p:tgtEl>
                                            <p:attrNameLst>
                                              <p:attrName>ppt_x</p:attrName>
                                            </p:attrNameLst>
                                          </p:cBhvr>
                                          <p:tavLst>
                                            <p:tav tm="0">
                                              <p:val>
                                                <p:strVal val="0-#ppt_w/2"/>
                                              </p:val>
                                            </p:tav>
                                            <p:tav tm="100000">
                                              <p:val>
                                                <p:strVal val="#ppt_x"/>
                                              </p:val>
                                            </p:tav>
                                          </p:tavLst>
                                        </p:anim>
                                        <p:anim calcmode="lin" valueType="num">
                                          <p:cBhvr additive="base">
                                            <p:cTn id="54" dur="2000" fill="hold"/>
                                            <p:tgtEl>
                                              <p:spTgt spid="59"/>
                                            </p:tgtEl>
                                            <p:attrNameLst>
                                              <p:attrName>ppt_y</p:attrName>
                                            </p:attrNameLst>
                                          </p:cBhvr>
                                          <p:tavLst>
                                            <p:tav tm="0">
                                              <p:val>
                                                <p:strVal val="1+#ppt_h/2"/>
                                              </p:val>
                                            </p:tav>
                                            <p:tav tm="100000">
                                              <p:val>
                                                <p:strVal val="#ppt_y"/>
                                              </p:val>
                                            </p:tav>
                                          </p:tavLst>
                                        </p:anim>
                                      </p:childTnLst>
                                    </p:cTn>
                                  </p:par>
                                  <p:par>
                                    <p:cTn id="55" presetID="2" presetClass="entr" presetSubtype="12" accel="65000" fill="hold" nodeType="withEffect">
                                      <p:stCondLst>
                                        <p:cond delay="0"/>
                                      </p:stCondLst>
                                      <p:childTnLst>
                                        <p:set>
                                          <p:cBhvr>
                                            <p:cTn id="56" dur="1" fill="hold">
                                              <p:stCondLst>
                                                <p:cond delay="0"/>
                                              </p:stCondLst>
                                            </p:cTn>
                                            <p:tgtEl>
                                              <p:spTgt spid="56"/>
                                            </p:tgtEl>
                                            <p:attrNameLst>
                                              <p:attrName>style.visibility</p:attrName>
                                            </p:attrNameLst>
                                          </p:cBhvr>
                                          <p:to>
                                            <p:strVal val="visible"/>
                                          </p:to>
                                        </p:set>
                                        <p:anim calcmode="lin" valueType="num">
                                          <p:cBhvr additive="base">
                                            <p:cTn id="57" dur="2000" fill="hold"/>
                                            <p:tgtEl>
                                              <p:spTgt spid="56"/>
                                            </p:tgtEl>
                                            <p:attrNameLst>
                                              <p:attrName>ppt_x</p:attrName>
                                            </p:attrNameLst>
                                          </p:cBhvr>
                                          <p:tavLst>
                                            <p:tav tm="0">
                                              <p:val>
                                                <p:strVal val="0-#ppt_w/2"/>
                                              </p:val>
                                            </p:tav>
                                            <p:tav tm="100000">
                                              <p:val>
                                                <p:strVal val="#ppt_x"/>
                                              </p:val>
                                            </p:tav>
                                          </p:tavLst>
                                        </p:anim>
                                        <p:anim calcmode="lin" valueType="num">
                                          <p:cBhvr additive="base">
                                            <p:cTn id="58" dur="2000" fill="hold"/>
                                            <p:tgtEl>
                                              <p:spTgt spid="56"/>
                                            </p:tgtEl>
                                            <p:attrNameLst>
                                              <p:attrName>ppt_y</p:attrName>
                                            </p:attrNameLst>
                                          </p:cBhvr>
                                          <p:tavLst>
                                            <p:tav tm="0">
                                              <p:val>
                                                <p:strVal val="1+#ppt_h/2"/>
                                              </p:val>
                                            </p:tav>
                                            <p:tav tm="100000">
                                              <p:val>
                                                <p:strVal val="#ppt_y"/>
                                              </p:val>
                                            </p:tav>
                                          </p:tavLst>
                                        </p:anim>
                                      </p:childTnLst>
                                    </p:cTn>
                                  </p:par>
                                  <p:par>
                                    <p:cTn id="59" presetID="23" presetClass="entr" presetSubtype="528" fill="hold" nodeType="withEffect">
                                      <p:stCondLst>
                                        <p:cond delay="200"/>
                                      </p:stCondLst>
                                      <p:childTnLst>
                                        <p:set>
                                          <p:cBhvr>
                                            <p:cTn id="60" dur="1" fill="hold">
                                              <p:stCondLst>
                                                <p:cond delay="0"/>
                                              </p:stCondLst>
                                            </p:cTn>
                                            <p:tgtEl>
                                              <p:spTgt spid="16"/>
                                            </p:tgtEl>
                                            <p:attrNameLst>
                                              <p:attrName>style.visibility</p:attrName>
                                            </p:attrNameLst>
                                          </p:cBhvr>
                                          <p:to>
                                            <p:strVal val="visible"/>
                                          </p:to>
                                        </p:set>
                                        <p:anim calcmode="lin" valueType="num">
                                          <p:cBhvr>
                                            <p:cTn id="61" dur="600" fill="hold"/>
                                            <p:tgtEl>
                                              <p:spTgt spid="16"/>
                                            </p:tgtEl>
                                            <p:attrNameLst>
                                              <p:attrName>ppt_w</p:attrName>
                                            </p:attrNameLst>
                                          </p:cBhvr>
                                          <p:tavLst>
                                            <p:tav tm="0">
                                              <p:val>
                                                <p:fltVal val="0"/>
                                              </p:val>
                                            </p:tav>
                                            <p:tav tm="100000">
                                              <p:val>
                                                <p:strVal val="#ppt_w"/>
                                              </p:val>
                                            </p:tav>
                                          </p:tavLst>
                                        </p:anim>
                                        <p:anim calcmode="lin" valueType="num">
                                          <p:cBhvr>
                                            <p:cTn id="62" dur="600" fill="hold"/>
                                            <p:tgtEl>
                                              <p:spTgt spid="16"/>
                                            </p:tgtEl>
                                            <p:attrNameLst>
                                              <p:attrName>ppt_h</p:attrName>
                                            </p:attrNameLst>
                                          </p:cBhvr>
                                          <p:tavLst>
                                            <p:tav tm="0">
                                              <p:val>
                                                <p:fltVal val="0"/>
                                              </p:val>
                                            </p:tav>
                                            <p:tav tm="100000">
                                              <p:val>
                                                <p:strVal val="#ppt_h"/>
                                              </p:val>
                                            </p:tav>
                                          </p:tavLst>
                                        </p:anim>
                                        <p:anim calcmode="lin" valueType="num">
                                          <p:cBhvr>
                                            <p:cTn id="63" dur="600" fill="hold"/>
                                            <p:tgtEl>
                                              <p:spTgt spid="16"/>
                                            </p:tgtEl>
                                            <p:attrNameLst>
                                              <p:attrName>ppt_x</p:attrName>
                                            </p:attrNameLst>
                                          </p:cBhvr>
                                          <p:tavLst>
                                            <p:tav tm="0">
                                              <p:val>
                                                <p:fltVal val="0.5"/>
                                              </p:val>
                                            </p:tav>
                                            <p:tav tm="100000">
                                              <p:val>
                                                <p:strVal val="#ppt_x"/>
                                              </p:val>
                                            </p:tav>
                                          </p:tavLst>
                                        </p:anim>
                                        <p:anim calcmode="lin" valueType="num">
                                          <p:cBhvr>
                                            <p:cTn id="64" dur="600" fill="hold"/>
                                            <p:tgtEl>
                                              <p:spTgt spid="16"/>
                                            </p:tgtEl>
                                            <p:attrNameLst>
                                              <p:attrName>ppt_y</p:attrName>
                                            </p:attrNameLst>
                                          </p:cBhvr>
                                          <p:tavLst>
                                            <p:tav tm="0">
                                              <p:val>
                                                <p:fltVal val="0.5"/>
                                              </p:val>
                                            </p:tav>
                                            <p:tav tm="100000">
                                              <p:val>
                                                <p:strVal val="#ppt_y"/>
                                              </p:val>
                                            </p:tav>
                                          </p:tavLst>
                                        </p:anim>
                                      </p:childTnLst>
                                    </p:cTn>
                                  </p:par>
                                  <p:par>
                                    <p:cTn id="65" presetID="2" presetClass="entr" presetSubtype="12" accel="65000" fill="hold" nodeType="withEffect">
                                      <p:stCondLst>
                                        <p:cond delay="0"/>
                                      </p:stCondLst>
                                      <p:childTnLst>
                                        <p:set>
                                          <p:cBhvr>
                                            <p:cTn id="66" dur="1" fill="hold">
                                              <p:stCondLst>
                                                <p:cond delay="0"/>
                                              </p:stCondLst>
                                            </p:cTn>
                                            <p:tgtEl>
                                              <p:spTgt spid="44"/>
                                            </p:tgtEl>
                                            <p:attrNameLst>
                                              <p:attrName>style.visibility</p:attrName>
                                            </p:attrNameLst>
                                          </p:cBhvr>
                                          <p:to>
                                            <p:strVal val="visible"/>
                                          </p:to>
                                        </p:set>
                                        <p:anim calcmode="lin" valueType="num">
                                          <p:cBhvr additive="base">
                                            <p:cTn id="67" dur="2000" fill="hold"/>
                                            <p:tgtEl>
                                              <p:spTgt spid="44"/>
                                            </p:tgtEl>
                                            <p:attrNameLst>
                                              <p:attrName>ppt_x</p:attrName>
                                            </p:attrNameLst>
                                          </p:cBhvr>
                                          <p:tavLst>
                                            <p:tav tm="0">
                                              <p:val>
                                                <p:strVal val="0-#ppt_w/2"/>
                                              </p:val>
                                            </p:tav>
                                            <p:tav tm="100000">
                                              <p:val>
                                                <p:strVal val="#ppt_x"/>
                                              </p:val>
                                            </p:tav>
                                          </p:tavLst>
                                        </p:anim>
                                        <p:anim calcmode="lin" valueType="num">
                                          <p:cBhvr additive="base">
                                            <p:cTn id="68" dur="2000" fill="hold"/>
                                            <p:tgtEl>
                                              <p:spTgt spid="44"/>
                                            </p:tgtEl>
                                            <p:attrNameLst>
                                              <p:attrName>ppt_y</p:attrName>
                                            </p:attrNameLst>
                                          </p:cBhvr>
                                          <p:tavLst>
                                            <p:tav tm="0">
                                              <p:val>
                                                <p:strVal val="1+#ppt_h/2"/>
                                              </p:val>
                                            </p:tav>
                                            <p:tav tm="100000">
                                              <p:val>
                                                <p:strVal val="#ppt_y"/>
                                              </p:val>
                                            </p:tav>
                                          </p:tavLst>
                                        </p:anim>
                                      </p:childTnLst>
                                    </p:cTn>
                                  </p:par>
                                  <p:par>
                                    <p:cTn id="69" presetID="23" presetClass="entr" presetSubtype="528" fill="hold" nodeType="withEffect">
                                      <p:stCondLst>
                                        <p:cond delay="0"/>
                                      </p:stCondLst>
                                      <p:childTnLst>
                                        <p:set>
                                          <p:cBhvr>
                                            <p:cTn id="70" dur="1" fill="hold">
                                              <p:stCondLst>
                                                <p:cond delay="0"/>
                                              </p:stCondLst>
                                            </p:cTn>
                                            <p:tgtEl>
                                              <p:spTgt spid="19"/>
                                            </p:tgtEl>
                                            <p:attrNameLst>
                                              <p:attrName>style.visibility</p:attrName>
                                            </p:attrNameLst>
                                          </p:cBhvr>
                                          <p:to>
                                            <p:strVal val="visible"/>
                                          </p:to>
                                        </p:set>
                                        <p:anim calcmode="lin" valueType="num">
                                          <p:cBhvr>
                                            <p:cTn id="71" dur="700" fill="hold"/>
                                            <p:tgtEl>
                                              <p:spTgt spid="19"/>
                                            </p:tgtEl>
                                            <p:attrNameLst>
                                              <p:attrName>ppt_w</p:attrName>
                                            </p:attrNameLst>
                                          </p:cBhvr>
                                          <p:tavLst>
                                            <p:tav tm="0">
                                              <p:val>
                                                <p:fltVal val="0"/>
                                              </p:val>
                                            </p:tav>
                                            <p:tav tm="100000">
                                              <p:val>
                                                <p:strVal val="#ppt_w"/>
                                              </p:val>
                                            </p:tav>
                                          </p:tavLst>
                                        </p:anim>
                                        <p:anim calcmode="lin" valueType="num">
                                          <p:cBhvr>
                                            <p:cTn id="72" dur="700" fill="hold"/>
                                            <p:tgtEl>
                                              <p:spTgt spid="19"/>
                                            </p:tgtEl>
                                            <p:attrNameLst>
                                              <p:attrName>ppt_h</p:attrName>
                                            </p:attrNameLst>
                                          </p:cBhvr>
                                          <p:tavLst>
                                            <p:tav tm="0">
                                              <p:val>
                                                <p:fltVal val="0"/>
                                              </p:val>
                                            </p:tav>
                                            <p:tav tm="100000">
                                              <p:val>
                                                <p:strVal val="#ppt_h"/>
                                              </p:val>
                                            </p:tav>
                                          </p:tavLst>
                                        </p:anim>
                                        <p:anim calcmode="lin" valueType="num">
                                          <p:cBhvr>
                                            <p:cTn id="73" dur="700" fill="hold"/>
                                            <p:tgtEl>
                                              <p:spTgt spid="19"/>
                                            </p:tgtEl>
                                            <p:attrNameLst>
                                              <p:attrName>ppt_x</p:attrName>
                                            </p:attrNameLst>
                                          </p:cBhvr>
                                          <p:tavLst>
                                            <p:tav tm="0">
                                              <p:val>
                                                <p:fltVal val="0.5"/>
                                              </p:val>
                                            </p:tav>
                                            <p:tav tm="100000">
                                              <p:val>
                                                <p:strVal val="#ppt_x"/>
                                              </p:val>
                                            </p:tav>
                                          </p:tavLst>
                                        </p:anim>
                                        <p:anim calcmode="lin" valueType="num">
                                          <p:cBhvr>
                                            <p:cTn id="74" dur="700" fill="hold"/>
                                            <p:tgtEl>
                                              <p:spTgt spid="19"/>
                                            </p:tgtEl>
                                            <p:attrNameLst>
                                              <p:attrName>ppt_y</p:attrName>
                                            </p:attrNameLst>
                                          </p:cBhvr>
                                          <p:tavLst>
                                            <p:tav tm="0">
                                              <p:val>
                                                <p:fltVal val="0.5"/>
                                              </p:val>
                                            </p:tav>
                                            <p:tav tm="100000">
                                              <p:val>
                                                <p:strVal val="#ppt_y"/>
                                              </p:val>
                                            </p:tav>
                                          </p:tavLst>
                                        </p:anim>
                                      </p:childTnLst>
                                    </p:cTn>
                                  </p:par>
                                  <p:par>
                                    <p:cTn id="75" presetID="2" presetClass="entr" presetSubtype="3" accel="65000" fill="hold" nodeType="withEffect">
                                      <p:stCondLst>
                                        <p:cond delay="0"/>
                                      </p:stCondLst>
                                      <p:childTnLst>
                                        <p:set>
                                          <p:cBhvr>
                                            <p:cTn id="76" dur="1" fill="hold">
                                              <p:stCondLst>
                                                <p:cond delay="0"/>
                                              </p:stCondLst>
                                            </p:cTn>
                                            <p:tgtEl>
                                              <p:spTgt spid="41"/>
                                            </p:tgtEl>
                                            <p:attrNameLst>
                                              <p:attrName>style.visibility</p:attrName>
                                            </p:attrNameLst>
                                          </p:cBhvr>
                                          <p:to>
                                            <p:strVal val="visible"/>
                                          </p:to>
                                        </p:set>
                                        <p:anim calcmode="lin" valueType="num">
                                          <p:cBhvr additive="base">
                                            <p:cTn id="77" dur="2000" fill="hold"/>
                                            <p:tgtEl>
                                              <p:spTgt spid="41"/>
                                            </p:tgtEl>
                                            <p:attrNameLst>
                                              <p:attrName>ppt_x</p:attrName>
                                            </p:attrNameLst>
                                          </p:cBhvr>
                                          <p:tavLst>
                                            <p:tav tm="0">
                                              <p:val>
                                                <p:strVal val="1+#ppt_w/2"/>
                                              </p:val>
                                            </p:tav>
                                            <p:tav tm="100000">
                                              <p:val>
                                                <p:strVal val="#ppt_x"/>
                                              </p:val>
                                            </p:tav>
                                          </p:tavLst>
                                        </p:anim>
                                        <p:anim calcmode="lin" valueType="num">
                                          <p:cBhvr additive="base">
                                            <p:cTn id="78" dur="2000" fill="hold"/>
                                            <p:tgtEl>
                                              <p:spTgt spid="41"/>
                                            </p:tgtEl>
                                            <p:attrNameLst>
                                              <p:attrName>ppt_y</p:attrName>
                                            </p:attrNameLst>
                                          </p:cBhvr>
                                          <p:tavLst>
                                            <p:tav tm="0">
                                              <p:val>
                                                <p:strVal val="0-#ppt_h/2"/>
                                              </p:val>
                                            </p:tav>
                                            <p:tav tm="100000">
                                              <p:val>
                                                <p:strVal val="#ppt_y"/>
                                              </p:val>
                                            </p:tav>
                                          </p:tavLst>
                                        </p:anim>
                                      </p:childTnLst>
                                    </p:cTn>
                                  </p:par>
                                </p:childTnLst>
                              </p:cTn>
                            </p:par>
                            <p:par>
                              <p:cTn id="79" fill="hold">
                                <p:stCondLst>
                                  <p:cond delay="2900"/>
                                </p:stCondLst>
                                <p:childTnLst>
                                  <p:par>
                                    <p:cTn id="80" presetID="42" presetClass="entr" presetSubtype="0" fill="hold" nodeType="afterEffect">
                                      <p:stCondLst>
                                        <p:cond delay="0"/>
                                      </p:stCondLst>
                                      <p:childTnLst>
                                        <p:set>
                                          <p:cBhvr>
                                            <p:cTn id="81" dur="1" fill="hold">
                                              <p:stCondLst>
                                                <p:cond delay="0"/>
                                              </p:stCondLst>
                                            </p:cTn>
                                            <p:tgtEl>
                                              <p:spTgt spid="22"/>
                                            </p:tgtEl>
                                            <p:attrNameLst>
                                              <p:attrName>style.visibility</p:attrName>
                                            </p:attrNameLst>
                                          </p:cBhvr>
                                          <p:to>
                                            <p:strVal val="visible"/>
                                          </p:to>
                                        </p:set>
                                        <p:animEffect transition="in" filter="fade">
                                          <p:cBhvr>
                                            <p:cTn id="82" dur="1000"/>
                                            <p:tgtEl>
                                              <p:spTgt spid="22"/>
                                            </p:tgtEl>
                                          </p:cBhvr>
                                        </p:animEffect>
                                        <p:anim calcmode="lin" valueType="num">
                                          <p:cBhvr>
                                            <p:cTn id="83" dur="1000" fill="hold"/>
                                            <p:tgtEl>
                                              <p:spTgt spid="22"/>
                                            </p:tgtEl>
                                            <p:attrNameLst>
                                              <p:attrName>ppt_x</p:attrName>
                                            </p:attrNameLst>
                                          </p:cBhvr>
                                          <p:tavLst>
                                            <p:tav tm="0">
                                              <p:val>
                                                <p:strVal val="#ppt_x"/>
                                              </p:val>
                                            </p:tav>
                                            <p:tav tm="100000">
                                              <p:val>
                                                <p:strVal val="#ppt_x"/>
                                              </p:val>
                                            </p:tav>
                                          </p:tavLst>
                                        </p:anim>
                                        <p:anim calcmode="lin" valueType="num">
                                          <p:cBhvr>
                                            <p:cTn id="84" dur="1000" fill="hold"/>
                                            <p:tgtEl>
                                              <p:spTgt spid="22"/>
                                            </p:tgtEl>
                                            <p:attrNameLst>
                                              <p:attrName>ppt_y</p:attrName>
                                            </p:attrNameLst>
                                          </p:cBhvr>
                                          <p:tavLst>
                                            <p:tav tm="0">
                                              <p:val>
                                                <p:strVal val="#ppt_y+.1"/>
                                              </p:val>
                                            </p:tav>
                                            <p:tav tm="100000">
                                              <p:val>
                                                <p:strVal val="#ppt_y"/>
                                              </p:val>
                                            </p:tav>
                                          </p:tavLst>
                                        </p:anim>
                                      </p:childTnLst>
                                    </p:cTn>
                                  </p:par>
                                  <p:par>
                                    <p:cTn id="85" presetID="47" presetClass="entr" presetSubtype="0" fill="hold" grpId="0" nodeType="with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fade">
                                          <p:cBhvr>
                                            <p:cTn id="87" dur="1000"/>
                                            <p:tgtEl>
                                              <p:spTgt spid="29"/>
                                            </p:tgtEl>
                                          </p:cBhvr>
                                        </p:animEffect>
                                        <p:anim calcmode="lin" valueType="num">
                                          <p:cBhvr>
                                            <p:cTn id="88" dur="1000" fill="hold"/>
                                            <p:tgtEl>
                                              <p:spTgt spid="29"/>
                                            </p:tgtEl>
                                            <p:attrNameLst>
                                              <p:attrName>ppt_x</p:attrName>
                                            </p:attrNameLst>
                                          </p:cBhvr>
                                          <p:tavLst>
                                            <p:tav tm="0">
                                              <p:val>
                                                <p:strVal val="#ppt_x"/>
                                              </p:val>
                                            </p:tav>
                                            <p:tav tm="100000">
                                              <p:val>
                                                <p:strVal val="#ppt_x"/>
                                              </p:val>
                                            </p:tav>
                                          </p:tavLst>
                                        </p:anim>
                                        <p:anim calcmode="lin" valueType="num">
                                          <p:cBhvr>
                                            <p:cTn id="89" dur="1000" fill="hold"/>
                                            <p:tgtEl>
                                              <p:spTgt spid="29"/>
                                            </p:tgtEl>
                                            <p:attrNameLst>
                                              <p:attrName>ppt_y</p:attrName>
                                            </p:attrNameLst>
                                          </p:cBhvr>
                                          <p:tavLst>
                                            <p:tav tm="0">
                                              <p:val>
                                                <p:strVal val="#ppt_y-.1"/>
                                              </p:val>
                                            </p:tav>
                                            <p:tav tm="100000">
                                              <p:val>
                                                <p:strVal val="#ppt_y"/>
                                              </p:val>
                                            </p:tav>
                                          </p:tavLst>
                                        </p:anim>
                                      </p:childTnLst>
                                    </p:cTn>
                                  </p:par>
                                </p:childTnLst>
                              </p:cTn>
                            </p:par>
                            <p:par>
                              <p:cTn id="90" fill="hold">
                                <p:stCondLst>
                                  <p:cond delay="3900"/>
                                </p:stCondLst>
                                <p:childTnLst>
                                  <p:par>
                                    <p:cTn id="91" presetID="42" presetClass="entr" presetSubtype="0"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1000"/>
                                            <p:tgtEl>
                                              <p:spTgt spid="30"/>
                                            </p:tgtEl>
                                          </p:cBhvr>
                                        </p:animEffect>
                                        <p:anim calcmode="lin" valueType="num">
                                          <p:cBhvr>
                                            <p:cTn id="94" dur="1000" fill="hold"/>
                                            <p:tgtEl>
                                              <p:spTgt spid="30"/>
                                            </p:tgtEl>
                                            <p:attrNameLst>
                                              <p:attrName>ppt_x</p:attrName>
                                            </p:attrNameLst>
                                          </p:cBhvr>
                                          <p:tavLst>
                                            <p:tav tm="0">
                                              <p:val>
                                                <p:strVal val="#ppt_x"/>
                                              </p:val>
                                            </p:tav>
                                            <p:tav tm="100000">
                                              <p:val>
                                                <p:strVal val="#ppt_x"/>
                                              </p:val>
                                            </p:tav>
                                          </p:tavLst>
                                        </p:anim>
                                        <p:anim calcmode="lin" valueType="num">
                                          <p:cBhvr>
                                            <p:cTn id="95" dur="1000" fill="hold"/>
                                            <p:tgtEl>
                                              <p:spTgt spid="30"/>
                                            </p:tgtEl>
                                            <p:attrNameLst>
                                              <p:attrName>ppt_y</p:attrName>
                                            </p:attrNameLst>
                                          </p:cBhvr>
                                          <p:tavLst>
                                            <p:tav tm="0">
                                              <p:val>
                                                <p:strVal val="#ppt_y+.1"/>
                                              </p:val>
                                            </p:tav>
                                            <p:tav tm="100000">
                                              <p:val>
                                                <p:strVal val="#ppt_y"/>
                                              </p:val>
                                            </p:tav>
                                          </p:tavLst>
                                        </p:anim>
                                      </p:childTnLst>
                                    </p:cTn>
                                  </p:par>
                                </p:childTnLst>
                              </p:cTn>
                            </p:par>
                            <p:par>
                              <p:cTn id="96" fill="hold">
                                <p:stCondLst>
                                  <p:cond delay="4900"/>
                                </p:stCondLst>
                                <p:childTnLst>
                                  <p:par>
                                    <p:cTn id="97" presetID="16" presetClass="entr" presetSubtype="21" fill="hold" grpId="0" nodeType="after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barn(inVertical)">
                                          <p:cBhvr>
                                            <p:cTn id="99"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31" grpId="0"/>
        </p:bldLst>
      </p:timing>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p:cNvPicPr>
            <a:picLocks noChangeAspect="1"/>
          </p:cNvPicPr>
          <p:nvPr/>
        </p:nvPicPr>
        <p:blipFill rotWithShape="1">
          <a:blip r:embed="rId3" cstate="print">
            <a:extLst>
              <a:ext uri="{BEBA8EAE-BF5A-486C-A8C5-ECC9F3942E4B}">
                <a14:imgProps xmlns:a14="http://schemas.microsoft.com/office/drawing/2010/main">
                  <a14:imgLayer r:embed="rId4">
                    <a14:imgEffect>
                      <a14:artisticBlur/>
                    </a14:imgEffect>
                  </a14:imgLayer>
                </a14:imgProps>
              </a:ext>
              <a:ext uri="{28A0092B-C50C-407E-A947-70E740481C1C}">
                <a14:useLocalDpi xmlns:a14="http://schemas.microsoft.com/office/drawing/2010/main" val="0"/>
              </a:ext>
            </a:extLst>
          </a:blip>
          <a:srcRect/>
          <a:stretch>
            <a:fillRect/>
          </a:stretch>
        </p:blipFill>
        <p:spPr>
          <a:xfrm>
            <a:off x="-12700" y="-12700"/>
            <a:ext cx="9156700" cy="5156200"/>
          </a:xfrm>
          <a:prstGeom prst="rect">
            <a:avLst/>
          </a:prstGeom>
        </p:spPr>
      </p:pic>
      <p:sp>
        <p:nvSpPr>
          <p:cNvPr id="17" name="矩形 16"/>
          <p:cNvSpPr/>
          <p:nvPr/>
        </p:nvSpPr>
        <p:spPr>
          <a:xfrm>
            <a:off x="0" y="990600"/>
            <a:ext cx="9156700" cy="3324676"/>
          </a:xfrm>
          <a:prstGeom prst="rect">
            <a:avLst/>
          </a:prstGeom>
          <a:solidFill>
            <a:schemeClr val="bg1">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TextBox 11"/>
          <p:cNvSpPr txBox="1"/>
          <p:nvPr/>
        </p:nvSpPr>
        <p:spPr>
          <a:xfrm>
            <a:off x="3851922" y="1707654"/>
            <a:ext cx="2954655" cy="1077218"/>
          </a:xfrm>
          <a:prstGeom prst="rect">
            <a:avLst/>
          </a:prstGeom>
          <a:noFill/>
        </p:spPr>
        <p:txBody>
          <a:bodyPr wrap="none" rtlCol="0">
            <a:spAutoFit/>
          </a:bodyPr>
          <a:lstStyle/>
          <a:p>
            <a:pPr marL="0" marR="0" lvl="1" indent="0" algn="l" defTabSz="914400" rtl="0" eaLnBrk="1" fontAlgn="base" latinLnBrk="0" hangingPunct="1">
              <a:lnSpc>
                <a:spcPct val="100000"/>
              </a:lnSpc>
              <a:spcBef>
                <a:spcPct val="0"/>
              </a:spcBef>
              <a:spcAft>
                <a:spcPct val="0"/>
              </a:spcAft>
              <a:buClrTx/>
              <a:buSzTx/>
              <a:buFontTx/>
              <a:buNone/>
              <a:defRPr/>
            </a:pPr>
            <a:r>
              <a:rPr kumimoji="0" lang="zh-CN" altLang="en-US" sz="1400" b="1"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rPr>
              <a:t> </a:t>
            </a:r>
            <a:r>
              <a:rPr kumimoji="0" lang="zh-CN" altLang="en-US" sz="2800" b="1"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rPr>
              <a:t>第四部分</a:t>
            </a:r>
            <a:endParaRPr kumimoji="0" lang="en-US" altLang="zh-CN" sz="2800" b="1"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endParaRPr>
          </a:p>
          <a:p>
            <a:pPr marL="0" marR="0" lvl="1" indent="0" algn="ctr" defTabSz="914400" rtl="0" eaLnBrk="1" fontAlgn="base" latinLnBrk="0" hangingPunct="1">
              <a:lnSpc>
                <a:spcPct val="100000"/>
              </a:lnSpc>
              <a:spcBef>
                <a:spcPct val="0"/>
              </a:spcBef>
              <a:spcAft>
                <a:spcPct val="0"/>
              </a:spcAft>
              <a:buClrTx/>
              <a:buSzTx/>
              <a:buFontTx/>
              <a:buNone/>
              <a:defRPr/>
            </a:pPr>
            <a:r>
              <a:rPr kumimoji="0" lang="zh-CN" altLang="en-US" sz="3600" b="1" i="0" u="none" strike="noStrike" kern="1200" cap="none" spc="0" normalizeH="0" baseline="0" noProof="0" dirty="0">
                <a:ln>
                  <a:noFill/>
                </a:ln>
                <a:solidFill>
                  <a:srgbClr val="C00002"/>
                </a:solidFill>
                <a:effectLst/>
                <a:uLnTx/>
                <a:uFillTx/>
                <a:latin typeface="微软雅黑" panose="020B0503020204020204" pitchFamily="34" charset="-122"/>
                <a:ea typeface="微软雅黑" panose="020B0503020204020204" pitchFamily="34" charset="-122"/>
                <a:cs typeface="+mn-cs"/>
              </a:rPr>
              <a:t>标题文字内容</a:t>
            </a:r>
            <a:endParaRPr kumimoji="0" lang="en-US" altLang="zh-CN" sz="3600" b="1" i="0" u="none" strike="noStrike" kern="1200" cap="none" spc="0" normalizeH="0" baseline="0" noProof="0" dirty="0">
              <a:ln>
                <a:noFill/>
              </a:ln>
              <a:solidFill>
                <a:srgbClr val="C00002"/>
              </a:solidFill>
              <a:effectLst/>
              <a:uLnTx/>
              <a:uFillTx/>
              <a:latin typeface="微软雅黑" panose="020B0503020204020204" pitchFamily="34" charset="-122"/>
              <a:ea typeface="微软雅黑" panose="020B0503020204020204" pitchFamily="34" charset="-122"/>
              <a:cs typeface="+mn-cs"/>
            </a:endParaRPr>
          </a:p>
        </p:txBody>
      </p:sp>
      <p:cxnSp>
        <p:nvCxnSpPr>
          <p:cNvPr id="13" name="直接连接符 12"/>
          <p:cNvCxnSpPr/>
          <p:nvPr/>
        </p:nvCxnSpPr>
        <p:spPr>
          <a:xfrm flipV="1">
            <a:off x="3635896" y="1635646"/>
            <a:ext cx="0" cy="1924424"/>
          </a:xfrm>
          <a:prstGeom prst="line">
            <a:avLst/>
          </a:prstGeom>
          <a:ln w="12700">
            <a:solidFill>
              <a:srgbClr val="080808"/>
            </a:solidFill>
            <a:prstDash val="dash"/>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2317896" y="3229730"/>
            <a:ext cx="902846" cy="246221"/>
          </a:xfrm>
          <a:prstGeom prst="rect">
            <a:avLst/>
          </a:prstGeom>
          <a:noFill/>
        </p:spPr>
        <p:txBody>
          <a:bodyPr wrap="square" lIns="0" tIns="0" rIns="0" bIns="0"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16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rPr>
              <a:t>PART 04</a:t>
            </a:r>
            <a:endParaRPr kumimoji="0" lang="zh-CN" altLang="en-US" sz="16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grpSp>
        <p:nvGrpSpPr>
          <p:cNvPr id="16" name="组合 15"/>
          <p:cNvGrpSpPr/>
          <p:nvPr/>
        </p:nvGrpSpPr>
        <p:grpSpPr>
          <a:xfrm>
            <a:off x="2123728" y="1707656"/>
            <a:ext cx="1197175" cy="1197175"/>
            <a:chOff x="304800" y="673100"/>
            <a:chExt cx="4000500" cy="4000500"/>
          </a:xfrm>
          <a:effectLst>
            <a:outerShdw blurRad="444500" dist="254000" dir="8100000" algn="tr" rotWithShape="0">
              <a:prstClr val="black">
                <a:alpha val="50000"/>
              </a:prstClr>
            </a:outerShdw>
          </a:effectLst>
        </p:grpSpPr>
        <p:sp>
          <p:nvSpPr>
            <p:cNvPr id="18" name="同心圆 1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sp>
          <p:nvSpPr>
            <p:cNvPr id="19" name="椭圆 18"/>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grpSp>
      <p:sp>
        <p:nvSpPr>
          <p:cNvPr id="25" name="TextBox 24"/>
          <p:cNvSpPr txBox="1"/>
          <p:nvPr/>
        </p:nvSpPr>
        <p:spPr>
          <a:xfrm>
            <a:off x="3948592" y="2787774"/>
            <a:ext cx="1027882" cy="245726"/>
          </a:xfrm>
          <a:prstGeom prst="rect">
            <a:avLst/>
          </a:prstGeom>
          <a:noFill/>
        </p:spPr>
        <p:txBody>
          <a:bodyPr wrap="square" lIns="60469" tIns="30235" rIns="60469" bIns="30235"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12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rPr>
              <a:t>※ </a:t>
            </a:r>
            <a:r>
              <a:rPr kumimoji="0" lang="zh-CN" altLang="en-US" sz="12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rPr>
              <a:t>添加内容</a:t>
            </a:r>
          </a:p>
        </p:txBody>
      </p:sp>
      <p:sp>
        <p:nvSpPr>
          <p:cNvPr id="26" name="TextBox 25"/>
          <p:cNvSpPr txBox="1"/>
          <p:nvPr/>
        </p:nvSpPr>
        <p:spPr>
          <a:xfrm>
            <a:off x="5001263" y="2787774"/>
            <a:ext cx="985236" cy="245726"/>
          </a:xfrm>
          <a:prstGeom prst="rect">
            <a:avLst/>
          </a:prstGeom>
          <a:noFill/>
        </p:spPr>
        <p:txBody>
          <a:bodyPr wrap="square" lIns="60469" tIns="30235" rIns="60469" bIns="30235"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12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rPr>
              <a:t>※ </a:t>
            </a:r>
            <a:r>
              <a:rPr kumimoji="0" lang="zh-CN" altLang="en-US" sz="12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rPr>
              <a:t>添加内容</a:t>
            </a:r>
          </a:p>
        </p:txBody>
      </p:sp>
      <p:sp>
        <p:nvSpPr>
          <p:cNvPr id="27" name="TextBox 26"/>
          <p:cNvSpPr txBox="1"/>
          <p:nvPr/>
        </p:nvSpPr>
        <p:spPr>
          <a:xfrm>
            <a:off x="6011289" y="2787774"/>
            <a:ext cx="1027882" cy="245726"/>
          </a:xfrm>
          <a:prstGeom prst="rect">
            <a:avLst/>
          </a:prstGeom>
          <a:noFill/>
        </p:spPr>
        <p:txBody>
          <a:bodyPr wrap="square" lIns="60469" tIns="30235" rIns="60469" bIns="30235"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12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rPr>
              <a:t>※ </a:t>
            </a:r>
            <a:r>
              <a:rPr kumimoji="0" lang="zh-CN" altLang="en-US" sz="12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rPr>
              <a:t>添加内容</a:t>
            </a:r>
          </a:p>
        </p:txBody>
      </p:sp>
      <p:sp>
        <p:nvSpPr>
          <p:cNvPr id="28" name="TextBox 27"/>
          <p:cNvSpPr txBox="1"/>
          <p:nvPr/>
        </p:nvSpPr>
        <p:spPr>
          <a:xfrm>
            <a:off x="3948592" y="3134845"/>
            <a:ext cx="985236" cy="245726"/>
          </a:xfrm>
          <a:prstGeom prst="rect">
            <a:avLst/>
          </a:prstGeom>
          <a:noFill/>
        </p:spPr>
        <p:txBody>
          <a:bodyPr wrap="square" lIns="60469" tIns="30235" rIns="60469" bIns="30235"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12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rPr>
              <a:t>※ </a:t>
            </a:r>
            <a:r>
              <a:rPr kumimoji="0" lang="zh-CN" altLang="en-US" sz="12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rPr>
              <a:t>添加内容</a:t>
            </a:r>
          </a:p>
        </p:txBody>
      </p:sp>
      <p:sp>
        <p:nvSpPr>
          <p:cNvPr id="29" name="TextBox 28"/>
          <p:cNvSpPr txBox="1"/>
          <p:nvPr/>
        </p:nvSpPr>
        <p:spPr>
          <a:xfrm>
            <a:off x="5001264" y="3134845"/>
            <a:ext cx="985236" cy="245726"/>
          </a:xfrm>
          <a:prstGeom prst="rect">
            <a:avLst/>
          </a:prstGeom>
          <a:noFill/>
        </p:spPr>
        <p:txBody>
          <a:bodyPr wrap="square" lIns="60469" tIns="30235" rIns="60469" bIns="30235"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12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rPr>
              <a:t>※ </a:t>
            </a:r>
            <a:r>
              <a:rPr kumimoji="0" lang="zh-CN" altLang="en-US" sz="12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rPr>
              <a:t>添加内容</a:t>
            </a:r>
          </a:p>
        </p:txBody>
      </p:sp>
      <p:sp>
        <p:nvSpPr>
          <p:cNvPr id="30" name="TextBox 29"/>
          <p:cNvSpPr txBox="1"/>
          <p:nvPr/>
        </p:nvSpPr>
        <p:spPr>
          <a:xfrm>
            <a:off x="6010903" y="3134845"/>
            <a:ext cx="985236" cy="245726"/>
          </a:xfrm>
          <a:prstGeom prst="rect">
            <a:avLst/>
          </a:prstGeom>
          <a:noFill/>
        </p:spPr>
        <p:txBody>
          <a:bodyPr wrap="square" lIns="60469" tIns="30235" rIns="60469" bIns="30235"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12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rPr>
              <a:t>※ </a:t>
            </a:r>
            <a:r>
              <a:rPr kumimoji="0" lang="zh-CN" altLang="en-US" sz="12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rPr>
              <a:t>添加内容</a:t>
            </a:r>
          </a:p>
        </p:txBody>
      </p:sp>
      <p:sp>
        <p:nvSpPr>
          <p:cNvPr id="75" name="TextBox 13"/>
          <p:cNvSpPr txBox="1"/>
          <p:nvPr/>
        </p:nvSpPr>
        <p:spPr>
          <a:xfrm>
            <a:off x="2344338" y="1921522"/>
            <a:ext cx="902846" cy="769441"/>
          </a:xfrm>
          <a:prstGeom prst="rect">
            <a:avLst/>
          </a:prstGeom>
          <a:noFill/>
        </p:spPr>
        <p:txBody>
          <a:bodyPr wrap="square" lIns="0" tIns="0" rIns="0" bIns="0"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5000" b="1" i="0" u="none" strike="noStrike" kern="1200" cap="none" spc="0" normalizeH="0" baseline="0" noProof="0" dirty="0">
                <a:ln>
                  <a:noFill/>
                </a:ln>
                <a:solidFill>
                  <a:srgbClr val="C00002"/>
                </a:solidFill>
                <a:effectLst/>
                <a:uLnTx/>
                <a:uFillTx/>
                <a:latin typeface="微软雅黑" panose="020B0503020204020204" pitchFamily="34" charset="-122"/>
                <a:ea typeface="微软雅黑" panose="020B0503020204020204" pitchFamily="34" charset="-122"/>
                <a:cs typeface="+mn-cs"/>
              </a:rPr>
              <a:t>04</a:t>
            </a:r>
            <a:endParaRPr kumimoji="0" lang="zh-CN" altLang="en-US" sz="5000" b="1" i="0" u="none" strike="noStrike" kern="1200" cap="none" spc="0" normalizeH="0" baseline="0" noProof="0" dirty="0">
              <a:ln>
                <a:noFill/>
              </a:ln>
              <a:solidFill>
                <a:srgbClr val="C00002"/>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0">
        <p15:prstTrans prst="drap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outHorizontal)">
                                      <p:cBhvr>
                                        <p:cTn id="7" dur="500"/>
                                        <p:tgtEl>
                                          <p:spTgt spid="1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75"/>
                                        </p:tgtEl>
                                        <p:attrNameLst>
                                          <p:attrName>style.visibility</p:attrName>
                                        </p:attrNameLst>
                                      </p:cBhvr>
                                      <p:to>
                                        <p:strVal val="visible"/>
                                      </p:to>
                                    </p:set>
                                    <p:animEffect transition="in" filter="fade">
                                      <p:cBhvr>
                                        <p:cTn id="17" dur="500"/>
                                        <p:tgtEl>
                                          <p:spTgt spid="75"/>
                                        </p:tgtEl>
                                      </p:cBhvr>
                                    </p:animEffect>
                                    <p:anim calcmode="lin" valueType="num">
                                      <p:cBhvr>
                                        <p:cTn id="18" dur="500" fill="hold"/>
                                        <p:tgtEl>
                                          <p:spTgt spid="75"/>
                                        </p:tgtEl>
                                        <p:attrNameLst>
                                          <p:attrName>ppt_x</p:attrName>
                                        </p:attrNameLst>
                                      </p:cBhvr>
                                      <p:tavLst>
                                        <p:tav tm="0">
                                          <p:val>
                                            <p:strVal val="#ppt_x"/>
                                          </p:val>
                                        </p:tav>
                                        <p:tav tm="100000">
                                          <p:val>
                                            <p:strVal val="#ppt_x"/>
                                          </p:val>
                                        </p:tav>
                                      </p:tavLst>
                                    </p:anim>
                                    <p:anim calcmode="lin" valueType="num">
                                      <p:cBhvr>
                                        <p:cTn id="19" dur="500" fill="hold"/>
                                        <p:tgtEl>
                                          <p:spTgt spid="75"/>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22" presetClass="entr" presetSubtype="4" fill="hold"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wipe(down)">
                                      <p:cBhvr>
                                        <p:cTn id="23" dur="500"/>
                                        <p:tgtEl>
                                          <p:spTgt spid="13"/>
                                        </p:tgtEl>
                                      </p:cBhvr>
                                    </p:animEffect>
                                  </p:childTnLst>
                                </p:cTn>
                              </p:par>
                            </p:childTnLst>
                          </p:cTn>
                        </p:par>
                        <p:par>
                          <p:cTn id="24" fill="hold">
                            <p:stCondLst>
                              <p:cond delay="2000"/>
                            </p:stCondLst>
                            <p:childTnLst>
                              <p:par>
                                <p:cTn id="25" presetID="12" presetClass="entr" presetSubtype="8"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500"/>
                                        <p:tgtEl>
                                          <p:spTgt spid="12"/>
                                        </p:tgtEl>
                                        <p:attrNameLst>
                                          <p:attrName>ppt_x</p:attrName>
                                        </p:attrNameLst>
                                      </p:cBhvr>
                                      <p:tavLst>
                                        <p:tav tm="0">
                                          <p:val>
                                            <p:strVal val="#ppt_x-#ppt_w*1.125000"/>
                                          </p:val>
                                        </p:tav>
                                        <p:tav tm="100000">
                                          <p:val>
                                            <p:strVal val="#ppt_x"/>
                                          </p:val>
                                        </p:tav>
                                      </p:tavLst>
                                    </p:anim>
                                    <p:animEffect transition="in" filter="wipe(right)">
                                      <p:cBhvr>
                                        <p:cTn id="28" dur="500"/>
                                        <p:tgtEl>
                                          <p:spTgt spid="12"/>
                                        </p:tgtEl>
                                      </p:cBhvr>
                                    </p:animEffect>
                                  </p:childTnLst>
                                </p:cTn>
                              </p:par>
                            </p:childTnLst>
                          </p:cTn>
                        </p:par>
                        <p:par>
                          <p:cTn id="29" fill="hold">
                            <p:stCondLst>
                              <p:cond delay="2500"/>
                            </p:stCondLst>
                            <p:childTnLst>
                              <p:par>
                                <p:cTn id="30" presetID="47" presetClass="entr" presetSubtype="0"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500"/>
                                        <p:tgtEl>
                                          <p:spTgt spid="14"/>
                                        </p:tgtEl>
                                      </p:cBhvr>
                                    </p:animEffect>
                                    <p:anim calcmode="lin" valueType="num">
                                      <p:cBhvr>
                                        <p:cTn id="33" dur="500" fill="hold"/>
                                        <p:tgtEl>
                                          <p:spTgt spid="14"/>
                                        </p:tgtEl>
                                        <p:attrNameLst>
                                          <p:attrName>ppt_x</p:attrName>
                                        </p:attrNameLst>
                                      </p:cBhvr>
                                      <p:tavLst>
                                        <p:tav tm="0">
                                          <p:val>
                                            <p:strVal val="#ppt_x"/>
                                          </p:val>
                                        </p:tav>
                                        <p:tav tm="100000">
                                          <p:val>
                                            <p:strVal val="#ppt_x"/>
                                          </p:val>
                                        </p:tav>
                                      </p:tavLst>
                                    </p:anim>
                                    <p:anim calcmode="lin" valueType="num">
                                      <p:cBhvr>
                                        <p:cTn id="34" dur="500" fill="hold"/>
                                        <p:tgtEl>
                                          <p:spTgt spid="14"/>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2" presetClass="entr" presetSubtype="4"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 calcmode="lin" valueType="num">
                                      <p:cBhvr additive="base">
                                        <p:cTn id="38" dur="500" fill="hold"/>
                                        <p:tgtEl>
                                          <p:spTgt spid="25"/>
                                        </p:tgtEl>
                                        <p:attrNameLst>
                                          <p:attrName>ppt_x</p:attrName>
                                        </p:attrNameLst>
                                      </p:cBhvr>
                                      <p:tavLst>
                                        <p:tav tm="0">
                                          <p:val>
                                            <p:strVal val="#ppt_x"/>
                                          </p:val>
                                        </p:tav>
                                        <p:tav tm="100000">
                                          <p:val>
                                            <p:strVal val="#ppt_x"/>
                                          </p:val>
                                        </p:tav>
                                      </p:tavLst>
                                    </p:anim>
                                    <p:anim calcmode="lin" valueType="num">
                                      <p:cBhvr additive="base">
                                        <p:cTn id="39" dur="500" fill="hold"/>
                                        <p:tgtEl>
                                          <p:spTgt spid="25"/>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200"/>
                                  </p:stCondLst>
                                  <p:childTnLst>
                                    <p:set>
                                      <p:cBhvr>
                                        <p:cTn id="41" dur="1" fill="hold">
                                          <p:stCondLst>
                                            <p:cond delay="0"/>
                                          </p:stCondLst>
                                        </p:cTn>
                                        <p:tgtEl>
                                          <p:spTgt spid="26"/>
                                        </p:tgtEl>
                                        <p:attrNameLst>
                                          <p:attrName>style.visibility</p:attrName>
                                        </p:attrNameLst>
                                      </p:cBhvr>
                                      <p:to>
                                        <p:strVal val="visible"/>
                                      </p:to>
                                    </p:set>
                                    <p:anim calcmode="lin" valueType="num">
                                      <p:cBhvr additive="base">
                                        <p:cTn id="42" dur="500" fill="hold"/>
                                        <p:tgtEl>
                                          <p:spTgt spid="26"/>
                                        </p:tgtEl>
                                        <p:attrNameLst>
                                          <p:attrName>ppt_x</p:attrName>
                                        </p:attrNameLst>
                                      </p:cBhvr>
                                      <p:tavLst>
                                        <p:tav tm="0">
                                          <p:val>
                                            <p:strVal val="#ppt_x"/>
                                          </p:val>
                                        </p:tav>
                                        <p:tav tm="100000">
                                          <p:val>
                                            <p:strVal val="#ppt_x"/>
                                          </p:val>
                                        </p:tav>
                                      </p:tavLst>
                                    </p:anim>
                                    <p:anim calcmode="lin" valueType="num">
                                      <p:cBhvr additive="base">
                                        <p:cTn id="43" dur="500" fill="hold"/>
                                        <p:tgtEl>
                                          <p:spTgt spid="26"/>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400"/>
                                  </p:stCondLst>
                                  <p:childTnLst>
                                    <p:set>
                                      <p:cBhvr>
                                        <p:cTn id="45" dur="1" fill="hold">
                                          <p:stCondLst>
                                            <p:cond delay="0"/>
                                          </p:stCondLst>
                                        </p:cTn>
                                        <p:tgtEl>
                                          <p:spTgt spid="27"/>
                                        </p:tgtEl>
                                        <p:attrNameLst>
                                          <p:attrName>style.visibility</p:attrName>
                                        </p:attrNameLst>
                                      </p:cBhvr>
                                      <p:to>
                                        <p:strVal val="visible"/>
                                      </p:to>
                                    </p:set>
                                    <p:anim calcmode="lin" valueType="num">
                                      <p:cBhvr additive="base">
                                        <p:cTn id="46" dur="500" fill="hold"/>
                                        <p:tgtEl>
                                          <p:spTgt spid="27"/>
                                        </p:tgtEl>
                                        <p:attrNameLst>
                                          <p:attrName>ppt_x</p:attrName>
                                        </p:attrNameLst>
                                      </p:cBhvr>
                                      <p:tavLst>
                                        <p:tav tm="0">
                                          <p:val>
                                            <p:strVal val="#ppt_x"/>
                                          </p:val>
                                        </p:tav>
                                        <p:tav tm="100000">
                                          <p:val>
                                            <p:strVal val="#ppt_x"/>
                                          </p:val>
                                        </p:tav>
                                      </p:tavLst>
                                    </p:anim>
                                    <p:anim calcmode="lin" valueType="num">
                                      <p:cBhvr additive="base">
                                        <p:cTn id="47" dur="500" fill="hold"/>
                                        <p:tgtEl>
                                          <p:spTgt spid="27"/>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60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800"/>
                                  </p:stCondLst>
                                  <p:childTnLst>
                                    <p:set>
                                      <p:cBhvr>
                                        <p:cTn id="53" dur="1" fill="hold">
                                          <p:stCondLst>
                                            <p:cond delay="0"/>
                                          </p:stCondLst>
                                        </p:cTn>
                                        <p:tgtEl>
                                          <p:spTgt spid="29"/>
                                        </p:tgtEl>
                                        <p:attrNameLst>
                                          <p:attrName>style.visibility</p:attrName>
                                        </p:attrNameLst>
                                      </p:cBhvr>
                                      <p:to>
                                        <p:strVal val="visible"/>
                                      </p:to>
                                    </p:set>
                                    <p:anim calcmode="lin" valueType="num">
                                      <p:cBhvr additive="base">
                                        <p:cTn id="54" dur="500" fill="hold"/>
                                        <p:tgtEl>
                                          <p:spTgt spid="29"/>
                                        </p:tgtEl>
                                        <p:attrNameLst>
                                          <p:attrName>ppt_x</p:attrName>
                                        </p:attrNameLst>
                                      </p:cBhvr>
                                      <p:tavLst>
                                        <p:tav tm="0">
                                          <p:val>
                                            <p:strVal val="#ppt_x"/>
                                          </p:val>
                                        </p:tav>
                                        <p:tav tm="100000">
                                          <p:val>
                                            <p:strVal val="#ppt_x"/>
                                          </p:val>
                                        </p:tav>
                                      </p:tavLst>
                                    </p:anim>
                                    <p:anim calcmode="lin" valueType="num">
                                      <p:cBhvr additive="base">
                                        <p:cTn id="55" dur="500" fill="hold"/>
                                        <p:tgtEl>
                                          <p:spTgt spid="29"/>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1000"/>
                                  </p:stCondLst>
                                  <p:childTnLst>
                                    <p:set>
                                      <p:cBhvr>
                                        <p:cTn id="57" dur="1" fill="hold">
                                          <p:stCondLst>
                                            <p:cond delay="0"/>
                                          </p:stCondLst>
                                        </p:cTn>
                                        <p:tgtEl>
                                          <p:spTgt spid="30"/>
                                        </p:tgtEl>
                                        <p:attrNameLst>
                                          <p:attrName>style.visibility</p:attrName>
                                        </p:attrNameLst>
                                      </p:cBhvr>
                                      <p:to>
                                        <p:strVal val="visible"/>
                                      </p:to>
                                    </p:set>
                                    <p:anim calcmode="lin" valueType="num">
                                      <p:cBhvr additive="base">
                                        <p:cTn id="58" dur="500" fill="hold"/>
                                        <p:tgtEl>
                                          <p:spTgt spid="30"/>
                                        </p:tgtEl>
                                        <p:attrNameLst>
                                          <p:attrName>ppt_x</p:attrName>
                                        </p:attrNameLst>
                                      </p:cBhvr>
                                      <p:tavLst>
                                        <p:tav tm="0">
                                          <p:val>
                                            <p:strVal val="#ppt_x"/>
                                          </p:val>
                                        </p:tav>
                                        <p:tav tm="100000">
                                          <p:val>
                                            <p:strVal val="#ppt_x"/>
                                          </p:val>
                                        </p:tav>
                                      </p:tavLst>
                                    </p:anim>
                                    <p:anim calcmode="lin" valueType="num">
                                      <p:cBhvr additive="base">
                                        <p:cTn id="59"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 grpId="0"/>
      <p:bldP spid="14" grpId="0"/>
      <p:bldP spid="25" grpId="0"/>
      <p:bldP spid="26" grpId="0"/>
      <p:bldP spid="27" grpId="0"/>
      <p:bldP spid="28" grpId="0"/>
      <p:bldP spid="29" grpId="0"/>
      <p:bldP spid="30" grpId="0"/>
      <p:bldP spid="7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3"/>
          <p:cNvSpPr/>
          <p:nvPr/>
        </p:nvSpPr>
        <p:spPr>
          <a:xfrm>
            <a:off x="971600" y="2050687"/>
            <a:ext cx="1423450" cy="1423450"/>
          </a:xfrm>
          <a:prstGeom prst="ellipse">
            <a:avLst/>
          </a:prstGeom>
          <a:solidFill>
            <a:schemeClr val="accent1"/>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nvGrpSpPr>
          <p:cNvPr id="5" name="组合 4"/>
          <p:cNvGrpSpPr/>
          <p:nvPr/>
        </p:nvGrpSpPr>
        <p:grpSpPr>
          <a:xfrm>
            <a:off x="3004805" y="1381576"/>
            <a:ext cx="2846358" cy="2846358"/>
            <a:chOff x="304800" y="673100"/>
            <a:chExt cx="4000500" cy="4000500"/>
          </a:xfrm>
          <a:effectLst>
            <a:outerShdw blurRad="444500" dist="254000" dir="8100000" algn="tr" rotWithShape="0">
              <a:prstClr val="black">
                <a:alpha val="50000"/>
              </a:prstClr>
            </a:outerShdw>
          </a:effectLst>
        </p:grpSpPr>
        <p:sp>
          <p:nvSpPr>
            <p:cNvPr id="6" name="同心圆 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7" name="椭圆 6"/>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grpSp>
        <p:nvGrpSpPr>
          <p:cNvPr id="8" name="组合 7"/>
          <p:cNvGrpSpPr/>
          <p:nvPr/>
        </p:nvGrpSpPr>
        <p:grpSpPr>
          <a:xfrm>
            <a:off x="4932040" y="1410570"/>
            <a:ext cx="623903" cy="623903"/>
            <a:chOff x="304800" y="673100"/>
            <a:chExt cx="4000500" cy="4000500"/>
          </a:xfrm>
          <a:effectLst>
            <a:outerShdw blurRad="317500" dist="190500" dir="8100000" algn="tr" rotWithShape="0">
              <a:prstClr val="black">
                <a:alpha val="50000"/>
              </a:prstClr>
            </a:outerShdw>
          </a:effectLst>
        </p:grpSpPr>
        <p:sp>
          <p:nvSpPr>
            <p:cNvPr id="9" name="同心圆 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2500" b="1" i="0" u="none" strike="noStrike" kern="1200" cap="none" spc="0" normalizeH="0" baseline="0" noProof="0">
                <a:ln>
                  <a:noFill/>
                </a:ln>
                <a:solidFill>
                  <a:srgbClr val="C00002"/>
                </a:solidFill>
                <a:effectLst/>
                <a:uLnTx/>
                <a:uFillTx/>
                <a:latin typeface="微软雅黑" panose="020B0503020204020204" pitchFamily="34" charset="-122"/>
                <a:ea typeface="微软雅黑" panose="020B0503020204020204" pitchFamily="34" charset="-122"/>
                <a:cs typeface="+mn-cs"/>
              </a:endParaRPr>
            </a:p>
          </p:txBody>
        </p:sp>
        <p:sp>
          <p:nvSpPr>
            <p:cNvPr id="10" name="椭圆 9"/>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2500" b="1" i="0" u="none" strike="noStrike" kern="1200" cap="none" spc="0" normalizeH="0" baseline="0" noProof="0" dirty="0">
                  <a:ln>
                    <a:noFill/>
                  </a:ln>
                  <a:solidFill>
                    <a:srgbClr val="C00002"/>
                  </a:solidFill>
                  <a:effectLst/>
                  <a:uLnTx/>
                  <a:uFillTx/>
                  <a:latin typeface="微软雅黑" panose="020B0503020204020204" pitchFamily="34" charset="-122"/>
                  <a:ea typeface="微软雅黑" panose="020B0503020204020204" pitchFamily="34" charset="-122"/>
                  <a:cs typeface="+mn-cs"/>
                </a:rPr>
                <a:t>1</a:t>
              </a:r>
              <a:endParaRPr kumimoji="0" lang="zh-CN" altLang="en-US" sz="2500" b="1" i="0" u="none" strike="noStrike" kern="1200" cap="none" spc="0" normalizeH="0" baseline="0" noProof="0" dirty="0">
                <a:ln>
                  <a:noFill/>
                </a:ln>
                <a:solidFill>
                  <a:srgbClr val="C00002"/>
                </a:solidFill>
                <a:effectLst/>
                <a:uLnTx/>
                <a:uFillTx/>
                <a:latin typeface="微软雅黑" panose="020B0503020204020204" pitchFamily="34" charset="-122"/>
                <a:ea typeface="微软雅黑" panose="020B0503020204020204" pitchFamily="34" charset="-122"/>
                <a:cs typeface="+mn-cs"/>
              </a:endParaRPr>
            </a:p>
          </p:txBody>
        </p:sp>
      </p:grpSp>
      <p:grpSp>
        <p:nvGrpSpPr>
          <p:cNvPr id="11" name="组合 10"/>
          <p:cNvGrpSpPr/>
          <p:nvPr/>
        </p:nvGrpSpPr>
        <p:grpSpPr>
          <a:xfrm>
            <a:off x="5477088" y="2450460"/>
            <a:ext cx="623903" cy="623903"/>
            <a:chOff x="304800" y="673100"/>
            <a:chExt cx="4000500" cy="4000500"/>
          </a:xfrm>
          <a:effectLst>
            <a:outerShdw blurRad="317500" dist="190500" dir="8100000" algn="tr" rotWithShape="0">
              <a:prstClr val="black">
                <a:alpha val="50000"/>
              </a:prstClr>
            </a:outerShdw>
          </a:effectLst>
        </p:grpSpPr>
        <p:sp>
          <p:nvSpPr>
            <p:cNvPr id="12" name="同心圆 1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2500" b="1" i="0" u="none" strike="noStrike" kern="1200" cap="none" spc="0" normalizeH="0" baseline="0" noProof="0">
                <a:ln>
                  <a:noFill/>
                </a:ln>
                <a:solidFill>
                  <a:srgbClr val="C00002"/>
                </a:solidFill>
                <a:effectLst/>
                <a:uLnTx/>
                <a:uFillTx/>
                <a:latin typeface="微软雅黑" panose="020B0503020204020204" pitchFamily="34" charset="-122"/>
                <a:ea typeface="微软雅黑" panose="020B0503020204020204" pitchFamily="34" charset="-122"/>
                <a:cs typeface="+mn-cs"/>
              </a:endParaRPr>
            </a:p>
          </p:txBody>
        </p:sp>
        <p:sp>
          <p:nvSpPr>
            <p:cNvPr id="13" name="椭圆 12"/>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2500" b="1" i="0" u="none" strike="noStrike" kern="1200" cap="none" spc="0" normalizeH="0" baseline="0" noProof="0" dirty="0">
                  <a:ln>
                    <a:noFill/>
                  </a:ln>
                  <a:solidFill>
                    <a:srgbClr val="C00002"/>
                  </a:solidFill>
                  <a:effectLst/>
                  <a:uLnTx/>
                  <a:uFillTx/>
                  <a:latin typeface="微软雅黑" panose="020B0503020204020204" pitchFamily="34" charset="-122"/>
                  <a:ea typeface="微软雅黑" panose="020B0503020204020204" pitchFamily="34" charset="-122"/>
                  <a:cs typeface="+mn-cs"/>
                </a:rPr>
                <a:t>2</a:t>
              </a:r>
              <a:endParaRPr kumimoji="0" lang="zh-CN" altLang="en-US" sz="2500" b="1" i="0" u="none" strike="noStrike" kern="1200" cap="none" spc="0" normalizeH="0" baseline="0" noProof="0" dirty="0">
                <a:ln>
                  <a:noFill/>
                </a:ln>
                <a:solidFill>
                  <a:srgbClr val="C00002"/>
                </a:solidFill>
                <a:effectLst/>
                <a:uLnTx/>
                <a:uFillTx/>
                <a:latin typeface="微软雅黑" panose="020B0503020204020204" pitchFamily="34" charset="-122"/>
                <a:ea typeface="微软雅黑" panose="020B0503020204020204" pitchFamily="34" charset="-122"/>
                <a:cs typeface="+mn-cs"/>
              </a:endParaRPr>
            </a:p>
          </p:txBody>
        </p:sp>
      </p:grpSp>
      <p:grpSp>
        <p:nvGrpSpPr>
          <p:cNvPr id="14" name="组合 13"/>
          <p:cNvGrpSpPr/>
          <p:nvPr/>
        </p:nvGrpSpPr>
        <p:grpSpPr>
          <a:xfrm>
            <a:off x="4932040" y="3541908"/>
            <a:ext cx="623903" cy="623903"/>
            <a:chOff x="304800" y="673100"/>
            <a:chExt cx="4000500" cy="4000500"/>
          </a:xfrm>
          <a:effectLst>
            <a:outerShdw blurRad="317500" dist="190500" dir="8100000" algn="tr" rotWithShape="0">
              <a:prstClr val="black">
                <a:alpha val="50000"/>
              </a:prstClr>
            </a:outerShdw>
          </a:effectLst>
        </p:grpSpPr>
        <p:sp>
          <p:nvSpPr>
            <p:cNvPr id="15" name="同心圆 1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2500" b="1" i="0" u="none" strike="noStrike" kern="1200" cap="none" spc="0" normalizeH="0" baseline="0" noProof="0">
                <a:ln>
                  <a:noFill/>
                </a:ln>
                <a:solidFill>
                  <a:srgbClr val="C00002"/>
                </a:solidFill>
                <a:effectLst/>
                <a:uLnTx/>
                <a:uFillTx/>
                <a:latin typeface="微软雅黑" panose="020B0503020204020204" pitchFamily="34" charset="-122"/>
                <a:ea typeface="微软雅黑" panose="020B0503020204020204" pitchFamily="34" charset="-122"/>
                <a:cs typeface="+mn-cs"/>
              </a:endParaRPr>
            </a:p>
          </p:txBody>
        </p:sp>
        <p:sp>
          <p:nvSpPr>
            <p:cNvPr id="16" name="椭圆 15"/>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2500" b="1" i="0" u="none" strike="noStrike" kern="1200" cap="none" spc="0" normalizeH="0" baseline="0" noProof="0" dirty="0">
                  <a:ln>
                    <a:noFill/>
                  </a:ln>
                  <a:solidFill>
                    <a:srgbClr val="C00002"/>
                  </a:solidFill>
                  <a:effectLst/>
                  <a:uLnTx/>
                  <a:uFillTx/>
                  <a:latin typeface="微软雅黑" panose="020B0503020204020204" pitchFamily="34" charset="-122"/>
                  <a:ea typeface="微软雅黑" panose="020B0503020204020204" pitchFamily="34" charset="-122"/>
                  <a:cs typeface="+mn-cs"/>
                </a:rPr>
                <a:t>3</a:t>
              </a:r>
              <a:endParaRPr kumimoji="0" lang="zh-CN" altLang="en-US" sz="2500" b="1" i="0" u="none" strike="noStrike" kern="1200" cap="none" spc="0" normalizeH="0" baseline="0" noProof="0" dirty="0">
                <a:ln>
                  <a:noFill/>
                </a:ln>
                <a:solidFill>
                  <a:srgbClr val="C00002"/>
                </a:solidFill>
                <a:effectLst/>
                <a:uLnTx/>
                <a:uFillTx/>
                <a:latin typeface="微软雅黑" panose="020B0503020204020204" pitchFamily="34" charset="-122"/>
                <a:ea typeface="微软雅黑" panose="020B0503020204020204" pitchFamily="34" charset="-122"/>
                <a:cs typeface="+mn-cs"/>
              </a:endParaRPr>
            </a:p>
          </p:txBody>
        </p:sp>
      </p:grpSp>
      <p:sp>
        <p:nvSpPr>
          <p:cNvPr id="17" name="TextBox 15"/>
          <p:cNvSpPr txBox="1"/>
          <p:nvPr/>
        </p:nvSpPr>
        <p:spPr>
          <a:xfrm>
            <a:off x="1426843" y="2460253"/>
            <a:ext cx="512961" cy="615553"/>
          </a:xfrm>
          <a:prstGeom prst="rect">
            <a:avLst/>
          </a:prstGeom>
          <a:noFill/>
        </p:spPr>
        <p:txBody>
          <a:bodyPr wrap="none" lIns="0" tIns="0" rIns="0" bIns="0" rtlCol="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20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标题</a:t>
            </a:r>
            <a:endParaRPr kumimoji="0" lang="en-US" altLang="zh-CN" sz="20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20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内容</a:t>
            </a:r>
          </a:p>
        </p:txBody>
      </p:sp>
      <p:sp>
        <p:nvSpPr>
          <p:cNvPr id="18" name="TextBox 16"/>
          <p:cNvSpPr txBox="1"/>
          <p:nvPr/>
        </p:nvSpPr>
        <p:spPr>
          <a:xfrm>
            <a:off x="5827796" y="1438817"/>
            <a:ext cx="2200588" cy="577081"/>
          </a:xfrm>
          <a:prstGeom prst="rect">
            <a:avLst/>
          </a:prstGeom>
          <a:noFill/>
        </p:spPr>
        <p:txBody>
          <a:bodyPr wrap="square" lIns="0" tIns="0" rIns="0" bIns="0" rtlCol="0">
            <a:spAutoFit/>
          </a:bodyPr>
          <a:lstStyle/>
          <a:p>
            <a:pPr marL="0" marR="0" lvl="0" indent="0" algn="just" defTabSz="914400" rtl="0" eaLnBrk="1" fontAlgn="base" latinLnBrk="0" hangingPunct="1">
              <a:lnSpc>
                <a:spcPts val="1500"/>
              </a:lnSpc>
              <a:spcBef>
                <a:spcPct val="0"/>
              </a:spcBef>
              <a:spcAft>
                <a:spcPct val="0"/>
              </a:spcAft>
              <a:buClrTx/>
              <a:buSzTx/>
              <a:buFontTx/>
              <a:buNone/>
              <a:defRPr/>
            </a:pPr>
            <a:r>
              <a:rPr kumimoji="0" lang="zh-CN" altLang="en-US" sz="1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点击输入简要文字内容，文字内容需概括精炼，不用多余的文字修饰，言简意赅的说明分项内容</a:t>
            </a:r>
            <a:r>
              <a:rPr kumimoji="0" lang="en-US" altLang="zh-CN" sz="1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a:t>
            </a:r>
            <a:r>
              <a:rPr kumimoji="0" lang="zh-CN" altLang="en-US" sz="1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a:t>
            </a:r>
            <a:endParaRPr kumimoji="0" lang="en-US" altLang="zh-CN" sz="1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19" name="TextBox 17"/>
          <p:cNvSpPr txBox="1"/>
          <p:nvPr/>
        </p:nvSpPr>
        <p:spPr>
          <a:xfrm>
            <a:off x="6259844" y="2478885"/>
            <a:ext cx="2200588" cy="577081"/>
          </a:xfrm>
          <a:prstGeom prst="rect">
            <a:avLst/>
          </a:prstGeom>
          <a:noFill/>
        </p:spPr>
        <p:txBody>
          <a:bodyPr wrap="square" lIns="0" tIns="0" rIns="0" bIns="0" rtlCol="0">
            <a:spAutoFit/>
          </a:bodyPr>
          <a:lstStyle/>
          <a:p>
            <a:pPr marL="0" marR="0" lvl="0" indent="0" algn="just" defTabSz="914400" rtl="0" eaLnBrk="1" fontAlgn="base" latinLnBrk="0" hangingPunct="1">
              <a:lnSpc>
                <a:spcPts val="1500"/>
              </a:lnSpc>
              <a:spcBef>
                <a:spcPct val="0"/>
              </a:spcBef>
              <a:spcAft>
                <a:spcPct val="0"/>
              </a:spcAft>
              <a:buClrTx/>
              <a:buSzTx/>
              <a:buFontTx/>
              <a:buNone/>
              <a:defRPr/>
            </a:pPr>
            <a:r>
              <a:rPr kumimoji="0" lang="zh-CN" altLang="en-US" sz="1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点击输入简要文字内容，文字内容需概括精炼，不用多余的文字修饰，言简意赅的说明分项内容</a:t>
            </a:r>
            <a:r>
              <a:rPr kumimoji="0" lang="en-US" altLang="zh-CN" sz="1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a:t>
            </a:r>
            <a:r>
              <a:rPr kumimoji="0" lang="zh-CN" altLang="en-US" sz="1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a:t>
            </a:r>
            <a:endParaRPr kumimoji="0" lang="en-US" altLang="zh-CN" sz="1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20" name="TextBox 18"/>
          <p:cNvSpPr txBox="1"/>
          <p:nvPr/>
        </p:nvSpPr>
        <p:spPr>
          <a:xfrm>
            <a:off x="5774440" y="3593199"/>
            <a:ext cx="2200588" cy="577081"/>
          </a:xfrm>
          <a:prstGeom prst="rect">
            <a:avLst/>
          </a:prstGeom>
          <a:noFill/>
        </p:spPr>
        <p:txBody>
          <a:bodyPr wrap="square" lIns="0" tIns="0" rIns="0" bIns="0" rtlCol="0">
            <a:spAutoFit/>
          </a:bodyPr>
          <a:lstStyle/>
          <a:p>
            <a:pPr lvl="0" algn="just" defTabSz="914400" fontAlgn="base">
              <a:lnSpc>
                <a:spcPts val="1500"/>
              </a:lnSpc>
              <a:spcBef>
                <a:spcPct val="0"/>
              </a:spcBef>
              <a:spcAft>
                <a:spcPct val="0"/>
              </a:spcAft>
              <a:defRPr/>
            </a:pPr>
            <a:r>
              <a:rPr kumimoji="0" lang="zh-CN" altLang="en-US" sz="1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点击输入简要文字内容，文字内容需概括精炼，不用多余的文字修饰，言简意赅的说明分项内容</a:t>
            </a:r>
            <a:r>
              <a:rPr kumimoji="0" lang="en-US" altLang="zh-CN" sz="1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a:t>
            </a:r>
            <a:r>
              <a:rPr lang="zh-CN" altLang="en-US" sz="1000" dirty="0">
                <a:solidFill>
                  <a:prstClr val="black"/>
                </a:solidFill>
                <a:latin typeface="微软雅黑" panose="020B0503020204020204" pitchFamily="34" charset="-122"/>
              </a:rPr>
              <a:t>。</a:t>
            </a:r>
            <a:endParaRPr kumimoji="0" lang="en-US" altLang="zh-CN" sz="1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21" name="TextBox 19"/>
          <p:cNvSpPr txBox="1"/>
          <p:nvPr/>
        </p:nvSpPr>
        <p:spPr>
          <a:xfrm>
            <a:off x="3491879" y="2069425"/>
            <a:ext cx="1752111" cy="1373068"/>
          </a:xfrm>
          <a:prstGeom prst="rect">
            <a:avLst/>
          </a:prstGeom>
          <a:noFill/>
        </p:spPr>
        <p:txBody>
          <a:bodyPr wrap="square" lIns="0" tIns="0" rIns="0" bIns="0" rtlCol="0">
            <a:spAutoFit/>
          </a:bodyPr>
          <a:lstStyle/>
          <a:p>
            <a:pPr marL="0" marR="0" lvl="0" indent="0" algn="just" defTabSz="914400" rtl="0" eaLnBrk="1" fontAlgn="base" latinLnBrk="0" hangingPunct="1">
              <a:lnSpc>
                <a:spcPct val="130000"/>
              </a:lnSpc>
              <a:spcBef>
                <a:spcPct val="0"/>
              </a:spcBef>
              <a:spcAft>
                <a:spcPct val="0"/>
              </a:spcAft>
              <a:buClrTx/>
              <a:buSzTx/>
              <a:buFontTx/>
              <a:buNone/>
              <a:defRPr/>
            </a:pPr>
            <a:r>
              <a:rPr kumimoji="0" lang="zh-CN" altLang="en-US" sz="1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点击输入简要文字内容，文字内容需概括精炼，不用多余的文字修饰，言简意赅的说明分项内容</a:t>
            </a:r>
            <a:r>
              <a:rPr kumimoji="0" lang="en-US" altLang="zh-CN" sz="1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a:t>
            </a:r>
          </a:p>
        </p:txBody>
      </p:sp>
      <p:sp>
        <p:nvSpPr>
          <p:cNvPr id="22" name="Half Frame 12"/>
          <p:cNvSpPr/>
          <p:nvPr/>
        </p:nvSpPr>
        <p:spPr>
          <a:xfrm rot="8097294">
            <a:off x="2428709" y="2569527"/>
            <a:ext cx="360168" cy="395798"/>
          </a:xfrm>
          <a:prstGeom prst="halfFrame">
            <a:avLst/>
          </a:prstGeom>
          <a:solidFill>
            <a:schemeClr val="accent1"/>
          </a:solidFill>
          <a:effectLst/>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a:lstStyle/>
          <a:p>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0">
        <p15:prstTrans prst="drape"/>
      </p:transition>
    </mc:Choice>
    <mc:Fallback xmlns="">
      <p:transition spd="slow" advClick="0"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42000" fill="hold" grpId="0" nodeType="afterEffect" p14:presetBounceEnd="44000">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14:bounceEnd="44000">
                                          <p:cBhvr additive="base">
                                            <p:cTn id="7" dur="1000" fill="hold"/>
                                            <p:tgtEl>
                                              <p:spTgt spid="4"/>
                                            </p:tgtEl>
                                            <p:attrNameLst>
                                              <p:attrName>ppt_x</p:attrName>
                                            </p:attrNameLst>
                                          </p:cBhvr>
                                          <p:tavLst>
                                            <p:tav tm="0">
                                              <p:val>
                                                <p:strVal val="0-#ppt_w/2"/>
                                              </p:val>
                                            </p:tav>
                                            <p:tav tm="100000">
                                              <p:val>
                                                <p:strVal val="#ppt_x"/>
                                              </p:val>
                                            </p:tav>
                                          </p:tavLst>
                                        </p:anim>
                                        <p:anim calcmode="lin" valueType="num" p14:bounceEnd="44000">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nodeType="after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wipe(left)">
                                          <p:cBhvr>
                                            <p:cTn id="12" dur="500"/>
                                            <p:tgtEl>
                                              <p:spTgt spid="22"/>
                                            </p:tgtEl>
                                          </p:cBhvr>
                                        </p:animEffect>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p:cTn id="16" dur="500" fill="hold"/>
                                            <p:tgtEl>
                                              <p:spTgt spid="17"/>
                                            </p:tgtEl>
                                            <p:attrNameLst>
                                              <p:attrName>ppt_w</p:attrName>
                                            </p:attrNameLst>
                                          </p:cBhvr>
                                          <p:tavLst>
                                            <p:tav tm="0">
                                              <p:val>
                                                <p:fltVal val="0"/>
                                              </p:val>
                                            </p:tav>
                                            <p:tav tm="100000">
                                              <p:val>
                                                <p:strVal val="#ppt_w"/>
                                              </p:val>
                                            </p:tav>
                                          </p:tavLst>
                                        </p:anim>
                                        <p:anim calcmode="lin" valueType="num">
                                          <p:cBhvr>
                                            <p:cTn id="17" dur="500" fill="hold"/>
                                            <p:tgtEl>
                                              <p:spTgt spid="17"/>
                                            </p:tgtEl>
                                            <p:attrNameLst>
                                              <p:attrName>ppt_h</p:attrName>
                                            </p:attrNameLst>
                                          </p:cBhvr>
                                          <p:tavLst>
                                            <p:tav tm="0">
                                              <p:val>
                                                <p:fltVal val="0"/>
                                              </p:val>
                                            </p:tav>
                                            <p:tav tm="100000">
                                              <p:val>
                                                <p:strVal val="#ppt_h"/>
                                              </p:val>
                                            </p:tav>
                                          </p:tavLst>
                                        </p:anim>
                                        <p:animEffect transition="in" filter="fade">
                                          <p:cBhvr>
                                            <p:cTn id="18" dur="500"/>
                                            <p:tgtEl>
                                              <p:spTgt spid="17"/>
                                            </p:tgtEl>
                                          </p:cBhvr>
                                        </p:animEffect>
                                      </p:childTnLst>
                                    </p:cTn>
                                  </p:par>
                                </p:childTnLst>
                              </p:cTn>
                            </p:par>
                            <p:par>
                              <p:cTn id="19" fill="hold">
                                <p:stCondLst>
                                  <p:cond delay="2000"/>
                                </p:stCondLst>
                                <p:childTnLst>
                                  <p:par>
                                    <p:cTn id="20" presetID="2" presetClass="entr" presetSubtype="4" accel="42000" fill="hold" nodeType="afterEffect" p14:presetBounceEnd="44000">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14:bounceEnd="44000">
                                          <p:cBhvr additive="base">
                                            <p:cTn id="22" dur="1000" fill="hold"/>
                                            <p:tgtEl>
                                              <p:spTgt spid="5"/>
                                            </p:tgtEl>
                                            <p:attrNameLst>
                                              <p:attrName>ppt_x</p:attrName>
                                            </p:attrNameLst>
                                          </p:cBhvr>
                                          <p:tavLst>
                                            <p:tav tm="0">
                                              <p:val>
                                                <p:strVal val="#ppt_x"/>
                                              </p:val>
                                            </p:tav>
                                            <p:tav tm="100000">
                                              <p:val>
                                                <p:strVal val="#ppt_x"/>
                                              </p:val>
                                            </p:tav>
                                          </p:tavLst>
                                        </p:anim>
                                        <p:anim calcmode="lin" valueType="num" p14:bounceEnd="44000">
                                          <p:cBhvr additive="base">
                                            <p:cTn id="23" dur="1000" fill="hold"/>
                                            <p:tgtEl>
                                              <p:spTgt spid="5"/>
                                            </p:tgtEl>
                                            <p:attrNameLst>
                                              <p:attrName>ppt_y</p:attrName>
                                            </p:attrNameLst>
                                          </p:cBhvr>
                                          <p:tavLst>
                                            <p:tav tm="0">
                                              <p:val>
                                                <p:strVal val="1+#ppt_h/2"/>
                                              </p:val>
                                            </p:tav>
                                            <p:tav tm="100000">
                                              <p:val>
                                                <p:strVal val="#ppt_y"/>
                                              </p:val>
                                            </p:tav>
                                          </p:tavLst>
                                        </p:anim>
                                      </p:childTnLst>
                                    </p:cTn>
                                  </p:par>
                                </p:childTnLst>
                              </p:cTn>
                            </p:par>
                            <p:par>
                              <p:cTn id="24" fill="hold">
                                <p:stCondLst>
                                  <p:cond delay="3000"/>
                                </p:stCondLst>
                                <p:childTnLst>
                                  <p:par>
                                    <p:cTn id="25" presetID="22" presetClass="entr" presetSubtype="1"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wipe(up)">
                                          <p:cBhvr>
                                            <p:cTn id="27" dur="500"/>
                                            <p:tgtEl>
                                              <p:spTgt spid="21"/>
                                            </p:tgtEl>
                                          </p:cBhvr>
                                        </p:animEffect>
                                      </p:childTnLst>
                                    </p:cTn>
                                  </p:par>
                                </p:childTnLst>
                              </p:cTn>
                            </p:par>
                            <p:par>
                              <p:cTn id="28" fill="hold">
                                <p:stCondLst>
                                  <p:cond delay="3500"/>
                                </p:stCondLst>
                                <p:childTnLst>
                                  <p:par>
                                    <p:cTn id="29" presetID="2" presetClass="entr" presetSubtype="3" accel="52000" fill="hold" nodeType="afterEffect" p14:presetBounceEnd="55000">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14:bounceEnd="55000">
                                          <p:cBhvr additive="base">
                                            <p:cTn id="31" dur="1600" fill="hold"/>
                                            <p:tgtEl>
                                              <p:spTgt spid="8"/>
                                            </p:tgtEl>
                                            <p:attrNameLst>
                                              <p:attrName>ppt_x</p:attrName>
                                            </p:attrNameLst>
                                          </p:cBhvr>
                                          <p:tavLst>
                                            <p:tav tm="0">
                                              <p:val>
                                                <p:strVal val="1+#ppt_w/2"/>
                                              </p:val>
                                            </p:tav>
                                            <p:tav tm="100000">
                                              <p:val>
                                                <p:strVal val="#ppt_x"/>
                                              </p:val>
                                            </p:tav>
                                          </p:tavLst>
                                        </p:anim>
                                        <p:anim calcmode="lin" valueType="num" p14:bounceEnd="55000">
                                          <p:cBhvr additive="base">
                                            <p:cTn id="32" dur="1600" fill="hold"/>
                                            <p:tgtEl>
                                              <p:spTgt spid="8"/>
                                            </p:tgtEl>
                                            <p:attrNameLst>
                                              <p:attrName>ppt_y</p:attrName>
                                            </p:attrNameLst>
                                          </p:cBhvr>
                                          <p:tavLst>
                                            <p:tav tm="0">
                                              <p:val>
                                                <p:strVal val="0-#ppt_h/2"/>
                                              </p:val>
                                            </p:tav>
                                            <p:tav tm="100000">
                                              <p:val>
                                                <p:strVal val="#ppt_y"/>
                                              </p:val>
                                            </p:tav>
                                          </p:tavLst>
                                        </p:anim>
                                      </p:childTnLst>
                                    </p:cTn>
                                  </p:par>
                                  <p:par>
                                    <p:cTn id="33" presetID="2" presetClass="entr" presetSubtype="2" accel="52000" fill="hold" nodeType="withEffect" p14:presetBounceEnd="55000">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14:bounceEnd="55000">
                                          <p:cBhvr additive="base">
                                            <p:cTn id="35" dur="1600" fill="hold"/>
                                            <p:tgtEl>
                                              <p:spTgt spid="11"/>
                                            </p:tgtEl>
                                            <p:attrNameLst>
                                              <p:attrName>ppt_x</p:attrName>
                                            </p:attrNameLst>
                                          </p:cBhvr>
                                          <p:tavLst>
                                            <p:tav tm="0">
                                              <p:val>
                                                <p:strVal val="1+#ppt_w/2"/>
                                              </p:val>
                                            </p:tav>
                                            <p:tav tm="100000">
                                              <p:val>
                                                <p:strVal val="#ppt_x"/>
                                              </p:val>
                                            </p:tav>
                                          </p:tavLst>
                                        </p:anim>
                                        <p:anim calcmode="lin" valueType="num" p14:bounceEnd="55000">
                                          <p:cBhvr additive="base">
                                            <p:cTn id="36" dur="1600" fill="hold"/>
                                            <p:tgtEl>
                                              <p:spTgt spid="11"/>
                                            </p:tgtEl>
                                            <p:attrNameLst>
                                              <p:attrName>ppt_y</p:attrName>
                                            </p:attrNameLst>
                                          </p:cBhvr>
                                          <p:tavLst>
                                            <p:tav tm="0">
                                              <p:val>
                                                <p:strVal val="#ppt_y"/>
                                              </p:val>
                                            </p:tav>
                                            <p:tav tm="100000">
                                              <p:val>
                                                <p:strVal val="#ppt_y"/>
                                              </p:val>
                                            </p:tav>
                                          </p:tavLst>
                                        </p:anim>
                                      </p:childTnLst>
                                    </p:cTn>
                                  </p:par>
                                  <p:par>
                                    <p:cTn id="37" presetID="2" presetClass="entr" presetSubtype="6" accel="52000" fill="hold" nodeType="withEffect" p14:presetBounceEnd="55000">
                                      <p:stCondLst>
                                        <p:cond delay="0"/>
                                      </p:stCondLst>
                                      <p:childTnLst>
                                        <p:set>
                                          <p:cBhvr>
                                            <p:cTn id="38" dur="1" fill="hold">
                                              <p:stCondLst>
                                                <p:cond delay="0"/>
                                              </p:stCondLst>
                                            </p:cTn>
                                            <p:tgtEl>
                                              <p:spTgt spid="14"/>
                                            </p:tgtEl>
                                            <p:attrNameLst>
                                              <p:attrName>style.visibility</p:attrName>
                                            </p:attrNameLst>
                                          </p:cBhvr>
                                          <p:to>
                                            <p:strVal val="visible"/>
                                          </p:to>
                                        </p:set>
                                        <p:anim calcmode="lin" valueType="num" p14:bounceEnd="55000">
                                          <p:cBhvr additive="base">
                                            <p:cTn id="39" dur="1600" fill="hold"/>
                                            <p:tgtEl>
                                              <p:spTgt spid="14"/>
                                            </p:tgtEl>
                                            <p:attrNameLst>
                                              <p:attrName>ppt_x</p:attrName>
                                            </p:attrNameLst>
                                          </p:cBhvr>
                                          <p:tavLst>
                                            <p:tav tm="0">
                                              <p:val>
                                                <p:strVal val="1+#ppt_w/2"/>
                                              </p:val>
                                            </p:tav>
                                            <p:tav tm="100000">
                                              <p:val>
                                                <p:strVal val="#ppt_x"/>
                                              </p:val>
                                            </p:tav>
                                          </p:tavLst>
                                        </p:anim>
                                        <p:anim calcmode="lin" valueType="num" p14:bounceEnd="55000">
                                          <p:cBhvr additive="base">
                                            <p:cTn id="40" dur="1600" fill="hold"/>
                                            <p:tgtEl>
                                              <p:spTgt spid="14"/>
                                            </p:tgtEl>
                                            <p:attrNameLst>
                                              <p:attrName>ppt_y</p:attrName>
                                            </p:attrNameLst>
                                          </p:cBhvr>
                                          <p:tavLst>
                                            <p:tav tm="0">
                                              <p:val>
                                                <p:strVal val="1+#ppt_h/2"/>
                                              </p:val>
                                            </p:tav>
                                            <p:tav tm="100000">
                                              <p:val>
                                                <p:strVal val="#ppt_y"/>
                                              </p:val>
                                            </p:tav>
                                          </p:tavLst>
                                        </p:anim>
                                      </p:childTnLst>
                                    </p:cTn>
                                  </p:par>
                                </p:childTnLst>
                              </p:cTn>
                            </p:par>
                            <p:par>
                              <p:cTn id="41" fill="hold">
                                <p:stCondLst>
                                  <p:cond delay="5500"/>
                                </p:stCondLst>
                                <p:childTnLst>
                                  <p:par>
                                    <p:cTn id="42" presetID="22" presetClass="entr" presetSubtype="8" fill="hold" grpId="0" nodeType="after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wipe(left)">
                                          <p:cBhvr>
                                            <p:cTn id="44" dur="500"/>
                                            <p:tgtEl>
                                              <p:spTgt spid="18"/>
                                            </p:tgtEl>
                                          </p:cBhvr>
                                        </p:animEffect>
                                      </p:childTnLst>
                                    </p:cTn>
                                  </p:par>
                                  <p:par>
                                    <p:cTn id="45" presetID="22" presetClass="entr" presetSubtype="8" fill="hold" grpId="0" nodeType="withEffect">
                                      <p:stCondLst>
                                        <p:cond delay="200"/>
                                      </p:stCondLst>
                                      <p:childTnLst>
                                        <p:set>
                                          <p:cBhvr>
                                            <p:cTn id="46" dur="1" fill="hold">
                                              <p:stCondLst>
                                                <p:cond delay="0"/>
                                              </p:stCondLst>
                                            </p:cTn>
                                            <p:tgtEl>
                                              <p:spTgt spid="19"/>
                                            </p:tgtEl>
                                            <p:attrNameLst>
                                              <p:attrName>style.visibility</p:attrName>
                                            </p:attrNameLst>
                                          </p:cBhvr>
                                          <p:to>
                                            <p:strVal val="visible"/>
                                          </p:to>
                                        </p:set>
                                        <p:animEffect transition="in" filter="wipe(left)">
                                          <p:cBhvr>
                                            <p:cTn id="47" dur="500"/>
                                            <p:tgtEl>
                                              <p:spTgt spid="19"/>
                                            </p:tgtEl>
                                          </p:cBhvr>
                                        </p:animEffect>
                                      </p:childTnLst>
                                    </p:cTn>
                                  </p:par>
                                  <p:par>
                                    <p:cTn id="48" presetID="22" presetClass="entr" presetSubtype="8" fill="hold" grpId="0" nodeType="withEffect">
                                      <p:stCondLst>
                                        <p:cond delay="400"/>
                                      </p:stCondLst>
                                      <p:childTnLst>
                                        <p:set>
                                          <p:cBhvr>
                                            <p:cTn id="49" dur="1" fill="hold">
                                              <p:stCondLst>
                                                <p:cond delay="0"/>
                                              </p:stCondLst>
                                            </p:cTn>
                                            <p:tgtEl>
                                              <p:spTgt spid="20"/>
                                            </p:tgtEl>
                                            <p:attrNameLst>
                                              <p:attrName>style.visibility</p:attrName>
                                            </p:attrNameLst>
                                          </p:cBhvr>
                                          <p:to>
                                            <p:strVal val="visible"/>
                                          </p:to>
                                        </p:set>
                                        <p:animEffect transition="in" filter="wipe(left)">
                                          <p:cBhvr>
                                            <p:cTn id="5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7" grpId="0"/>
          <p:bldP spid="18" grpId="0"/>
          <p:bldP spid="19" grpId="0"/>
          <p:bldP spid="20" grpId="0"/>
          <p:bldP spid="21"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4200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nodeType="after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wipe(left)">
                                          <p:cBhvr>
                                            <p:cTn id="12" dur="500"/>
                                            <p:tgtEl>
                                              <p:spTgt spid="22"/>
                                            </p:tgtEl>
                                          </p:cBhvr>
                                        </p:animEffect>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p:cTn id="16" dur="500" fill="hold"/>
                                            <p:tgtEl>
                                              <p:spTgt spid="17"/>
                                            </p:tgtEl>
                                            <p:attrNameLst>
                                              <p:attrName>ppt_w</p:attrName>
                                            </p:attrNameLst>
                                          </p:cBhvr>
                                          <p:tavLst>
                                            <p:tav tm="0">
                                              <p:val>
                                                <p:fltVal val="0"/>
                                              </p:val>
                                            </p:tav>
                                            <p:tav tm="100000">
                                              <p:val>
                                                <p:strVal val="#ppt_w"/>
                                              </p:val>
                                            </p:tav>
                                          </p:tavLst>
                                        </p:anim>
                                        <p:anim calcmode="lin" valueType="num">
                                          <p:cBhvr>
                                            <p:cTn id="17" dur="500" fill="hold"/>
                                            <p:tgtEl>
                                              <p:spTgt spid="17"/>
                                            </p:tgtEl>
                                            <p:attrNameLst>
                                              <p:attrName>ppt_h</p:attrName>
                                            </p:attrNameLst>
                                          </p:cBhvr>
                                          <p:tavLst>
                                            <p:tav tm="0">
                                              <p:val>
                                                <p:fltVal val="0"/>
                                              </p:val>
                                            </p:tav>
                                            <p:tav tm="100000">
                                              <p:val>
                                                <p:strVal val="#ppt_h"/>
                                              </p:val>
                                            </p:tav>
                                          </p:tavLst>
                                        </p:anim>
                                        <p:animEffect transition="in" filter="fade">
                                          <p:cBhvr>
                                            <p:cTn id="18" dur="500"/>
                                            <p:tgtEl>
                                              <p:spTgt spid="17"/>
                                            </p:tgtEl>
                                          </p:cBhvr>
                                        </p:animEffect>
                                      </p:childTnLst>
                                    </p:cTn>
                                  </p:par>
                                </p:childTnLst>
                              </p:cTn>
                            </p:par>
                            <p:par>
                              <p:cTn id="19" fill="hold">
                                <p:stCondLst>
                                  <p:cond delay="2000"/>
                                </p:stCondLst>
                                <p:childTnLst>
                                  <p:par>
                                    <p:cTn id="20" presetID="2" presetClass="entr" presetSubtype="4" accel="42000" fill="hold" nodeType="after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additive="base">
                                            <p:cTn id="22" dur="1000" fill="hold"/>
                                            <p:tgtEl>
                                              <p:spTgt spid="5"/>
                                            </p:tgtEl>
                                            <p:attrNameLst>
                                              <p:attrName>ppt_x</p:attrName>
                                            </p:attrNameLst>
                                          </p:cBhvr>
                                          <p:tavLst>
                                            <p:tav tm="0">
                                              <p:val>
                                                <p:strVal val="#ppt_x"/>
                                              </p:val>
                                            </p:tav>
                                            <p:tav tm="100000">
                                              <p:val>
                                                <p:strVal val="#ppt_x"/>
                                              </p:val>
                                            </p:tav>
                                          </p:tavLst>
                                        </p:anim>
                                        <p:anim calcmode="lin" valueType="num">
                                          <p:cBhvr additive="base">
                                            <p:cTn id="23" dur="1000" fill="hold"/>
                                            <p:tgtEl>
                                              <p:spTgt spid="5"/>
                                            </p:tgtEl>
                                            <p:attrNameLst>
                                              <p:attrName>ppt_y</p:attrName>
                                            </p:attrNameLst>
                                          </p:cBhvr>
                                          <p:tavLst>
                                            <p:tav tm="0">
                                              <p:val>
                                                <p:strVal val="1+#ppt_h/2"/>
                                              </p:val>
                                            </p:tav>
                                            <p:tav tm="100000">
                                              <p:val>
                                                <p:strVal val="#ppt_y"/>
                                              </p:val>
                                            </p:tav>
                                          </p:tavLst>
                                        </p:anim>
                                      </p:childTnLst>
                                    </p:cTn>
                                  </p:par>
                                </p:childTnLst>
                              </p:cTn>
                            </p:par>
                            <p:par>
                              <p:cTn id="24" fill="hold">
                                <p:stCondLst>
                                  <p:cond delay="3000"/>
                                </p:stCondLst>
                                <p:childTnLst>
                                  <p:par>
                                    <p:cTn id="25" presetID="22" presetClass="entr" presetSubtype="1"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wipe(up)">
                                          <p:cBhvr>
                                            <p:cTn id="27" dur="500"/>
                                            <p:tgtEl>
                                              <p:spTgt spid="21"/>
                                            </p:tgtEl>
                                          </p:cBhvr>
                                        </p:animEffect>
                                      </p:childTnLst>
                                    </p:cTn>
                                  </p:par>
                                </p:childTnLst>
                              </p:cTn>
                            </p:par>
                            <p:par>
                              <p:cTn id="28" fill="hold">
                                <p:stCondLst>
                                  <p:cond delay="3500"/>
                                </p:stCondLst>
                                <p:childTnLst>
                                  <p:par>
                                    <p:cTn id="29" presetID="2" presetClass="entr" presetSubtype="3" accel="52000" fill="hold" nodeType="after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1600" fill="hold"/>
                                            <p:tgtEl>
                                              <p:spTgt spid="8"/>
                                            </p:tgtEl>
                                            <p:attrNameLst>
                                              <p:attrName>ppt_x</p:attrName>
                                            </p:attrNameLst>
                                          </p:cBhvr>
                                          <p:tavLst>
                                            <p:tav tm="0">
                                              <p:val>
                                                <p:strVal val="1+#ppt_w/2"/>
                                              </p:val>
                                            </p:tav>
                                            <p:tav tm="100000">
                                              <p:val>
                                                <p:strVal val="#ppt_x"/>
                                              </p:val>
                                            </p:tav>
                                          </p:tavLst>
                                        </p:anim>
                                        <p:anim calcmode="lin" valueType="num">
                                          <p:cBhvr additive="base">
                                            <p:cTn id="32" dur="1600" fill="hold"/>
                                            <p:tgtEl>
                                              <p:spTgt spid="8"/>
                                            </p:tgtEl>
                                            <p:attrNameLst>
                                              <p:attrName>ppt_y</p:attrName>
                                            </p:attrNameLst>
                                          </p:cBhvr>
                                          <p:tavLst>
                                            <p:tav tm="0">
                                              <p:val>
                                                <p:strVal val="0-#ppt_h/2"/>
                                              </p:val>
                                            </p:tav>
                                            <p:tav tm="100000">
                                              <p:val>
                                                <p:strVal val="#ppt_y"/>
                                              </p:val>
                                            </p:tav>
                                          </p:tavLst>
                                        </p:anim>
                                      </p:childTnLst>
                                    </p:cTn>
                                  </p:par>
                                  <p:par>
                                    <p:cTn id="33" presetID="2" presetClass="entr" presetSubtype="2" accel="52000" fill="hold" nodeType="with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1600" fill="hold"/>
                                            <p:tgtEl>
                                              <p:spTgt spid="11"/>
                                            </p:tgtEl>
                                            <p:attrNameLst>
                                              <p:attrName>ppt_x</p:attrName>
                                            </p:attrNameLst>
                                          </p:cBhvr>
                                          <p:tavLst>
                                            <p:tav tm="0">
                                              <p:val>
                                                <p:strVal val="1+#ppt_w/2"/>
                                              </p:val>
                                            </p:tav>
                                            <p:tav tm="100000">
                                              <p:val>
                                                <p:strVal val="#ppt_x"/>
                                              </p:val>
                                            </p:tav>
                                          </p:tavLst>
                                        </p:anim>
                                        <p:anim calcmode="lin" valueType="num">
                                          <p:cBhvr additive="base">
                                            <p:cTn id="36" dur="1600" fill="hold"/>
                                            <p:tgtEl>
                                              <p:spTgt spid="11"/>
                                            </p:tgtEl>
                                            <p:attrNameLst>
                                              <p:attrName>ppt_y</p:attrName>
                                            </p:attrNameLst>
                                          </p:cBhvr>
                                          <p:tavLst>
                                            <p:tav tm="0">
                                              <p:val>
                                                <p:strVal val="#ppt_y"/>
                                              </p:val>
                                            </p:tav>
                                            <p:tav tm="100000">
                                              <p:val>
                                                <p:strVal val="#ppt_y"/>
                                              </p:val>
                                            </p:tav>
                                          </p:tavLst>
                                        </p:anim>
                                      </p:childTnLst>
                                    </p:cTn>
                                  </p:par>
                                  <p:par>
                                    <p:cTn id="37" presetID="2" presetClass="entr" presetSubtype="6" accel="52000" fill="hold" nodeType="withEffect">
                                      <p:stCondLst>
                                        <p:cond delay="0"/>
                                      </p:stCondLst>
                                      <p:childTnLst>
                                        <p:set>
                                          <p:cBhvr>
                                            <p:cTn id="38" dur="1" fill="hold">
                                              <p:stCondLst>
                                                <p:cond delay="0"/>
                                              </p:stCondLst>
                                            </p:cTn>
                                            <p:tgtEl>
                                              <p:spTgt spid="14"/>
                                            </p:tgtEl>
                                            <p:attrNameLst>
                                              <p:attrName>style.visibility</p:attrName>
                                            </p:attrNameLst>
                                          </p:cBhvr>
                                          <p:to>
                                            <p:strVal val="visible"/>
                                          </p:to>
                                        </p:set>
                                        <p:anim calcmode="lin" valueType="num">
                                          <p:cBhvr additive="base">
                                            <p:cTn id="39" dur="1600" fill="hold"/>
                                            <p:tgtEl>
                                              <p:spTgt spid="14"/>
                                            </p:tgtEl>
                                            <p:attrNameLst>
                                              <p:attrName>ppt_x</p:attrName>
                                            </p:attrNameLst>
                                          </p:cBhvr>
                                          <p:tavLst>
                                            <p:tav tm="0">
                                              <p:val>
                                                <p:strVal val="1+#ppt_w/2"/>
                                              </p:val>
                                            </p:tav>
                                            <p:tav tm="100000">
                                              <p:val>
                                                <p:strVal val="#ppt_x"/>
                                              </p:val>
                                            </p:tav>
                                          </p:tavLst>
                                        </p:anim>
                                        <p:anim calcmode="lin" valueType="num">
                                          <p:cBhvr additive="base">
                                            <p:cTn id="40" dur="1600" fill="hold"/>
                                            <p:tgtEl>
                                              <p:spTgt spid="14"/>
                                            </p:tgtEl>
                                            <p:attrNameLst>
                                              <p:attrName>ppt_y</p:attrName>
                                            </p:attrNameLst>
                                          </p:cBhvr>
                                          <p:tavLst>
                                            <p:tav tm="0">
                                              <p:val>
                                                <p:strVal val="1+#ppt_h/2"/>
                                              </p:val>
                                            </p:tav>
                                            <p:tav tm="100000">
                                              <p:val>
                                                <p:strVal val="#ppt_y"/>
                                              </p:val>
                                            </p:tav>
                                          </p:tavLst>
                                        </p:anim>
                                      </p:childTnLst>
                                    </p:cTn>
                                  </p:par>
                                </p:childTnLst>
                              </p:cTn>
                            </p:par>
                            <p:par>
                              <p:cTn id="41" fill="hold">
                                <p:stCondLst>
                                  <p:cond delay="5500"/>
                                </p:stCondLst>
                                <p:childTnLst>
                                  <p:par>
                                    <p:cTn id="42" presetID="22" presetClass="entr" presetSubtype="8" fill="hold" grpId="0" nodeType="after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wipe(left)">
                                          <p:cBhvr>
                                            <p:cTn id="44" dur="500"/>
                                            <p:tgtEl>
                                              <p:spTgt spid="18"/>
                                            </p:tgtEl>
                                          </p:cBhvr>
                                        </p:animEffect>
                                      </p:childTnLst>
                                    </p:cTn>
                                  </p:par>
                                  <p:par>
                                    <p:cTn id="45" presetID="22" presetClass="entr" presetSubtype="8" fill="hold" grpId="0" nodeType="withEffect">
                                      <p:stCondLst>
                                        <p:cond delay="200"/>
                                      </p:stCondLst>
                                      <p:childTnLst>
                                        <p:set>
                                          <p:cBhvr>
                                            <p:cTn id="46" dur="1" fill="hold">
                                              <p:stCondLst>
                                                <p:cond delay="0"/>
                                              </p:stCondLst>
                                            </p:cTn>
                                            <p:tgtEl>
                                              <p:spTgt spid="19"/>
                                            </p:tgtEl>
                                            <p:attrNameLst>
                                              <p:attrName>style.visibility</p:attrName>
                                            </p:attrNameLst>
                                          </p:cBhvr>
                                          <p:to>
                                            <p:strVal val="visible"/>
                                          </p:to>
                                        </p:set>
                                        <p:animEffect transition="in" filter="wipe(left)">
                                          <p:cBhvr>
                                            <p:cTn id="47" dur="500"/>
                                            <p:tgtEl>
                                              <p:spTgt spid="19"/>
                                            </p:tgtEl>
                                          </p:cBhvr>
                                        </p:animEffect>
                                      </p:childTnLst>
                                    </p:cTn>
                                  </p:par>
                                  <p:par>
                                    <p:cTn id="48" presetID="22" presetClass="entr" presetSubtype="8" fill="hold" grpId="0" nodeType="withEffect">
                                      <p:stCondLst>
                                        <p:cond delay="400"/>
                                      </p:stCondLst>
                                      <p:childTnLst>
                                        <p:set>
                                          <p:cBhvr>
                                            <p:cTn id="49" dur="1" fill="hold">
                                              <p:stCondLst>
                                                <p:cond delay="0"/>
                                              </p:stCondLst>
                                            </p:cTn>
                                            <p:tgtEl>
                                              <p:spTgt spid="20"/>
                                            </p:tgtEl>
                                            <p:attrNameLst>
                                              <p:attrName>style.visibility</p:attrName>
                                            </p:attrNameLst>
                                          </p:cBhvr>
                                          <p:to>
                                            <p:strVal val="visible"/>
                                          </p:to>
                                        </p:set>
                                        <p:animEffect transition="in" filter="wipe(left)">
                                          <p:cBhvr>
                                            <p:cTn id="5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7" grpId="0"/>
          <p:bldP spid="18" grpId="0"/>
          <p:bldP spid="19" grpId="0"/>
          <p:bldP spid="20" grpId="0"/>
          <p:bldP spid="21" grpId="0"/>
        </p:bldLst>
      </p:timing>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bwMode="auto">
          <a:xfrm>
            <a:off x="586952" y="853215"/>
            <a:ext cx="3192960" cy="3950783"/>
            <a:chOff x="865232" y="1286330"/>
            <a:chExt cx="4013321" cy="4966128"/>
          </a:xfrm>
        </p:grpSpPr>
        <p:pic>
          <p:nvPicPr>
            <p:cNvPr id="5" name="Picture 3"/>
            <p:cNvPicPr>
              <a:picLocks noChangeAspect="1"/>
            </p:cNvPicPr>
            <p:nvPr/>
          </p:nvPicPr>
          <p:blipFill>
            <a:blip r:embed="rId3" cstate="print"/>
            <a:srcRect l="5354" t="8440" r="6203" b="10136"/>
            <a:stretch>
              <a:fillRect/>
            </a:stretch>
          </p:blipFill>
          <p:spPr bwMode="auto">
            <a:xfrm>
              <a:off x="865232" y="1286330"/>
              <a:ext cx="4013321" cy="4966128"/>
            </a:xfrm>
            <a:prstGeom prst="rect">
              <a:avLst/>
            </a:prstGeom>
            <a:noFill/>
            <a:ln w="9525">
              <a:noFill/>
              <a:miter lim="800000"/>
              <a:headEnd/>
              <a:tailEnd/>
            </a:ln>
          </p:spPr>
        </p:pic>
        <p:sp>
          <p:nvSpPr>
            <p:cNvPr id="6" name="Rectangle 4"/>
            <p:cNvSpPr/>
            <p:nvPr/>
          </p:nvSpPr>
          <p:spPr>
            <a:xfrm>
              <a:off x="1454212" y="1875344"/>
              <a:ext cx="2840124" cy="3699194"/>
            </a:xfrm>
            <a:prstGeom prst="rect">
              <a:avLst/>
            </a:prstGeom>
            <a:blipFill>
              <a:blip r:embed="rId4"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32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sp>
        <p:nvSpPr>
          <p:cNvPr id="7" name="矩形 6"/>
          <p:cNvSpPr>
            <a:spLocks noChangeArrowheads="1"/>
          </p:cNvSpPr>
          <p:nvPr/>
        </p:nvSpPr>
        <p:spPr bwMode="auto">
          <a:xfrm>
            <a:off x="4208606" y="3534278"/>
            <a:ext cx="1083474" cy="307775"/>
          </a:xfrm>
          <a:prstGeom prst="rect">
            <a:avLst/>
          </a:prstGeom>
          <a:noFill/>
          <a:ln w="9525">
            <a:noFill/>
            <a:miter lim="800000"/>
          </a:ln>
        </p:spPr>
        <p:txBody>
          <a:bodyPr wrap="square" lIns="91435" tIns="45719" rIns="91435" bIns="45719">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400" b="1" i="0" u="none" strike="noStrike" kern="1200" cap="none" spc="0" normalizeH="0" baseline="0" noProof="0" dirty="0">
                <a:ln>
                  <a:noFill/>
                </a:ln>
                <a:solidFill>
                  <a:srgbClr val="C00002"/>
                </a:solidFill>
                <a:effectLst/>
                <a:uLnTx/>
                <a:uFillTx/>
                <a:latin typeface="微软雅黑" panose="020B0503020204020204" pitchFamily="34" charset="-122"/>
                <a:ea typeface="微软雅黑" panose="020B0503020204020204" pitchFamily="34" charset="-122"/>
                <a:cs typeface="+mn-cs"/>
              </a:rPr>
              <a:t>添加标题</a:t>
            </a:r>
            <a:endParaRPr kumimoji="0" lang="en-US" altLang="zh-CN" sz="1400" b="1" i="0" u="none" strike="noStrike" kern="1200" cap="none" spc="0" normalizeH="0" baseline="0" noProof="0" dirty="0">
              <a:ln>
                <a:noFill/>
              </a:ln>
              <a:solidFill>
                <a:srgbClr val="C00002"/>
              </a:solidFill>
              <a:effectLst/>
              <a:uLnTx/>
              <a:uFillTx/>
              <a:latin typeface="微软雅黑" panose="020B0503020204020204" pitchFamily="34" charset="-122"/>
              <a:ea typeface="微软雅黑" panose="020B0503020204020204" pitchFamily="34" charset="-122"/>
              <a:cs typeface="+mn-cs"/>
            </a:endParaRPr>
          </a:p>
        </p:txBody>
      </p:sp>
      <p:sp>
        <p:nvSpPr>
          <p:cNvPr id="8" name="矩形 47"/>
          <p:cNvSpPr>
            <a:spLocks noChangeArrowheads="1"/>
          </p:cNvSpPr>
          <p:nvPr/>
        </p:nvSpPr>
        <p:spPr bwMode="auto">
          <a:xfrm>
            <a:off x="4194319" y="3846285"/>
            <a:ext cx="1928420" cy="701729"/>
          </a:xfrm>
          <a:prstGeom prst="rect">
            <a:avLst/>
          </a:prstGeom>
          <a:noFill/>
          <a:ln>
            <a:noFill/>
          </a:ln>
        </p:spPr>
        <p:txBody>
          <a:bodyPr wrap="square" lIns="91435" tIns="45719" rIns="91435" bIns="45719">
            <a:spAutoFit/>
          </a:bodyPr>
          <a:lstStyle/>
          <a:p>
            <a:pPr marL="0" marR="0" lvl="0" indent="0" algn="l" defTabSz="914400" rtl="0" eaLnBrk="1" fontAlgn="auto" latinLnBrk="0" hangingPunct="1">
              <a:lnSpc>
                <a:spcPct val="120000"/>
              </a:lnSpc>
              <a:spcBef>
                <a:spcPct val="0"/>
              </a:spcBef>
              <a:spcAft>
                <a:spcPts val="0"/>
              </a:spcAft>
              <a:buClrTx/>
              <a:buSzTx/>
              <a:buFont typeface="Arial" panose="020B0604020202020204" pitchFamily="34" charset="0"/>
              <a:buNone/>
              <a:defRPr/>
            </a:pPr>
            <a:r>
              <a:rPr kumimoji="0" lang="zh-CN" altLang="en-US" sz="11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在此录入本图表的综合描述说明，在此录入本图表的综合描述说明。</a:t>
            </a:r>
          </a:p>
        </p:txBody>
      </p:sp>
      <p:sp>
        <p:nvSpPr>
          <p:cNvPr id="9" name="矩形 8"/>
          <p:cNvSpPr>
            <a:spLocks noChangeArrowheads="1"/>
          </p:cNvSpPr>
          <p:nvPr/>
        </p:nvSpPr>
        <p:spPr bwMode="auto">
          <a:xfrm>
            <a:off x="6402282" y="3534278"/>
            <a:ext cx="978029" cy="307775"/>
          </a:xfrm>
          <a:prstGeom prst="rect">
            <a:avLst/>
          </a:prstGeom>
          <a:noFill/>
          <a:ln w="9525">
            <a:noFill/>
            <a:miter lim="800000"/>
          </a:ln>
        </p:spPr>
        <p:txBody>
          <a:bodyPr wrap="square" lIns="91435" tIns="45719" rIns="91435" bIns="45719">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400" b="1" i="0" u="none" strike="noStrike" kern="1200" cap="none" spc="0" normalizeH="0" baseline="0" noProof="0" dirty="0">
                <a:ln>
                  <a:noFill/>
                </a:ln>
                <a:solidFill>
                  <a:srgbClr val="C00002"/>
                </a:solidFill>
                <a:effectLst/>
                <a:uLnTx/>
                <a:uFillTx/>
                <a:latin typeface="微软雅黑" panose="020B0503020204020204" pitchFamily="34" charset="-122"/>
                <a:ea typeface="微软雅黑" panose="020B0503020204020204" pitchFamily="34" charset="-122"/>
                <a:cs typeface="+mn-cs"/>
              </a:rPr>
              <a:t>添加标题</a:t>
            </a:r>
            <a:endParaRPr kumimoji="0" lang="en-US" altLang="zh-CN" sz="1400" b="1" i="0" u="none" strike="noStrike" kern="1200" cap="none" spc="0" normalizeH="0" baseline="0" noProof="0" dirty="0">
              <a:ln>
                <a:noFill/>
              </a:ln>
              <a:solidFill>
                <a:srgbClr val="C00002"/>
              </a:solidFill>
              <a:effectLst/>
              <a:uLnTx/>
              <a:uFillTx/>
              <a:latin typeface="微软雅黑" panose="020B0503020204020204" pitchFamily="34" charset="-122"/>
              <a:ea typeface="微软雅黑" panose="020B0503020204020204" pitchFamily="34" charset="-122"/>
              <a:cs typeface="+mn-cs"/>
            </a:endParaRPr>
          </a:p>
        </p:txBody>
      </p:sp>
      <p:sp>
        <p:nvSpPr>
          <p:cNvPr id="10" name="矩形 9"/>
          <p:cNvSpPr>
            <a:spLocks noChangeArrowheads="1"/>
          </p:cNvSpPr>
          <p:nvPr/>
        </p:nvSpPr>
        <p:spPr bwMode="auto">
          <a:xfrm>
            <a:off x="6387996" y="3846285"/>
            <a:ext cx="1928420" cy="701729"/>
          </a:xfrm>
          <a:prstGeom prst="rect">
            <a:avLst/>
          </a:prstGeom>
          <a:noFill/>
          <a:ln>
            <a:noFill/>
          </a:ln>
        </p:spPr>
        <p:txBody>
          <a:bodyPr wrap="square" lIns="91435" tIns="45719" rIns="91435" bIns="45719">
            <a:spAutoFit/>
          </a:bodyPr>
          <a:lstStyle/>
          <a:p>
            <a:pPr marL="0" marR="0" lvl="0" indent="0" algn="l" defTabSz="914400" rtl="0" eaLnBrk="1" fontAlgn="auto" latinLnBrk="0" hangingPunct="1">
              <a:lnSpc>
                <a:spcPct val="120000"/>
              </a:lnSpc>
              <a:spcBef>
                <a:spcPct val="0"/>
              </a:spcBef>
              <a:spcAft>
                <a:spcPts val="0"/>
              </a:spcAft>
              <a:buClrTx/>
              <a:buSzTx/>
              <a:buFont typeface="Arial" panose="020B0604020202020204" pitchFamily="34" charset="0"/>
              <a:buNone/>
              <a:defRPr/>
            </a:pPr>
            <a:r>
              <a:rPr kumimoji="0" lang="zh-CN" altLang="en-US" sz="11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在此录入本图表的综合描述说明，在此录入本图表的综合描述说明。</a:t>
            </a:r>
          </a:p>
        </p:txBody>
      </p:sp>
      <p:grpSp>
        <p:nvGrpSpPr>
          <p:cNvPr id="11" name="组合 10"/>
          <p:cNvGrpSpPr/>
          <p:nvPr/>
        </p:nvGrpSpPr>
        <p:grpSpPr>
          <a:xfrm>
            <a:off x="4390421" y="1357643"/>
            <a:ext cx="2263519" cy="350012"/>
            <a:chOff x="814328" y="3219334"/>
            <a:chExt cx="2797200" cy="432536"/>
          </a:xfrm>
        </p:grpSpPr>
        <p:grpSp>
          <p:nvGrpSpPr>
            <p:cNvPr id="12" name="组合 11"/>
            <p:cNvGrpSpPr/>
            <p:nvPr/>
          </p:nvGrpSpPr>
          <p:grpSpPr>
            <a:xfrm>
              <a:off x="814328" y="3219334"/>
              <a:ext cx="2797200" cy="432536"/>
              <a:chOff x="2173927" y="3285519"/>
              <a:chExt cx="3549387" cy="548848"/>
            </a:xfrm>
          </p:grpSpPr>
          <p:grpSp>
            <p:nvGrpSpPr>
              <p:cNvPr id="14" name="组合 13"/>
              <p:cNvGrpSpPr/>
              <p:nvPr/>
            </p:nvGrpSpPr>
            <p:grpSpPr>
              <a:xfrm>
                <a:off x="2173927" y="3285519"/>
                <a:ext cx="3549387" cy="548848"/>
                <a:chOff x="4304043" y="1286668"/>
                <a:chExt cx="7914744" cy="2757793"/>
              </a:xfrm>
              <a:effectLst>
                <a:outerShdw blurRad="381000" dist="254000" dir="8100000" algn="tr" rotWithShape="0">
                  <a:prstClr val="black">
                    <a:alpha val="40000"/>
                  </a:prstClr>
                </a:outerShdw>
              </a:effectLst>
            </p:grpSpPr>
            <p:sp>
              <p:nvSpPr>
                <p:cNvPr id="16" name="圆角矩形 15"/>
                <p:cNvSpPr/>
                <p:nvPr/>
              </p:nvSpPr>
              <p:spPr>
                <a:xfrm>
                  <a:off x="4304043" y="1286668"/>
                  <a:ext cx="79147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100" b="0"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sp>
              <p:nvSpPr>
                <p:cNvPr id="17" name="圆角矩形 16"/>
                <p:cNvSpPr/>
                <p:nvPr/>
              </p:nvSpPr>
              <p:spPr>
                <a:xfrm>
                  <a:off x="4351924" y="1373342"/>
                  <a:ext cx="7812881" cy="258445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100" b="0"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grpSp>
          <p:sp>
            <p:nvSpPr>
              <p:cNvPr id="15" name="椭圆 14"/>
              <p:cNvSpPr/>
              <p:nvPr/>
            </p:nvSpPr>
            <p:spPr>
              <a:xfrm>
                <a:off x="2307128" y="3420211"/>
                <a:ext cx="279463" cy="279463"/>
              </a:xfrm>
              <a:prstGeom prst="ellipse">
                <a:avLst/>
              </a:prstGeom>
              <a:solidFill>
                <a:schemeClr val="accent1"/>
              </a:solidFill>
              <a:ln>
                <a:noFill/>
              </a:ln>
              <a:effectLst>
                <a:outerShdw blurRad="88900" dist="63500" dir="8100000" algn="tr" rotWithShape="0">
                  <a:prstClr val="black">
                    <a:alpha val="5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100" b="0"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grpSp>
        <p:sp>
          <p:nvSpPr>
            <p:cNvPr id="13" name="TextBox 24"/>
            <p:cNvSpPr txBox="1"/>
            <p:nvPr/>
          </p:nvSpPr>
          <p:spPr>
            <a:xfrm>
              <a:off x="1224125" y="3331792"/>
              <a:ext cx="2191136" cy="209188"/>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1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rPr>
                <a:t>点击输入标题文本小标签</a:t>
              </a:r>
            </a:p>
          </p:txBody>
        </p:sp>
      </p:grpSp>
      <p:grpSp>
        <p:nvGrpSpPr>
          <p:cNvPr id="18" name="组合 17"/>
          <p:cNvGrpSpPr/>
          <p:nvPr/>
        </p:nvGrpSpPr>
        <p:grpSpPr>
          <a:xfrm>
            <a:off x="4392304" y="1871726"/>
            <a:ext cx="2916000" cy="350012"/>
            <a:chOff x="814327" y="3219334"/>
            <a:chExt cx="3603522" cy="432536"/>
          </a:xfrm>
        </p:grpSpPr>
        <p:grpSp>
          <p:nvGrpSpPr>
            <p:cNvPr id="19" name="组合 18"/>
            <p:cNvGrpSpPr/>
            <p:nvPr/>
          </p:nvGrpSpPr>
          <p:grpSpPr>
            <a:xfrm>
              <a:off x="814327" y="3219334"/>
              <a:ext cx="3603522" cy="432536"/>
              <a:chOff x="2173926" y="3285519"/>
              <a:chExt cx="4572535" cy="548848"/>
            </a:xfrm>
          </p:grpSpPr>
          <p:grpSp>
            <p:nvGrpSpPr>
              <p:cNvPr id="21" name="组合 20"/>
              <p:cNvGrpSpPr/>
              <p:nvPr/>
            </p:nvGrpSpPr>
            <p:grpSpPr>
              <a:xfrm>
                <a:off x="2173926" y="3285519"/>
                <a:ext cx="4572535" cy="548848"/>
                <a:chOff x="4304040" y="1286668"/>
                <a:chExt cx="10196250" cy="2757793"/>
              </a:xfrm>
              <a:effectLst>
                <a:outerShdw blurRad="381000" dist="254000" dir="8100000" algn="tr" rotWithShape="0">
                  <a:prstClr val="black">
                    <a:alpha val="40000"/>
                  </a:prstClr>
                </a:outerShdw>
              </a:effectLst>
            </p:grpSpPr>
            <p:sp>
              <p:nvSpPr>
                <p:cNvPr id="23" name="圆角矩形 22"/>
                <p:cNvSpPr/>
                <p:nvPr/>
              </p:nvSpPr>
              <p:spPr>
                <a:xfrm>
                  <a:off x="4304040" y="1286668"/>
                  <a:ext cx="10196250"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100" b="0"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sp>
              <p:nvSpPr>
                <p:cNvPr id="24" name="圆角矩形 23"/>
                <p:cNvSpPr/>
                <p:nvPr/>
              </p:nvSpPr>
              <p:spPr>
                <a:xfrm>
                  <a:off x="4351920" y="1373339"/>
                  <a:ext cx="10095546" cy="258445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100" b="0"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grpSp>
          <p:sp>
            <p:nvSpPr>
              <p:cNvPr id="22" name="椭圆 21"/>
              <p:cNvSpPr/>
              <p:nvPr/>
            </p:nvSpPr>
            <p:spPr>
              <a:xfrm>
                <a:off x="2307128" y="3420211"/>
                <a:ext cx="279463" cy="279463"/>
              </a:xfrm>
              <a:prstGeom prst="ellipse">
                <a:avLst/>
              </a:prstGeom>
              <a:solidFill>
                <a:schemeClr val="accent2"/>
              </a:solidFill>
              <a:ln>
                <a:noFill/>
              </a:ln>
              <a:effectLst>
                <a:outerShdw blurRad="88900" dist="63500" dir="8100000" algn="tr" rotWithShape="0">
                  <a:prstClr val="black">
                    <a:alpha val="5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100" b="0"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grpSp>
        <p:sp>
          <p:nvSpPr>
            <p:cNvPr id="20" name="TextBox 31"/>
            <p:cNvSpPr txBox="1"/>
            <p:nvPr/>
          </p:nvSpPr>
          <p:spPr>
            <a:xfrm>
              <a:off x="1224125" y="3331792"/>
              <a:ext cx="2989681" cy="209188"/>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1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rPr>
                <a:t>点击输入标题文本及描述说明</a:t>
              </a:r>
            </a:p>
          </p:txBody>
        </p:sp>
      </p:grpSp>
      <p:grpSp>
        <p:nvGrpSpPr>
          <p:cNvPr id="25" name="组合 24"/>
          <p:cNvGrpSpPr/>
          <p:nvPr/>
        </p:nvGrpSpPr>
        <p:grpSpPr>
          <a:xfrm>
            <a:off x="4403535" y="2365754"/>
            <a:ext cx="2401200" cy="350012"/>
            <a:chOff x="814328" y="3219334"/>
            <a:chExt cx="2967344" cy="432536"/>
          </a:xfrm>
        </p:grpSpPr>
        <p:grpSp>
          <p:nvGrpSpPr>
            <p:cNvPr id="26" name="组合 25"/>
            <p:cNvGrpSpPr/>
            <p:nvPr/>
          </p:nvGrpSpPr>
          <p:grpSpPr>
            <a:xfrm>
              <a:off x="814328" y="3219334"/>
              <a:ext cx="2967344" cy="432536"/>
              <a:chOff x="2173927" y="3285519"/>
              <a:chExt cx="3765284" cy="548848"/>
            </a:xfrm>
          </p:grpSpPr>
          <p:grpSp>
            <p:nvGrpSpPr>
              <p:cNvPr id="28" name="组合 27"/>
              <p:cNvGrpSpPr/>
              <p:nvPr/>
            </p:nvGrpSpPr>
            <p:grpSpPr>
              <a:xfrm>
                <a:off x="2173927" y="3285519"/>
                <a:ext cx="3765284" cy="548848"/>
                <a:chOff x="4304043" y="1286668"/>
                <a:chExt cx="8396171" cy="2757793"/>
              </a:xfrm>
              <a:effectLst>
                <a:outerShdw blurRad="381000" dist="254000" dir="8100000" algn="tr" rotWithShape="0">
                  <a:prstClr val="black">
                    <a:alpha val="40000"/>
                  </a:prstClr>
                </a:outerShdw>
              </a:effectLst>
            </p:grpSpPr>
            <p:sp>
              <p:nvSpPr>
                <p:cNvPr id="30" name="圆角矩形 29"/>
                <p:cNvSpPr/>
                <p:nvPr/>
              </p:nvSpPr>
              <p:spPr>
                <a:xfrm>
                  <a:off x="4304043" y="1286668"/>
                  <a:ext cx="8396171"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100" b="0"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sp>
              <p:nvSpPr>
                <p:cNvPr id="31" name="圆角矩形 30"/>
                <p:cNvSpPr/>
                <p:nvPr/>
              </p:nvSpPr>
              <p:spPr>
                <a:xfrm>
                  <a:off x="4351923" y="1373339"/>
                  <a:ext cx="8295467" cy="258445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100" b="0"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grpSp>
          <p:sp>
            <p:nvSpPr>
              <p:cNvPr id="29" name="椭圆 28"/>
              <p:cNvSpPr/>
              <p:nvPr/>
            </p:nvSpPr>
            <p:spPr>
              <a:xfrm>
                <a:off x="2307128" y="3420211"/>
                <a:ext cx="279463" cy="279463"/>
              </a:xfrm>
              <a:prstGeom prst="ellipse">
                <a:avLst/>
              </a:prstGeom>
              <a:solidFill>
                <a:schemeClr val="accent3"/>
              </a:solidFill>
              <a:ln>
                <a:noFill/>
              </a:ln>
              <a:effectLst>
                <a:outerShdw blurRad="88900" dist="63500" dir="8100000" algn="tr" rotWithShape="0">
                  <a:prstClr val="black">
                    <a:alpha val="5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100" b="0"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grpSp>
        <p:sp>
          <p:nvSpPr>
            <p:cNvPr id="27" name="TextBox 38"/>
            <p:cNvSpPr txBox="1"/>
            <p:nvPr/>
          </p:nvSpPr>
          <p:spPr>
            <a:xfrm>
              <a:off x="1224125" y="3331792"/>
              <a:ext cx="2371197" cy="209188"/>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1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rPr>
                <a:t>点击输入标题文本小标签</a:t>
              </a:r>
            </a:p>
          </p:txBody>
        </p:sp>
      </p:grpSp>
      <p:grpSp>
        <p:nvGrpSpPr>
          <p:cNvPr id="32" name="组合 31"/>
          <p:cNvGrpSpPr/>
          <p:nvPr/>
        </p:nvGrpSpPr>
        <p:grpSpPr>
          <a:xfrm>
            <a:off x="4401064" y="2869810"/>
            <a:ext cx="1972203" cy="350012"/>
            <a:chOff x="814328" y="3219334"/>
            <a:chExt cx="2437200" cy="432536"/>
          </a:xfrm>
        </p:grpSpPr>
        <p:grpSp>
          <p:nvGrpSpPr>
            <p:cNvPr id="33" name="组合 32"/>
            <p:cNvGrpSpPr/>
            <p:nvPr/>
          </p:nvGrpSpPr>
          <p:grpSpPr>
            <a:xfrm>
              <a:off x="814328" y="3219334"/>
              <a:ext cx="2437200" cy="432536"/>
              <a:chOff x="2173927" y="3285519"/>
              <a:chExt cx="3092581" cy="548848"/>
            </a:xfrm>
          </p:grpSpPr>
          <p:grpSp>
            <p:nvGrpSpPr>
              <p:cNvPr id="35" name="组合 34"/>
              <p:cNvGrpSpPr/>
              <p:nvPr/>
            </p:nvGrpSpPr>
            <p:grpSpPr>
              <a:xfrm>
                <a:off x="2173927" y="3285519"/>
                <a:ext cx="3092581" cy="548848"/>
                <a:chOff x="4304043" y="1286668"/>
                <a:chExt cx="6896116" cy="2757793"/>
              </a:xfrm>
              <a:effectLst>
                <a:outerShdw blurRad="381000" dist="254000" dir="8100000" algn="tr" rotWithShape="0">
                  <a:prstClr val="black">
                    <a:alpha val="40000"/>
                  </a:prstClr>
                </a:outerShdw>
              </a:effectLst>
            </p:grpSpPr>
            <p:sp>
              <p:nvSpPr>
                <p:cNvPr id="37" name="圆角矩形 36"/>
                <p:cNvSpPr/>
                <p:nvPr/>
              </p:nvSpPr>
              <p:spPr>
                <a:xfrm>
                  <a:off x="4304043" y="1286668"/>
                  <a:ext cx="6896116"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100" b="0"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sp>
              <p:nvSpPr>
                <p:cNvPr id="38" name="圆角矩形 37"/>
                <p:cNvSpPr/>
                <p:nvPr/>
              </p:nvSpPr>
              <p:spPr>
                <a:xfrm>
                  <a:off x="4351924" y="1373342"/>
                  <a:ext cx="6794253" cy="258445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100" b="0"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grpSp>
          <p:sp>
            <p:nvSpPr>
              <p:cNvPr id="36" name="椭圆 35"/>
              <p:cNvSpPr/>
              <p:nvPr/>
            </p:nvSpPr>
            <p:spPr>
              <a:xfrm>
                <a:off x="2307128" y="3420211"/>
                <a:ext cx="279463" cy="279463"/>
              </a:xfrm>
              <a:prstGeom prst="ellipse">
                <a:avLst/>
              </a:prstGeom>
              <a:solidFill>
                <a:schemeClr val="accent4"/>
              </a:solidFill>
              <a:ln>
                <a:noFill/>
              </a:ln>
              <a:effectLst>
                <a:outerShdw blurRad="88900" dist="63500" dir="8100000" algn="tr" rotWithShape="0">
                  <a:prstClr val="black">
                    <a:alpha val="5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100" b="0"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grpSp>
        <p:sp>
          <p:nvSpPr>
            <p:cNvPr id="34" name="TextBox 45"/>
            <p:cNvSpPr txBox="1"/>
            <p:nvPr/>
          </p:nvSpPr>
          <p:spPr>
            <a:xfrm>
              <a:off x="1224126" y="3331792"/>
              <a:ext cx="1911028" cy="209188"/>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1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rPr>
                <a:t>点击输入标题文本</a:t>
              </a: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0">
        <p15:prstTrans prst="drap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2" presetClass="entr" presetSubtype="8" fill="hold"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350"/>
                                        <p:tgtEl>
                                          <p:spTgt spid="11"/>
                                        </p:tgtEl>
                                        <p:attrNameLst>
                                          <p:attrName>ppt_x</p:attrName>
                                        </p:attrNameLst>
                                      </p:cBhvr>
                                      <p:tavLst>
                                        <p:tav tm="0">
                                          <p:val>
                                            <p:strVal val="#ppt_x-#ppt_w*1.125000"/>
                                          </p:val>
                                        </p:tav>
                                        <p:tav tm="100000">
                                          <p:val>
                                            <p:strVal val="#ppt_x"/>
                                          </p:val>
                                        </p:tav>
                                      </p:tavLst>
                                    </p:anim>
                                    <p:animEffect transition="in" filter="wipe(right)">
                                      <p:cBhvr>
                                        <p:cTn id="13" dur="350"/>
                                        <p:tgtEl>
                                          <p:spTgt spid="11"/>
                                        </p:tgtEl>
                                      </p:cBhvr>
                                    </p:animEffect>
                                  </p:childTnLst>
                                </p:cTn>
                              </p:par>
                              <p:par>
                                <p:cTn id="14" presetID="12" presetClass="entr" presetSubtype="8" fill="hold" nodeType="withEffect">
                                  <p:stCondLst>
                                    <p:cond delay="10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350"/>
                                        <p:tgtEl>
                                          <p:spTgt spid="18"/>
                                        </p:tgtEl>
                                        <p:attrNameLst>
                                          <p:attrName>ppt_x</p:attrName>
                                        </p:attrNameLst>
                                      </p:cBhvr>
                                      <p:tavLst>
                                        <p:tav tm="0">
                                          <p:val>
                                            <p:strVal val="#ppt_x-#ppt_w*1.125000"/>
                                          </p:val>
                                        </p:tav>
                                        <p:tav tm="100000">
                                          <p:val>
                                            <p:strVal val="#ppt_x"/>
                                          </p:val>
                                        </p:tav>
                                      </p:tavLst>
                                    </p:anim>
                                    <p:animEffect transition="in" filter="wipe(right)">
                                      <p:cBhvr>
                                        <p:cTn id="17" dur="350"/>
                                        <p:tgtEl>
                                          <p:spTgt spid="18"/>
                                        </p:tgtEl>
                                      </p:cBhvr>
                                    </p:animEffect>
                                  </p:childTnLst>
                                </p:cTn>
                              </p:par>
                              <p:par>
                                <p:cTn id="18" presetID="12" presetClass="entr" presetSubtype="8" fill="hold" nodeType="withEffect">
                                  <p:stCondLst>
                                    <p:cond delay="200"/>
                                  </p:stCondLst>
                                  <p:childTnLst>
                                    <p:set>
                                      <p:cBhvr>
                                        <p:cTn id="19" dur="1" fill="hold">
                                          <p:stCondLst>
                                            <p:cond delay="0"/>
                                          </p:stCondLst>
                                        </p:cTn>
                                        <p:tgtEl>
                                          <p:spTgt spid="25"/>
                                        </p:tgtEl>
                                        <p:attrNameLst>
                                          <p:attrName>style.visibility</p:attrName>
                                        </p:attrNameLst>
                                      </p:cBhvr>
                                      <p:to>
                                        <p:strVal val="visible"/>
                                      </p:to>
                                    </p:set>
                                    <p:anim calcmode="lin" valueType="num">
                                      <p:cBhvr additive="base">
                                        <p:cTn id="20" dur="350"/>
                                        <p:tgtEl>
                                          <p:spTgt spid="25"/>
                                        </p:tgtEl>
                                        <p:attrNameLst>
                                          <p:attrName>ppt_x</p:attrName>
                                        </p:attrNameLst>
                                      </p:cBhvr>
                                      <p:tavLst>
                                        <p:tav tm="0">
                                          <p:val>
                                            <p:strVal val="#ppt_x-#ppt_w*1.125000"/>
                                          </p:val>
                                        </p:tav>
                                        <p:tav tm="100000">
                                          <p:val>
                                            <p:strVal val="#ppt_x"/>
                                          </p:val>
                                        </p:tav>
                                      </p:tavLst>
                                    </p:anim>
                                    <p:animEffect transition="in" filter="wipe(right)">
                                      <p:cBhvr>
                                        <p:cTn id="21" dur="350"/>
                                        <p:tgtEl>
                                          <p:spTgt spid="25"/>
                                        </p:tgtEl>
                                      </p:cBhvr>
                                    </p:animEffect>
                                  </p:childTnLst>
                                </p:cTn>
                              </p:par>
                              <p:par>
                                <p:cTn id="22" presetID="12" presetClass="entr" presetSubtype="8" fill="hold" nodeType="withEffect">
                                  <p:stCondLst>
                                    <p:cond delay="300"/>
                                  </p:stCondLst>
                                  <p:childTnLst>
                                    <p:set>
                                      <p:cBhvr>
                                        <p:cTn id="23" dur="1" fill="hold">
                                          <p:stCondLst>
                                            <p:cond delay="0"/>
                                          </p:stCondLst>
                                        </p:cTn>
                                        <p:tgtEl>
                                          <p:spTgt spid="32"/>
                                        </p:tgtEl>
                                        <p:attrNameLst>
                                          <p:attrName>style.visibility</p:attrName>
                                        </p:attrNameLst>
                                      </p:cBhvr>
                                      <p:to>
                                        <p:strVal val="visible"/>
                                      </p:to>
                                    </p:set>
                                    <p:anim calcmode="lin" valueType="num">
                                      <p:cBhvr additive="base">
                                        <p:cTn id="24" dur="350"/>
                                        <p:tgtEl>
                                          <p:spTgt spid="32"/>
                                        </p:tgtEl>
                                        <p:attrNameLst>
                                          <p:attrName>ppt_x</p:attrName>
                                        </p:attrNameLst>
                                      </p:cBhvr>
                                      <p:tavLst>
                                        <p:tav tm="0">
                                          <p:val>
                                            <p:strVal val="#ppt_x-#ppt_w*1.125000"/>
                                          </p:val>
                                        </p:tav>
                                        <p:tav tm="100000">
                                          <p:val>
                                            <p:strVal val="#ppt_x"/>
                                          </p:val>
                                        </p:tav>
                                      </p:tavLst>
                                    </p:anim>
                                    <p:animEffect transition="in" filter="wipe(right)">
                                      <p:cBhvr>
                                        <p:cTn id="25" dur="350"/>
                                        <p:tgtEl>
                                          <p:spTgt spid="32"/>
                                        </p:tgtEl>
                                      </p:cBhvr>
                                    </p:animEffect>
                                  </p:childTnLst>
                                </p:cTn>
                              </p:par>
                            </p:childTnLst>
                          </p:cTn>
                        </p:par>
                        <p:par>
                          <p:cTn id="26" fill="hold">
                            <p:stCondLst>
                              <p:cond delay="1000"/>
                            </p:stCondLst>
                            <p:childTnLst>
                              <p:par>
                                <p:cTn id="27" presetID="12" presetClass="entr" presetSubtype="4"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additive="base">
                                        <p:cTn id="29" dur="500"/>
                                        <p:tgtEl>
                                          <p:spTgt spid="7"/>
                                        </p:tgtEl>
                                        <p:attrNameLst>
                                          <p:attrName>ppt_y</p:attrName>
                                        </p:attrNameLst>
                                      </p:cBhvr>
                                      <p:tavLst>
                                        <p:tav tm="0">
                                          <p:val>
                                            <p:strVal val="#ppt_y+#ppt_h*1.125000"/>
                                          </p:val>
                                        </p:tav>
                                        <p:tav tm="100000">
                                          <p:val>
                                            <p:strVal val="#ppt_y"/>
                                          </p:val>
                                        </p:tav>
                                      </p:tavLst>
                                    </p:anim>
                                    <p:animEffect transition="in" filter="wipe(up)">
                                      <p:cBhvr>
                                        <p:cTn id="30" dur="500"/>
                                        <p:tgtEl>
                                          <p:spTgt spid="7"/>
                                        </p:tgtEl>
                                      </p:cBhvr>
                                    </p:animEffect>
                                  </p:childTnLst>
                                </p:cTn>
                              </p:par>
                              <p:par>
                                <p:cTn id="31" presetID="12" presetClass="entr" presetSubtype="4" fill="hold" grpId="0" nodeType="withEffect">
                                  <p:stCondLst>
                                    <p:cond delay="20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500"/>
                                        <p:tgtEl>
                                          <p:spTgt spid="8"/>
                                        </p:tgtEl>
                                        <p:attrNameLst>
                                          <p:attrName>ppt_y</p:attrName>
                                        </p:attrNameLst>
                                      </p:cBhvr>
                                      <p:tavLst>
                                        <p:tav tm="0">
                                          <p:val>
                                            <p:strVal val="#ppt_y+#ppt_h*1.125000"/>
                                          </p:val>
                                        </p:tav>
                                        <p:tav tm="100000">
                                          <p:val>
                                            <p:strVal val="#ppt_y"/>
                                          </p:val>
                                        </p:tav>
                                      </p:tavLst>
                                    </p:anim>
                                    <p:animEffect transition="in" filter="wipe(up)">
                                      <p:cBhvr>
                                        <p:cTn id="34" dur="500"/>
                                        <p:tgtEl>
                                          <p:spTgt spid="8"/>
                                        </p:tgtEl>
                                      </p:cBhvr>
                                    </p:animEffect>
                                  </p:childTnLst>
                                </p:cTn>
                              </p:par>
                              <p:par>
                                <p:cTn id="35" presetID="12" presetClass="entr" presetSubtype="4" fill="hold" grpId="0" nodeType="withEffect">
                                  <p:stCondLst>
                                    <p:cond delay="40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p:tgtEl>
                                          <p:spTgt spid="9"/>
                                        </p:tgtEl>
                                        <p:attrNameLst>
                                          <p:attrName>ppt_y</p:attrName>
                                        </p:attrNameLst>
                                      </p:cBhvr>
                                      <p:tavLst>
                                        <p:tav tm="0">
                                          <p:val>
                                            <p:strVal val="#ppt_y+#ppt_h*1.125000"/>
                                          </p:val>
                                        </p:tav>
                                        <p:tav tm="100000">
                                          <p:val>
                                            <p:strVal val="#ppt_y"/>
                                          </p:val>
                                        </p:tav>
                                      </p:tavLst>
                                    </p:anim>
                                    <p:animEffect transition="in" filter="wipe(up)">
                                      <p:cBhvr>
                                        <p:cTn id="38" dur="500"/>
                                        <p:tgtEl>
                                          <p:spTgt spid="9"/>
                                        </p:tgtEl>
                                      </p:cBhvr>
                                    </p:animEffect>
                                  </p:childTnLst>
                                </p:cTn>
                              </p:par>
                              <p:par>
                                <p:cTn id="39" presetID="12" presetClass="entr" presetSubtype="4" fill="hold" grpId="0" nodeType="withEffect">
                                  <p:stCondLst>
                                    <p:cond delay="600"/>
                                  </p:stCondLst>
                                  <p:childTnLst>
                                    <p:set>
                                      <p:cBhvr>
                                        <p:cTn id="40" dur="1" fill="hold">
                                          <p:stCondLst>
                                            <p:cond delay="0"/>
                                          </p:stCondLst>
                                        </p:cTn>
                                        <p:tgtEl>
                                          <p:spTgt spid="10"/>
                                        </p:tgtEl>
                                        <p:attrNameLst>
                                          <p:attrName>style.visibility</p:attrName>
                                        </p:attrNameLst>
                                      </p:cBhvr>
                                      <p:to>
                                        <p:strVal val="visible"/>
                                      </p:to>
                                    </p:set>
                                    <p:anim calcmode="lin" valueType="num">
                                      <p:cBhvr additive="base">
                                        <p:cTn id="41" dur="500"/>
                                        <p:tgtEl>
                                          <p:spTgt spid="10"/>
                                        </p:tgtEl>
                                        <p:attrNameLst>
                                          <p:attrName>ppt_y</p:attrName>
                                        </p:attrNameLst>
                                      </p:cBhvr>
                                      <p:tavLst>
                                        <p:tav tm="0">
                                          <p:val>
                                            <p:strVal val="#ppt_y+#ppt_h*1.125000"/>
                                          </p:val>
                                        </p:tav>
                                        <p:tav tm="100000">
                                          <p:val>
                                            <p:strVal val="#ppt_y"/>
                                          </p:val>
                                        </p:tav>
                                      </p:tavLst>
                                    </p:anim>
                                    <p:animEffect transition="in" filter="wipe(up)">
                                      <p:cBhvr>
                                        <p:cTn id="4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1258772" y="1379423"/>
            <a:ext cx="1902058" cy="1282133"/>
            <a:chOff x="3237545" y="4561747"/>
            <a:chExt cx="1146960" cy="1146960"/>
          </a:xfrm>
        </p:grpSpPr>
        <p:sp>
          <p:nvSpPr>
            <p:cNvPr id="5" name="圆角矩形 4"/>
            <p:cNvSpPr/>
            <p:nvPr/>
          </p:nvSpPr>
          <p:spPr>
            <a:xfrm>
              <a:off x="3237545" y="4561747"/>
              <a:ext cx="1146960" cy="1146960"/>
            </a:xfrm>
            <a:prstGeom prst="roundRect">
              <a:avLst>
                <a:gd name="adj" fmla="val 9039"/>
              </a:avLst>
            </a:prstGeom>
            <a:solidFill>
              <a:schemeClr val="accent1"/>
            </a:solidFill>
            <a:ln w="31750">
              <a:gradFill flip="none" rotWithShape="1">
                <a:gsLst>
                  <a:gs pos="0">
                    <a:schemeClr val="bg1">
                      <a:lumMod val="85000"/>
                    </a:schemeClr>
                  </a:gs>
                  <a:gs pos="100000">
                    <a:schemeClr val="bg1"/>
                  </a:gs>
                </a:gsLst>
                <a:lin ang="2700000" scaled="1"/>
                <a:tileRect/>
              </a:gradFill>
            </a:ln>
            <a:effectLst>
              <a:innerShdw blurRad="127000" dist="63500" dir="13500000">
                <a:schemeClr val="tx1">
                  <a:lumMod val="65000"/>
                  <a:lumOff val="35000"/>
                  <a:alpha val="4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6" name="圆角矩形 5"/>
            <p:cNvSpPr/>
            <p:nvPr/>
          </p:nvSpPr>
          <p:spPr>
            <a:xfrm>
              <a:off x="3294838" y="4642031"/>
              <a:ext cx="1032367" cy="986387"/>
            </a:xfrm>
            <a:prstGeom prst="roundRect">
              <a:avLst>
                <a:gd name="adj" fmla="val 9613"/>
              </a:avLst>
            </a:prstGeom>
            <a:solidFill>
              <a:schemeClr val="bg1">
                <a:lumMod val="95000"/>
              </a:schemeClr>
            </a:solidFill>
            <a:ln w="50800">
              <a:noFill/>
            </a:ln>
            <a:effectLst>
              <a:outerShdw blurRad="76200" dist="38100" dir="2700000" algn="tl" rotWithShape="0">
                <a:schemeClr val="tx1">
                  <a:lumMod val="65000"/>
                  <a:lumOff val="35000"/>
                  <a:alpha val="64000"/>
                </a:schemeClr>
              </a:outerShdw>
            </a:effectLst>
            <a:scene3d>
              <a:camera prst="orthographicFront"/>
              <a:lightRig rig="threePt" dir="t"/>
            </a:scene3d>
            <a:sp3d prstMaterial="softEdge">
              <a:bevelT w="4445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grpSp>
      <p:grpSp>
        <p:nvGrpSpPr>
          <p:cNvPr id="7" name="组合 6"/>
          <p:cNvGrpSpPr/>
          <p:nvPr/>
        </p:nvGrpSpPr>
        <p:grpSpPr>
          <a:xfrm>
            <a:off x="3620972" y="1379423"/>
            <a:ext cx="1902058" cy="1282133"/>
            <a:chOff x="3237545" y="4561747"/>
            <a:chExt cx="1146960" cy="1146960"/>
          </a:xfrm>
        </p:grpSpPr>
        <p:sp>
          <p:nvSpPr>
            <p:cNvPr id="8" name="圆角矩形 7"/>
            <p:cNvSpPr/>
            <p:nvPr/>
          </p:nvSpPr>
          <p:spPr>
            <a:xfrm>
              <a:off x="3237545" y="4561747"/>
              <a:ext cx="1146960" cy="1146960"/>
            </a:xfrm>
            <a:prstGeom prst="roundRect">
              <a:avLst>
                <a:gd name="adj" fmla="val 9039"/>
              </a:avLst>
            </a:prstGeom>
            <a:solidFill>
              <a:schemeClr val="accent2"/>
            </a:solidFill>
            <a:ln w="31750">
              <a:gradFill flip="none" rotWithShape="1">
                <a:gsLst>
                  <a:gs pos="0">
                    <a:schemeClr val="bg1">
                      <a:lumMod val="85000"/>
                    </a:schemeClr>
                  </a:gs>
                  <a:gs pos="100000">
                    <a:schemeClr val="bg1"/>
                  </a:gs>
                </a:gsLst>
                <a:lin ang="2700000" scaled="1"/>
                <a:tileRect/>
              </a:gradFill>
            </a:ln>
            <a:effectLst>
              <a:innerShdw blurRad="127000" dist="63500" dir="13500000">
                <a:schemeClr val="tx1">
                  <a:lumMod val="65000"/>
                  <a:lumOff val="35000"/>
                  <a:alpha val="4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9" name="圆角矩形 8"/>
            <p:cNvSpPr/>
            <p:nvPr/>
          </p:nvSpPr>
          <p:spPr>
            <a:xfrm>
              <a:off x="3294838" y="4642031"/>
              <a:ext cx="1032367" cy="986387"/>
            </a:xfrm>
            <a:prstGeom prst="roundRect">
              <a:avLst>
                <a:gd name="adj" fmla="val 9613"/>
              </a:avLst>
            </a:prstGeom>
            <a:solidFill>
              <a:schemeClr val="bg1">
                <a:lumMod val="95000"/>
              </a:schemeClr>
            </a:solidFill>
            <a:ln w="50800">
              <a:noFill/>
            </a:ln>
            <a:effectLst>
              <a:outerShdw blurRad="76200" dist="38100" dir="2700000" algn="tl" rotWithShape="0">
                <a:schemeClr val="tx1">
                  <a:lumMod val="65000"/>
                  <a:lumOff val="35000"/>
                  <a:alpha val="64000"/>
                </a:schemeClr>
              </a:outerShdw>
            </a:effectLst>
            <a:scene3d>
              <a:camera prst="orthographicFront"/>
              <a:lightRig rig="threePt" dir="t"/>
            </a:scene3d>
            <a:sp3d prstMaterial="softEdge">
              <a:bevelT w="4445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grpSp>
      <p:grpSp>
        <p:nvGrpSpPr>
          <p:cNvPr id="10" name="组合 9"/>
          <p:cNvGrpSpPr/>
          <p:nvPr/>
        </p:nvGrpSpPr>
        <p:grpSpPr>
          <a:xfrm>
            <a:off x="5983173" y="1379423"/>
            <a:ext cx="1902058" cy="1282133"/>
            <a:chOff x="3237545" y="4561747"/>
            <a:chExt cx="1146960" cy="1146960"/>
          </a:xfrm>
        </p:grpSpPr>
        <p:sp>
          <p:nvSpPr>
            <p:cNvPr id="11" name="圆角矩形 10"/>
            <p:cNvSpPr/>
            <p:nvPr/>
          </p:nvSpPr>
          <p:spPr>
            <a:xfrm>
              <a:off x="3237545" y="4561747"/>
              <a:ext cx="1146960" cy="1146960"/>
            </a:xfrm>
            <a:prstGeom prst="roundRect">
              <a:avLst>
                <a:gd name="adj" fmla="val 9039"/>
              </a:avLst>
            </a:prstGeom>
            <a:solidFill>
              <a:schemeClr val="accent3"/>
            </a:solidFill>
            <a:ln w="31750">
              <a:gradFill flip="none" rotWithShape="1">
                <a:gsLst>
                  <a:gs pos="0">
                    <a:schemeClr val="bg1">
                      <a:lumMod val="85000"/>
                    </a:schemeClr>
                  </a:gs>
                  <a:gs pos="100000">
                    <a:schemeClr val="bg1"/>
                  </a:gs>
                </a:gsLst>
                <a:lin ang="2700000" scaled="1"/>
                <a:tileRect/>
              </a:gradFill>
            </a:ln>
            <a:effectLst>
              <a:innerShdw blurRad="127000" dist="63500" dir="13500000">
                <a:schemeClr val="tx1">
                  <a:lumMod val="65000"/>
                  <a:lumOff val="35000"/>
                  <a:alpha val="4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12" name="圆角矩形 11"/>
            <p:cNvSpPr/>
            <p:nvPr/>
          </p:nvSpPr>
          <p:spPr>
            <a:xfrm>
              <a:off x="3294838" y="4642031"/>
              <a:ext cx="1032367" cy="986387"/>
            </a:xfrm>
            <a:prstGeom prst="roundRect">
              <a:avLst>
                <a:gd name="adj" fmla="val 9613"/>
              </a:avLst>
            </a:prstGeom>
            <a:solidFill>
              <a:schemeClr val="bg1">
                <a:lumMod val="95000"/>
              </a:schemeClr>
            </a:solidFill>
            <a:ln w="50800">
              <a:noFill/>
            </a:ln>
            <a:effectLst>
              <a:outerShdw blurRad="76200" dist="38100" dir="2700000" algn="tl" rotWithShape="0">
                <a:schemeClr val="tx1">
                  <a:lumMod val="65000"/>
                  <a:lumOff val="35000"/>
                  <a:alpha val="64000"/>
                </a:schemeClr>
              </a:outerShdw>
            </a:effectLst>
            <a:scene3d>
              <a:camera prst="orthographicFront"/>
              <a:lightRig rig="threePt" dir="t"/>
            </a:scene3d>
            <a:sp3d prstMaterial="softEdge">
              <a:bevelT w="4445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grpSp>
      <p:grpSp>
        <p:nvGrpSpPr>
          <p:cNvPr id="13" name="组合 12"/>
          <p:cNvGrpSpPr/>
          <p:nvPr/>
        </p:nvGrpSpPr>
        <p:grpSpPr>
          <a:xfrm>
            <a:off x="1258772" y="2931998"/>
            <a:ext cx="1902058" cy="1282133"/>
            <a:chOff x="3237545" y="4561747"/>
            <a:chExt cx="1146960" cy="1146960"/>
          </a:xfrm>
        </p:grpSpPr>
        <p:sp>
          <p:nvSpPr>
            <p:cNvPr id="14" name="圆角矩形 13"/>
            <p:cNvSpPr/>
            <p:nvPr/>
          </p:nvSpPr>
          <p:spPr>
            <a:xfrm>
              <a:off x="3237545" y="4561747"/>
              <a:ext cx="1146960" cy="1146960"/>
            </a:xfrm>
            <a:prstGeom prst="roundRect">
              <a:avLst>
                <a:gd name="adj" fmla="val 9039"/>
              </a:avLst>
            </a:prstGeom>
            <a:solidFill>
              <a:schemeClr val="accent4"/>
            </a:solidFill>
            <a:ln w="31750">
              <a:gradFill flip="none" rotWithShape="1">
                <a:gsLst>
                  <a:gs pos="0">
                    <a:schemeClr val="bg1">
                      <a:lumMod val="85000"/>
                    </a:schemeClr>
                  </a:gs>
                  <a:gs pos="100000">
                    <a:schemeClr val="bg1"/>
                  </a:gs>
                </a:gsLst>
                <a:lin ang="2700000" scaled="1"/>
                <a:tileRect/>
              </a:gradFill>
            </a:ln>
            <a:effectLst>
              <a:innerShdw blurRad="127000" dist="63500" dir="13500000">
                <a:schemeClr val="tx1">
                  <a:lumMod val="65000"/>
                  <a:lumOff val="35000"/>
                  <a:alpha val="4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15" name="圆角矩形 14"/>
            <p:cNvSpPr/>
            <p:nvPr/>
          </p:nvSpPr>
          <p:spPr>
            <a:xfrm>
              <a:off x="3294838" y="4642031"/>
              <a:ext cx="1032367" cy="986387"/>
            </a:xfrm>
            <a:prstGeom prst="roundRect">
              <a:avLst>
                <a:gd name="adj" fmla="val 9613"/>
              </a:avLst>
            </a:prstGeom>
            <a:solidFill>
              <a:schemeClr val="bg1">
                <a:lumMod val="95000"/>
              </a:schemeClr>
            </a:solidFill>
            <a:ln w="50800">
              <a:noFill/>
            </a:ln>
            <a:effectLst>
              <a:outerShdw blurRad="76200" dist="38100" dir="2700000" algn="tl" rotWithShape="0">
                <a:schemeClr val="tx1">
                  <a:lumMod val="65000"/>
                  <a:lumOff val="35000"/>
                  <a:alpha val="64000"/>
                </a:schemeClr>
              </a:outerShdw>
            </a:effectLst>
            <a:scene3d>
              <a:camera prst="orthographicFront"/>
              <a:lightRig rig="threePt" dir="t"/>
            </a:scene3d>
            <a:sp3d prstMaterial="softEdge">
              <a:bevelT w="4445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grpSp>
      <p:grpSp>
        <p:nvGrpSpPr>
          <p:cNvPr id="16" name="组合 15"/>
          <p:cNvGrpSpPr/>
          <p:nvPr/>
        </p:nvGrpSpPr>
        <p:grpSpPr>
          <a:xfrm>
            <a:off x="3620972" y="2931998"/>
            <a:ext cx="1902058" cy="1282133"/>
            <a:chOff x="3237545" y="4561747"/>
            <a:chExt cx="1146960" cy="1146960"/>
          </a:xfrm>
        </p:grpSpPr>
        <p:sp>
          <p:nvSpPr>
            <p:cNvPr id="17" name="圆角矩形 16"/>
            <p:cNvSpPr/>
            <p:nvPr/>
          </p:nvSpPr>
          <p:spPr>
            <a:xfrm>
              <a:off x="3237545" y="4561747"/>
              <a:ext cx="1146960" cy="1146960"/>
            </a:xfrm>
            <a:prstGeom prst="roundRect">
              <a:avLst>
                <a:gd name="adj" fmla="val 9039"/>
              </a:avLst>
            </a:prstGeom>
            <a:solidFill>
              <a:schemeClr val="accent1"/>
            </a:solidFill>
            <a:ln w="31750">
              <a:gradFill flip="none" rotWithShape="1">
                <a:gsLst>
                  <a:gs pos="0">
                    <a:schemeClr val="bg1">
                      <a:lumMod val="85000"/>
                    </a:schemeClr>
                  </a:gs>
                  <a:gs pos="100000">
                    <a:schemeClr val="bg1"/>
                  </a:gs>
                </a:gsLst>
                <a:lin ang="2700000" scaled="1"/>
                <a:tileRect/>
              </a:gradFill>
            </a:ln>
            <a:effectLst>
              <a:innerShdw blurRad="127000" dist="63500" dir="13500000">
                <a:schemeClr val="tx1">
                  <a:lumMod val="65000"/>
                  <a:lumOff val="35000"/>
                  <a:alpha val="4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18" name="圆角矩形 17"/>
            <p:cNvSpPr/>
            <p:nvPr/>
          </p:nvSpPr>
          <p:spPr>
            <a:xfrm>
              <a:off x="3294838" y="4642031"/>
              <a:ext cx="1032367" cy="986387"/>
            </a:xfrm>
            <a:prstGeom prst="roundRect">
              <a:avLst>
                <a:gd name="adj" fmla="val 9613"/>
              </a:avLst>
            </a:prstGeom>
            <a:solidFill>
              <a:schemeClr val="bg1">
                <a:lumMod val="95000"/>
              </a:schemeClr>
            </a:solidFill>
            <a:ln w="50800">
              <a:noFill/>
            </a:ln>
            <a:effectLst>
              <a:outerShdw blurRad="76200" dist="38100" dir="2700000" algn="tl" rotWithShape="0">
                <a:schemeClr val="tx1">
                  <a:lumMod val="65000"/>
                  <a:lumOff val="35000"/>
                  <a:alpha val="64000"/>
                </a:schemeClr>
              </a:outerShdw>
            </a:effectLst>
            <a:scene3d>
              <a:camera prst="orthographicFront"/>
              <a:lightRig rig="threePt" dir="t"/>
            </a:scene3d>
            <a:sp3d prstMaterial="softEdge">
              <a:bevelT w="4445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grpSp>
      <p:grpSp>
        <p:nvGrpSpPr>
          <p:cNvPr id="19" name="组合 18"/>
          <p:cNvGrpSpPr/>
          <p:nvPr/>
        </p:nvGrpSpPr>
        <p:grpSpPr>
          <a:xfrm>
            <a:off x="5983173" y="2931998"/>
            <a:ext cx="1902058" cy="1282133"/>
            <a:chOff x="3237545" y="4561747"/>
            <a:chExt cx="1146960" cy="1146960"/>
          </a:xfrm>
        </p:grpSpPr>
        <p:sp>
          <p:nvSpPr>
            <p:cNvPr id="20" name="圆角矩形 19"/>
            <p:cNvSpPr/>
            <p:nvPr/>
          </p:nvSpPr>
          <p:spPr>
            <a:xfrm>
              <a:off x="3237545" y="4561747"/>
              <a:ext cx="1146960" cy="1146960"/>
            </a:xfrm>
            <a:prstGeom prst="roundRect">
              <a:avLst>
                <a:gd name="adj" fmla="val 9039"/>
              </a:avLst>
            </a:prstGeom>
            <a:solidFill>
              <a:schemeClr val="accent2"/>
            </a:solidFill>
            <a:ln w="31750">
              <a:gradFill flip="none" rotWithShape="1">
                <a:gsLst>
                  <a:gs pos="0">
                    <a:schemeClr val="bg1">
                      <a:lumMod val="85000"/>
                    </a:schemeClr>
                  </a:gs>
                  <a:gs pos="100000">
                    <a:schemeClr val="bg1"/>
                  </a:gs>
                </a:gsLst>
                <a:lin ang="2700000" scaled="1"/>
                <a:tileRect/>
              </a:gradFill>
            </a:ln>
            <a:effectLst>
              <a:innerShdw blurRad="127000" dist="63500" dir="13500000">
                <a:schemeClr val="tx1">
                  <a:lumMod val="65000"/>
                  <a:lumOff val="35000"/>
                  <a:alpha val="4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21" name="圆角矩形 20"/>
            <p:cNvSpPr/>
            <p:nvPr/>
          </p:nvSpPr>
          <p:spPr>
            <a:xfrm>
              <a:off x="3294838" y="4642031"/>
              <a:ext cx="1032367" cy="986387"/>
            </a:xfrm>
            <a:prstGeom prst="roundRect">
              <a:avLst>
                <a:gd name="adj" fmla="val 9613"/>
              </a:avLst>
            </a:prstGeom>
            <a:solidFill>
              <a:schemeClr val="bg1">
                <a:lumMod val="95000"/>
              </a:schemeClr>
            </a:solidFill>
            <a:ln w="50800">
              <a:noFill/>
            </a:ln>
            <a:effectLst>
              <a:outerShdw blurRad="76200" dist="38100" dir="2700000" algn="tl" rotWithShape="0">
                <a:schemeClr val="tx1">
                  <a:lumMod val="65000"/>
                  <a:lumOff val="35000"/>
                  <a:alpha val="64000"/>
                </a:schemeClr>
              </a:outerShdw>
            </a:effectLst>
            <a:scene3d>
              <a:camera prst="orthographicFront"/>
              <a:lightRig rig="threePt" dir="t"/>
            </a:scene3d>
            <a:sp3d prstMaterial="softEdge">
              <a:bevelT w="4445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grpSp>
      <p:grpSp>
        <p:nvGrpSpPr>
          <p:cNvPr id="22" name="组合 21"/>
          <p:cNvGrpSpPr/>
          <p:nvPr/>
        </p:nvGrpSpPr>
        <p:grpSpPr>
          <a:xfrm>
            <a:off x="2070588" y="1704468"/>
            <a:ext cx="271519" cy="241276"/>
            <a:chOff x="3843406" y="5497220"/>
            <a:chExt cx="438051" cy="389258"/>
          </a:xfrm>
          <a:solidFill>
            <a:schemeClr val="accent1"/>
          </a:solidFill>
        </p:grpSpPr>
        <p:sp>
          <p:nvSpPr>
            <p:cNvPr id="23" name="Freeform 63"/>
            <p:cNvSpPr>
              <a:spLocks noEditPoints="1"/>
            </p:cNvSpPr>
            <p:nvPr/>
          </p:nvSpPr>
          <p:spPr bwMode="auto">
            <a:xfrm>
              <a:off x="3843406" y="5497220"/>
              <a:ext cx="438051" cy="389258"/>
            </a:xfrm>
            <a:custGeom>
              <a:avLst/>
              <a:gdLst>
                <a:gd name="T0" fmla="*/ 165 w 171"/>
                <a:gd name="T1" fmla="*/ 0 h 152"/>
                <a:gd name="T2" fmla="*/ 5 w 171"/>
                <a:gd name="T3" fmla="*/ 0 h 152"/>
                <a:gd name="T4" fmla="*/ 0 w 171"/>
                <a:gd name="T5" fmla="*/ 5 h 152"/>
                <a:gd name="T6" fmla="*/ 0 w 171"/>
                <a:gd name="T7" fmla="*/ 146 h 152"/>
                <a:gd name="T8" fmla="*/ 5 w 171"/>
                <a:gd name="T9" fmla="*/ 152 h 152"/>
                <a:gd name="T10" fmla="*/ 165 w 171"/>
                <a:gd name="T11" fmla="*/ 152 h 152"/>
                <a:gd name="T12" fmla="*/ 171 w 171"/>
                <a:gd name="T13" fmla="*/ 146 h 152"/>
                <a:gd name="T14" fmla="*/ 171 w 171"/>
                <a:gd name="T15" fmla="*/ 5 h 152"/>
                <a:gd name="T16" fmla="*/ 165 w 171"/>
                <a:gd name="T17" fmla="*/ 0 h 152"/>
                <a:gd name="T18" fmla="*/ 132 w 171"/>
                <a:gd name="T19" fmla="*/ 12 h 152"/>
                <a:gd name="T20" fmla="*/ 139 w 171"/>
                <a:gd name="T21" fmla="*/ 19 h 152"/>
                <a:gd name="T22" fmla="*/ 132 w 171"/>
                <a:gd name="T23" fmla="*/ 26 h 152"/>
                <a:gd name="T24" fmla="*/ 124 w 171"/>
                <a:gd name="T25" fmla="*/ 19 h 152"/>
                <a:gd name="T26" fmla="*/ 132 w 171"/>
                <a:gd name="T27" fmla="*/ 12 h 152"/>
                <a:gd name="T28" fmla="*/ 110 w 171"/>
                <a:gd name="T29" fmla="*/ 12 h 152"/>
                <a:gd name="T30" fmla="*/ 118 w 171"/>
                <a:gd name="T31" fmla="*/ 19 h 152"/>
                <a:gd name="T32" fmla="*/ 110 w 171"/>
                <a:gd name="T33" fmla="*/ 26 h 152"/>
                <a:gd name="T34" fmla="*/ 103 w 171"/>
                <a:gd name="T35" fmla="*/ 19 h 152"/>
                <a:gd name="T36" fmla="*/ 110 w 171"/>
                <a:gd name="T37" fmla="*/ 12 h 152"/>
                <a:gd name="T38" fmla="*/ 160 w 171"/>
                <a:gd name="T39" fmla="*/ 141 h 152"/>
                <a:gd name="T40" fmla="*/ 11 w 171"/>
                <a:gd name="T41" fmla="*/ 141 h 152"/>
                <a:gd name="T42" fmla="*/ 11 w 171"/>
                <a:gd name="T43" fmla="*/ 38 h 152"/>
                <a:gd name="T44" fmla="*/ 160 w 171"/>
                <a:gd name="T45" fmla="*/ 38 h 152"/>
                <a:gd name="T46" fmla="*/ 160 w 171"/>
                <a:gd name="T47" fmla="*/ 141 h 152"/>
                <a:gd name="T48" fmla="*/ 153 w 171"/>
                <a:gd name="T49" fmla="*/ 26 h 152"/>
                <a:gd name="T50" fmla="*/ 146 w 171"/>
                <a:gd name="T51" fmla="*/ 19 h 152"/>
                <a:gd name="T52" fmla="*/ 153 w 171"/>
                <a:gd name="T53" fmla="*/ 12 h 152"/>
                <a:gd name="T54" fmla="*/ 160 w 171"/>
                <a:gd name="T55" fmla="*/ 19 h 152"/>
                <a:gd name="T56" fmla="*/ 153 w 171"/>
                <a:gd name="T57" fmla="*/ 26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71" h="152">
                  <a:moveTo>
                    <a:pt x="165" y="0"/>
                  </a:moveTo>
                  <a:cubicBezTo>
                    <a:pt x="5" y="0"/>
                    <a:pt x="5" y="0"/>
                    <a:pt x="5" y="0"/>
                  </a:cubicBezTo>
                  <a:cubicBezTo>
                    <a:pt x="2" y="0"/>
                    <a:pt x="0" y="2"/>
                    <a:pt x="0" y="5"/>
                  </a:cubicBezTo>
                  <a:cubicBezTo>
                    <a:pt x="0" y="146"/>
                    <a:pt x="0" y="146"/>
                    <a:pt x="0" y="146"/>
                  </a:cubicBezTo>
                  <a:cubicBezTo>
                    <a:pt x="0" y="149"/>
                    <a:pt x="2" y="152"/>
                    <a:pt x="5" y="152"/>
                  </a:cubicBezTo>
                  <a:cubicBezTo>
                    <a:pt x="165" y="152"/>
                    <a:pt x="165" y="152"/>
                    <a:pt x="165" y="152"/>
                  </a:cubicBezTo>
                  <a:cubicBezTo>
                    <a:pt x="168" y="152"/>
                    <a:pt x="171" y="149"/>
                    <a:pt x="171" y="146"/>
                  </a:cubicBezTo>
                  <a:cubicBezTo>
                    <a:pt x="171" y="5"/>
                    <a:pt x="171" y="5"/>
                    <a:pt x="171" y="5"/>
                  </a:cubicBezTo>
                  <a:cubicBezTo>
                    <a:pt x="171" y="2"/>
                    <a:pt x="168" y="0"/>
                    <a:pt x="165" y="0"/>
                  </a:cubicBezTo>
                  <a:close/>
                  <a:moveTo>
                    <a:pt x="132" y="12"/>
                  </a:moveTo>
                  <a:cubicBezTo>
                    <a:pt x="136" y="12"/>
                    <a:pt x="139" y="15"/>
                    <a:pt x="139" y="19"/>
                  </a:cubicBezTo>
                  <a:cubicBezTo>
                    <a:pt x="139" y="23"/>
                    <a:pt x="136" y="26"/>
                    <a:pt x="132" y="26"/>
                  </a:cubicBezTo>
                  <a:cubicBezTo>
                    <a:pt x="128" y="26"/>
                    <a:pt x="124" y="23"/>
                    <a:pt x="124" y="19"/>
                  </a:cubicBezTo>
                  <a:cubicBezTo>
                    <a:pt x="124" y="15"/>
                    <a:pt x="128" y="12"/>
                    <a:pt x="132" y="12"/>
                  </a:cubicBezTo>
                  <a:close/>
                  <a:moveTo>
                    <a:pt x="110" y="12"/>
                  </a:moveTo>
                  <a:cubicBezTo>
                    <a:pt x="114" y="12"/>
                    <a:pt x="118" y="15"/>
                    <a:pt x="118" y="19"/>
                  </a:cubicBezTo>
                  <a:cubicBezTo>
                    <a:pt x="118" y="23"/>
                    <a:pt x="114" y="26"/>
                    <a:pt x="110" y="26"/>
                  </a:cubicBezTo>
                  <a:cubicBezTo>
                    <a:pt x="106" y="26"/>
                    <a:pt x="103" y="23"/>
                    <a:pt x="103" y="19"/>
                  </a:cubicBezTo>
                  <a:cubicBezTo>
                    <a:pt x="103" y="15"/>
                    <a:pt x="106" y="12"/>
                    <a:pt x="110" y="12"/>
                  </a:cubicBezTo>
                  <a:close/>
                  <a:moveTo>
                    <a:pt x="160" y="141"/>
                  </a:moveTo>
                  <a:cubicBezTo>
                    <a:pt x="11" y="141"/>
                    <a:pt x="11" y="141"/>
                    <a:pt x="11" y="141"/>
                  </a:cubicBezTo>
                  <a:cubicBezTo>
                    <a:pt x="11" y="38"/>
                    <a:pt x="11" y="38"/>
                    <a:pt x="11" y="38"/>
                  </a:cubicBezTo>
                  <a:cubicBezTo>
                    <a:pt x="160" y="38"/>
                    <a:pt x="160" y="38"/>
                    <a:pt x="160" y="38"/>
                  </a:cubicBezTo>
                  <a:lnTo>
                    <a:pt x="160" y="141"/>
                  </a:lnTo>
                  <a:close/>
                  <a:moveTo>
                    <a:pt x="153" y="26"/>
                  </a:moveTo>
                  <a:cubicBezTo>
                    <a:pt x="149" y="26"/>
                    <a:pt x="146" y="23"/>
                    <a:pt x="146" y="19"/>
                  </a:cubicBezTo>
                  <a:cubicBezTo>
                    <a:pt x="146" y="15"/>
                    <a:pt x="149" y="12"/>
                    <a:pt x="153" y="12"/>
                  </a:cubicBezTo>
                  <a:cubicBezTo>
                    <a:pt x="157" y="12"/>
                    <a:pt x="160" y="15"/>
                    <a:pt x="160" y="19"/>
                  </a:cubicBezTo>
                  <a:cubicBezTo>
                    <a:pt x="160" y="23"/>
                    <a:pt x="157" y="26"/>
                    <a:pt x="153"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24" name="Freeform 64"/>
            <p:cNvSpPr>
              <a:spLocks noEditPoints="1"/>
            </p:cNvSpPr>
            <p:nvPr/>
          </p:nvSpPr>
          <p:spPr bwMode="auto">
            <a:xfrm>
              <a:off x="3864007" y="5619744"/>
              <a:ext cx="394679" cy="249385"/>
            </a:xfrm>
            <a:custGeom>
              <a:avLst/>
              <a:gdLst>
                <a:gd name="T0" fmla="*/ 0 w 154"/>
                <a:gd name="T1" fmla="*/ 76 h 97"/>
                <a:gd name="T2" fmla="*/ 12 w 154"/>
                <a:gd name="T3" fmla="*/ 97 h 97"/>
                <a:gd name="T4" fmla="*/ 9 w 154"/>
                <a:gd name="T5" fmla="*/ 66 h 97"/>
                <a:gd name="T6" fmla="*/ 8 w 154"/>
                <a:gd name="T7" fmla="*/ 64 h 97"/>
                <a:gd name="T8" fmla="*/ 24 w 154"/>
                <a:gd name="T9" fmla="*/ 32 h 97"/>
                <a:gd name="T10" fmla="*/ 27 w 154"/>
                <a:gd name="T11" fmla="*/ 30 h 97"/>
                <a:gd name="T12" fmla="*/ 27 w 154"/>
                <a:gd name="T13" fmla="*/ 28 h 97"/>
                <a:gd name="T14" fmla="*/ 30 w 154"/>
                <a:gd name="T15" fmla="*/ 26 h 97"/>
                <a:gd name="T16" fmla="*/ 31 w 154"/>
                <a:gd name="T17" fmla="*/ 25 h 97"/>
                <a:gd name="T18" fmla="*/ 30 w 154"/>
                <a:gd name="T19" fmla="*/ 25 h 97"/>
                <a:gd name="T20" fmla="*/ 31 w 154"/>
                <a:gd name="T21" fmla="*/ 23 h 97"/>
                <a:gd name="T22" fmla="*/ 33 w 154"/>
                <a:gd name="T23" fmla="*/ 24 h 97"/>
                <a:gd name="T24" fmla="*/ 44 w 154"/>
                <a:gd name="T25" fmla="*/ 14 h 97"/>
                <a:gd name="T26" fmla="*/ 42 w 154"/>
                <a:gd name="T27" fmla="*/ 16 h 97"/>
                <a:gd name="T28" fmla="*/ 77 w 154"/>
                <a:gd name="T29" fmla="*/ 8 h 97"/>
                <a:gd name="T30" fmla="*/ 114 w 154"/>
                <a:gd name="T31" fmla="*/ 19 h 97"/>
                <a:gd name="T32" fmla="*/ 118 w 154"/>
                <a:gd name="T33" fmla="*/ 22 h 97"/>
                <a:gd name="T34" fmla="*/ 122 w 154"/>
                <a:gd name="T35" fmla="*/ 23 h 97"/>
                <a:gd name="T36" fmla="*/ 123 w 154"/>
                <a:gd name="T37" fmla="*/ 25 h 97"/>
                <a:gd name="T38" fmla="*/ 124 w 154"/>
                <a:gd name="T39" fmla="*/ 26 h 97"/>
                <a:gd name="T40" fmla="*/ 139 w 154"/>
                <a:gd name="T41" fmla="*/ 44 h 97"/>
                <a:gd name="T42" fmla="*/ 140 w 154"/>
                <a:gd name="T43" fmla="*/ 45 h 97"/>
                <a:gd name="T44" fmla="*/ 141 w 154"/>
                <a:gd name="T45" fmla="*/ 52 h 97"/>
                <a:gd name="T46" fmla="*/ 142 w 154"/>
                <a:gd name="T47" fmla="*/ 55 h 97"/>
                <a:gd name="T48" fmla="*/ 143 w 154"/>
                <a:gd name="T49" fmla="*/ 54 h 97"/>
                <a:gd name="T50" fmla="*/ 144 w 154"/>
                <a:gd name="T51" fmla="*/ 57 h 97"/>
                <a:gd name="T52" fmla="*/ 142 w 154"/>
                <a:gd name="T53" fmla="*/ 56 h 97"/>
                <a:gd name="T54" fmla="*/ 143 w 154"/>
                <a:gd name="T55" fmla="*/ 57 h 97"/>
                <a:gd name="T56" fmla="*/ 144 w 154"/>
                <a:gd name="T57" fmla="*/ 62 h 97"/>
                <a:gd name="T58" fmla="*/ 145 w 154"/>
                <a:gd name="T59" fmla="*/ 76 h 97"/>
                <a:gd name="T60" fmla="*/ 144 w 154"/>
                <a:gd name="T61" fmla="*/ 89 h 97"/>
                <a:gd name="T62" fmla="*/ 144 w 154"/>
                <a:gd name="T63" fmla="*/ 95 h 97"/>
                <a:gd name="T64" fmla="*/ 143 w 154"/>
                <a:gd name="T65" fmla="*/ 93 h 97"/>
                <a:gd name="T66" fmla="*/ 151 w 154"/>
                <a:gd name="T67" fmla="*/ 97 h 97"/>
                <a:gd name="T68" fmla="*/ 77 w 154"/>
                <a:gd name="T69" fmla="*/ 0 h 97"/>
                <a:gd name="T70" fmla="*/ 142 w 154"/>
                <a:gd name="T71" fmla="*/ 5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54" h="97">
                  <a:moveTo>
                    <a:pt x="77" y="0"/>
                  </a:moveTo>
                  <a:cubicBezTo>
                    <a:pt x="35" y="0"/>
                    <a:pt x="0" y="34"/>
                    <a:pt x="0" y="76"/>
                  </a:cubicBezTo>
                  <a:cubicBezTo>
                    <a:pt x="0" y="83"/>
                    <a:pt x="1" y="90"/>
                    <a:pt x="3" y="97"/>
                  </a:cubicBezTo>
                  <a:cubicBezTo>
                    <a:pt x="12" y="97"/>
                    <a:pt x="12" y="97"/>
                    <a:pt x="12" y="97"/>
                  </a:cubicBezTo>
                  <a:cubicBezTo>
                    <a:pt x="10" y="91"/>
                    <a:pt x="8" y="84"/>
                    <a:pt x="8" y="76"/>
                  </a:cubicBezTo>
                  <a:cubicBezTo>
                    <a:pt x="8" y="73"/>
                    <a:pt x="9" y="70"/>
                    <a:pt x="9" y="66"/>
                  </a:cubicBezTo>
                  <a:cubicBezTo>
                    <a:pt x="9" y="66"/>
                    <a:pt x="9" y="65"/>
                    <a:pt x="9" y="64"/>
                  </a:cubicBezTo>
                  <a:cubicBezTo>
                    <a:pt x="8" y="64"/>
                    <a:pt x="8" y="64"/>
                    <a:pt x="8" y="64"/>
                  </a:cubicBezTo>
                  <a:cubicBezTo>
                    <a:pt x="10" y="52"/>
                    <a:pt x="15" y="41"/>
                    <a:pt x="23" y="32"/>
                  </a:cubicBezTo>
                  <a:cubicBezTo>
                    <a:pt x="23" y="32"/>
                    <a:pt x="24" y="32"/>
                    <a:pt x="24" y="32"/>
                  </a:cubicBezTo>
                  <a:cubicBezTo>
                    <a:pt x="25" y="32"/>
                    <a:pt x="25" y="31"/>
                    <a:pt x="26" y="31"/>
                  </a:cubicBezTo>
                  <a:cubicBezTo>
                    <a:pt x="26" y="31"/>
                    <a:pt x="26" y="30"/>
                    <a:pt x="27" y="30"/>
                  </a:cubicBezTo>
                  <a:cubicBezTo>
                    <a:pt x="27" y="30"/>
                    <a:pt x="27" y="29"/>
                    <a:pt x="26" y="29"/>
                  </a:cubicBezTo>
                  <a:cubicBezTo>
                    <a:pt x="26" y="28"/>
                    <a:pt x="27" y="29"/>
                    <a:pt x="27" y="28"/>
                  </a:cubicBezTo>
                  <a:cubicBezTo>
                    <a:pt x="27" y="28"/>
                    <a:pt x="28" y="28"/>
                    <a:pt x="28" y="28"/>
                  </a:cubicBezTo>
                  <a:cubicBezTo>
                    <a:pt x="29" y="28"/>
                    <a:pt x="30" y="27"/>
                    <a:pt x="30" y="26"/>
                  </a:cubicBezTo>
                  <a:cubicBezTo>
                    <a:pt x="31" y="26"/>
                    <a:pt x="31" y="25"/>
                    <a:pt x="31" y="25"/>
                  </a:cubicBezTo>
                  <a:cubicBezTo>
                    <a:pt x="31" y="25"/>
                    <a:pt x="31" y="25"/>
                    <a:pt x="31" y="25"/>
                  </a:cubicBezTo>
                  <a:cubicBezTo>
                    <a:pt x="32" y="25"/>
                    <a:pt x="32" y="25"/>
                    <a:pt x="32" y="25"/>
                  </a:cubicBezTo>
                  <a:cubicBezTo>
                    <a:pt x="31" y="25"/>
                    <a:pt x="31" y="25"/>
                    <a:pt x="30" y="25"/>
                  </a:cubicBezTo>
                  <a:cubicBezTo>
                    <a:pt x="30" y="25"/>
                    <a:pt x="30" y="24"/>
                    <a:pt x="30" y="24"/>
                  </a:cubicBezTo>
                  <a:cubicBezTo>
                    <a:pt x="30" y="24"/>
                    <a:pt x="31" y="24"/>
                    <a:pt x="31" y="23"/>
                  </a:cubicBezTo>
                  <a:cubicBezTo>
                    <a:pt x="31" y="24"/>
                    <a:pt x="32" y="24"/>
                    <a:pt x="33" y="24"/>
                  </a:cubicBezTo>
                  <a:cubicBezTo>
                    <a:pt x="33" y="24"/>
                    <a:pt x="33" y="24"/>
                    <a:pt x="33" y="24"/>
                  </a:cubicBezTo>
                  <a:cubicBezTo>
                    <a:pt x="33" y="23"/>
                    <a:pt x="32" y="23"/>
                    <a:pt x="32" y="23"/>
                  </a:cubicBezTo>
                  <a:cubicBezTo>
                    <a:pt x="36" y="19"/>
                    <a:pt x="40" y="17"/>
                    <a:pt x="44" y="14"/>
                  </a:cubicBezTo>
                  <a:cubicBezTo>
                    <a:pt x="44" y="15"/>
                    <a:pt x="45" y="14"/>
                    <a:pt x="45" y="15"/>
                  </a:cubicBezTo>
                  <a:cubicBezTo>
                    <a:pt x="45" y="16"/>
                    <a:pt x="43" y="16"/>
                    <a:pt x="42" y="16"/>
                  </a:cubicBezTo>
                  <a:cubicBezTo>
                    <a:pt x="42" y="16"/>
                    <a:pt x="42" y="17"/>
                    <a:pt x="42" y="17"/>
                  </a:cubicBezTo>
                  <a:cubicBezTo>
                    <a:pt x="52" y="11"/>
                    <a:pt x="64" y="8"/>
                    <a:pt x="77" y="8"/>
                  </a:cubicBezTo>
                  <a:cubicBezTo>
                    <a:pt x="90" y="8"/>
                    <a:pt x="102" y="11"/>
                    <a:pt x="112" y="17"/>
                  </a:cubicBezTo>
                  <a:cubicBezTo>
                    <a:pt x="113" y="18"/>
                    <a:pt x="114" y="18"/>
                    <a:pt x="114" y="19"/>
                  </a:cubicBezTo>
                  <a:cubicBezTo>
                    <a:pt x="114" y="19"/>
                    <a:pt x="114" y="19"/>
                    <a:pt x="114" y="19"/>
                  </a:cubicBezTo>
                  <a:cubicBezTo>
                    <a:pt x="115" y="20"/>
                    <a:pt x="117" y="21"/>
                    <a:pt x="118" y="22"/>
                  </a:cubicBezTo>
                  <a:cubicBezTo>
                    <a:pt x="119" y="22"/>
                    <a:pt x="120" y="22"/>
                    <a:pt x="120" y="22"/>
                  </a:cubicBezTo>
                  <a:cubicBezTo>
                    <a:pt x="121" y="22"/>
                    <a:pt x="121" y="23"/>
                    <a:pt x="122" y="23"/>
                  </a:cubicBezTo>
                  <a:cubicBezTo>
                    <a:pt x="122" y="24"/>
                    <a:pt x="122" y="24"/>
                    <a:pt x="121" y="24"/>
                  </a:cubicBezTo>
                  <a:cubicBezTo>
                    <a:pt x="122" y="25"/>
                    <a:pt x="122" y="25"/>
                    <a:pt x="123" y="25"/>
                  </a:cubicBezTo>
                  <a:cubicBezTo>
                    <a:pt x="123" y="25"/>
                    <a:pt x="123" y="26"/>
                    <a:pt x="123" y="26"/>
                  </a:cubicBezTo>
                  <a:cubicBezTo>
                    <a:pt x="124" y="26"/>
                    <a:pt x="124" y="26"/>
                    <a:pt x="124" y="26"/>
                  </a:cubicBezTo>
                  <a:cubicBezTo>
                    <a:pt x="125" y="26"/>
                    <a:pt x="125" y="26"/>
                    <a:pt x="126" y="26"/>
                  </a:cubicBezTo>
                  <a:cubicBezTo>
                    <a:pt x="131" y="31"/>
                    <a:pt x="136" y="37"/>
                    <a:pt x="139" y="44"/>
                  </a:cubicBezTo>
                  <a:cubicBezTo>
                    <a:pt x="139" y="44"/>
                    <a:pt x="138" y="44"/>
                    <a:pt x="138" y="45"/>
                  </a:cubicBezTo>
                  <a:cubicBezTo>
                    <a:pt x="138" y="46"/>
                    <a:pt x="139" y="46"/>
                    <a:pt x="140" y="45"/>
                  </a:cubicBezTo>
                  <a:cubicBezTo>
                    <a:pt x="140" y="46"/>
                    <a:pt x="141" y="47"/>
                    <a:pt x="141" y="48"/>
                  </a:cubicBezTo>
                  <a:cubicBezTo>
                    <a:pt x="141" y="49"/>
                    <a:pt x="141" y="51"/>
                    <a:pt x="141" y="52"/>
                  </a:cubicBezTo>
                  <a:cubicBezTo>
                    <a:pt x="141" y="52"/>
                    <a:pt x="141" y="52"/>
                    <a:pt x="141" y="52"/>
                  </a:cubicBezTo>
                  <a:cubicBezTo>
                    <a:pt x="141" y="53"/>
                    <a:pt x="142" y="54"/>
                    <a:pt x="142" y="55"/>
                  </a:cubicBezTo>
                  <a:cubicBezTo>
                    <a:pt x="142" y="54"/>
                    <a:pt x="142" y="54"/>
                    <a:pt x="142" y="53"/>
                  </a:cubicBezTo>
                  <a:cubicBezTo>
                    <a:pt x="143" y="53"/>
                    <a:pt x="143" y="53"/>
                    <a:pt x="143" y="54"/>
                  </a:cubicBezTo>
                  <a:cubicBezTo>
                    <a:pt x="144" y="55"/>
                    <a:pt x="144" y="55"/>
                    <a:pt x="144" y="56"/>
                  </a:cubicBezTo>
                  <a:cubicBezTo>
                    <a:pt x="144" y="56"/>
                    <a:pt x="144" y="57"/>
                    <a:pt x="144" y="57"/>
                  </a:cubicBezTo>
                  <a:cubicBezTo>
                    <a:pt x="143" y="57"/>
                    <a:pt x="144" y="56"/>
                    <a:pt x="143" y="56"/>
                  </a:cubicBezTo>
                  <a:cubicBezTo>
                    <a:pt x="143" y="56"/>
                    <a:pt x="143" y="56"/>
                    <a:pt x="142" y="56"/>
                  </a:cubicBezTo>
                  <a:cubicBezTo>
                    <a:pt x="143" y="56"/>
                    <a:pt x="143" y="57"/>
                    <a:pt x="143" y="57"/>
                  </a:cubicBezTo>
                  <a:cubicBezTo>
                    <a:pt x="143" y="57"/>
                    <a:pt x="143" y="57"/>
                    <a:pt x="143" y="57"/>
                  </a:cubicBezTo>
                  <a:cubicBezTo>
                    <a:pt x="143" y="57"/>
                    <a:pt x="143" y="57"/>
                    <a:pt x="143" y="57"/>
                  </a:cubicBezTo>
                  <a:cubicBezTo>
                    <a:pt x="143" y="59"/>
                    <a:pt x="144" y="60"/>
                    <a:pt x="144" y="62"/>
                  </a:cubicBezTo>
                  <a:cubicBezTo>
                    <a:pt x="144" y="62"/>
                    <a:pt x="144" y="62"/>
                    <a:pt x="144" y="62"/>
                  </a:cubicBezTo>
                  <a:cubicBezTo>
                    <a:pt x="145" y="67"/>
                    <a:pt x="145" y="71"/>
                    <a:pt x="145" y="76"/>
                  </a:cubicBezTo>
                  <a:cubicBezTo>
                    <a:pt x="145" y="81"/>
                    <a:pt x="145" y="85"/>
                    <a:pt x="144" y="89"/>
                  </a:cubicBezTo>
                  <a:cubicBezTo>
                    <a:pt x="144" y="89"/>
                    <a:pt x="144" y="89"/>
                    <a:pt x="144" y="89"/>
                  </a:cubicBezTo>
                  <a:cubicBezTo>
                    <a:pt x="145" y="90"/>
                    <a:pt x="145" y="90"/>
                    <a:pt x="146" y="90"/>
                  </a:cubicBezTo>
                  <a:cubicBezTo>
                    <a:pt x="145" y="92"/>
                    <a:pt x="145" y="94"/>
                    <a:pt x="144" y="95"/>
                  </a:cubicBezTo>
                  <a:cubicBezTo>
                    <a:pt x="144" y="95"/>
                    <a:pt x="144" y="94"/>
                    <a:pt x="144" y="94"/>
                  </a:cubicBezTo>
                  <a:cubicBezTo>
                    <a:pt x="144" y="93"/>
                    <a:pt x="144" y="93"/>
                    <a:pt x="143" y="93"/>
                  </a:cubicBezTo>
                  <a:cubicBezTo>
                    <a:pt x="143" y="94"/>
                    <a:pt x="143" y="96"/>
                    <a:pt x="142" y="97"/>
                  </a:cubicBezTo>
                  <a:cubicBezTo>
                    <a:pt x="151" y="97"/>
                    <a:pt x="151" y="97"/>
                    <a:pt x="151" y="97"/>
                  </a:cubicBezTo>
                  <a:cubicBezTo>
                    <a:pt x="153" y="90"/>
                    <a:pt x="154" y="83"/>
                    <a:pt x="154" y="76"/>
                  </a:cubicBezTo>
                  <a:cubicBezTo>
                    <a:pt x="154" y="34"/>
                    <a:pt x="119" y="0"/>
                    <a:pt x="77" y="0"/>
                  </a:cubicBezTo>
                  <a:close/>
                  <a:moveTo>
                    <a:pt x="143" y="53"/>
                  </a:moveTo>
                  <a:cubicBezTo>
                    <a:pt x="142" y="52"/>
                    <a:pt x="142" y="51"/>
                    <a:pt x="142" y="50"/>
                  </a:cubicBezTo>
                  <a:cubicBezTo>
                    <a:pt x="142" y="51"/>
                    <a:pt x="143" y="52"/>
                    <a:pt x="143"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25" name="Freeform 65"/>
            <p:cNvSpPr/>
            <p:nvPr/>
          </p:nvSpPr>
          <p:spPr bwMode="auto">
            <a:xfrm>
              <a:off x="3961592" y="5668537"/>
              <a:ext cx="5422" cy="3253"/>
            </a:xfrm>
            <a:custGeom>
              <a:avLst/>
              <a:gdLst>
                <a:gd name="T0" fmla="*/ 0 w 2"/>
                <a:gd name="T1" fmla="*/ 1 h 1"/>
                <a:gd name="T2" fmla="*/ 2 w 2"/>
                <a:gd name="T3" fmla="*/ 0 h 1"/>
                <a:gd name="T4" fmla="*/ 0 w 2"/>
                <a:gd name="T5" fmla="*/ 1 h 1"/>
                <a:gd name="T6" fmla="*/ 0 w 2"/>
                <a:gd name="T7" fmla="*/ 1 h 1"/>
              </a:gdLst>
              <a:ahLst/>
              <a:cxnLst>
                <a:cxn ang="0">
                  <a:pos x="T0" y="T1"/>
                </a:cxn>
                <a:cxn ang="0">
                  <a:pos x="T2" y="T3"/>
                </a:cxn>
                <a:cxn ang="0">
                  <a:pos x="T4" y="T5"/>
                </a:cxn>
                <a:cxn ang="0">
                  <a:pos x="T6" y="T7"/>
                </a:cxn>
              </a:cxnLst>
              <a:rect l="0" t="0" r="r" b="b"/>
              <a:pathLst>
                <a:path w="2" h="1">
                  <a:moveTo>
                    <a:pt x="0" y="1"/>
                  </a:moveTo>
                  <a:cubicBezTo>
                    <a:pt x="1" y="1"/>
                    <a:pt x="1" y="0"/>
                    <a:pt x="2" y="0"/>
                  </a:cubicBezTo>
                  <a:cubicBezTo>
                    <a:pt x="1" y="0"/>
                    <a:pt x="1" y="1"/>
                    <a:pt x="0" y="1"/>
                  </a:cubicBezTo>
                  <a:cubicBezTo>
                    <a:pt x="0" y="1"/>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26" name="Freeform 66"/>
            <p:cNvSpPr/>
            <p:nvPr/>
          </p:nvSpPr>
          <p:spPr bwMode="auto">
            <a:xfrm>
              <a:off x="3969183" y="5666368"/>
              <a:ext cx="2169"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0" y="0"/>
                    <a:pt x="1"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27" name="Freeform 67"/>
            <p:cNvSpPr>
              <a:spLocks noEditPoints="1"/>
            </p:cNvSpPr>
            <p:nvPr/>
          </p:nvSpPr>
          <p:spPr bwMode="auto">
            <a:xfrm>
              <a:off x="3884608" y="5683717"/>
              <a:ext cx="114934" cy="185413"/>
            </a:xfrm>
            <a:custGeom>
              <a:avLst/>
              <a:gdLst>
                <a:gd name="T0" fmla="*/ 23 w 45"/>
                <a:gd name="T1" fmla="*/ 6 h 72"/>
                <a:gd name="T2" fmla="*/ 20 w 45"/>
                <a:gd name="T3" fmla="*/ 3 h 72"/>
                <a:gd name="T4" fmla="*/ 18 w 45"/>
                <a:gd name="T5" fmla="*/ 4 h 72"/>
                <a:gd name="T6" fmla="*/ 18 w 45"/>
                <a:gd name="T7" fmla="*/ 6 h 72"/>
                <a:gd name="T8" fmla="*/ 15 w 45"/>
                <a:gd name="T9" fmla="*/ 7 h 72"/>
                <a:gd name="T10" fmla="*/ 1 w 45"/>
                <a:gd name="T11" fmla="*/ 41 h 72"/>
                <a:gd name="T12" fmla="*/ 3 w 45"/>
                <a:gd name="T13" fmla="*/ 47 h 72"/>
                <a:gd name="T14" fmla="*/ 4 w 45"/>
                <a:gd name="T15" fmla="*/ 44 h 72"/>
                <a:gd name="T16" fmla="*/ 7 w 45"/>
                <a:gd name="T17" fmla="*/ 47 h 72"/>
                <a:gd name="T18" fmla="*/ 14 w 45"/>
                <a:gd name="T19" fmla="*/ 55 h 72"/>
                <a:gd name="T20" fmla="*/ 17 w 45"/>
                <a:gd name="T21" fmla="*/ 57 h 72"/>
                <a:gd name="T22" fmla="*/ 21 w 45"/>
                <a:gd name="T23" fmla="*/ 61 h 72"/>
                <a:gd name="T24" fmla="*/ 20 w 45"/>
                <a:gd name="T25" fmla="*/ 68 h 72"/>
                <a:gd name="T26" fmla="*/ 21 w 45"/>
                <a:gd name="T27" fmla="*/ 72 h 72"/>
                <a:gd name="T28" fmla="*/ 45 w 45"/>
                <a:gd name="T29" fmla="*/ 70 h 72"/>
                <a:gd name="T30" fmla="*/ 42 w 45"/>
                <a:gd name="T31" fmla="*/ 66 h 72"/>
                <a:gd name="T32" fmla="*/ 36 w 45"/>
                <a:gd name="T33" fmla="*/ 64 h 72"/>
                <a:gd name="T34" fmla="*/ 29 w 45"/>
                <a:gd name="T35" fmla="*/ 56 h 72"/>
                <a:gd name="T36" fmla="*/ 26 w 45"/>
                <a:gd name="T37" fmla="*/ 55 h 72"/>
                <a:gd name="T38" fmla="*/ 21 w 45"/>
                <a:gd name="T39" fmla="*/ 58 h 72"/>
                <a:gd name="T40" fmla="*/ 19 w 45"/>
                <a:gd name="T41" fmla="*/ 53 h 72"/>
                <a:gd name="T42" fmla="*/ 14 w 45"/>
                <a:gd name="T43" fmla="*/ 48 h 72"/>
                <a:gd name="T44" fmla="*/ 14 w 45"/>
                <a:gd name="T45" fmla="*/ 43 h 72"/>
                <a:gd name="T46" fmla="*/ 20 w 45"/>
                <a:gd name="T47" fmla="*/ 43 h 72"/>
                <a:gd name="T48" fmla="*/ 20 w 45"/>
                <a:gd name="T49" fmla="*/ 42 h 72"/>
                <a:gd name="T50" fmla="*/ 25 w 45"/>
                <a:gd name="T51" fmla="*/ 37 h 72"/>
                <a:gd name="T52" fmla="*/ 27 w 45"/>
                <a:gd name="T53" fmla="*/ 31 h 72"/>
                <a:gd name="T54" fmla="*/ 32 w 45"/>
                <a:gd name="T55" fmla="*/ 29 h 72"/>
                <a:gd name="T56" fmla="*/ 32 w 45"/>
                <a:gd name="T57" fmla="*/ 25 h 72"/>
                <a:gd name="T58" fmla="*/ 35 w 45"/>
                <a:gd name="T59" fmla="*/ 27 h 72"/>
                <a:gd name="T60" fmla="*/ 37 w 45"/>
                <a:gd name="T61" fmla="*/ 27 h 72"/>
                <a:gd name="T62" fmla="*/ 34 w 45"/>
                <a:gd name="T63" fmla="*/ 21 h 72"/>
                <a:gd name="T64" fmla="*/ 31 w 45"/>
                <a:gd name="T65" fmla="*/ 15 h 72"/>
                <a:gd name="T66" fmla="*/ 30 w 45"/>
                <a:gd name="T67" fmla="*/ 14 h 72"/>
                <a:gd name="T68" fmla="*/ 25 w 45"/>
                <a:gd name="T69" fmla="*/ 13 h 72"/>
                <a:gd name="T70" fmla="*/ 24 w 45"/>
                <a:gd name="T71" fmla="*/ 20 h 72"/>
                <a:gd name="T72" fmla="*/ 21 w 45"/>
                <a:gd name="T73" fmla="*/ 20 h 72"/>
                <a:gd name="T74" fmla="*/ 17 w 45"/>
                <a:gd name="T75" fmla="*/ 16 h 72"/>
                <a:gd name="T76" fmla="*/ 22 w 45"/>
                <a:gd name="T77" fmla="*/ 11 h 72"/>
                <a:gd name="T78" fmla="*/ 25 w 45"/>
                <a:gd name="T79" fmla="*/ 6 h 72"/>
                <a:gd name="T80" fmla="*/ 28 w 45"/>
                <a:gd name="T81" fmla="*/ 6 h 72"/>
                <a:gd name="T82" fmla="*/ 28 w 45"/>
                <a:gd name="T83" fmla="*/ 11 h 72"/>
                <a:gd name="T84" fmla="*/ 32 w 45"/>
                <a:gd name="T85" fmla="*/ 9 h 72"/>
                <a:gd name="T86" fmla="*/ 35 w 45"/>
                <a:gd name="T87" fmla="*/ 8 h 72"/>
                <a:gd name="T88" fmla="*/ 32 w 45"/>
                <a:gd name="T89" fmla="*/ 5 h 72"/>
                <a:gd name="T90" fmla="*/ 29 w 45"/>
                <a:gd name="T91" fmla="*/ 2 h 72"/>
                <a:gd name="T92" fmla="*/ 23 w 45"/>
                <a:gd name="T93" fmla="*/ 0 h 72"/>
                <a:gd name="T94" fmla="*/ 34 w 45"/>
                <a:gd name="T95" fmla="*/ 22 h 72"/>
                <a:gd name="T96" fmla="*/ 3 w 45"/>
                <a:gd name="T97" fmla="*/ 42 h 72"/>
                <a:gd name="T98" fmla="*/ 3 w 45"/>
                <a:gd name="T99" fmla="*/ 4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5" h="72">
                  <a:moveTo>
                    <a:pt x="22" y="1"/>
                  </a:moveTo>
                  <a:cubicBezTo>
                    <a:pt x="21" y="2"/>
                    <a:pt x="21" y="4"/>
                    <a:pt x="22" y="5"/>
                  </a:cubicBezTo>
                  <a:cubicBezTo>
                    <a:pt x="22" y="5"/>
                    <a:pt x="23" y="5"/>
                    <a:pt x="23" y="6"/>
                  </a:cubicBezTo>
                  <a:cubicBezTo>
                    <a:pt x="23" y="6"/>
                    <a:pt x="23" y="7"/>
                    <a:pt x="22" y="8"/>
                  </a:cubicBezTo>
                  <a:cubicBezTo>
                    <a:pt x="22" y="7"/>
                    <a:pt x="23" y="7"/>
                    <a:pt x="22" y="6"/>
                  </a:cubicBezTo>
                  <a:cubicBezTo>
                    <a:pt x="22" y="5"/>
                    <a:pt x="21" y="5"/>
                    <a:pt x="20" y="3"/>
                  </a:cubicBezTo>
                  <a:cubicBezTo>
                    <a:pt x="20" y="3"/>
                    <a:pt x="20" y="3"/>
                    <a:pt x="20" y="3"/>
                  </a:cubicBezTo>
                  <a:cubicBezTo>
                    <a:pt x="20" y="3"/>
                    <a:pt x="19" y="3"/>
                    <a:pt x="19" y="3"/>
                  </a:cubicBezTo>
                  <a:cubicBezTo>
                    <a:pt x="19" y="4"/>
                    <a:pt x="18" y="3"/>
                    <a:pt x="18" y="4"/>
                  </a:cubicBezTo>
                  <a:cubicBezTo>
                    <a:pt x="19" y="4"/>
                    <a:pt x="19" y="5"/>
                    <a:pt x="19" y="5"/>
                  </a:cubicBezTo>
                  <a:cubicBezTo>
                    <a:pt x="19" y="6"/>
                    <a:pt x="19" y="7"/>
                    <a:pt x="18" y="7"/>
                  </a:cubicBezTo>
                  <a:cubicBezTo>
                    <a:pt x="18" y="7"/>
                    <a:pt x="18" y="7"/>
                    <a:pt x="18" y="6"/>
                  </a:cubicBezTo>
                  <a:cubicBezTo>
                    <a:pt x="18" y="6"/>
                    <a:pt x="18" y="6"/>
                    <a:pt x="18" y="6"/>
                  </a:cubicBezTo>
                  <a:cubicBezTo>
                    <a:pt x="17" y="6"/>
                    <a:pt x="17" y="7"/>
                    <a:pt x="16" y="7"/>
                  </a:cubicBezTo>
                  <a:cubicBezTo>
                    <a:pt x="16" y="7"/>
                    <a:pt x="15" y="7"/>
                    <a:pt x="15" y="7"/>
                  </a:cubicBezTo>
                  <a:cubicBezTo>
                    <a:pt x="7" y="16"/>
                    <a:pt x="2" y="27"/>
                    <a:pt x="0" y="39"/>
                  </a:cubicBezTo>
                  <a:cubicBezTo>
                    <a:pt x="0" y="39"/>
                    <a:pt x="0" y="39"/>
                    <a:pt x="1" y="39"/>
                  </a:cubicBezTo>
                  <a:cubicBezTo>
                    <a:pt x="1" y="40"/>
                    <a:pt x="1" y="41"/>
                    <a:pt x="1" y="41"/>
                  </a:cubicBezTo>
                  <a:cubicBezTo>
                    <a:pt x="1" y="42"/>
                    <a:pt x="2" y="43"/>
                    <a:pt x="2" y="43"/>
                  </a:cubicBezTo>
                  <a:cubicBezTo>
                    <a:pt x="2" y="43"/>
                    <a:pt x="2" y="44"/>
                    <a:pt x="2" y="44"/>
                  </a:cubicBezTo>
                  <a:cubicBezTo>
                    <a:pt x="3" y="44"/>
                    <a:pt x="3" y="46"/>
                    <a:pt x="3" y="47"/>
                  </a:cubicBezTo>
                  <a:cubicBezTo>
                    <a:pt x="4" y="46"/>
                    <a:pt x="4" y="47"/>
                    <a:pt x="5" y="47"/>
                  </a:cubicBezTo>
                  <a:cubicBezTo>
                    <a:pt x="5" y="46"/>
                    <a:pt x="4" y="46"/>
                    <a:pt x="4" y="44"/>
                  </a:cubicBezTo>
                  <a:cubicBezTo>
                    <a:pt x="4" y="44"/>
                    <a:pt x="4" y="44"/>
                    <a:pt x="4" y="44"/>
                  </a:cubicBezTo>
                  <a:cubicBezTo>
                    <a:pt x="4" y="44"/>
                    <a:pt x="4" y="44"/>
                    <a:pt x="4" y="44"/>
                  </a:cubicBezTo>
                  <a:cubicBezTo>
                    <a:pt x="5" y="44"/>
                    <a:pt x="5" y="45"/>
                    <a:pt x="5" y="45"/>
                  </a:cubicBezTo>
                  <a:cubicBezTo>
                    <a:pt x="5" y="46"/>
                    <a:pt x="6" y="47"/>
                    <a:pt x="7" y="47"/>
                  </a:cubicBezTo>
                  <a:cubicBezTo>
                    <a:pt x="6" y="49"/>
                    <a:pt x="7" y="50"/>
                    <a:pt x="8" y="52"/>
                  </a:cubicBezTo>
                  <a:cubicBezTo>
                    <a:pt x="10" y="52"/>
                    <a:pt x="11" y="54"/>
                    <a:pt x="13" y="53"/>
                  </a:cubicBezTo>
                  <a:cubicBezTo>
                    <a:pt x="13" y="54"/>
                    <a:pt x="14" y="54"/>
                    <a:pt x="14" y="55"/>
                  </a:cubicBezTo>
                  <a:cubicBezTo>
                    <a:pt x="15" y="55"/>
                    <a:pt x="15" y="55"/>
                    <a:pt x="16" y="55"/>
                  </a:cubicBezTo>
                  <a:cubicBezTo>
                    <a:pt x="16" y="56"/>
                    <a:pt x="16" y="56"/>
                    <a:pt x="17" y="57"/>
                  </a:cubicBezTo>
                  <a:cubicBezTo>
                    <a:pt x="17" y="57"/>
                    <a:pt x="17" y="57"/>
                    <a:pt x="17" y="57"/>
                  </a:cubicBezTo>
                  <a:cubicBezTo>
                    <a:pt x="18" y="57"/>
                    <a:pt x="19" y="59"/>
                    <a:pt x="20" y="59"/>
                  </a:cubicBezTo>
                  <a:cubicBezTo>
                    <a:pt x="20" y="59"/>
                    <a:pt x="20" y="58"/>
                    <a:pt x="20" y="58"/>
                  </a:cubicBezTo>
                  <a:cubicBezTo>
                    <a:pt x="21" y="59"/>
                    <a:pt x="21" y="60"/>
                    <a:pt x="21" y="61"/>
                  </a:cubicBezTo>
                  <a:cubicBezTo>
                    <a:pt x="21" y="61"/>
                    <a:pt x="21" y="61"/>
                    <a:pt x="21" y="62"/>
                  </a:cubicBezTo>
                  <a:cubicBezTo>
                    <a:pt x="21" y="63"/>
                    <a:pt x="20" y="63"/>
                    <a:pt x="20" y="64"/>
                  </a:cubicBezTo>
                  <a:cubicBezTo>
                    <a:pt x="19" y="66"/>
                    <a:pt x="21" y="67"/>
                    <a:pt x="20" y="68"/>
                  </a:cubicBezTo>
                  <a:cubicBezTo>
                    <a:pt x="20" y="69"/>
                    <a:pt x="21" y="69"/>
                    <a:pt x="21" y="69"/>
                  </a:cubicBezTo>
                  <a:cubicBezTo>
                    <a:pt x="21" y="70"/>
                    <a:pt x="21" y="70"/>
                    <a:pt x="20" y="70"/>
                  </a:cubicBezTo>
                  <a:cubicBezTo>
                    <a:pt x="20" y="71"/>
                    <a:pt x="20" y="72"/>
                    <a:pt x="21" y="72"/>
                  </a:cubicBezTo>
                  <a:cubicBezTo>
                    <a:pt x="45" y="72"/>
                    <a:pt x="45" y="72"/>
                    <a:pt x="45" y="72"/>
                  </a:cubicBezTo>
                  <a:cubicBezTo>
                    <a:pt x="45" y="72"/>
                    <a:pt x="45" y="71"/>
                    <a:pt x="45" y="71"/>
                  </a:cubicBezTo>
                  <a:cubicBezTo>
                    <a:pt x="45" y="70"/>
                    <a:pt x="45" y="70"/>
                    <a:pt x="45" y="70"/>
                  </a:cubicBezTo>
                  <a:cubicBezTo>
                    <a:pt x="45" y="69"/>
                    <a:pt x="45" y="68"/>
                    <a:pt x="45" y="67"/>
                  </a:cubicBezTo>
                  <a:cubicBezTo>
                    <a:pt x="44" y="67"/>
                    <a:pt x="44" y="67"/>
                    <a:pt x="44" y="67"/>
                  </a:cubicBezTo>
                  <a:cubicBezTo>
                    <a:pt x="43" y="67"/>
                    <a:pt x="42" y="66"/>
                    <a:pt x="42" y="66"/>
                  </a:cubicBezTo>
                  <a:cubicBezTo>
                    <a:pt x="41" y="66"/>
                    <a:pt x="40" y="66"/>
                    <a:pt x="40" y="66"/>
                  </a:cubicBezTo>
                  <a:cubicBezTo>
                    <a:pt x="39" y="65"/>
                    <a:pt x="38" y="66"/>
                    <a:pt x="38" y="64"/>
                  </a:cubicBezTo>
                  <a:cubicBezTo>
                    <a:pt x="37" y="64"/>
                    <a:pt x="36" y="65"/>
                    <a:pt x="36" y="64"/>
                  </a:cubicBezTo>
                  <a:cubicBezTo>
                    <a:pt x="37" y="63"/>
                    <a:pt x="36" y="59"/>
                    <a:pt x="34" y="60"/>
                  </a:cubicBezTo>
                  <a:cubicBezTo>
                    <a:pt x="33" y="60"/>
                    <a:pt x="32" y="59"/>
                    <a:pt x="32" y="58"/>
                  </a:cubicBezTo>
                  <a:cubicBezTo>
                    <a:pt x="31" y="57"/>
                    <a:pt x="30" y="57"/>
                    <a:pt x="29" y="56"/>
                  </a:cubicBezTo>
                  <a:cubicBezTo>
                    <a:pt x="29" y="56"/>
                    <a:pt x="29" y="57"/>
                    <a:pt x="28" y="57"/>
                  </a:cubicBezTo>
                  <a:cubicBezTo>
                    <a:pt x="28" y="56"/>
                    <a:pt x="27" y="56"/>
                    <a:pt x="27" y="55"/>
                  </a:cubicBezTo>
                  <a:cubicBezTo>
                    <a:pt x="26" y="54"/>
                    <a:pt x="26" y="55"/>
                    <a:pt x="26" y="55"/>
                  </a:cubicBezTo>
                  <a:cubicBezTo>
                    <a:pt x="25" y="55"/>
                    <a:pt x="25" y="55"/>
                    <a:pt x="24" y="54"/>
                  </a:cubicBezTo>
                  <a:cubicBezTo>
                    <a:pt x="24" y="55"/>
                    <a:pt x="24" y="55"/>
                    <a:pt x="23" y="55"/>
                  </a:cubicBezTo>
                  <a:cubicBezTo>
                    <a:pt x="23" y="56"/>
                    <a:pt x="22" y="57"/>
                    <a:pt x="21" y="58"/>
                  </a:cubicBezTo>
                  <a:cubicBezTo>
                    <a:pt x="21" y="57"/>
                    <a:pt x="21" y="56"/>
                    <a:pt x="20" y="56"/>
                  </a:cubicBezTo>
                  <a:cubicBezTo>
                    <a:pt x="20" y="57"/>
                    <a:pt x="20" y="57"/>
                    <a:pt x="19" y="57"/>
                  </a:cubicBezTo>
                  <a:cubicBezTo>
                    <a:pt x="18" y="56"/>
                    <a:pt x="19" y="55"/>
                    <a:pt x="19" y="53"/>
                  </a:cubicBezTo>
                  <a:cubicBezTo>
                    <a:pt x="18" y="52"/>
                    <a:pt x="17" y="52"/>
                    <a:pt x="16" y="52"/>
                  </a:cubicBezTo>
                  <a:cubicBezTo>
                    <a:pt x="16" y="51"/>
                    <a:pt x="17" y="50"/>
                    <a:pt x="17" y="48"/>
                  </a:cubicBezTo>
                  <a:cubicBezTo>
                    <a:pt x="16" y="48"/>
                    <a:pt x="16" y="48"/>
                    <a:pt x="14" y="48"/>
                  </a:cubicBezTo>
                  <a:cubicBezTo>
                    <a:pt x="14" y="49"/>
                    <a:pt x="14" y="50"/>
                    <a:pt x="13" y="50"/>
                  </a:cubicBezTo>
                  <a:cubicBezTo>
                    <a:pt x="10" y="51"/>
                    <a:pt x="12" y="46"/>
                    <a:pt x="12" y="44"/>
                  </a:cubicBezTo>
                  <a:cubicBezTo>
                    <a:pt x="12" y="43"/>
                    <a:pt x="13" y="43"/>
                    <a:pt x="14" y="43"/>
                  </a:cubicBezTo>
                  <a:cubicBezTo>
                    <a:pt x="15" y="42"/>
                    <a:pt x="15" y="43"/>
                    <a:pt x="16" y="43"/>
                  </a:cubicBezTo>
                  <a:cubicBezTo>
                    <a:pt x="16" y="43"/>
                    <a:pt x="16" y="43"/>
                    <a:pt x="17" y="43"/>
                  </a:cubicBezTo>
                  <a:cubicBezTo>
                    <a:pt x="18" y="43"/>
                    <a:pt x="19" y="42"/>
                    <a:pt x="20" y="43"/>
                  </a:cubicBezTo>
                  <a:cubicBezTo>
                    <a:pt x="19" y="45"/>
                    <a:pt x="20" y="46"/>
                    <a:pt x="21" y="46"/>
                  </a:cubicBezTo>
                  <a:cubicBezTo>
                    <a:pt x="21" y="44"/>
                    <a:pt x="21" y="44"/>
                    <a:pt x="21" y="43"/>
                  </a:cubicBezTo>
                  <a:cubicBezTo>
                    <a:pt x="21" y="43"/>
                    <a:pt x="20" y="42"/>
                    <a:pt x="20" y="42"/>
                  </a:cubicBezTo>
                  <a:cubicBezTo>
                    <a:pt x="21" y="40"/>
                    <a:pt x="22" y="39"/>
                    <a:pt x="23" y="38"/>
                  </a:cubicBezTo>
                  <a:cubicBezTo>
                    <a:pt x="24" y="38"/>
                    <a:pt x="24" y="38"/>
                    <a:pt x="23" y="37"/>
                  </a:cubicBezTo>
                  <a:cubicBezTo>
                    <a:pt x="24" y="37"/>
                    <a:pt x="24" y="37"/>
                    <a:pt x="25" y="37"/>
                  </a:cubicBezTo>
                  <a:cubicBezTo>
                    <a:pt x="24" y="35"/>
                    <a:pt x="25" y="35"/>
                    <a:pt x="25" y="34"/>
                  </a:cubicBezTo>
                  <a:cubicBezTo>
                    <a:pt x="26" y="33"/>
                    <a:pt x="27" y="33"/>
                    <a:pt x="27" y="32"/>
                  </a:cubicBezTo>
                  <a:cubicBezTo>
                    <a:pt x="28" y="32"/>
                    <a:pt x="27" y="32"/>
                    <a:pt x="27" y="31"/>
                  </a:cubicBezTo>
                  <a:cubicBezTo>
                    <a:pt x="28" y="30"/>
                    <a:pt x="29" y="30"/>
                    <a:pt x="30" y="29"/>
                  </a:cubicBezTo>
                  <a:cubicBezTo>
                    <a:pt x="30" y="30"/>
                    <a:pt x="30" y="30"/>
                    <a:pt x="30" y="30"/>
                  </a:cubicBezTo>
                  <a:cubicBezTo>
                    <a:pt x="31" y="30"/>
                    <a:pt x="32" y="29"/>
                    <a:pt x="32" y="29"/>
                  </a:cubicBezTo>
                  <a:cubicBezTo>
                    <a:pt x="32" y="28"/>
                    <a:pt x="31" y="28"/>
                    <a:pt x="31" y="27"/>
                  </a:cubicBezTo>
                  <a:cubicBezTo>
                    <a:pt x="31" y="26"/>
                    <a:pt x="32" y="26"/>
                    <a:pt x="32" y="26"/>
                  </a:cubicBezTo>
                  <a:cubicBezTo>
                    <a:pt x="32" y="25"/>
                    <a:pt x="32" y="26"/>
                    <a:pt x="32" y="25"/>
                  </a:cubicBezTo>
                  <a:cubicBezTo>
                    <a:pt x="33" y="26"/>
                    <a:pt x="34" y="23"/>
                    <a:pt x="35" y="24"/>
                  </a:cubicBezTo>
                  <a:cubicBezTo>
                    <a:pt x="35" y="25"/>
                    <a:pt x="34" y="26"/>
                    <a:pt x="33" y="28"/>
                  </a:cubicBezTo>
                  <a:cubicBezTo>
                    <a:pt x="34" y="28"/>
                    <a:pt x="34" y="27"/>
                    <a:pt x="35" y="27"/>
                  </a:cubicBezTo>
                  <a:cubicBezTo>
                    <a:pt x="35" y="28"/>
                    <a:pt x="35" y="29"/>
                    <a:pt x="35" y="29"/>
                  </a:cubicBezTo>
                  <a:cubicBezTo>
                    <a:pt x="35" y="28"/>
                    <a:pt x="36" y="29"/>
                    <a:pt x="37" y="29"/>
                  </a:cubicBezTo>
                  <a:cubicBezTo>
                    <a:pt x="37" y="28"/>
                    <a:pt x="36" y="27"/>
                    <a:pt x="37" y="27"/>
                  </a:cubicBezTo>
                  <a:cubicBezTo>
                    <a:pt x="36" y="27"/>
                    <a:pt x="36" y="26"/>
                    <a:pt x="35" y="25"/>
                  </a:cubicBezTo>
                  <a:cubicBezTo>
                    <a:pt x="36" y="23"/>
                    <a:pt x="36" y="23"/>
                    <a:pt x="35" y="21"/>
                  </a:cubicBezTo>
                  <a:cubicBezTo>
                    <a:pt x="35" y="21"/>
                    <a:pt x="35" y="21"/>
                    <a:pt x="34" y="21"/>
                  </a:cubicBezTo>
                  <a:cubicBezTo>
                    <a:pt x="34" y="20"/>
                    <a:pt x="33" y="20"/>
                    <a:pt x="33" y="19"/>
                  </a:cubicBezTo>
                  <a:cubicBezTo>
                    <a:pt x="33" y="19"/>
                    <a:pt x="33" y="18"/>
                    <a:pt x="33" y="18"/>
                  </a:cubicBezTo>
                  <a:cubicBezTo>
                    <a:pt x="32" y="17"/>
                    <a:pt x="33" y="15"/>
                    <a:pt x="31" y="15"/>
                  </a:cubicBezTo>
                  <a:cubicBezTo>
                    <a:pt x="31" y="16"/>
                    <a:pt x="32" y="17"/>
                    <a:pt x="31" y="17"/>
                  </a:cubicBezTo>
                  <a:cubicBezTo>
                    <a:pt x="31" y="16"/>
                    <a:pt x="30" y="17"/>
                    <a:pt x="30" y="16"/>
                  </a:cubicBezTo>
                  <a:cubicBezTo>
                    <a:pt x="30" y="15"/>
                    <a:pt x="30" y="14"/>
                    <a:pt x="30" y="14"/>
                  </a:cubicBezTo>
                  <a:cubicBezTo>
                    <a:pt x="28" y="14"/>
                    <a:pt x="29" y="13"/>
                    <a:pt x="27" y="13"/>
                  </a:cubicBezTo>
                  <a:cubicBezTo>
                    <a:pt x="27" y="13"/>
                    <a:pt x="27" y="12"/>
                    <a:pt x="26" y="12"/>
                  </a:cubicBezTo>
                  <a:cubicBezTo>
                    <a:pt x="26" y="12"/>
                    <a:pt x="26" y="13"/>
                    <a:pt x="25" y="13"/>
                  </a:cubicBezTo>
                  <a:cubicBezTo>
                    <a:pt x="25" y="15"/>
                    <a:pt x="24" y="17"/>
                    <a:pt x="25" y="19"/>
                  </a:cubicBezTo>
                  <a:cubicBezTo>
                    <a:pt x="24" y="19"/>
                    <a:pt x="24" y="18"/>
                    <a:pt x="23" y="19"/>
                  </a:cubicBezTo>
                  <a:cubicBezTo>
                    <a:pt x="24" y="20"/>
                    <a:pt x="24" y="19"/>
                    <a:pt x="24" y="20"/>
                  </a:cubicBezTo>
                  <a:cubicBezTo>
                    <a:pt x="24" y="20"/>
                    <a:pt x="24" y="22"/>
                    <a:pt x="23" y="23"/>
                  </a:cubicBezTo>
                  <a:cubicBezTo>
                    <a:pt x="23" y="22"/>
                    <a:pt x="23" y="21"/>
                    <a:pt x="22" y="20"/>
                  </a:cubicBezTo>
                  <a:cubicBezTo>
                    <a:pt x="22" y="19"/>
                    <a:pt x="22" y="20"/>
                    <a:pt x="21" y="20"/>
                  </a:cubicBezTo>
                  <a:cubicBezTo>
                    <a:pt x="21" y="19"/>
                    <a:pt x="21" y="20"/>
                    <a:pt x="20" y="20"/>
                  </a:cubicBezTo>
                  <a:cubicBezTo>
                    <a:pt x="20" y="19"/>
                    <a:pt x="19" y="18"/>
                    <a:pt x="18" y="18"/>
                  </a:cubicBezTo>
                  <a:cubicBezTo>
                    <a:pt x="18" y="16"/>
                    <a:pt x="17" y="17"/>
                    <a:pt x="17" y="16"/>
                  </a:cubicBezTo>
                  <a:cubicBezTo>
                    <a:pt x="18" y="16"/>
                    <a:pt x="18" y="15"/>
                    <a:pt x="18" y="15"/>
                  </a:cubicBezTo>
                  <a:cubicBezTo>
                    <a:pt x="18" y="14"/>
                    <a:pt x="19" y="13"/>
                    <a:pt x="20" y="13"/>
                  </a:cubicBezTo>
                  <a:cubicBezTo>
                    <a:pt x="20" y="12"/>
                    <a:pt x="20" y="11"/>
                    <a:pt x="22" y="11"/>
                  </a:cubicBezTo>
                  <a:cubicBezTo>
                    <a:pt x="22" y="10"/>
                    <a:pt x="21" y="10"/>
                    <a:pt x="21" y="10"/>
                  </a:cubicBezTo>
                  <a:cubicBezTo>
                    <a:pt x="23" y="9"/>
                    <a:pt x="24" y="9"/>
                    <a:pt x="25" y="9"/>
                  </a:cubicBezTo>
                  <a:cubicBezTo>
                    <a:pt x="25" y="8"/>
                    <a:pt x="25" y="7"/>
                    <a:pt x="25" y="6"/>
                  </a:cubicBezTo>
                  <a:cubicBezTo>
                    <a:pt x="25" y="5"/>
                    <a:pt x="24" y="5"/>
                    <a:pt x="24" y="5"/>
                  </a:cubicBezTo>
                  <a:cubicBezTo>
                    <a:pt x="25" y="5"/>
                    <a:pt x="26" y="5"/>
                    <a:pt x="26" y="6"/>
                  </a:cubicBezTo>
                  <a:cubicBezTo>
                    <a:pt x="27" y="5"/>
                    <a:pt x="27" y="6"/>
                    <a:pt x="28" y="6"/>
                  </a:cubicBezTo>
                  <a:cubicBezTo>
                    <a:pt x="28" y="7"/>
                    <a:pt x="29" y="6"/>
                    <a:pt x="29" y="8"/>
                  </a:cubicBezTo>
                  <a:cubicBezTo>
                    <a:pt x="29" y="10"/>
                    <a:pt x="26" y="9"/>
                    <a:pt x="26" y="11"/>
                  </a:cubicBezTo>
                  <a:cubicBezTo>
                    <a:pt x="26" y="11"/>
                    <a:pt x="27" y="11"/>
                    <a:pt x="28" y="11"/>
                  </a:cubicBezTo>
                  <a:cubicBezTo>
                    <a:pt x="30" y="12"/>
                    <a:pt x="30" y="14"/>
                    <a:pt x="32" y="14"/>
                  </a:cubicBezTo>
                  <a:cubicBezTo>
                    <a:pt x="32" y="13"/>
                    <a:pt x="33" y="13"/>
                    <a:pt x="32" y="11"/>
                  </a:cubicBezTo>
                  <a:cubicBezTo>
                    <a:pt x="32" y="10"/>
                    <a:pt x="32" y="10"/>
                    <a:pt x="32" y="9"/>
                  </a:cubicBezTo>
                  <a:cubicBezTo>
                    <a:pt x="33" y="9"/>
                    <a:pt x="33" y="10"/>
                    <a:pt x="34" y="11"/>
                  </a:cubicBezTo>
                  <a:cubicBezTo>
                    <a:pt x="34" y="10"/>
                    <a:pt x="33" y="9"/>
                    <a:pt x="34" y="9"/>
                  </a:cubicBezTo>
                  <a:cubicBezTo>
                    <a:pt x="34" y="9"/>
                    <a:pt x="35" y="8"/>
                    <a:pt x="35" y="8"/>
                  </a:cubicBezTo>
                  <a:cubicBezTo>
                    <a:pt x="34" y="8"/>
                    <a:pt x="34" y="7"/>
                    <a:pt x="34" y="7"/>
                  </a:cubicBezTo>
                  <a:cubicBezTo>
                    <a:pt x="33" y="7"/>
                    <a:pt x="32" y="6"/>
                    <a:pt x="32" y="6"/>
                  </a:cubicBezTo>
                  <a:cubicBezTo>
                    <a:pt x="32" y="6"/>
                    <a:pt x="32" y="6"/>
                    <a:pt x="32" y="5"/>
                  </a:cubicBezTo>
                  <a:cubicBezTo>
                    <a:pt x="32" y="4"/>
                    <a:pt x="31" y="4"/>
                    <a:pt x="31" y="3"/>
                  </a:cubicBezTo>
                  <a:cubicBezTo>
                    <a:pt x="31" y="3"/>
                    <a:pt x="30" y="3"/>
                    <a:pt x="29" y="3"/>
                  </a:cubicBezTo>
                  <a:cubicBezTo>
                    <a:pt x="29" y="2"/>
                    <a:pt x="29" y="2"/>
                    <a:pt x="29" y="2"/>
                  </a:cubicBezTo>
                  <a:cubicBezTo>
                    <a:pt x="28" y="2"/>
                    <a:pt x="27" y="2"/>
                    <a:pt x="26" y="2"/>
                  </a:cubicBezTo>
                  <a:cubicBezTo>
                    <a:pt x="26" y="0"/>
                    <a:pt x="24" y="1"/>
                    <a:pt x="24" y="2"/>
                  </a:cubicBezTo>
                  <a:cubicBezTo>
                    <a:pt x="24" y="1"/>
                    <a:pt x="24" y="0"/>
                    <a:pt x="23" y="0"/>
                  </a:cubicBezTo>
                  <a:cubicBezTo>
                    <a:pt x="23" y="0"/>
                    <a:pt x="23" y="0"/>
                    <a:pt x="23" y="0"/>
                  </a:cubicBezTo>
                  <a:cubicBezTo>
                    <a:pt x="23" y="0"/>
                    <a:pt x="23" y="1"/>
                    <a:pt x="22" y="1"/>
                  </a:cubicBezTo>
                  <a:close/>
                  <a:moveTo>
                    <a:pt x="34" y="22"/>
                  </a:moveTo>
                  <a:cubicBezTo>
                    <a:pt x="34" y="22"/>
                    <a:pt x="34" y="22"/>
                    <a:pt x="34" y="22"/>
                  </a:cubicBezTo>
                  <a:cubicBezTo>
                    <a:pt x="34" y="22"/>
                    <a:pt x="34" y="22"/>
                    <a:pt x="34" y="22"/>
                  </a:cubicBezTo>
                  <a:close/>
                  <a:moveTo>
                    <a:pt x="3" y="42"/>
                  </a:moveTo>
                  <a:cubicBezTo>
                    <a:pt x="3" y="41"/>
                    <a:pt x="3" y="42"/>
                    <a:pt x="3" y="42"/>
                  </a:cubicBezTo>
                  <a:cubicBezTo>
                    <a:pt x="3" y="42"/>
                    <a:pt x="3" y="42"/>
                    <a:pt x="3" y="42"/>
                  </a:cubicBezTo>
                  <a:close/>
                  <a:moveTo>
                    <a:pt x="3" y="42"/>
                  </a:moveTo>
                  <a:cubicBezTo>
                    <a:pt x="4" y="42"/>
                    <a:pt x="4" y="43"/>
                    <a:pt x="4" y="43"/>
                  </a:cubicBezTo>
                  <a:cubicBezTo>
                    <a:pt x="4" y="44"/>
                    <a:pt x="3" y="43"/>
                    <a:pt x="3" y="4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28" name="Freeform 68"/>
            <p:cNvSpPr>
              <a:spLocks noEditPoints="1"/>
            </p:cNvSpPr>
            <p:nvPr/>
          </p:nvSpPr>
          <p:spPr bwMode="auto">
            <a:xfrm>
              <a:off x="3940991" y="5655525"/>
              <a:ext cx="37950" cy="31445"/>
            </a:xfrm>
            <a:custGeom>
              <a:avLst/>
              <a:gdLst>
                <a:gd name="T0" fmla="*/ 12 w 15"/>
                <a:gd name="T1" fmla="*/ 2 h 12"/>
                <a:gd name="T2" fmla="*/ 15 w 15"/>
                <a:gd name="T3" fmla="*/ 1 h 12"/>
                <a:gd name="T4" fmla="*/ 14 w 15"/>
                <a:gd name="T5" fmla="*/ 0 h 12"/>
                <a:gd name="T6" fmla="*/ 2 w 15"/>
                <a:gd name="T7" fmla="*/ 9 h 12"/>
                <a:gd name="T8" fmla="*/ 3 w 15"/>
                <a:gd name="T9" fmla="*/ 10 h 12"/>
                <a:gd name="T10" fmla="*/ 3 w 15"/>
                <a:gd name="T11" fmla="*/ 10 h 12"/>
                <a:gd name="T12" fmla="*/ 3 w 15"/>
                <a:gd name="T13" fmla="*/ 10 h 12"/>
                <a:gd name="T14" fmla="*/ 1 w 15"/>
                <a:gd name="T15" fmla="*/ 9 h 12"/>
                <a:gd name="T16" fmla="*/ 0 w 15"/>
                <a:gd name="T17" fmla="*/ 10 h 12"/>
                <a:gd name="T18" fmla="*/ 0 w 15"/>
                <a:gd name="T19" fmla="*/ 11 h 12"/>
                <a:gd name="T20" fmla="*/ 2 w 15"/>
                <a:gd name="T21" fmla="*/ 11 h 12"/>
                <a:gd name="T22" fmla="*/ 5 w 15"/>
                <a:gd name="T23" fmla="*/ 10 h 12"/>
                <a:gd name="T24" fmla="*/ 6 w 15"/>
                <a:gd name="T25" fmla="*/ 9 h 12"/>
                <a:gd name="T26" fmla="*/ 5 w 15"/>
                <a:gd name="T27" fmla="*/ 9 h 12"/>
                <a:gd name="T28" fmla="*/ 7 w 15"/>
                <a:gd name="T29" fmla="*/ 9 h 12"/>
                <a:gd name="T30" fmla="*/ 8 w 15"/>
                <a:gd name="T31" fmla="*/ 6 h 12"/>
                <a:gd name="T32" fmla="*/ 8 w 15"/>
                <a:gd name="T33" fmla="*/ 6 h 12"/>
                <a:gd name="T34" fmla="*/ 10 w 15"/>
                <a:gd name="T35" fmla="*/ 5 h 12"/>
                <a:gd name="T36" fmla="*/ 11 w 15"/>
                <a:gd name="T37" fmla="*/ 5 h 12"/>
                <a:gd name="T38" fmla="*/ 11 w 15"/>
                <a:gd name="T39" fmla="*/ 4 h 12"/>
                <a:gd name="T40" fmla="*/ 12 w 15"/>
                <a:gd name="T41" fmla="*/ 4 h 12"/>
                <a:gd name="T42" fmla="*/ 12 w 15"/>
                <a:gd name="T43" fmla="*/ 3 h 12"/>
                <a:gd name="T44" fmla="*/ 12 w 15"/>
                <a:gd name="T45" fmla="*/ 3 h 12"/>
                <a:gd name="T46" fmla="*/ 12 w 15"/>
                <a:gd name="T47" fmla="*/ 2 h 12"/>
                <a:gd name="T48" fmla="*/ 4 w 15"/>
                <a:gd name="T49" fmla="*/ 10 h 12"/>
                <a:gd name="T50" fmla="*/ 4 w 15"/>
                <a:gd name="T51" fmla="*/ 10 h 12"/>
                <a:gd name="T52" fmla="*/ 4 w 15"/>
                <a:gd name="T53" fmla="*/ 1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 h="12">
                  <a:moveTo>
                    <a:pt x="12" y="2"/>
                  </a:moveTo>
                  <a:cubicBezTo>
                    <a:pt x="13" y="2"/>
                    <a:pt x="15" y="2"/>
                    <a:pt x="15" y="1"/>
                  </a:cubicBezTo>
                  <a:cubicBezTo>
                    <a:pt x="15" y="0"/>
                    <a:pt x="14" y="1"/>
                    <a:pt x="14" y="0"/>
                  </a:cubicBezTo>
                  <a:cubicBezTo>
                    <a:pt x="10" y="3"/>
                    <a:pt x="6" y="5"/>
                    <a:pt x="2" y="9"/>
                  </a:cubicBezTo>
                  <a:cubicBezTo>
                    <a:pt x="2" y="9"/>
                    <a:pt x="3" y="9"/>
                    <a:pt x="3" y="10"/>
                  </a:cubicBezTo>
                  <a:cubicBezTo>
                    <a:pt x="3" y="10"/>
                    <a:pt x="3" y="10"/>
                    <a:pt x="3" y="10"/>
                  </a:cubicBezTo>
                  <a:cubicBezTo>
                    <a:pt x="3" y="10"/>
                    <a:pt x="3" y="10"/>
                    <a:pt x="3" y="10"/>
                  </a:cubicBezTo>
                  <a:cubicBezTo>
                    <a:pt x="2" y="10"/>
                    <a:pt x="1" y="10"/>
                    <a:pt x="1" y="9"/>
                  </a:cubicBezTo>
                  <a:cubicBezTo>
                    <a:pt x="1" y="10"/>
                    <a:pt x="0" y="10"/>
                    <a:pt x="0" y="10"/>
                  </a:cubicBezTo>
                  <a:cubicBezTo>
                    <a:pt x="0" y="10"/>
                    <a:pt x="0" y="11"/>
                    <a:pt x="0" y="11"/>
                  </a:cubicBezTo>
                  <a:cubicBezTo>
                    <a:pt x="1" y="11"/>
                    <a:pt x="1" y="11"/>
                    <a:pt x="2" y="11"/>
                  </a:cubicBezTo>
                  <a:cubicBezTo>
                    <a:pt x="3" y="11"/>
                    <a:pt x="5" y="12"/>
                    <a:pt x="5" y="10"/>
                  </a:cubicBezTo>
                  <a:cubicBezTo>
                    <a:pt x="6" y="10"/>
                    <a:pt x="6" y="10"/>
                    <a:pt x="6" y="9"/>
                  </a:cubicBezTo>
                  <a:cubicBezTo>
                    <a:pt x="6" y="8"/>
                    <a:pt x="5" y="9"/>
                    <a:pt x="5" y="9"/>
                  </a:cubicBezTo>
                  <a:cubicBezTo>
                    <a:pt x="6" y="9"/>
                    <a:pt x="6" y="9"/>
                    <a:pt x="7" y="9"/>
                  </a:cubicBezTo>
                  <a:cubicBezTo>
                    <a:pt x="7" y="7"/>
                    <a:pt x="8" y="7"/>
                    <a:pt x="8" y="6"/>
                  </a:cubicBezTo>
                  <a:cubicBezTo>
                    <a:pt x="8" y="6"/>
                    <a:pt x="8" y="6"/>
                    <a:pt x="8" y="6"/>
                  </a:cubicBezTo>
                  <a:cubicBezTo>
                    <a:pt x="9" y="6"/>
                    <a:pt x="9" y="5"/>
                    <a:pt x="10" y="5"/>
                  </a:cubicBezTo>
                  <a:cubicBezTo>
                    <a:pt x="10" y="5"/>
                    <a:pt x="10" y="5"/>
                    <a:pt x="11" y="5"/>
                  </a:cubicBezTo>
                  <a:cubicBezTo>
                    <a:pt x="11" y="4"/>
                    <a:pt x="11" y="4"/>
                    <a:pt x="11" y="4"/>
                  </a:cubicBezTo>
                  <a:cubicBezTo>
                    <a:pt x="11" y="4"/>
                    <a:pt x="11" y="4"/>
                    <a:pt x="12" y="4"/>
                  </a:cubicBezTo>
                  <a:cubicBezTo>
                    <a:pt x="12" y="4"/>
                    <a:pt x="12" y="3"/>
                    <a:pt x="12" y="3"/>
                  </a:cubicBezTo>
                  <a:cubicBezTo>
                    <a:pt x="12" y="3"/>
                    <a:pt x="12" y="3"/>
                    <a:pt x="12" y="3"/>
                  </a:cubicBezTo>
                  <a:cubicBezTo>
                    <a:pt x="12" y="3"/>
                    <a:pt x="12" y="2"/>
                    <a:pt x="12" y="2"/>
                  </a:cubicBezTo>
                  <a:close/>
                  <a:moveTo>
                    <a:pt x="4" y="10"/>
                  </a:moveTo>
                  <a:cubicBezTo>
                    <a:pt x="4" y="10"/>
                    <a:pt x="4" y="10"/>
                    <a:pt x="4" y="10"/>
                  </a:cubicBezTo>
                  <a:cubicBezTo>
                    <a:pt x="4" y="10"/>
                    <a:pt x="4" y="10"/>
                    <a:pt x="4"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29" name="Freeform 69"/>
            <p:cNvSpPr/>
            <p:nvPr/>
          </p:nvSpPr>
          <p:spPr bwMode="auto">
            <a:xfrm>
              <a:off x="4192545" y="5812747"/>
              <a:ext cx="2169" cy="4337"/>
            </a:xfrm>
            <a:custGeom>
              <a:avLst/>
              <a:gdLst>
                <a:gd name="T0" fmla="*/ 0 w 1"/>
                <a:gd name="T1" fmla="*/ 2 h 2"/>
                <a:gd name="T2" fmla="*/ 1 w 1"/>
                <a:gd name="T3" fmla="*/ 0 h 2"/>
                <a:gd name="T4" fmla="*/ 0 w 1"/>
                <a:gd name="T5" fmla="*/ 0 h 2"/>
                <a:gd name="T6" fmla="*/ 0 w 1"/>
                <a:gd name="T7" fmla="*/ 2 h 2"/>
              </a:gdLst>
              <a:ahLst/>
              <a:cxnLst>
                <a:cxn ang="0">
                  <a:pos x="T0" y="T1"/>
                </a:cxn>
                <a:cxn ang="0">
                  <a:pos x="T2" y="T3"/>
                </a:cxn>
                <a:cxn ang="0">
                  <a:pos x="T4" y="T5"/>
                </a:cxn>
                <a:cxn ang="0">
                  <a:pos x="T6" y="T7"/>
                </a:cxn>
              </a:cxnLst>
              <a:rect l="0" t="0" r="r" b="b"/>
              <a:pathLst>
                <a:path w="1" h="2">
                  <a:moveTo>
                    <a:pt x="0" y="2"/>
                  </a:moveTo>
                  <a:cubicBezTo>
                    <a:pt x="1" y="2"/>
                    <a:pt x="1" y="1"/>
                    <a:pt x="1" y="0"/>
                  </a:cubicBezTo>
                  <a:cubicBezTo>
                    <a:pt x="1" y="0"/>
                    <a:pt x="1" y="0"/>
                    <a:pt x="0" y="0"/>
                  </a:cubicBezTo>
                  <a:cubicBezTo>
                    <a:pt x="0" y="1"/>
                    <a:pt x="0" y="0"/>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30" name="Freeform 70"/>
            <p:cNvSpPr/>
            <p:nvPr/>
          </p:nvSpPr>
          <p:spPr bwMode="auto">
            <a:xfrm>
              <a:off x="4072189" y="5779134"/>
              <a:ext cx="2169" cy="2169"/>
            </a:xfrm>
            <a:custGeom>
              <a:avLst/>
              <a:gdLst>
                <a:gd name="T0" fmla="*/ 0 w 1"/>
                <a:gd name="T1" fmla="*/ 0 h 1"/>
                <a:gd name="T2" fmla="*/ 1 w 1"/>
                <a:gd name="T3" fmla="*/ 1 h 1"/>
                <a:gd name="T4" fmla="*/ 0 w 1"/>
                <a:gd name="T5" fmla="*/ 0 h 1"/>
                <a:gd name="T6" fmla="*/ 0 w 1"/>
                <a:gd name="T7" fmla="*/ 0 h 1"/>
              </a:gdLst>
              <a:ahLst/>
              <a:cxnLst>
                <a:cxn ang="0">
                  <a:pos x="T0" y="T1"/>
                </a:cxn>
                <a:cxn ang="0">
                  <a:pos x="T2" y="T3"/>
                </a:cxn>
                <a:cxn ang="0">
                  <a:pos x="T4" y="T5"/>
                </a:cxn>
                <a:cxn ang="0">
                  <a:pos x="T6" y="T7"/>
                </a:cxn>
              </a:cxnLst>
              <a:rect l="0" t="0" r="r" b="b"/>
              <a:pathLst>
                <a:path w="1" h="1">
                  <a:moveTo>
                    <a:pt x="0" y="0"/>
                  </a:moveTo>
                  <a:cubicBezTo>
                    <a:pt x="0" y="1"/>
                    <a:pt x="1" y="0"/>
                    <a:pt x="1" y="1"/>
                  </a:cubicBezTo>
                  <a:cubicBezTo>
                    <a:pt x="1" y="0"/>
                    <a:pt x="1"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31" name="Freeform 71"/>
            <p:cNvSpPr/>
            <p:nvPr/>
          </p:nvSpPr>
          <p:spPr bwMode="auto">
            <a:xfrm>
              <a:off x="4030986" y="5724920"/>
              <a:ext cx="9759" cy="22770"/>
            </a:xfrm>
            <a:custGeom>
              <a:avLst/>
              <a:gdLst>
                <a:gd name="T0" fmla="*/ 3 w 4"/>
                <a:gd name="T1" fmla="*/ 5 h 9"/>
                <a:gd name="T2" fmla="*/ 3 w 4"/>
                <a:gd name="T3" fmla="*/ 2 h 9"/>
                <a:gd name="T4" fmla="*/ 2 w 4"/>
                <a:gd name="T5" fmla="*/ 1 h 9"/>
                <a:gd name="T6" fmla="*/ 2 w 4"/>
                <a:gd name="T7" fmla="*/ 0 h 9"/>
                <a:gd name="T8" fmla="*/ 1 w 4"/>
                <a:gd name="T9" fmla="*/ 0 h 9"/>
                <a:gd name="T10" fmla="*/ 0 w 4"/>
                <a:gd name="T11" fmla="*/ 4 h 9"/>
                <a:gd name="T12" fmla="*/ 2 w 4"/>
                <a:gd name="T13" fmla="*/ 4 h 9"/>
                <a:gd name="T14" fmla="*/ 0 w 4"/>
                <a:gd name="T15" fmla="*/ 5 h 9"/>
                <a:gd name="T16" fmla="*/ 1 w 4"/>
                <a:gd name="T17" fmla="*/ 8 h 9"/>
                <a:gd name="T18" fmla="*/ 0 w 4"/>
                <a:gd name="T19" fmla="*/ 9 h 9"/>
                <a:gd name="T20" fmla="*/ 3 w 4"/>
                <a:gd name="T21" fmla="*/ 8 h 9"/>
                <a:gd name="T22" fmla="*/ 4 w 4"/>
                <a:gd name="T23" fmla="*/ 6 h 9"/>
                <a:gd name="T24" fmla="*/ 3 w 4"/>
                <a:gd name="T25" fmla="*/ 5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 h="9">
                  <a:moveTo>
                    <a:pt x="3" y="5"/>
                  </a:moveTo>
                  <a:cubicBezTo>
                    <a:pt x="4" y="3"/>
                    <a:pt x="2" y="3"/>
                    <a:pt x="3" y="2"/>
                  </a:cubicBezTo>
                  <a:cubicBezTo>
                    <a:pt x="2" y="1"/>
                    <a:pt x="2" y="1"/>
                    <a:pt x="2" y="1"/>
                  </a:cubicBezTo>
                  <a:cubicBezTo>
                    <a:pt x="2" y="1"/>
                    <a:pt x="2" y="0"/>
                    <a:pt x="2" y="0"/>
                  </a:cubicBezTo>
                  <a:cubicBezTo>
                    <a:pt x="2" y="0"/>
                    <a:pt x="1" y="0"/>
                    <a:pt x="1" y="0"/>
                  </a:cubicBezTo>
                  <a:cubicBezTo>
                    <a:pt x="1" y="2"/>
                    <a:pt x="0" y="2"/>
                    <a:pt x="0" y="4"/>
                  </a:cubicBezTo>
                  <a:cubicBezTo>
                    <a:pt x="1" y="4"/>
                    <a:pt x="1" y="4"/>
                    <a:pt x="2" y="4"/>
                  </a:cubicBezTo>
                  <a:cubicBezTo>
                    <a:pt x="2" y="5"/>
                    <a:pt x="1" y="6"/>
                    <a:pt x="0" y="5"/>
                  </a:cubicBezTo>
                  <a:cubicBezTo>
                    <a:pt x="0" y="7"/>
                    <a:pt x="0" y="7"/>
                    <a:pt x="1" y="8"/>
                  </a:cubicBezTo>
                  <a:cubicBezTo>
                    <a:pt x="0" y="8"/>
                    <a:pt x="0" y="8"/>
                    <a:pt x="0" y="9"/>
                  </a:cubicBezTo>
                  <a:cubicBezTo>
                    <a:pt x="1" y="9"/>
                    <a:pt x="2" y="8"/>
                    <a:pt x="3" y="8"/>
                  </a:cubicBezTo>
                  <a:cubicBezTo>
                    <a:pt x="4" y="7"/>
                    <a:pt x="3" y="7"/>
                    <a:pt x="4" y="6"/>
                  </a:cubicBezTo>
                  <a:cubicBezTo>
                    <a:pt x="4" y="5"/>
                    <a:pt x="4" y="5"/>
                    <a:pt x="3"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32" name="Freeform 72"/>
            <p:cNvSpPr>
              <a:spLocks noEditPoints="1"/>
            </p:cNvSpPr>
            <p:nvPr/>
          </p:nvSpPr>
          <p:spPr bwMode="auto">
            <a:xfrm>
              <a:off x="4015806" y="5673959"/>
              <a:ext cx="209267" cy="195171"/>
            </a:xfrm>
            <a:custGeom>
              <a:avLst/>
              <a:gdLst>
                <a:gd name="T0" fmla="*/ 80 w 82"/>
                <a:gd name="T1" fmla="*/ 23 h 76"/>
                <a:gd name="T2" fmla="*/ 64 w 82"/>
                <a:gd name="T3" fmla="*/ 4 h 76"/>
                <a:gd name="T4" fmla="*/ 61 w 82"/>
                <a:gd name="T5" fmla="*/ 1 h 76"/>
                <a:gd name="T6" fmla="*/ 56 w 82"/>
                <a:gd name="T7" fmla="*/ 2 h 76"/>
                <a:gd name="T8" fmla="*/ 50 w 82"/>
                <a:gd name="T9" fmla="*/ 4 h 76"/>
                <a:gd name="T10" fmla="*/ 46 w 82"/>
                <a:gd name="T11" fmla="*/ 6 h 76"/>
                <a:gd name="T12" fmla="*/ 43 w 82"/>
                <a:gd name="T13" fmla="*/ 6 h 76"/>
                <a:gd name="T14" fmla="*/ 35 w 82"/>
                <a:gd name="T15" fmla="*/ 10 h 76"/>
                <a:gd name="T16" fmla="*/ 29 w 82"/>
                <a:gd name="T17" fmla="*/ 13 h 76"/>
                <a:gd name="T18" fmla="*/ 29 w 82"/>
                <a:gd name="T19" fmla="*/ 13 h 76"/>
                <a:gd name="T20" fmla="*/ 21 w 82"/>
                <a:gd name="T21" fmla="*/ 7 h 76"/>
                <a:gd name="T22" fmla="*/ 15 w 82"/>
                <a:gd name="T23" fmla="*/ 15 h 76"/>
                <a:gd name="T24" fmla="*/ 12 w 82"/>
                <a:gd name="T25" fmla="*/ 21 h 76"/>
                <a:gd name="T26" fmla="*/ 11 w 82"/>
                <a:gd name="T27" fmla="*/ 25 h 76"/>
                <a:gd name="T28" fmla="*/ 7 w 82"/>
                <a:gd name="T29" fmla="*/ 30 h 76"/>
                <a:gd name="T30" fmla="*/ 8 w 82"/>
                <a:gd name="T31" fmla="*/ 35 h 76"/>
                <a:gd name="T32" fmla="*/ 7 w 82"/>
                <a:gd name="T33" fmla="*/ 41 h 76"/>
                <a:gd name="T34" fmla="*/ 14 w 82"/>
                <a:gd name="T35" fmla="*/ 34 h 76"/>
                <a:gd name="T36" fmla="*/ 15 w 82"/>
                <a:gd name="T37" fmla="*/ 36 h 76"/>
                <a:gd name="T38" fmla="*/ 18 w 82"/>
                <a:gd name="T39" fmla="*/ 40 h 76"/>
                <a:gd name="T40" fmla="*/ 17 w 82"/>
                <a:gd name="T41" fmla="*/ 34 h 76"/>
                <a:gd name="T42" fmla="*/ 20 w 82"/>
                <a:gd name="T43" fmla="*/ 41 h 76"/>
                <a:gd name="T44" fmla="*/ 23 w 82"/>
                <a:gd name="T45" fmla="*/ 40 h 76"/>
                <a:gd name="T46" fmla="*/ 28 w 82"/>
                <a:gd name="T47" fmla="*/ 41 h 76"/>
                <a:gd name="T48" fmla="*/ 20 w 82"/>
                <a:gd name="T49" fmla="*/ 45 h 76"/>
                <a:gd name="T50" fmla="*/ 12 w 82"/>
                <a:gd name="T51" fmla="*/ 41 h 76"/>
                <a:gd name="T52" fmla="*/ 3 w 82"/>
                <a:gd name="T53" fmla="*/ 47 h 76"/>
                <a:gd name="T54" fmla="*/ 2 w 82"/>
                <a:gd name="T55" fmla="*/ 64 h 76"/>
                <a:gd name="T56" fmla="*/ 10 w 82"/>
                <a:gd name="T57" fmla="*/ 65 h 76"/>
                <a:gd name="T58" fmla="*/ 15 w 82"/>
                <a:gd name="T59" fmla="*/ 74 h 76"/>
                <a:gd name="T60" fmla="*/ 32 w 82"/>
                <a:gd name="T61" fmla="*/ 69 h 76"/>
                <a:gd name="T62" fmla="*/ 35 w 82"/>
                <a:gd name="T63" fmla="*/ 60 h 76"/>
                <a:gd name="T64" fmla="*/ 29 w 82"/>
                <a:gd name="T65" fmla="*/ 51 h 76"/>
                <a:gd name="T66" fmla="*/ 34 w 82"/>
                <a:gd name="T67" fmla="*/ 59 h 76"/>
                <a:gd name="T68" fmla="*/ 42 w 82"/>
                <a:gd name="T69" fmla="*/ 52 h 76"/>
                <a:gd name="T70" fmla="*/ 37 w 82"/>
                <a:gd name="T71" fmla="*/ 46 h 76"/>
                <a:gd name="T72" fmla="*/ 44 w 82"/>
                <a:gd name="T73" fmla="*/ 50 h 76"/>
                <a:gd name="T74" fmla="*/ 48 w 82"/>
                <a:gd name="T75" fmla="*/ 53 h 76"/>
                <a:gd name="T76" fmla="*/ 51 w 82"/>
                <a:gd name="T77" fmla="*/ 62 h 76"/>
                <a:gd name="T78" fmla="*/ 55 w 82"/>
                <a:gd name="T79" fmla="*/ 56 h 76"/>
                <a:gd name="T80" fmla="*/ 60 w 82"/>
                <a:gd name="T81" fmla="*/ 55 h 76"/>
                <a:gd name="T82" fmla="*/ 63 w 82"/>
                <a:gd name="T83" fmla="*/ 60 h 76"/>
                <a:gd name="T84" fmla="*/ 66 w 82"/>
                <a:gd name="T85" fmla="*/ 63 h 76"/>
                <a:gd name="T86" fmla="*/ 67 w 82"/>
                <a:gd name="T87" fmla="*/ 62 h 76"/>
                <a:gd name="T88" fmla="*/ 69 w 82"/>
                <a:gd name="T89" fmla="*/ 54 h 76"/>
                <a:gd name="T90" fmla="*/ 75 w 82"/>
                <a:gd name="T91" fmla="*/ 45 h 76"/>
                <a:gd name="T92" fmla="*/ 75 w 82"/>
                <a:gd name="T93" fmla="*/ 40 h 76"/>
                <a:gd name="T94" fmla="*/ 78 w 82"/>
                <a:gd name="T95" fmla="*/ 36 h 76"/>
                <a:gd name="T96" fmla="*/ 82 w 82"/>
                <a:gd name="T97" fmla="*/ 27 h 76"/>
                <a:gd name="T98" fmla="*/ 19 w 82"/>
                <a:gd name="T99" fmla="*/ 24 h 76"/>
                <a:gd name="T100" fmla="*/ 15 w 82"/>
                <a:gd name="T101" fmla="*/ 24 h 76"/>
                <a:gd name="T102" fmla="*/ 18 w 82"/>
                <a:gd name="T103" fmla="*/ 19 h 76"/>
                <a:gd name="T104" fmla="*/ 21 w 82"/>
                <a:gd name="T105" fmla="*/ 19 h 76"/>
                <a:gd name="T106" fmla="*/ 24 w 82"/>
                <a:gd name="T107" fmla="*/ 9 h 76"/>
                <a:gd name="T108" fmla="*/ 28 w 82"/>
                <a:gd name="T109" fmla="*/ 48 h 76"/>
                <a:gd name="T110" fmla="*/ 28 w 82"/>
                <a:gd name="T111" fmla="*/ 15 h 76"/>
                <a:gd name="T112" fmla="*/ 45 w 82"/>
                <a:gd name="T113" fmla="*/ 9 h 76"/>
                <a:gd name="T114" fmla="*/ 61 w 82"/>
                <a:gd name="T115" fmla="*/ 5 h 76"/>
                <a:gd name="T116" fmla="*/ 62 w 82"/>
                <a:gd name="T117" fmla="*/ 4 h 76"/>
                <a:gd name="T118" fmla="*/ 74 w 82"/>
                <a:gd name="T119"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2" h="76">
                  <a:moveTo>
                    <a:pt x="82" y="27"/>
                  </a:moveTo>
                  <a:cubicBezTo>
                    <a:pt x="82" y="26"/>
                    <a:pt x="81" y="25"/>
                    <a:pt x="81" y="24"/>
                  </a:cubicBezTo>
                  <a:cubicBezTo>
                    <a:pt x="80" y="25"/>
                    <a:pt x="79" y="25"/>
                    <a:pt x="79" y="24"/>
                  </a:cubicBezTo>
                  <a:cubicBezTo>
                    <a:pt x="79" y="23"/>
                    <a:pt x="80" y="23"/>
                    <a:pt x="80" y="23"/>
                  </a:cubicBezTo>
                  <a:cubicBezTo>
                    <a:pt x="77" y="16"/>
                    <a:pt x="72" y="10"/>
                    <a:pt x="67" y="5"/>
                  </a:cubicBezTo>
                  <a:cubicBezTo>
                    <a:pt x="66" y="5"/>
                    <a:pt x="66" y="5"/>
                    <a:pt x="65" y="5"/>
                  </a:cubicBezTo>
                  <a:cubicBezTo>
                    <a:pt x="65" y="5"/>
                    <a:pt x="65" y="5"/>
                    <a:pt x="64" y="5"/>
                  </a:cubicBezTo>
                  <a:cubicBezTo>
                    <a:pt x="64" y="5"/>
                    <a:pt x="64" y="4"/>
                    <a:pt x="64" y="4"/>
                  </a:cubicBezTo>
                  <a:cubicBezTo>
                    <a:pt x="63" y="4"/>
                    <a:pt x="63" y="4"/>
                    <a:pt x="62" y="4"/>
                  </a:cubicBezTo>
                  <a:cubicBezTo>
                    <a:pt x="62" y="4"/>
                    <a:pt x="62" y="4"/>
                    <a:pt x="62" y="3"/>
                  </a:cubicBezTo>
                  <a:cubicBezTo>
                    <a:pt x="63" y="3"/>
                    <a:pt x="63" y="3"/>
                    <a:pt x="63" y="2"/>
                  </a:cubicBezTo>
                  <a:cubicBezTo>
                    <a:pt x="62" y="2"/>
                    <a:pt x="62" y="1"/>
                    <a:pt x="61" y="1"/>
                  </a:cubicBezTo>
                  <a:cubicBezTo>
                    <a:pt x="61" y="1"/>
                    <a:pt x="60" y="1"/>
                    <a:pt x="59" y="1"/>
                  </a:cubicBezTo>
                  <a:cubicBezTo>
                    <a:pt x="59" y="1"/>
                    <a:pt x="59" y="1"/>
                    <a:pt x="59" y="1"/>
                  </a:cubicBezTo>
                  <a:cubicBezTo>
                    <a:pt x="58" y="1"/>
                    <a:pt x="58" y="0"/>
                    <a:pt x="57" y="0"/>
                  </a:cubicBezTo>
                  <a:cubicBezTo>
                    <a:pt x="57" y="0"/>
                    <a:pt x="56" y="1"/>
                    <a:pt x="56" y="2"/>
                  </a:cubicBezTo>
                  <a:cubicBezTo>
                    <a:pt x="55" y="1"/>
                    <a:pt x="56" y="3"/>
                    <a:pt x="55" y="2"/>
                  </a:cubicBezTo>
                  <a:cubicBezTo>
                    <a:pt x="54" y="2"/>
                    <a:pt x="55" y="1"/>
                    <a:pt x="54" y="2"/>
                  </a:cubicBezTo>
                  <a:cubicBezTo>
                    <a:pt x="53" y="2"/>
                    <a:pt x="52" y="3"/>
                    <a:pt x="51" y="3"/>
                  </a:cubicBezTo>
                  <a:cubicBezTo>
                    <a:pt x="51" y="3"/>
                    <a:pt x="50" y="4"/>
                    <a:pt x="50" y="4"/>
                  </a:cubicBezTo>
                  <a:cubicBezTo>
                    <a:pt x="49" y="4"/>
                    <a:pt x="50" y="5"/>
                    <a:pt x="49" y="5"/>
                  </a:cubicBezTo>
                  <a:cubicBezTo>
                    <a:pt x="48" y="5"/>
                    <a:pt x="47" y="4"/>
                    <a:pt x="48" y="5"/>
                  </a:cubicBezTo>
                  <a:cubicBezTo>
                    <a:pt x="48" y="6"/>
                    <a:pt x="49" y="6"/>
                    <a:pt x="49" y="7"/>
                  </a:cubicBezTo>
                  <a:cubicBezTo>
                    <a:pt x="48" y="7"/>
                    <a:pt x="48" y="6"/>
                    <a:pt x="46" y="6"/>
                  </a:cubicBezTo>
                  <a:cubicBezTo>
                    <a:pt x="46" y="7"/>
                    <a:pt x="46" y="8"/>
                    <a:pt x="46" y="8"/>
                  </a:cubicBezTo>
                  <a:cubicBezTo>
                    <a:pt x="46" y="7"/>
                    <a:pt x="46" y="7"/>
                    <a:pt x="46" y="6"/>
                  </a:cubicBezTo>
                  <a:cubicBezTo>
                    <a:pt x="45" y="6"/>
                    <a:pt x="45" y="7"/>
                    <a:pt x="44" y="7"/>
                  </a:cubicBezTo>
                  <a:cubicBezTo>
                    <a:pt x="44" y="6"/>
                    <a:pt x="44" y="5"/>
                    <a:pt x="43" y="6"/>
                  </a:cubicBezTo>
                  <a:cubicBezTo>
                    <a:pt x="42" y="7"/>
                    <a:pt x="41" y="8"/>
                    <a:pt x="40" y="9"/>
                  </a:cubicBezTo>
                  <a:cubicBezTo>
                    <a:pt x="39" y="9"/>
                    <a:pt x="39" y="8"/>
                    <a:pt x="37" y="8"/>
                  </a:cubicBezTo>
                  <a:cubicBezTo>
                    <a:pt x="37" y="10"/>
                    <a:pt x="39" y="9"/>
                    <a:pt x="38" y="10"/>
                  </a:cubicBezTo>
                  <a:cubicBezTo>
                    <a:pt x="37" y="10"/>
                    <a:pt x="36" y="10"/>
                    <a:pt x="35" y="10"/>
                  </a:cubicBezTo>
                  <a:cubicBezTo>
                    <a:pt x="34" y="10"/>
                    <a:pt x="33" y="11"/>
                    <a:pt x="32" y="12"/>
                  </a:cubicBezTo>
                  <a:cubicBezTo>
                    <a:pt x="32" y="11"/>
                    <a:pt x="32" y="11"/>
                    <a:pt x="32" y="10"/>
                  </a:cubicBezTo>
                  <a:cubicBezTo>
                    <a:pt x="31" y="10"/>
                    <a:pt x="31" y="10"/>
                    <a:pt x="31" y="10"/>
                  </a:cubicBezTo>
                  <a:cubicBezTo>
                    <a:pt x="31" y="11"/>
                    <a:pt x="31" y="13"/>
                    <a:pt x="29" y="13"/>
                  </a:cubicBezTo>
                  <a:cubicBezTo>
                    <a:pt x="29" y="14"/>
                    <a:pt x="28" y="13"/>
                    <a:pt x="28" y="14"/>
                  </a:cubicBezTo>
                  <a:cubicBezTo>
                    <a:pt x="27" y="14"/>
                    <a:pt x="28" y="15"/>
                    <a:pt x="28" y="15"/>
                  </a:cubicBezTo>
                  <a:cubicBezTo>
                    <a:pt x="26" y="15"/>
                    <a:pt x="26" y="13"/>
                    <a:pt x="26" y="12"/>
                  </a:cubicBezTo>
                  <a:cubicBezTo>
                    <a:pt x="27" y="12"/>
                    <a:pt x="29" y="12"/>
                    <a:pt x="29" y="13"/>
                  </a:cubicBezTo>
                  <a:cubicBezTo>
                    <a:pt x="30" y="11"/>
                    <a:pt x="28" y="10"/>
                    <a:pt x="26" y="10"/>
                  </a:cubicBezTo>
                  <a:cubicBezTo>
                    <a:pt x="26" y="9"/>
                    <a:pt x="25" y="9"/>
                    <a:pt x="25" y="9"/>
                  </a:cubicBezTo>
                  <a:cubicBezTo>
                    <a:pt x="24" y="8"/>
                    <a:pt x="24" y="8"/>
                    <a:pt x="23" y="7"/>
                  </a:cubicBezTo>
                  <a:cubicBezTo>
                    <a:pt x="23" y="7"/>
                    <a:pt x="22" y="7"/>
                    <a:pt x="21" y="7"/>
                  </a:cubicBezTo>
                  <a:cubicBezTo>
                    <a:pt x="21" y="8"/>
                    <a:pt x="20" y="8"/>
                    <a:pt x="19" y="9"/>
                  </a:cubicBezTo>
                  <a:cubicBezTo>
                    <a:pt x="19" y="8"/>
                    <a:pt x="19" y="9"/>
                    <a:pt x="19" y="9"/>
                  </a:cubicBezTo>
                  <a:cubicBezTo>
                    <a:pt x="18" y="10"/>
                    <a:pt x="17" y="11"/>
                    <a:pt x="16" y="12"/>
                  </a:cubicBezTo>
                  <a:cubicBezTo>
                    <a:pt x="16" y="13"/>
                    <a:pt x="15" y="14"/>
                    <a:pt x="15" y="15"/>
                  </a:cubicBezTo>
                  <a:cubicBezTo>
                    <a:pt x="14" y="14"/>
                    <a:pt x="14" y="14"/>
                    <a:pt x="14" y="14"/>
                  </a:cubicBezTo>
                  <a:cubicBezTo>
                    <a:pt x="14" y="15"/>
                    <a:pt x="14" y="15"/>
                    <a:pt x="14" y="15"/>
                  </a:cubicBezTo>
                  <a:cubicBezTo>
                    <a:pt x="12" y="15"/>
                    <a:pt x="12" y="17"/>
                    <a:pt x="12" y="18"/>
                  </a:cubicBezTo>
                  <a:cubicBezTo>
                    <a:pt x="12" y="19"/>
                    <a:pt x="12" y="20"/>
                    <a:pt x="12" y="21"/>
                  </a:cubicBezTo>
                  <a:cubicBezTo>
                    <a:pt x="12" y="22"/>
                    <a:pt x="14" y="22"/>
                    <a:pt x="14" y="22"/>
                  </a:cubicBezTo>
                  <a:cubicBezTo>
                    <a:pt x="14" y="23"/>
                    <a:pt x="13" y="23"/>
                    <a:pt x="13" y="24"/>
                  </a:cubicBezTo>
                  <a:cubicBezTo>
                    <a:pt x="14" y="24"/>
                    <a:pt x="14" y="24"/>
                    <a:pt x="14" y="25"/>
                  </a:cubicBezTo>
                  <a:cubicBezTo>
                    <a:pt x="13" y="25"/>
                    <a:pt x="12" y="25"/>
                    <a:pt x="11" y="25"/>
                  </a:cubicBezTo>
                  <a:cubicBezTo>
                    <a:pt x="11" y="26"/>
                    <a:pt x="11" y="26"/>
                    <a:pt x="11" y="27"/>
                  </a:cubicBezTo>
                  <a:cubicBezTo>
                    <a:pt x="10" y="27"/>
                    <a:pt x="10" y="29"/>
                    <a:pt x="9" y="28"/>
                  </a:cubicBezTo>
                  <a:cubicBezTo>
                    <a:pt x="9" y="29"/>
                    <a:pt x="9" y="29"/>
                    <a:pt x="9" y="29"/>
                  </a:cubicBezTo>
                  <a:cubicBezTo>
                    <a:pt x="8" y="29"/>
                    <a:pt x="8" y="30"/>
                    <a:pt x="7" y="30"/>
                  </a:cubicBezTo>
                  <a:cubicBezTo>
                    <a:pt x="7" y="30"/>
                    <a:pt x="6" y="30"/>
                    <a:pt x="6" y="31"/>
                  </a:cubicBezTo>
                  <a:cubicBezTo>
                    <a:pt x="6" y="32"/>
                    <a:pt x="7" y="31"/>
                    <a:pt x="8" y="31"/>
                  </a:cubicBezTo>
                  <a:cubicBezTo>
                    <a:pt x="8" y="33"/>
                    <a:pt x="9" y="32"/>
                    <a:pt x="9" y="34"/>
                  </a:cubicBezTo>
                  <a:cubicBezTo>
                    <a:pt x="8" y="34"/>
                    <a:pt x="8" y="35"/>
                    <a:pt x="8" y="35"/>
                  </a:cubicBezTo>
                  <a:cubicBezTo>
                    <a:pt x="7" y="34"/>
                    <a:pt x="6" y="35"/>
                    <a:pt x="4" y="35"/>
                  </a:cubicBezTo>
                  <a:cubicBezTo>
                    <a:pt x="4" y="36"/>
                    <a:pt x="5" y="38"/>
                    <a:pt x="4" y="38"/>
                  </a:cubicBezTo>
                  <a:cubicBezTo>
                    <a:pt x="4" y="39"/>
                    <a:pt x="5" y="39"/>
                    <a:pt x="4" y="40"/>
                  </a:cubicBezTo>
                  <a:cubicBezTo>
                    <a:pt x="6" y="40"/>
                    <a:pt x="6" y="41"/>
                    <a:pt x="7" y="41"/>
                  </a:cubicBezTo>
                  <a:cubicBezTo>
                    <a:pt x="7" y="40"/>
                    <a:pt x="8" y="40"/>
                    <a:pt x="8" y="41"/>
                  </a:cubicBezTo>
                  <a:cubicBezTo>
                    <a:pt x="9" y="40"/>
                    <a:pt x="10" y="39"/>
                    <a:pt x="10" y="37"/>
                  </a:cubicBezTo>
                  <a:cubicBezTo>
                    <a:pt x="11" y="37"/>
                    <a:pt x="10" y="35"/>
                    <a:pt x="12" y="35"/>
                  </a:cubicBezTo>
                  <a:cubicBezTo>
                    <a:pt x="13" y="35"/>
                    <a:pt x="13" y="35"/>
                    <a:pt x="14" y="34"/>
                  </a:cubicBezTo>
                  <a:cubicBezTo>
                    <a:pt x="13" y="36"/>
                    <a:pt x="14" y="37"/>
                    <a:pt x="14" y="39"/>
                  </a:cubicBezTo>
                  <a:cubicBezTo>
                    <a:pt x="16" y="38"/>
                    <a:pt x="15" y="37"/>
                    <a:pt x="15" y="36"/>
                  </a:cubicBezTo>
                  <a:cubicBezTo>
                    <a:pt x="15" y="36"/>
                    <a:pt x="14" y="35"/>
                    <a:pt x="15" y="35"/>
                  </a:cubicBezTo>
                  <a:cubicBezTo>
                    <a:pt x="15" y="35"/>
                    <a:pt x="15" y="35"/>
                    <a:pt x="15" y="36"/>
                  </a:cubicBezTo>
                  <a:cubicBezTo>
                    <a:pt x="15" y="36"/>
                    <a:pt x="15" y="36"/>
                    <a:pt x="15" y="37"/>
                  </a:cubicBezTo>
                  <a:cubicBezTo>
                    <a:pt x="17" y="37"/>
                    <a:pt x="17" y="37"/>
                    <a:pt x="18" y="38"/>
                  </a:cubicBezTo>
                  <a:cubicBezTo>
                    <a:pt x="18" y="39"/>
                    <a:pt x="17" y="39"/>
                    <a:pt x="16" y="39"/>
                  </a:cubicBezTo>
                  <a:cubicBezTo>
                    <a:pt x="16" y="40"/>
                    <a:pt x="17" y="40"/>
                    <a:pt x="18" y="40"/>
                  </a:cubicBezTo>
                  <a:cubicBezTo>
                    <a:pt x="17" y="39"/>
                    <a:pt x="18" y="39"/>
                    <a:pt x="19" y="38"/>
                  </a:cubicBezTo>
                  <a:cubicBezTo>
                    <a:pt x="19" y="38"/>
                    <a:pt x="18" y="38"/>
                    <a:pt x="18" y="38"/>
                  </a:cubicBezTo>
                  <a:cubicBezTo>
                    <a:pt x="19" y="37"/>
                    <a:pt x="19" y="38"/>
                    <a:pt x="19" y="38"/>
                  </a:cubicBezTo>
                  <a:cubicBezTo>
                    <a:pt x="19" y="36"/>
                    <a:pt x="16" y="36"/>
                    <a:pt x="17" y="34"/>
                  </a:cubicBezTo>
                  <a:cubicBezTo>
                    <a:pt x="17" y="35"/>
                    <a:pt x="19" y="36"/>
                    <a:pt x="19" y="37"/>
                  </a:cubicBezTo>
                  <a:cubicBezTo>
                    <a:pt x="20" y="37"/>
                    <a:pt x="20" y="38"/>
                    <a:pt x="20" y="38"/>
                  </a:cubicBezTo>
                  <a:cubicBezTo>
                    <a:pt x="20" y="38"/>
                    <a:pt x="20" y="38"/>
                    <a:pt x="20" y="39"/>
                  </a:cubicBezTo>
                  <a:cubicBezTo>
                    <a:pt x="20" y="39"/>
                    <a:pt x="20" y="40"/>
                    <a:pt x="20" y="41"/>
                  </a:cubicBezTo>
                  <a:cubicBezTo>
                    <a:pt x="21" y="41"/>
                    <a:pt x="21" y="41"/>
                    <a:pt x="22" y="41"/>
                  </a:cubicBezTo>
                  <a:cubicBezTo>
                    <a:pt x="22" y="40"/>
                    <a:pt x="22" y="39"/>
                    <a:pt x="22" y="38"/>
                  </a:cubicBezTo>
                  <a:cubicBezTo>
                    <a:pt x="22" y="38"/>
                    <a:pt x="23" y="38"/>
                    <a:pt x="23" y="38"/>
                  </a:cubicBezTo>
                  <a:cubicBezTo>
                    <a:pt x="23" y="39"/>
                    <a:pt x="23" y="39"/>
                    <a:pt x="23" y="40"/>
                  </a:cubicBezTo>
                  <a:cubicBezTo>
                    <a:pt x="23" y="40"/>
                    <a:pt x="23" y="40"/>
                    <a:pt x="23" y="41"/>
                  </a:cubicBezTo>
                  <a:cubicBezTo>
                    <a:pt x="24" y="41"/>
                    <a:pt x="26" y="41"/>
                    <a:pt x="26" y="41"/>
                  </a:cubicBezTo>
                  <a:cubicBezTo>
                    <a:pt x="27" y="41"/>
                    <a:pt x="26" y="42"/>
                    <a:pt x="27" y="42"/>
                  </a:cubicBezTo>
                  <a:cubicBezTo>
                    <a:pt x="28" y="42"/>
                    <a:pt x="27" y="40"/>
                    <a:pt x="28" y="41"/>
                  </a:cubicBezTo>
                  <a:cubicBezTo>
                    <a:pt x="28" y="41"/>
                    <a:pt x="28" y="42"/>
                    <a:pt x="28" y="42"/>
                  </a:cubicBezTo>
                  <a:cubicBezTo>
                    <a:pt x="27" y="43"/>
                    <a:pt x="28" y="45"/>
                    <a:pt x="27" y="45"/>
                  </a:cubicBezTo>
                  <a:cubicBezTo>
                    <a:pt x="25" y="44"/>
                    <a:pt x="23" y="44"/>
                    <a:pt x="21" y="44"/>
                  </a:cubicBezTo>
                  <a:cubicBezTo>
                    <a:pt x="20" y="44"/>
                    <a:pt x="20" y="45"/>
                    <a:pt x="20" y="45"/>
                  </a:cubicBezTo>
                  <a:cubicBezTo>
                    <a:pt x="19" y="44"/>
                    <a:pt x="16" y="44"/>
                    <a:pt x="15" y="43"/>
                  </a:cubicBezTo>
                  <a:cubicBezTo>
                    <a:pt x="16" y="42"/>
                    <a:pt x="15" y="42"/>
                    <a:pt x="15" y="41"/>
                  </a:cubicBezTo>
                  <a:cubicBezTo>
                    <a:pt x="16" y="41"/>
                    <a:pt x="16" y="40"/>
                    <a:pt x="15" y="40"/>
                  </a:cubicBezTo>
                  <a:cubicBezTo>
                    <a:pt x="14" y="40"/>
                    <a:pt x="13" y="40"/>
                    <a:pt x="12" y="41"/>
                  </a:cubicBezTo>
                  <a:cubicBezTo>
                    <a:pt x="10" y="41"/>
                    <a:pt x="8" y="41"/>
                    <a:pt x="7" y="42"/>
                  </a:cubicBezTo>
                  <a:cubicBezTo>
                    <a:pt x="7" y="41"/>
                    <a:pt x="7" y="41"/>
                    <a:pt x="6" y="41"/>
                  </a:cubicBezTo>
                  <a:cubicBezTo>
                    <a:pt x="6" y="42"/>
                    <a:pt x="5" y="42"/>
                    <a:pt x="4" y="43"/>
                  </a:cubicBezTo>
                  <a:cubicBezTo>
                    <a:pt x="4" y="44"/>
                    <a:pt x="4" y="46"/>
                    <a:pt x="3" y="47"/>
                  </a:cubicBezTo>
                  <a:cubicBezTo>
                    <a:pt x="3" y="48"/>
                    <a:pt x="2" y="48"/>
                    <a:pt x="1" y="49"/>
                  </a:cubicBezTo>
                  <a:cubicBezTo>
                    <a:pt x="1" y="51"/>
                    <a:pt x="1" y="52"/>
                    <a:pt x="0" y="53"/>
                  </a:cubicBezTo>
                  <a:cubicBezTo>
                    <a:pt x="0" y="55"/>
                    <a:pt x="0" y="57"/>
                    <a:pt x="0" y="60"/>
                  </a:cubicBezTo>
                  <a:cubicBezTo>
                    <a:pt x="1" y="61"/>
                    <a:pt x="2" y="62"/>
                    <a:pt x="2" y="64"/>
                  </a:cubicBezTo>
                  <a:cubicBezTo>
                    <a:pt x="3" y="64"/>
                    <a:pt x="4" y="65"/>
                    <a:pt x="5" y="66"/>
                  </a:cubicBezTo>
                  <a:cubicBezTo>
                    <a:pt x="6" y="65"/>
                    <a:pt x="7" y="65"/>
                    <a:pt x="8" y="65"/>
                  </a:cubicBezTo>
                  <a:cubicBezTo>
                    <a:pt x="9" y="65"/>
                    <a:pt x="9" y="64"/>
                    <a:pt x="10" y="64"/>
                  </a:cubicBezTo>
                  <a:cubicBezTo>
                    <a:pt x="10" y="64"/>
                    <a:pt x="10" y="65"/>
                    <a:pt x="10" y="65"/>
                  </a:cubicBezTo>
                  <a:cubicBezTo>
                    <a:pt x="11" y="65"/>
                    <a:pt x="12" y="66"/>
                    <a:pt x="13" y="66"/>
                  </a:cubicBezTo>
                  <a:cubicBezTo>
                    <a:pt x="13" y="65"/>
                    <a:pt x="13" y="65"/>
                    <a:pt x="14" y="65"/>
                  </a:cubicBezTo>
                  <a:cubicBezTo>
                    <a:pt x="14" y="67"/>
                    <a:pt x="14" y="68"/>
                    <a:pt x="14" y="70"/>
                  </a:cubicBezTo>
                  <a:cubicBezTo>
                    <a:pt x="14" y="71"/>
                    <a:pt x="15" y="73"/>
                    <a:pt x="15" y="74"/>
                  </a:cubicBezTo>
                  <a:cubicBezTo>
                    <a:pt x="15" y="75"/>
                    <a:pt x="15" y="75"/>
                    <a:pt x="16" y="76"/>
                  </a:cubicBezTo>
                  <a:cubicBezTo>
                    <a:pt x="31" y="76"/>
                    <a:pt x="31" y="76"/>
                    <a:pt x="31" y="76"/>
                  </a:cubicBezTo>
                  <a:cubicBezTo>
                    <a:pt x="31" y="75"/>
                    <a:pt x="31" y="74"/>
                    <a:pt x="31" y="73"/>
                  </a:cubicBezTo>
                  <a:cubicBezTo>
                    <a:pt x="32" y="72"/>
                    <a:pt x="32" y="71"/>
                    <a:pt x="32" y="69"/>
                  </a:cubicBezTo>
                  <a:cubicBezTo>
                    <a:pt x="33" y="69"/>
                    <a:pt x="33" y="68"/>
                    <a:pt x="34" y="68"/>
                  </a:cubicBezTo>
                  <a:cubicBezTo>
                    <a:pt x="35" y="66"/>
                    <a:pt x="36" y="64"/>
                    <a:pt x="37" y="62"/>
                  </a:cubicBezTo>
                  <a:cubicBezTo>
                    <a:pt x="37" y="61"/>
                    <a:pt x="38" y="60"/>
                    <a:pt x="37" y="59"/>
                  </a:cubicBezTo>
                  <a:cubicBezTo>
                    <a:pt x="36" y="59"/>
                    <a:pt x="36" y="60"/>
                    <a:pt x="35" y="60"/>
                  </a:cubicBezTo>
                  <a:cubicBezTo>
                    <a:pt x="34" y="60"/>
                    <a:pt x="34" y="60"/>
                    <a:pt x="33" y="60"/>
                  </a:cubicBezTo>
                  <a:cubicBezTo>
                    <a:pt x="33" y="58"/>
                    <a:pt x="32" y="57"/>
                    <a:pt x="31" y="56"/>
                  </a:cubicBezTo>
                  <a:cubicBezTo>
                    <a:pt x="31" y="55"/>
                    <a:pt x="30" y="55"/>
                    <a:pt x="30" y="53"/>
                  </a:cubicBezTo>
                  <a:cubicBezTo>
                    <a:pt x="30" y="52"/>
                    <a:pt x="29" y="52"/>
                    <a:pt x="29" y="51"/>
                  </a:cubicBezTo>
                  <a:cubicBezTo>
                    <a:pt x="29" y="50"/>
                    <a:pt x="28" y="49"/>
                    <a:pt x="29" y="49"/>
                  </a:cubicBezTo>
                  <a:cubicBezTo>
                    <a:pt x="29" y="49"/>
                    <a:pt x="30" y="51"/>
                    <a:pt x="30" y="51"/>
                  </a:cubicBezTo>
                  <a:cubicBezTo>
                    <a:pt x="30" y="53"/>
                    <a:pt x="31" y="54"/>
                    <a:pt x="32" y="55"/>
                  </a:cubicBezTo>
                  <a:cubicBezTo>
                    <a:pt x="33" y="56"/>
                    <a:pt x="33" y="58"/>
                    <a:pt x="34" y="59"/>
                  </a:cubicBezTo>
                  <a:cubicBezTo>
                    <a:pt x="35" y="59"/>
                    <a:pt x="36" y="57"/>
                    <a:pt x="38" y="57"/>
                  </a:cubicBezTo>
                  <a:cubicBezTo>
                    <a:pt x="39" y="57"/>
                    <a:pt x="38" y="56"/>
                    <a:pt x="39" y="56"/>
                  </a:cubicBezTo>
                  <a:cubicBezTo>
                    <a:pt x="40" y="56"/>
                    <a:pt x="40" y="55"/>
                    <a:pt x="41" y="54"/>
                  </a:cubicBezTo>
                  <a:cubicBezTo>
                    <a:pt x="41" y="53"/>
                    <a:pt x="42" y="53"/>
                    <a:pt x="42" y="52"/>
                  </a:cubicBezTo>
                  <a:cubicBezTo>
                    <a:pt x="42" y="51"/>
                    <a:pt x="40" y="51"/>
                    <a:pt x="40" y="50"/>
                  </a:cubicBezTo>
                  <a:cubicBezTo>
                    <a:pt x="40" y="49"/>
                    <a:pt x="39" y="50"/>
                    <a:pt x="39" y="50"/>
                  </a:cubicBezTo>
                  <a:cubicBezTo>
                    <a:pt x="38" y="49"/>
                    <a:pt x="38" y="49"/>
                    <a:pt x="38" y="47"/>
                  </a:cubicBezTo>
                  <a:cubicBezTo>
                    <a:pt x="37" y="47"/>
                    <a:pt x="37" y="47"/>
                    <a:pt x="37" y="46"/>
                  </a:cubicBezTo>
                  <a:cubicBezTo>
                    <a:pt x="37" y="46"/>
                    <a:pt x="37" y="46"/>
                    <a:pt x="37" y="46"/>
                  </a:cubicBezTo>
                  <a:cubicBezTo>
                    <a:pt x="39" y="47"/>
                    <a:pt x="38" y="50"/>
                    <a:pt x="41" y="49"/>
                  </a:cubicBezTo>
                  <a:cubicBezTo>
                    <a:pt x="41" y="50"/>
                    <a:pt x="41" y="50"/>
                    <a:pt x="41" y="51"/>
                  </a:cubicBezTo>
                  <a:cubicBezTo>
                    <a:pt x="42" y="51"/>
                    <a:pt x="42" y="50"/>
                    <a:pt x="44" y="50"/>
                  </a:cubicBezTo>
                  <a:cubicBezTo>
                    <a:pt x="44" y="50"/>
                    <a:pt x="44" y="50"/>
                    <a:pt x="44" y="50"/>
                  </a:cubicBezTo>
                  <a:cubicBezTo>
                    <a:pt x="46" y="50"/>
                    <a:pt x="46" y="51"/>
                    <a:pt x="47" y="52"/>
                  </a:cubicBezTo>
                  <a:cubicBezTo>
                    <a:pt x="47" y="52"/>
                    <a:pt x="47" y="52"/>
                    <a:pt x="47" y="52"/>
                  </a:cubicBezTo>
                  <a:cubicBezTo>
                    <a:pt x="47" y="53"/>
                    <a:pt x="48" y="53"/>
                    <a:pt x="48" y="53"/>
                  </a:cubicBezTo>
                  <a:cubicBezTo>
                    <a:pt x="48" y="54"/>
                    <a:pt x="49" y="54"/>
                    <a:pt x="48" y="55"/>
                  </a:cubicBezTo>
                  <a:cubicBezTo>
                    <a:pt x="49" y="56"/>
                    <a:pt x="49" y="57"/>
                    <a:pt x="50" y="59"/>
                  </a:cubicBezTo>
                  <a:cubicBezTo>
                    <a:pt x="50" y="59"/>
                    <a:pt x="51" y="60"/>
                    <a:pt x="51" y="61"/>
                  </a:cubicBezTo>
                  <a:cubicBezTo>
                    <a:pt x="51" y="61"/>
                    <a:pt x="51" y="62"/>
                    <a:pt x="51" y="62"/>
                  </a:cubicBezTo>
                  <a:cubicBezTo>
                    <a:pt x="51" y="63"/>
                    <a:pt x="52" y="62"/>
                    <a:pt x="53" y="62"/>
                  </a:cubicBezTo>
                  <a:cubicBezTo>
                    <a:pt x="53" y="61"/>
                    <a:pt x="54" y="60"/>
                    <a:pt x="54" y="57"/>
                  </a:cubicBezTo>
                  <a:cubicBezTo>
                    <a:pt x="54" y="57"/>
                    <a:pt x="54" y="57"/>
                    <a:pt x="55" y="57"/>
                  </a:cubicBezTo>
                  <a:cubicBezTo>
                    <a:pt x="55" y="57"/>
                    <a:pt x="55" y="56"/>
                    <a:pt x="55" y="56"/>
                  </a:cubicBezTo>
                  <a:cubicBezTo>
                    <a:pt x="55" y="57"/>
                    <a:pt x="55" y="55"/>
                    <a:pt x="56" y="56"/>
                  </a:cubicBezTo>
                  <a:cubicBezTo>
                    <a:pt x="56" y="54"/>
                    <a:pt x="57" y="54"/>
                    <a:pt x="57" y="53"/>
                  </a:cubicBezTo>
                  <a:cubicBezTo>
                    <a:pt x="57" y="53"/>
                    <a:pt x="58" y="52"/>
                    <a:pt x="59" y="52"/>
                  </a:cubicBezTo>
                  <a:cubicBezTo>
                    <a:pt x="60" y="53"/>
                    <a:pt x="60" y="54"/>
                    <a:pt x="60" y="55"/>
                  </a:cubicBezTo>
                  <a:cubicBezTo>
                    <a:pt x="60" y="55"/>
                    <a:pt x="60" y="55"/>
                    <a:pt x="60" y="56"/>
                  </a:cubicBezTo>
                  <a:cubicBezTo>
                    <a:pt x="60" y="57"/>
                    <a:pt x="62" y="56"/>
                    <a:pt x="63" y="57"/>
                  </a:cubicBezTo>
                  <a:cubicBezTo>
                    <a:pt x="62" y="58"/>
                    <a:pt x="63" y="58"/>
                    <a:pt x="62" y="59"/>
                  </a:cubicBezTo>
                  <a:cubicBezTo>
                    <a:pt x="63" y="59"/>
                    <a:pt x="63" y="59"/>
                    <a:pt x="63" y="60"/>
                  </a:cubicBezTo>
                  <a:cubicBezTo>
                    <a:pt x="63" y="61"/>
                    <a:pt x="63" y="61"/>
                    <a:pt x="63" y="62"/>
                  </a:cubicBezTo>
                  <a:cubicBezTo>
                    <a:pt x="63" y="62"/>
                    <a:pt x="64" y="63"/>
                    <a:pt x="63" y="64"/>
                  </a:cubicBezTo>
                  <a:cubicBezTo>
                    <a:pt x="65" y="65"/>
                    <a:pt x="66" y="66"/>
                    <a:pt x="67" y="67"/>
                  </a:cubicBezTo>
                  <a:cubicBezTo>
                    <a:pt x="67" y="65"/>
                    <a:pt x="66" y="65"/>
                    <a:pt x="66" y="63"/>
                  </a:cubicBezTo>
                  <a:cubicBezTo>
                    <a:pt x="65" y="63"/>
                    <a:pt x="64" y="62"/>
                    <a:pt x="64" y="61"/>
                  </a:cubicBezTo>
                  <a:cubicBezTo>
                    <a:pt x="64" y="60"/>
                    <a:pt x="64" y="59"/>
                    <a:pt x="65" y="59"/>
                  </a:cubicBezTo>
                  <a:cubicBezTo>
                    <a:pt x="65" y="60"/>
                    <a:pt x="65" y="61"/>
                    <a:pt x="66" y="61"/>
                  </a:cubicBezTo>
                  <a:cubicBezTo>
                    <a:pt x="67" y="61"/>
                    <a:pt x="67" y="61"/>
                    <a:pt x="67" y="62"/>
                  </a:cubicBezTo>
                  <a:cubicBezTo>
                    <a:pt x="69" y="62"/>
                    <a:pt x="70" y="59"/>
                    <a:pt x="69" y="56"/>
                  </a:cubicBezTo>
                  <a:cubicBezTo>
                    <a:pt x="69" y="56"/>
                    <a:pt x="68" y="56"/>
                    <a:pt x="68" y="55"/>
                  </a:cubicBezTo>
                  <a:cubicBezTo>
                    <a:pt x="68" y="54"/>
                    <a:pt x="67" y="54"/>
                    <a:pt x="68" y="53"/>
                  </a:cubicBezTo>
                  <a:cubicBezTo>
                    <a:pt x="68" y="53"/>
                    <a:pt x="68" y="54"/>
                    <a:pt x="69" y="54"/>
                  </a:cubicBezTo>
                  <a:cubicBezTo>
                    <a:pt x="69" y="53"/>
                    <a:pt x="71" y="53"/>
                    <a:pt x="72" y="53"/>
                  </a:cubicBezTo>
                  <a:cubicBezTo>
                    <a:pt x="73" y="52"/>
                    <a:pt x="74" y="51"/>
                    <a:pt x="74" y="49"/>
                  </a:cubicBezTo>
                  <a:cubicBezTo>
                    <a:pt x="74" y="49"/>
                    <a:pt x="74" y="48"/>
                    <a:pt x="75" y="48"/>
                  </a:cubicBezTo>
                  <a:cubicBezTo>
                    <a:pt x="75" y="47"/>
                    <a:pt x="75" y="45"/>
                    <a:pt x="75" y="45"/>
                  </a:cubicBezTo>
                  <a:cubicBezTo>
                    <a:pt x="75" y="44"/>
                    <a:pt x="75" y="44"/>
                    <a:pt x="75" y="43"/>
                  </a:cubicBezTo>
                  <a:cubicBezTo>
                    <a:pt x="74" y="43"/>
                    <a:pt x="74" y="42"/>
                    <a:pt x="74" y="42"/>
                  </a:cubicBezTo>
                  <a:cubicBezTo>
                    <a:pt x="74" y="41"/>
                    <a:pt x="74" y="41"/>
                    <a:pt x="74" y="40"/>
                  </a:cubicBezTo>
                  <a:cubicBezTo>
                    <a:pt x="74" y="40"/>
                    <a:pt x="75" y="40"/>
                    <a:pt x="75" y="40"/>
                  </a:cubicBezTo>
                  <a:cubicBezTo>
                    <a:pt x="75" y="39"/>
                    <a:pt x="74" y="38"/>
                    <a:pt x="75" y="38"/>
                  </a:cubicBezTo>
                  <a:cubicBezTo>
                    <a:pt x="75" y="39"/>
                    <a:pt x="76" y="39"/>
                    <a:pt x="77" y="40"/>
                  </a:cubicBezTo>
                  <a:cubicBezTo>
                    <a:pt x="76" y="41"/>
                    <a:pt x="77" y="42"/>
                    <a:pt x="78" y="42"/>
                  </a:cubicBezTo>
                  <a:cubicBezTo>
                    <a:pt x="79" y="41"/>
                    <a:pt x="78" y="38"/>
                    <a:pt x="78" y="36"/>
                  </a:cubicBezTo>
                  <a:cubicBezTo>
                    <a:pt x="79" y="35"/>
                    <a:pt x="80" y="35"/>
                    <a:pt x="80" y="35"/>
                  </a:cubicBezTo>
                  <a:cubicBezTo>
                    <a:pt x="81" y="34"/>
                    <a:pt x="81" y="32"/>
                    <a:pt x="82" y="31"/>
                  </a:cubicBezTo>
                  <a:cubicBezTo>
                    <a:pt x="82" y="31"/>
                    <a:pt x="82" y="31"/>
                    <a:pt x="82" y="31"/>
                  </a:cubicBezTo>
                  <a:cubicBezTo>
                    <a:pt x="82" y="30"/>
                    <a:pt x="82" y="28"/>
                    <a:pt x="82" y="27"/>
                  </a:cubicBezTo>
                  <a:close/>
                  <a:moveTo>
                    <a:pt x="21" y="19"/>
                  </a:moveTo>
                  <a:cubicBezTo>
                    <a:pt x="21" y="20"/>
                    <a:pt x="21" y="21"/>
                    <a:pt x="21" y="22"/>
                  </a:cubicBezTo>
                  <a:cubicBezTo>
                    <a:pt x="21" y="22"/>
                    <a:pt x="21" y="20"/>
                    <a:pt x="20" y="21"/>
                  </a:cubicBezTo>
                  <a:cubicBezTo>
                    <a:pt x="20" y="21"/>
                    <a:pt x="20" y="23"/>
                    <a:pt x="19" y="24"/>
                  </a:cubicBezTo>
                  <a:cubicBezTo>
                    <a:pt x="19" y="24"/>
                    <a:pt x="18" y="24"/>
                    <a:pt x="18" y="24"/>
                  </a:cubicBezTo>
                  <a:cubicBezTo>
                    <a:pt x="17" y="24"/>
                    <a:pt x="17" y="25"/>
                    <a:pt x="16" y="25"/>
                  </a:cubicBezTo>
                  <a:cubicBezTo>
                    <a:pt x="16" y="25"/>
                    <a:pt x="15" y="24"/>
                    <a:pt x="15" y="25"/>
                  </a:cubicBezTo>
                  <a:cubicBezTo>
                    <a:pt x="15" y="25"/>
                    <a:pt x="15" y="24"/>
                    <a:pt x="15" y="24"/>
                  </a:cubicBezTo>
                  <a:cubicBezTo>
                    <a:pt x="15" y="23"/>
                    <a:pt x="15" y="22"/>
                    <a:pt x="15" y="21"/>
                  </a:cubicBezTo>
                  <a:cubicBezTo>
                    <a:pt x="16" y="21"/>
                    <a:pt x="15" y="25"/>
                    <a:pt x="17" y="24"/>
                  </a:cubicBezTo>
                  <a:cubicBezTo>
                    <a:pt x="18" y="23"/>
                    <a:pt x="18" y="21"/>
                    <a:pt x="19" y="20"/>
                  </a:cubicBezTo>
                  <a:cubicBezTo>
                    <a:pt x="19" y="20"/>
                    <a:pt x="18" y="19"/>
                    <a:pt x="18" y="19"/>
                  </a:cubicBezTo>
                  <a:cubicBezTo>
                    <a:pt x="18" y="16"/>
                    <a:pt x="20" y="15"/>
                    <a:pt x="21" y="13"/>
                  </a:cubicBezTo>
                  <a:cubicBezTo>
                    <a:pt x="21" y="13"/>
                    <a:pt x="21" y="13"/>
                    <a:pt x="21" y="14"/>
                  </a:cubicBezTo>
                  <a:cubicBezTo>
                    <a:pt x="21" y="16"/>
                    <a:pt x="19" y="15"/>
                    <a:pt x="19" y="18"/>
                  </a:cubicBezTo>
                  <a:cubicBezTo>
                    <a:pt x="20" y="18"/>
                    <a:pt x="21" y="19"/>
                    <a:pt x="21" y="19"/>
                  </a:cubicBezTo>
                  <a:close/>
                  <a:moveTo>
                    <a:pt x="22" y="20"/>
                  </a:moveTo>
                  <a:cubicBezTo>
                    <a:pt x="22" y="19"/>
                    <a:pt x="23" y="19"/>
                    <a:pt x="23" y="19"/>
                  </a:cubicBezTo>
                  <a:cubicBezTo>
                    <a:pt x="23" y="20"/>
                    <a:pt x="23" y="20"/>
                    <a:pt x="22" y="20"/>
                  </a:cubicBezTo>
                  <a:close/>
                  <a:moveTo>
                    <a:pt x="24" y="9"/>
                  </a:moveTo>
                  <a:cubicBezTo>
                    <a:pt x="24" y="9"/>
                    <a:pt x="24" y="9"/>
                    <a:pt x="24" y="9"/>
                  </a:cubicBezTo>
                  <a:cubicBezTo>
                    <a:pt x="24" y="9"/>
                    <a:pt x="24" y="9"/>
                    <a:pt x="24" y="9"/>
                  </a:cubicBezTo>
                  <a:close/>
                  <a:moveTo>
                    <a:pt x="28" y="48"/>
                  </a:moveTo>
                  <a:cubicBezTo>
                    <a:pt x="28" y="48"/>
                    <a:pt x="28" y="48"/>
                    <a:pt x="28" y="48"/>
                  </a:cubicBezTo>
                  <a:cubicBezTo>
                    <a:pt x="28" y="48"/>
                    <a:pt x="28" y="49"/>
                    <a:pt x="28" y="48"/>
                  </a:cubicBezTo>
                  <a:close/>
                  <a:moveTo>
                    <a:pt x="28" y="15"/>
                  </a:moveTo>
                  <a:cubicBezTo>
                    <a:pt x="28" y="14"/>
                    <a:pt x="29" y="14"/>
                    <a:pt x="29" y="14"/>
                  </a:cubicBezTo>
                  <a:cubicBezTo>
                    <a:pt x="29" y="14"/>
                    <a:pt x="28" y="15"/>
                    <a:pt x="28" y="15"/>
                  </a:cubicBezTo>
                  <a:close/>
                  <a:moveTo>
                    <a:pt x="45" y="9"/>
                  </a:moveTo>
                  <a:cubicBezTo>
                    <a:pt x="44" y="9"/>
                    <a:pt x="45" y="8"/>
                    <a:pt x="45" y="9"/>
                  </a:cubicBezTo>
                  <a:cubicBezTo>
                    <a:pt x="45" y="10"/>
                    <a:pt x="46" y="9"/>
                    <a:pt x="46" y="10"/>
                  </a:cubicBezTo>
                  <a:cubicBezTo>
                    <a:pt x="45" y="10"/>
                    <a:pt x="45" y="10"/>
                    <a:pt x="45" y="9"/>
                  </a:cubicBezTo>
                  <a:close/>
                  <a:moveTo>
                    <a:pt x="60" y="5"/>
                  </a:moveTo>
                  <a:cubicBezTo>
                    <a:pt x="60" y="5"/>
                    <a:pt x="60" y="5"/>
                    <a:pt x="60" y="5"/>
                  </a:cubicBezTo>
                  <a:cubicBezTo>
                    <a:pt x="61" y="5"/>
                    <a:pt x="60" y="5"/>
                    <a:pt x="60" y="5"/>
                  </a:cubicBezTo>
                  <a:close/>
                  <a:moveTo>
                    <a:pt x="61" y="5"/>
                  </a:moveTo>
                  <a:cubicBezTo>
                    <a:pt x="61" y="5"/>
                    <a:pt x="61" y="5"/>
                    <a:pt x="61" y="5"/>
                  </a:cubicBezTo>
                  <a:cubicBezTo>
                    <a:pt x="61" y="5"/>
                    <a:pt x="61" y="5"/>
                    <a:pt x="61" y="5"/>
                  </a:cubicBezTo>
                  <a:close/>
                  <a:moveTo>
                    <a:pt x="62" y="4"/>
                  </a:moveTo>
                  <a:cubicBezTo>
                    <a:pt x="61" y="4"/>
                    <a:pt x="62" y="4"/>
                    <a:pt x="62" y="4"/>
                  </a:cubicBezTo>
                  <a:cubicBezTo>
                    <a:pt x="62" y="4"/>
                    <a:pt x="62" y="4"/>
                    <a:pt x="62" y="4"/>
                  </a:cubicBezTo>
                  <a:close/>
                  <a:moveTo>
                    <a:pt x="72" y="39"/>
                  </a:moveTo>
                  <a:cubicBezTo>
                    <a:pt x="72" y="38"/>
                    <a:pt x="73" y="38"/>
                    <a:pt x="74" y="38"/>
                  </a:cubicBezTo>
                  <a:cubicBezTo>
                    <a:pt x="74" y="38"/>
                    <a:pt x="73" y="39"/>
                    <a:pt x="74" y="39"/>
                  </a:cubicBezTo>
                  <a:cubicBezTo>
                    <a:pt x="73" y="40"/>
                    <a:pt x="73" y="39"/>
                    <a:pt x="72" y="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33" name="Freeform 73"/>
            <p:cNvSpPr/>
            <p:nvPr/>
          </p:nvSpPr>
          <p:spPr bwMode="auto">
            <a:xfrm>
              <a:off x="4228326" y="5756364"/>
              <a:ext cx="4337" cy="9759"/>
            </a:xfrm>
            <a:custGeom>
              <a:avLst/>
              <a:gdLst>
                <a:gd name="T0" fmla="*/ 1 w 2"/>
                <a:gd name="T1" fmla="*/ 3 h 4"/>
                <a:gd name="T2" fmla="*/ 2 w 2"/>
                <a:gd name="T3" fmla="*/ 4 h 4"/>
                <a:gd name="T4" fmla="*/ 2 w 2"/>
                <a:gd name="T5" fmla="*/ 3 h 4"/>
                <a:gd name="T6" fmla="*/ 1 w 2"/>
                <a:gd name="T7" fmla="*/ 1 h 4"/>
                <a:gd name="T8" fmla="*/ 0 w 2"/>
                <a:gd name="T9" fmla="*/ 0 h 4"/>
                <a:gd name="T10" fmla="*/ 0 w 2"/>
                <a:gd name="T11" fmla="*/ 2 h 4"/>
                <a:gd name="T12" fmla="*/ 0 w 2"/>
                <a:gd name="T13" fmla="*/ 3 h 4"/>
                <a:gd name="T14" fmla="*/ 0 w 2"/>
                <a:gd name="T15" fmla="*/ 3 h 4"/>
                <a:gd name="T16" fmla="*/ 1 w 2"/>
                <a:gd name="T17" fmla="*/ 3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 h="4">
                  <a:moveTo>
                    <a:pt x="1" y="3"/>
                  </a:moveTo>
                  <a:cubicBezTo>
                    <a:pt x="2" y="3"/>
                    <a:pt x="1" y="4"/>
                    <a:pt x="2" y="4"/>
                  </a:cubicBezTo>
                  <a:cubicBezTo>
                    <a:pt x="2" y="4"/>
                    <a:pt x="2" y="3"/>
                    <a:pt x="2" y="3"/>
                  </a:cubicBezTo>
                  <a:cubicBezTo>
                    <a:pt x="2" y="2"/>
                    <a:pt x="2" y="2"/>
                    <a:pt x="1" y="1"/>
                  </a:cubicBezTo>
                  <a:cubicBezTo>
                    <a:pt x="1" y="0"/>
                    <a:pt x="1" y="0"/>
                    <a:pt x="0" y="0"/>
                  </a:cubicBezTo>
                  <a:cubicBezTo>
                    <a:pt x="0" y="1"/>
                    <a:pt x="0" y="1"/>
                    <a:pt x="0" y="2"/>
                  </a:cubicBezTo>
                  <a:cubicBezTo>
                    <a:pt x="0" y="2"/>
                    <a:pt x="0" y="3"/>
                    <a:pt x="0" y="3"/>
                  </a:cubicBezTo>
                  <a:cubicBezTo>
                    <a:pt x="0" y="4"/>
                    <a:pt x="0" y="4"/>
                    <a:pt x="0" y="3"/>
                  </a:cubicBezTo>
                  <a:cubicBezTo>
                    <a:pt x="1" y="3"/>
                    <a:pt x="1" y="3"/>
                    <a:pt x="1"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34" name="Freeform 74"/>
            <p:cNvSpPr/>
            <p:nvPr/>
          </p:nvSpPr>
          <p:spPr bwMode="auto">
            <a:xfrm>
              <a:off x="4213146" y="5820337"/>
              <a:ext cx="9759" cy="9759"/>
            </a:xfrm>
            <a:custGeom>
              <a:avLst/>
              <a:gdLst>
                <a:gd name="T0" fmla="*/ 0 w 4"/>
                <a:gd name="T1" fmla="*/ 3 h 4"/>
                <a:gd name="T2" fmla="*/ 1 w 4"/>
                <a:gd name="T3" fmla="*/ 3 h 4"/>
                <a:gd name="T4" fmla="*/ 1 w 4"/>
                <a:gd name="T5" fmla="*/ 4 h 4"/>
                <a:gd name="T6" fmla="*/ 4 w 4"/>
                <a:gd name="T7" fmla="*/ 3 h 4"/>
                <a:gd name="T8" fmla="*/ 2 w 4"/>
                <a:gd name="T9" fmla="*/ 2 h 4"/>
                <a:gd name="T10" fmla="*/ 1 w 4"/>
                <a:gd name="T11" fmla="*/ 0 h 4"/>
                <a:gd name="T12" fmla="*/ 1 w 4"/>
                <a:gd name="T13" fmla="*/ 2 h 4"/>
                <a:gd name="T14" fmla="*/ 0 w 4"/>
                <a:gd name="T15" fmla="*/ 3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4">
                  <a:moveTo>
                    <a:pt x="0" y="3"/>
                  </a:moveTo>
                  <a:cubicBezTo>
                    <a:pt x="0" y="4"/>
                    <a:pt x="0" y="3"/>
                    <a:pt x="1" y="3"/>
                  </a:cubicBezTo>
                  <a:cubicBezTo>
                    <a:pt x="1" y="4"/>
                    <a:pt x="1" y="4"/>
                    <a:pt x="1" y="4"/>
                  </a:cubicBezTo>
                  <a:cubicBezTo>
                    <a:pt x="2" y="4"/>
                    <a:pt x="2" y="3"/>
                    <a:pt x="4" y="3"/>
                  </a:cubicBezTo>
                  <a:cubicBezTo>
                    <a:pt x="4" y="2"/>
                    <a:pt x="3" y="2"/>
                    <a:pt x="2" y="2"/>
                  </a:cubicBezTo>
                  <a:cubicBezTo>
                    <a:pt x="2" y="1"/>
                    <a:pt x="2" y="0"/>
                    <a:pt x="1" y="0"/>
                  </a:cubicBezTo>
                  <a:cubicBezTo>
                    <a:pt x="1" y="1"/>
                    <a:pt x="1" y="1"/>
                    <a:pt x="1" y="2"/>
                  </a:cubicBezTo>
                  <a:cubicBezTo>
                    <a:pt x="0" y="2"/>
                    <a:pt x="0" y="2"/>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35" name="Freeform 75"/>
            <p:cNvSpPr/>
            <p:nvPr/>
          </p:nvSpPr>
          <p:spPr bwMode="auto">
            <a:xfrm>
              <a:off x="4204472" y="5845275"/>
              <a:ext cx="10843" cy="13011"/>
            </a:xfrm>
            <a:custGeom>
              <a:avLst/>
              <a:gdLst>
                <a:gd name="T0" fmla="*/ 4 w 4"/>
                <a:gd name="T1" fmla="*/ 1 h 5"/>
                <a:gd name="T2" fmla="*/ 2 w 4"/>
                <a:gd name="T3" fmla="*/ 0 h 5"/>
                <a:gd name="T4" fmla="*/ 2 w 4"/>
                <a:gd name="T5" fmla="*/ 5 h 5"/>
                <a:gd name="T6" fmla="*/ 2 w 4"/>
                <a:gd name="T7" fmla="*/ 3 h 5"/>
                <a:gd name="T8" fmla="*/ 3 w 4"/>
                <a:gd name="T9" fmla="*/ 4 h 5"/>
                <a:gd name="T10" fmla="*/ 3 w 4"/>
                <a:gd name="T11" fmla="*/ 1 h 5"/>
                <a:gd name="T12" fmla="*/ 4 w 4"/>
                <a:gd name="T13" fmla="*/ 1 h 5"/>
              </a:gdLst>
              <a:ahLst/>
              <a:cxnLst>
                <a:cxn ang="0">
                  <a:pos x="T0" y="T1"/>
                </a:cxn>
                <a:cxn ang="0">
                  <a:pos x="T2" y="T3"/>
                </a:cxn>
                <a:cxn ang="0">
                  <a:pos x="T4" y="T5"/>
                </a:cxn>
                <a:cxn ang="0">
                  <a:pos x="T6" y="T7"/>
                </a:cxn>
                <a:cxn ang="0">
                  <a:pos x="T8" y="T9"/>
                </a:cxn>
                <a:cxn ang="0">
                  <a:pos x="T10" y="T11"/>
                </a:cxn>
                <a:cxn ang="0">
                  <a:pos x="T12" y="T13"/>
                </a:cxn>
              </a:cxnLst>
              <a:rect l="0" t="0" r="r" b="b"/>
              <a:pathLst>
                <a:path w="4" h="5">
                  <a:moveTo>
                    <a:pt x="4" y="1"/>
                  </a:moveTo>
                  <a:cubicBezTo>
                    <a:pt x="4" y="0"/>
                    <a:pt x="2" y="1"/>
                    <a:pt x="2" y="0"/>
                  </a:cubicBezTo>
                  <a:cubicBezTo>
                    <a:pt x="1" y="1"/>
                    <a:pt x="0" y="4"/>
                    <a:pt x="2" y="5"/>
                  </a:cubicBezTo>
                  <a:cubicBezTo>
                    <a:pt x="2" y="4"/>
                    <a:pt x="2" y="4"/>
                    <a:pt x="2" y="3"/>
                  </a:cubicBezTo>
                  <a:cubicBezTo>
                    <a:pt x="3" y="4"/>
                    <a:pt x="3" y="5"/>
                    <a:pt x="3" y="4"/>
                  </a:cubicBezTo>
                  <a:cubicBezTo>
                    <a:pt x="3" y="3"/>
                    <a:pt x="3" y="3"/>
                    <a:pt x="3" y="1"/>
                  </a:cubicBezTo>
                  <a:cubicBezTo>
                    <a:pt x="3" y="2"/>
                    <a:pt x="3" y="2"/>
                    <a:pt x="4"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36" name="Freeform 76"/>
            <p:cNvSpPr/>
            <p:nvPr/>
          </p:nvSpPr>
          <p:spPr bwMode="auto">
            <a:xfrm>
              <a:off x="4192545" y="5835516"/>
              <a:ext cx="15180" cy="22770"/>
            </a:xfrm>
            <a:custGeom>
              <a:avLst/>
              <a:gdLst>
                <a:gd name="T0" fmla="*/ 0 w 6"/>
                <a:gd name="T1" fmla="*/ 5 h 9"/>
                <a:gd name="T2" fmla="*/ 1 w 6"/>
                <a:gd name="T3" fmla="*/ 8 h 9"/>
                <a:gd name="T4" fmla="*/ 4 w 6"/>
                <a:gd name="T5" fmla="*/ 9 h 9"/>
                <a:gd name="T6" fmla="*/ 5 w 6"/>
                <a:gd name="T7" fmla="*/ 8 h 9"/>
                <a:gd name="T8" fmla="*/ 4 w 6"/>
                <a:gd name="T9" fmla="*/ 8 h 9"/>
                <a:gd name="T10" fmla="*/ 5 w 6"/>
                <a:gd name="T11" fmla="*/ 5 h 9"/>
                <a:gd name="T12" fmla="*/ 5 w 6"/>
                <a:gd name="T13" fmla="*/ 3 h 9"/>
                <a:gd name="T14" fmla="*/ 6 w 6"/>
                <a:gd name="T15" fmla="*/ 1 h 9"/>
                <a:gd name="T16" fmla="*/ 4 w 6"/>
                <a:gd name="T17" fmla="*/ 0 h 9"/>
                <a:gd name="T18" fmla="*/ 0 w 6"/>
                <a:gd name="T19" fmla="*/ 5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 h="9">
                  <a:moveTo>
                    <a:pt x="0" y="5"/>
                  </a:moveTo>
                  <a:cubicBezTo>
                    <a:pt x="0" y="6"/>
                    <a:pt x="1" y="6"/>
                    <a:pt x="1" y="8"/>
                  </a:cubicBezTo>
                  <a:cubicBezTo>
                    <a:pt x="3" y="7"/>
                    <a:pt x="3" y="9"/>
                    <a:pt x="4" y="9"/>
                  </a:cubicBezTo>
                  <a:cubicBezTo>
                    <a:pt x="4" y="8"/>
                    <a:pt x="5" y="8"/>
                    <a:pt x="5" y="8"/>
                  </a:cubicBezTo>
                  <a:cubicBezTo>
                    <a:pt x="5" y="8"/>
                    <a:pt x="4" y="8"/>
                    <a:pt x="4" y="8"/>
                  </a:cubicBezTo>
                  <a:cubicBezTo>
                    <a:pt x="5" y="7"/>
                    <a:pt x="5" y="6"/>
                    <a:pt x="5" y="5"/>
                  </a:cubicBezTo>
                  <a:cubicBezTo>
                    <a:pt x="5" y="4"/>
                    <a:pt x="6" y="3"/>
                    <a:pt x="5" y="3"/>
                  </a:cubicBezTo>
                  <a:cubicBezTo>
                    <a:pt x="6" y="2"/>
                    <a:pt x="6" y="2"/>
                    <a:pt x="6" y="1"/>
                  </a:cubicBezTo>
                  <a:cubicBezTo>
                    <a:pt x="5" y="1"/>
                    <a:pt x="5" y="0"/>
                    <a:pt x="4" y="0"/>
                  </a:cubicBezTo>
                  <a:cubicBezTo>
                    <a:pt x="4" y="3"/>
                    <a:pt x="0" y="3"/>
                    <a:pt x="0"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37" name="Freeform 77"/>
            <p:cNvSpPr/>
            <p:nvPr/>
          </p:nvSpPr>
          <p:spPr bwMode="auto">
            <a:xfrm>
              <a:off x="4187123" y="5858287"/>
              <a:ext cx="15180" cy="7590"/>
            </a:xfrm>
            <a:custGeom>
              <a:avLst/>
              <a:gdLst>
                <a:gd name="T0" fmla="*/ 0 w 6"/>
                <a:gd name="T1" fmla="*/ 2 h 3"/>
                <a:gd name="T2" fmla="*/ 6 w 6"/>
                <a:gd name="T3" fmla="*/ 3 h 3"/>
                <a:gd name="T4" fmla="*/ 5 w 6"/>
                <a:gd name="T5" fmla="*/ 1 h 3"/>
                <a:gd name="T6" fmla="*/ 1 w 6"/>
                <a:gd name="T7" fmla="*/ 0 h 3"/>
                <a:gd name="T8" fmla="*/ 0 w 6"/>
                <a:gd name="T9" fmla="*/ 2 h 3"/>
              </a:gdLst>
              <a:ahLst/>
              <a:cxnLst>
                <a:cxn ang="0">
                  <a:pos x="T0" y="T1"/>
                </a:cxn>
                <a:cxn ang="0">
                  <a:pos x="T2" y="T3"/>
                </a:cxn>
                <a:cxn ang="0">
                  <a:pos x="T4" y="T5"/>
                </a:cxn>
                <a:cxn ang="0">
                  <a:pos x="T6" y="T7"/>
                </a:cxn>
                <a:cxn ang="0">
                  <a:pos x="T8" y="T9"/>
                </a:cxn>
              </a:cxnLst>
              <a:rect l="0" t="0" r="r" b="b"/>
              <a:pathLst>
                <a:path w="6" h="3">
                  <a:moveTo>
                    <a:pt x="0" y="2"/>
                  </a:moveTo>
                  <a:cubicBezTo>
                    <a:pt x="2" y="2"/>
                    <a:pt x="3" y="3"/>
                    <a:pt x="6" y="3"/>
                  </a:cubicBezTo>
                  <a:cubicBezTo>
                    <a:pt x="6" y="2"/>
                    <a:pt x="5" y="2"/>
                    <a:pt x="5" y="1"/>
                  </a:cubicBezTo>
                  <a:cubicBezTo>
                    <a:pt x="3" y="1"/>
                    <a:pt x="2" y="1"/>
                    <a:pt x="1" y="0"/>
                  </a:cubicBezTo>
                  <a:cubicBezTo>
                    <a:pt x="0" y="0"/>
                    <a:pt x="0" y="1"/>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38" name="Freeform 78"/>
            <p:cNvSpPr/>
            <p:nvPr/>
          </p:nvSpPr>
          <p:spPr bwMode="auto">
            <a:xfrm>
              <a:off x="4204472" y="5799735"/>
              <a:ext cx="5422" cy="7590"/>
            </a:xfrm>
            <a:custGeom>
              <a:avLst/>
              <a:gdLst>
                <a:gd name="T0" fmla="*/ 0 w 2"/>
                <a:gd name="T1" fmla="*/ 1 h 3"/>
                <a:gd name="T2" fmla="*/ 1 w 2"/>
                <a:gd name="T3" fmla="*/ 3 h 3"/>
                <a:gd name="T4" fmla="*/ 2 w 2"/>
                <a:gd name="T5" fmla="*/ 1 h 3"/>
                <a:gd name="T6" fmla="*/ 0 w 2"/>
                <a:gd name="T7" fmla="*/ 1 h 3"/>
              </a:gdLst>
              <a:ahLst/>
              <a:cxnLst>
                <a:cxn ang="0">
                  <a:pos x="T0" y="T1"/>
                </a:cxn>
                <a:cxn ang="0">
                  <a:pos x="T2" y="T3"/>
                </a:cxn>
                <a:cxn ang="0">
                  <a:pos x="T4" y="T5"/>
                </a:cxn>
                <a:cxn ang="0">
                  <a:pos x="T6" y="T7"/>
                </a:cxn>
              </a:cxnLst>
              <a:rect l="0" t="0" r="r" b="b"/>
              <a:pathLst>
                <a:path w="2" h="3">
                  <a:moveTo>
                    <a:pt x="0" y="1"/>
                  </a:moveTo>
                  <a:cubicBezTo>
                    <a:pt x="0" y="2"/>
                    <a:pt x="1" y="2"/>
                    <a:pt x="1" y="3"/>
                  </a:cubicBezTo>
                  <a:cubicBezTo>
                    <a:pt x="2" y="3"/>
                    <a:pt x="2" y="2"/>
                    <a:pt x="2" y="1"/>
                  </a:cubicBezTo>
                  <a:cubicBezTo>
                    <a:pt x="1" y="0"/>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39" name="Freeform 79"/>
            <p:cNvSpPr/>
            <p:nvPr/>
          </p:nvSpPr>
          <p:spPr bwMode="auto">
            <a:xfrm>
              <a:off x="4207725" y="5809494"/>
              <a:ext cx="5422" cy="10843"/>
            </a:xfrm>
            <a:custGeom>
              <a:avLst/>
              <a:gdLst>
                <a:gd name="T0" fmla="*/ 0 w 2"/>
                <a:gd name="T1" fmla="*/ 2 h 4"/>
                <a:gd name="T2" fmla="*/ 1 w 2"/>
                <a:gd name="T3" fmla="*/ 4 h 4"/>
                <a:gd name="T4" fmla="*/ 2 w 2"/>
                <a:gd name="T5" fmla="*/ 1 h 4"/>
                <a:gd name="T6" fmla="*/ 0 w 2"/>
                <a:gd name="T7" fmla="*/ 2 h 4"/>
              </a:gdLst>
              <a:ahLst/>
              <a:cxnLst>
                <a:cxn ang="0">
                  <a:pos x="T0" y="T1"/>
                </a:cxn>
                <a:cxn ang="0">
                  <a:pos x="T2" y="T3"/>
                </a:cxn>
                <a:cxn ang="0">
                  <a:pos x="T4" y="T5"/>
                </a:cxn>
                <a:cxn ang="0">
                  <a:pos x="T6" y="T7"/>
                </a:cxn>
              </a:cxnLst>
              <a:rect l="0" t="0" r="r" b="b"/>
              <a:pathLst>
                <a:path w="2" h="4">
                  <a:moveTo>
                    <a:pt x="0" y="2"/>
                  </a:moveTo>
                  <a:cubicBezTo>
                    <a:pt x="0" y="3"/>
                    <a:pt x="1" y="3"/>
                    <a:pt x="1" y="4"/>
                  </a:cubicBezTo>
                  <a:cubicBezTo>
                    <a:pt x="2" y="3"/>
                    <a:pt x="2" y="3"/>
                    <a:pt x="2" y="1"/>
                  </a:cubicBezTo>
                  <a:cubicBezTo>
                    <a:pt x="2" y="0"/>
                    <a:pt x="0" y="1"/>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40" name="Freeform 80"/>
            <p:cNvSpPr/>
            <p:nvPr/>
          </p:nvSpPr>
          <p:spPr bwMode="auto">
            <a:xfrm>
              <a:off x="4220736" y="5845275"/>
              <a:ext cx="7590" cy="5422"/>
            </a:xfrm>
            <a:custGeom>
              <a:avLst/>
              <a:gdLst>
                <a:gd name="T0" fmla="*/ 3 w 3"/>
                <a:gd name="T1" fmla="*/ 0 h 2"/>
                <a:gd name="T2" fmla="*/ 0 w 3"/>
                <a:gd name="T3" fmla="*/ 1 h 2"/>
                <a:gd name="T4" fmla="*/ 3 w 3"/>
                <a:gd name="T5" fmla="*/ 0 h 2"/>
              </a:gdLst>
              <a:ahLst/>
              <a:cxnLst>
                <a:cxn ang="0">
                  <a:pos x="T0" y="T1"/>
                </a:cxn>
                <a:cxn ang="0">
                  <a:pos x="T2" y="T3"/>
                </a:cxn>
                <a:cxn ang="0">
                  <a:pos x="T4" y="T5"/>
                </a:cxn>
              </a:cxnLst>
              <a:rect l="0" t="0" r="r" b="b"/>
              <a:pathLst>
                <a:path w="3" h="2">
                  <a:moveTo>
                    <a:pt x="3" y="0"/>
                  </a:moveTo>
                  <a:cubicBezTo>
                    <a:pt x="2" y="0"/>
                    <a:pt x="0" y="0"/>
                    <a:pt x="0" y="1"/>
                  </a:cubicBezTo>
                  <a:cubicBezTo>
                    <a:pt x="1" y="2"/>
                    <a:pt x="3" y="1"/>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41" name="Freeform 81"/>
            <p:cNvSpPr/>
            <p:nvPr/>
          </p:nvSpPr>
          <p:spPr bwMode="auto">
            <a:xfrm>
              <a:off x="4217483" y="5766122"/>
              <a:ext cx="15180" cy="22770"/>
            </a:xfrm>
            <a:custGeom>
              <a:avLst/>
              <a:gdLst>
                <a:gd name="T0" fmla="*/ 5 w 6"/>
                <a:gd name="T1" fmla="*/ 0 h 9"/>
                <a:gd name="T2" fmla="*/ 5 w 6"/>
                <a:gd name="T3" fmla="*/ 0 h 9"/>
                <a:gd name="T4" fmla="*/ 5 w 6"/>
                <a:gd name="T5" fmla="*/ 0 h 9"/>
                <a:gd name="T6" fmla="*/ 5 w 6"/>
                <a:gd name="T7" fmla="*/ 3 h 9"/>
                <a:gd name="T8" fmla="*/ 5 w 6"/>
                <a:gd name="T9" fmla="*/ 3 h 9"/>
                <a:gd name="T10" fmla="*/ 2 w 6"/>
                <a:gd name="T11" fmla="*/ 5 h 9"/>
                <a:gd name="T12" fmla="*/ 0 w 6"/>
                <a:gd name="T13" fmla="*/ 7 h 9"/>
                <a:gd name="T14" fmla="*/ 1 w 6"/>
                <a:gd name="T15" fmla="*/ 7 h 9"/>
                <a:gd name="T16" fmla="*/ 0 w 6"/>
                <a:gd name="T17" fmla="*/ 7 h 9"/>
                <a:gd name="T18" fmla="*/ 1 w 6"/>
                <a:gd name="T19" fmla="*/ 9 h 9"/>
                <a:gd name="T20" fmla="*/ 2 w 6"/>
                <a:gd name="T21" fmla="*/ 7 h 9"/>
                <a:gd name="T22" fmla="*/ 3 w 6"/>
                <a:gd name="T23" fmla="*/ 7 h 9"/>
                <a:gd name="T24" fmla="*/ 6 w 6"/>
                <a:gd name="T25" fmla="*/ 5 h 9"/>
                <a:gd name="T26" fmla="*/ 6 w 6"/>
                <a:gd name="T27" fmla="*/ 5 h 9"/>
                <a:gd name="T28" fmla="*/ 5 w 6"/>
                <a:gd name="T29"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 h="9">
                  <a:moveTo>
                    <a:pt x="5" y="0"/>
                  </a:moveTo>
                  <a:cubicBezTo>
                    <a:pt x="5" y="0"/>
                    <a:pt x="5" y="0"/>
                    <a:pt x="5" y="0"/>
                  </a:cubicBezTo>
                  <a:cubicBezTo>
                    <a:pt x="5" y="0"/>
                    <a:pt x="5" y="0"/>
                    <a:pt x="5" y="0"/>
                  </a:cubicBezTo>
                  <a:cubicBezTo>
                    <a:pt x="5" y="1"/>
                    <a:pt x="4" y="2"/>
                    <a:pt x="5" y="3"/>
                  </a:cubicBezTo>
                  <a:cubicBezTo>
                    <a:pt x="5" y="3"/>
                    <a:pt x="5" y="3"/>
                    <a:pt x="5" y="3"/>
                  </a:cubicBezTo>
                  <a:cubicBezTo>
                    <a:pt x="4" y="4"/>
                    <a:pt x="3" y="4"/>
                    <a:pt x="2" y="5"/>
                  </a:cubicBezTo>
                  <a:cubicBezTo>
                    <a:pt x="2" y="6"/>
                    <a:pt x="0" y="5"/>
                    <a:pt x="0" y="7"/>
                  </a:cubicBezTo>
                  <a:cubicBezTo>
                    <a:pt x="0" y="7"/>
                    <a:pt x="1" y="6"/>
                    <a:pt x="1" y="7"/>
                  </a:cubicBezTo>
                  <a:cubicBezTo>
                    <a:pt x="1" y="7"/>
                    <a:pt x="0" y="7"/>
                    <a:pt x="0" y="7"/>
                  </a:cubicBezTo>
                  <a:cubicBezTo>
                    <a:pt x="0" y="8"/>
                    <a:pt x="0" y="8"/>
                    <a:pt x="1" y="9"/>
                  </a:cubicBezTo>
                  <a:cubicBezTo>
                    <a:pt x="1" y="8"/>
                    <a:pt x="2" y="7"/>
                    <a:pt x="2" y="7"/>
                  </a:cubicBezTo>
                  <a:cubicBezTo>
                    <a:pt x="3" y="7"/>
                    <a:pt x="3" y="7"/>
                    <a:pt x="3" y="7"/>
                  </a:cubicBezTo>
                  <a:cubicBezTo>
                    <a:pt x="4" y="6"/>
                    <a:pt x="5" y="6"/>
                    <a:pt x="6" y="5"/>
                  </a:cubicBezTo>
                  <a:cubicBezTo>
                    <a:pt x="6" y="5"/>
                    <a:pt x="6" y="5"/>
                    <a:pt x="6" y="5"/>
                  </a:cubicBezTo>
                  <a:cubicBezTo>
                    <a:pt x="6" y="3"/>
                    <a:pt x="5" y="2"/>
                    <a:pt x="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42" name="Freeform 82"/>
            <p:cNvSpPr/>
            <p:nvPr/>
          </p:nvSpPr>
          <p:spPr bwMode="auto">
            <a:xfrm>
              <a:off x="4228326" y="5747690"/>
              <a:ext cx="2169" cy="8674"/>
            </a:xfrm>
            <a:custGeom>
              <a:avLst/>
              <a:gdLst>
                <a:gd name="T0" fmla="*/ 1 w 1"/>
                <a:gd name="T1" fmla="*/ 3 h 3"/>
                <a:gd name="T2" fmla="*/ 0 w 1"/>
                <a:gd name="T3" fmla="*/ 0 h 3"/>
                <a:gd name="T4" fmla="*/ 1 w 1"/>
                <a:gd name="T5" fmla="*/ 3 h 3"/>
              </a:gdLst>
              <a:ahLst/>
              <a:cxnLst>
                <a:cxn ang="0">
                  <a:pos x="T0" y="T1"/>
                </a:cxn>
                <a:cxn ang="0">
                  <a:pos x="T2" y="T3"/>
                </a:cxn>
                <a:cxn ang="0">
                  <a:pos x="T4" y="T5"/>
                </a:cxn>
              </a:cxnLst>
              <a:rect l="0" t="0" r="r" b="b"/>
              <a:pathLst>
                <a:path w="1" h="3">
                  <a:moveTo>
                    <a:pt x="1" y="3"/>
                  </a:moveTo>
                  <a:cubicBezTo>
                    <a:pt x="1" y="2"/>
                    <a:pt x="0" y="1"/>
                    <a:pt x="0" y="0"/>
                  </a:cubicBezTo>
                  <a:cubicBezTo>
                    <a:pt x="0" y="1"/>
                    <a:pt x="0" y="2"/>
                    <a:pt x="1"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43" name="Freeform 83"/>
            <p:cNvSpPr/>
            <p:nvPr/>
          </p:nvSpPr>
          <p:spPr bwMode="auto">
            <a:xfrm>
              <a:off x="4174112" y="5837685"/>
              <a:ext cx="13011" cy="20602"/>
            </a:xfrm>
            <a:custGeom>
              <a:avLst/>
              <a:gdLst>
                <a:gd name="T0" fmla="*/ 5 w 5"/>
                <a:gd name="T1" fmla="*/ 8 h 8"/>
                <a:gd name="T2" fmla="*/ 4 w 5"/>
                <a:gd name="T3" fmla="*/ 4 h 8"/>
                <a:gd name="T4" fmla="*/ 3 w 5"/>
                <a:gd name="T5" fmla="*/ 2 h 8"/>
                <a:gd name="T6" fmla="*/ 2 w 5"/>
                <a:gd name="T7" fmla="*/ 0 h 8"/>
                <a:gd name="T8" fmla="*/ 1 w 5"/>
                <a:gd name="T9" fmla="*/ 0 h 8"/>
                <a:gd name="T10" fmla="*/ 0 w 5"/>
                <a:gd name="T11" fmla="*/ 0 h 8"/>
                <a:gd name="T12" fmla="*/ 2 w 5"/>
                <a:gd name="T13" fmla="*/ 6 h 8"/>
                <a:gd name="T14" fmla="*/ 5 w 5"/>
                <a:gd name="T15" fmla="*/ 8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8">
                  <a:moveTo>
                    <a:pt x="5" y="8"/>
                  </a:moveTo>
                  <a:cubicBezTo>
                    <a:pt x="5" y="7"/>
                    <a:pt x="4" y="5"/>
                    <a:pt x="4" y="4"/>
                  </a:cubicBezTo>
                  <a:cubicBezTo>
                    <a:pt x="4" y="4"/>
                    <a:pt x="3" y="3"/>
                    <a:pt x="3" y="2"/>
                  </a:cubicBezTo>
                  <a:cubicBezTo>
                    <a:pt x="2" y="2"/>
                    <a:pt x="2" y="1"/>
                    <a:pt x="2" y="0"/>
                  </a:cubicBezTo>
                  <a:cubicBezTo>
                    <a:pt x="1" y="1"/>
                    <a:pt x="1" y="0"/>
                    <a:pt x="1" y="0"/>
                  </a:cubicBezTo>
                  <a:cubicBezTo>
                    <a:pt x="1" y="1"/>
                    <a:pt x="0" y="0"/>
                    <a:pt x="0" y="0"/>
                  </a:cubicBezTo>
                  <a:cubicBezTo>
                    <a:pt x="0" y="3"/>
                    <a:pt x="3" y="3"/>
                    <a:pt x="2" y="6"/>
                  </a:cubicBezTo>
                  <a:cubicBezTo>
                    <a:pt x="4" y="7"/>
                    <a:pt x="4" y="8"/>
                    <a:pt x="5"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44" name="Freeform 84"/>
            <p:cNvSpPr/>
            <p:nvPr/>
          </p:nvSpPr>
          <p:spPr bwMode="auto">
            <a:xfrm>
              <a:off x="4151342" y="5830095"/>
              <a:ext cx="5422" cy="7590"/>
            </a:xfrm>
            <a:custGeom>
              <a:avLst/>
              <a:gdLst>
                <a:gd name="T0" fmla="*/ 1 w 2"/>
                <a:gd name="T1" fmla="*/ 3 h 3"/>
                <a:gd name="T2" fmla="*/ 2 w 2"/>
                <a:gd name="T3" fmla="*/ 2 h 3"/>
                <a:gd name="T4" fmla="*/ 1 w 2"/>
                <a:gd name="T5" fmla="*/ 0 h 3"/>
                <a:gd name="T6" fmla="*/ 1 w 2"/>
                <a:gd name="T7" fmla="*/ 3 h 3"/>
              </a:gdLst>
              <a:ahLst/>
              <a:cxnLst>
                <a:cxn ang="0">
                  <a:pos x="T0" y="T1"/>
                </a:cxn>
                <a:cxn ang="0">
                  <a:pos x="T2" y="T3"/>
                </a:cxn>
                <a:cxn ang="0">
                  <a:pos x="T4" y="T5"/>
                </a:cxn>
                <a:cxn ang="0">
                  <a:pos x="T6" y="T7"/>
                </a:cxn>
              </a:cxnLst>
              <a:rect l="0" t="0" r="r" b="b"/>
              <a:pathLst>
                <a:path w="2" h="3">
                  <a:moveTo>
                    <a:pt x="1" y="3"/>
                  </a:moveTo>
                  <a:cubicBezTo>
                    <a:pt x="1" y="3"/>
                    <a:pt x="1" y="2"/>
                    <a:pt x="2" y="2"/>
                  </a:cubicBezTo>
                  <a:cubicBezTo>
                    <a:pt x="2" y="1"/>
                    <a:pt x="1" y="0"/>
                    <a:pt x="1" y="0"/>
                  </a:cubicBezTo>
                  <a:cubicBezTo>
                    <a:pt x="1" y="1"/>
                    <a:pt x="0" y="2"/>
                    <a:pt x="1"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45" name="Freeform 85"/>
            <p:cNvSpPr>
              <a:spLocks noEditPoints="1"/>
            </p:cNvSpPr>
            <p:nvPr/>
          </p:nvSpPr>
          <p:spPr bwMode="auto">
            <a:xfrm>
              <a:off x="3963761" y="5651188"/>
              <a:ext cx="74816" cy="73731"/>
            </a:xfrm>
            <a:custGeom>
              <a:avLst/>
              <a:gdLst>
                <a:gd name="T0" fmla="*/ 9 w 29"/>
                <a:gd name="T1" fmla="*/ 28 h 29"/>
                <a:gd name="T2" fmla="*/ 10 w 29"/>
                <a:gd name="T3" fmla="*/ 28 h 29"/>
                <a:gd name="T4" fmla="*/ 11 w 29"/>
                <a:gd name="T5" fmla="*/ 29 h 29"/>
                <a:gd name="T6" fmla="*/ 12 w 29"/>
                <a:gd name="T7" fmla="*/ 28 h 29"/>
                <a:gd name="T8" fmla="*/ 13 w 29"/>
                <a:gd name="T9" fmla="*/ 24 h 29"/>
                <a:gd name="T10" fmla="*/ 14 w 29"/>
                <a:gd name="T11" fmla="*/ 22 h 29"/>
                <a:gd name="T12" fmla="*/ 16 w 29"/>
                <a:gd name="T13" fmla="*/ 22 h 29"/>
                <a:gd name="T14" fmla="*/ 17 w 29"/>
                <a:gd name="T15" fmla="*/ 21 h 29"/>
                <a:gd name="T16" fmla="*/ 20 w 29"/>
                <a:gd name="T17" fmla="*/ 20 h 29"/>
                <a:gd name="T18" fmla="*/ 22 w 29"/>
                <a:gd name="T19" fmla="*/ 17 h 29"/>
                <a:gd name="T20" fmla="*/ 19 w 29"/>
                <a:gd name="T21" fmla="*/ 17 h 29"/>
                <a:gd name="T22" fmla="*/ 20 w 29"/>
                <a:gd name="T23" fmla="*/ 16 h 29"/>
                <a:gd name="T24" fmla="*/ 23 w 29"/>
                <a:gd name="T25" fmla="*/ 17 h 29"/>
                <a:gd name="T26" fmla="*/ 22 w 29"/>
                <a:gd name="T27" fmla="*/ 16 h 29"/>
                <a:gd name="T28" fmla="*/ 23 w 29"/>
                <a:gd name="T29" fmla="*/ 16 h 29"/>
                <a:gd name="T30" fmla="*/ 23 w 29"/>
                <a:gd name="T31" fmla="*/ 15 h 29"/>
                <a:gd name="T32" fmla="*/ 24 w 29"/>
                <a:gd name="T33" fmla="*/ 10 h 29"/>
                <a:gd name="T34" fmla="*/ 26 w 29"/>
                <a:gd name="T35" fmla="*/ 10 h 29"/>
                <a:gd name="T36" fmla="*/ 24 w 29"/>
                <a:gd name="T37" fmla="*/ 8 h 29"/>
                <a:gd name="T38" fmla="*/ 25 w 29"/>
                <a:gd name="T39" fmla="*/ 8 h 29"/>
                <a:gd name="T40" fmla="*/ 25 w 29"/>
                <a:gd name="T41" fmla="*/ 6 h 29"/>
                <a:gd name="T42" fmla="*/ 27 w 29"/>
                <a:gd name="T43" fmla="*/ 5 h 29"/>
                <a:gd name="T44" fmla="*/ 29 w 29"/>
                <a:gd name="T45" fmla="*/ 5 h 29"/>
                <a:gd name="T46" fmla="*/ 27 w 29"/>
                <a:gd name="T47" fmla="*/ 4 h 29"/>
                <a:gd name="T48" fmla="*/ 26 w 29"/>
                <a:gd name="T49" fmla="*/ 3 h 29"/>
                <a:gd name="T50" fmla="*/ 24 w 29"/>
                <a:gd name="T51" fmla="*/ 4 h 29"/>
                <a:gd name="T52" fmla="*/ 26 w 29"/>
                <a:gd name="T53" fmla="*/ 2 h 29"/>
                <a:gd name="T54" fmla="*/ 23 w 29"/>
                <a:gd name="T55" fmla="*/ 1 h 29"/>
                <a:gd name="T56" fmla="*/ 21 w 29"/>
                <a:gd name="T57" fmla="*/ 1 h 29"/>
                <a:gd name="T58" fmla="*/ 20 w 29"/>
                <a:gd name="T59" fmla="*/ 1 h 29"/>
                <a:gd name="T60" fmla="*/ 16 w 29"/>
                <a:gd name="T61" fmla="*/ 1 h 29"/>
                <a:gd name="T62" fmla="*/ 13 w 29"/>
                <a:gd name="T63" fmla="*/ 2 h 29"/>
                <a:gd name="T64" fmla="*/ 13 w 29"/>
                <a:gd name="T65" fmla="*/ 4 h 29"/>
                <a:gd name="T66" fmla="*/ 9 w 29"/>
                <a:gd name="T67" fmla="*/ 3 h 29"/>
                <a:gd name="T68" fmla="*/ 3 w 29"/>
                <a:gd name="T69" fmla="*/ 6 h 29"/>
                <a:gd name="T70" fmla="*/ 4 w 29"/>
                <a:gd name="T71" fmla="*/ 7 h 29"/>
                <a:gd name="T72" fmla="*/ 1 w 29"/>
                <a:gd name="T73" fmla="*/ 8 h 29"/>
                <a:gd name="T74" fmla="*/ 0 w 29"/>
                <a:gd name="T75" fmla="*/ 9 h 29"/>
                <a:gd name="T76" fmla="*/ 1 w 29"/>
                <a:gd name="T77" fmla="*/ 10 h 29"/>
                <a:gd name="T78" fmla="*/ 2 w 29"/>
                <a:gd name="T79" fmla="*/ 10 h 29"/>
                <a:gd name="T80" fmla="*/ 4 w 29"/>
                <a:gd name="T81" fmla="*/ 10 h 29"/>
                <a:gd name="T82" fmla="*/ 1 w 29"/>
                <a:gd name="T83" fmla="*/ 10 h 29"/>
                <a:gd name="T84" fmla="*/ 3 w 29"/>
                <a:gd name="T85" fmla="*/ 12 h 29"/>
                <a:gd name="T86" fmla="*/ 4 w 29"/>
                <a:gd name="T87" fmla="*/ 11 h 29"/>
                <a:gd name="T88" fmla="*/ 7 w 29"/>
                <a:gd name="T89" fmla="*/ 12 h 29"/>
                <a:gd name="T90" fmla="*/ 7 w 29"/>
                <a:gd name="T91" fmla="*/ 14 h 29"/>
                <a:gd name="T92" fmla="*/ 7 w 29"/>
                <a:gd name="T93" fmla="*/ 16 h 29"/>
                <a:gd name="T94" fmla="*/ 8 w 29"/>
                <a:gd name="T95" fmla="*/ 16 h 29"/>
                <a:gd name="T96" fmla="*/ 7 w 29"/>
                <a:gd name="T97" fmla="*/ 17 h 29"/>
                <a:gd name="T98" fmla="*/ 9 w 29"/>
                <a:gd name="T99" fmla="*/ 19 h 29"/>
                <a:gd name="T100" fmla="*/ 7 w 29"/>
                <a:gd name="T101" fmla="*/ 20 h 29"/>
                <a:gd name="T102" fmla="*/ 7 w 29"/>
                <a:gd name="T103" fmla="*/ 22 h 29"/>
                <a:gd name="T104" fmla="*/ 9 w 29"/>
                <a:gd name="T105" fmla="*/ 28 h 29"/>
                <a:gd name="T106" fmla="*/ 22 w 29"/>
                <a:gd name="T107" fmla="*/ 16 h 29"/>
                <a:gd name="T108" fmla="*/ 22 w 29"/>
                <a:gd name="T109" fmla="*/ 14 h 29"/>
                <a:gd name="T110" fmla="*/ 22 w 29"/>
                <a:gd name="T111" fmla="*/ 16 h 29"/>
                <a:gd name="T112" fmla="*/ 23 w 29"/>
                <a:gd name="T113" fmla="*/ 3 h 29"/>
                <a:gd name="T114" fmla="*/ 22 w 29"/>
                <a:gd name="T115" fmla="*/ 4 h 29"/>
                <a:gd name="T116" fmla="*/ 19 w 29"/>
                <a:gd name="T117" fmla="*/ 4 h 29"/>
                <a:gd name="T118" fmla="*/ 23 w 29"/>
                <a:gd name="T119" fmla="*/ 3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9" h="29">
                  <a:moveTo>
                    <a:pt x="9" y="28"/>
                  </a:moveTo>
                  <a:cubicBezTo>
                    <a:pt x="9" y="28"/>
                    <a:pt x="10" y="28"/>
                    <a:pt x="10" y="28"/>
                  </a:cubicBezTo>
                  <a:cubicBezTo>
                    <a:pt x="11" y="28"/>
                    <a:pt x="11" y="29"/>
                    <a:pt x="11" y="29"/>
                  </a:cubicBezTo>
                  <a:cubicBezTo>
                    <a:pt x="12" y="28"/>
                    <a:pt x="12" y="28"/>
                    <a:pt x="12" y="28"/>
                  </a:cubicBezTo>
                  <a:cubicBezTo>
                    <a:pt x="12" y="26"/>
                    <a:pt x="14" y="26"/>
                    <a:pt x="13" y="24"/>
                  </a:cubicBezTo>
                  <a:cubicBezTo>
                    <a:pt x="14" y="23"/>
                    <a:pt x="14" y="22"/>
                    <a:pt x="14" y="22"/>
                  </a:cubicBezTo>
                  <a:cubicBezTo>
                    <a:pt x="15" y="23"/>
                    <a:pt x="15" y="22"/>
                    <a:pt x="16" y="22"/>
                  </a:cubicBezTo>
                  <a:cubicBezTo>
                    <a:pt x="17" y="22"/>
                    <a:pt x="17" y="22"/>
                    <a:pt x="17" y="21"/>
                  </a:cubicBezTo>
                  <a:cubicBezTo>
                    <a:pt x="18" y="21"/>
                    <a:pt x="19" y="20"/>
                    <a:pt x="20" y="20"/>
                  </a:cubicBezTo>
                  <a:cubicBezTo>
                    <a:pt x="20" y="19"/>
                    <a:pt x="22" y="18"/>
                    <a:pt x="22" y="17"/>
                  </a:cubicBezTo>
                  <a:cubicBezTo>
                    <a:pt x="21" y="18"/>
                    <a:pt x="20" y="17"/>
                    <a:pt x="19" y="17"/>
                  </a:cubicBezTo>
                  <a:cubicBezTo>
                    <a:pt x="20" y="17"/>
                    <a:pt x="20" y="16"/>
                    <a:pt x="20" y="16"/>
                  </a:cubicBezTo>
                  <a:cubicBezTo>
                    <a:pt x="21" y="17"/>
                    <a:pt x="22" y="18"/>
                    <a:pt x="23" y="17"/>
                  </a:cubicBezTo>
                  <a:cubicBezTo>
                    <a:pt x="24" y="17"/>
                    <a:pt x="22" y="16"/>
                    <a:pt x="22" y="16"/>
                  </a:cubicBezTo>
                  <a:cubicBezTo>
                    <a:pt x="23" y="16"/>
                    <a:pt x="23" y="16"/>
                    <a:pt x="23" y="16"/>
                  </a:cubicBezTo>
                  <a:cubicBezTo>
                    <a:pt x="24" y="15"/>
                    <a:pt x="23" y="15"/>
                    <a:pt x="23" y="15"/>
                  </a:cubicBezTo>
                  <a:cubicBezTo>
                    <a:pt x="25" y="15"/>
                    <a:pt x="24" y="12"/>
                    <a:pt x="24" y="10"/>
                  </a:cubicBezTo>
                  <a:cubicBezTo>
                    <a:pt x="24" y="10"/>
                    <a:pt x="25" y="10"/>
                    <a:pt x="26" y="10"/>
                  </a:cubicBezTo>
                  <a:cubicBezTo>
                    <a:pt x="26" y="9"/>
                    <a:pt x="25" y="9"/>
                    <a:pt x="24" y="8"/>
                  </a:cubicBezTo>
                  <a:cubicBezTo>
                    <a:pt x="25" y="9"/>
                    <a:pt x="25" y="8"/>
                    <a:pt x="25" y="8"/>
                  </a:cubicBezTo>
                  <a:cubicBezTo>
                    <a:pt x="26" y="7"/>
                    <a:pt x="25" y="7"/>
                    <a:pt x="25" y="6"/>
                  </a:cubicBezTo>
                  <a:cubicBezTo>
                    <a:pt x="26" y="6"/>
                    <a:pt x="26" y="5"/>
                    <a:pt x="27" y="5"/>
                  </a:cubicBezTo>
                  <a:cubicBezTo>
                    <a:pt x="27" y="5"/>
                    <a:pt x="29" y="6"/>
                    <a:pt x="29" y="5"/>
                  </a:cubicBezTo>
                  <a:cubicBezTo>
                    <a:pt x="29" y="4"/>
                    <a:pt x="28" y="5"/>
                    <a:pt x="27" y="4"/>
                  </a:cubicBezTo>
                  <a:cubicBezTo>
                    <a:pt x="27" y="4"/>
                    <a:pt x="27" y="3"/>
                    <a:pt x="26" y="3"/>
                  </a:cubicBezTo>
                  <a:cubicBezTo>
                    <a:pt x="25" y="3"/>
                    <a:pt x="24" y="4"/>
                    <a:pt x="24" y="4"/>
                  </a:cubicBezTo>
                  <a:cubicBezTo>
                    <a:pt x="24" y="2"/>
                    <a:pt x="26" y="3"/>
                    <a:pt x="26" y="2"/>
                  </a:cubicBezTo>
                  <a:cubicBezTo>
                    <a:pt x="25" y="1"/>
                    <a:pt x="24" y="1"/>
                    <a:pt x="23" y="1"/>
                  </a:cubicBezTo>
                  <a:cubicBezTo>
                    <a:pt x="22" y="1"/>
                    <a:pt x="21" y="0"/>
                    <a:pt x="21" y="1"/>
                  </a:cubicBezTo>
                  <a:cubicBezTo>
                    <a:pt x="21" y="1"/>
                    <a:pt x="20" y="1"/>
                    <a:pt x="20" y="1"/>
                  </a:cubicBezTo>
                  <a:cubicBezTo>
                    <a:pt x="19" y="1"/>
                    <a:pt x="17" y="0"/>
                    <a:pt x="16" y="1"/>
                  </a:cubicBezTo>
                  <a:cubicBezTo>
                    <a:pt x="15" y="1"/>
                    <a:pt x="13" y="1"/>
                    <a:pt x="13" y="2"/>
                  </a:cubicBezTo>
                  <a:cubicBezTo>
                    <a:pt x="13" y="2"/>
                    <a:pt x="13" y="3"/>
                    <a:pt x="13" y="4"/>
                  </a:cubicBezTo>
                  <a:cubicBezTo>
                    <a:pt x="11" y="3"/>
                    <a:pt x="10" y="4"/>
                    <a:pt x="9" y="3"/>
                  </a:cubicBezTo>
                  <a:cubicBezTo>
                    <a:pt x="7" y="4"/>
                    <a:pt x="5" y="5"/>
                    <a:pt x="3" y="6"/>
                  </a:cubicBezTo>
                  <a:cubicBezTo>
                    <a:pt x="3" y="7"/>
                    <a:pt x="4" y="6"/>
                    <a:pt x="4" y="7"/>
                  </a:cubicBezTo>
                  <a:cubicBezTo>
                    <a:pt x="3" y="7"/>
                    <a:pt x="2" y="7"/>
                    <a:pt x="1" y="8"/>
                  </a:cubicBezTo>
                  <a:cubicBezTo>
                    <a:pt x="1" y="8"/>
                    <a:pt x="0" y="8"/>
                    <a:pt x="0" y="9"/>
                  </a:cubicBezTo>
                  <a:cubicBezTo>
                    <a:pt x="0" y="9"/>
                    <a:pt x="0" y="9"/>
                    <a:pt x="1" y="10"/>
                  </a:cubicBezTo>
                  <a:cubicBezTo>
                    <a:pt x="1" y="9"/>
                    <a:pt x="2" y="9"/>
                    <a:pt x="2" y="10"/>
                  </a:cubicBezTo>
                  <a:cubicBezTo>
                    <a:pt x="3" y="9"/>
                    <a:pt x="4" y="8"/>
                    <a:pt x="4" y="10"/>
                  </a:cubicBezTo>
                  <a:cubicBezTo>
                    <a:pt x="3" y="10"/>
                    <a:pt x="1" y="10"/>
                    <a:pt x="1" y="10"/>
                  </a:cubicBezTo>
                  <a:cubicBezTo>
                    <a:pt x="1" y="11"/>
                    <a:pt x="2" y="11"/>
                    <a:pt x="3" y="12"/>
                  </a:cubicBezTo>
                  <a:cubicBezTo>
                    <a:pt x="3" y="12"/>
                    <a:pt x="3" y="11"/>
                    <a:pt x="4" y="11"/>
                  </a:cubicBezTo>
                  <a:cubicBezTo>
                    <a:pt x="4" y="12"/>
                    <a:pt x="5" y="12"/>
                    <a:pt x="7" y="12"/>
                  </a:cubicBezTo>
                  <a:cubicBezTo>
                    <a:pt x="6" y="13"/>
                    <a:pt x="7" y="14"/>
                    <a:pt x="7" y="14"/>
                  </a:cubicBezTo>
                  <a:cubicBezTo>
                    <a:pt x="7" y="15"/>
                    <a:pt x="7" y="16"/>
                    <a:pt x="7" y="16"/>
                  </a:cubicBezTo>
                  <a:cubicBezTo>
                    <a:pt x="8" y="17"/>
                    <a:pt x="8" y="15"/>
                    <a:pt x="8" y="16"/>
                  </a:cubicBezTo>
                  <a:cubicBezTo>
                    <a:pt x="9" y="17"/>
                    <a:pt x="8" y="17"/>
                    <a:pt x="7" y="17"/>
                  </a:cubicBezTo>
                  <a:cubicBezTo>
                    <a:pt x="7" y="18"/>
                    <a:pt x="9" y="18"/>
                    <a:pt x="9" y="19"/>
                  </a:cubicBezTo>
                  <a:cubicBezTo>
                    <a:pt x="9" y="19"/>
                    <a:pt x="8" y="20"/>
                    <a:pt x="7" y="20"/>
                  </a:cubicBezTo>
                  <a:cubicBezTo>
                    <a:pt x="8" y="21"/>
                    <a:pt x="7" y="21"/>
                    <a:pt x="7" y="22"/>
                  </a:cubicBezTo>
                  <a:cubicBezTo>
                    <a:pt x="9" y="23"/>
                    <a:pt x="7" y="26"/>
                    <a:pt x="9" y="28"/>
                  </a:cubicBezTo>
                  <a:close/>
                  <a:moveTo>
                    <a:pt x="22" y="16"/>
                  </a:moveTo>
                  <a:cubicBezTo>
                    <a:pt x="21" y="15"/>
                    <a:pt x="22" y="14"/>
                    <a:pt x="22" y="14"/>
                  </a:cubicBezTo>
                  <a:cubicBezTo>
                    <a:pt x="22" y="15"/>
                    <a:pt x="22" y="15"/>
                    <a:pt x="22" y="16"/>
                  </a:cubicBezTo>
                  <a:close/>
                  <a:moveTo>
                    <a:pt x="23" y="3"/>
                  </a:moveTo>
                  <a:cubicBezTo>
                    <a:pt x="23" y="4"/>
                    <a:pt x="23" y="4"/>
                    <a:pt x="22" y="4"/>
                  </a:cubicBezTo>
                  <a:cubicBezTo>
                    <a:pt x="22" y="4"/>
                    <a:pt x="21" y="3"/>
                    <a:pt x="19" y="4"/>
                  </a:cubicBezTo>
                  <a:cubicBezTo>
                    <a:pt x="20" y="2"/>
                    <a:pt x="22" y="3"/>
                    <a:pt x="2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46" name="Freeform 86"/>
            <p:cNvSpPr/>
            <p:nvPr/>
          </p:nvSpPr>
          <p:spPr bwMode="auto">
            <a:xfrm>
              <a:off x="4048335" y="5660947"/>
              <a:ext cx="20602" cy="20602"/>
            </a:xfrm>
            <a:custGeom>
              <a:avLst/>
              <a:gdLst>
                <a:gd name="T0" fmla="*/ 0 w 8"/>
                <a:gd name="T1" fmla="*/ 2 h 8"/>
                <a:gd name="T2" fmla="*/ 1 w 8"/>
                <a:gd name="T3" fmla="*/ 4 h 8"/>
                <a:gd name="T4" fmla="*/ 1 w 8"/>
                <a:gd name="T5" fmla="*/ 5 h 8"/>
                <a:gd name="T6" fmla="*/ 3 w 8"/>
                <a:gd name="T7" fmla="*/ 4 h 8"/>
                <a:gd name="T8" fmla="*/ 2 w 8"/>
                <a:gd name="T9" fmla="*/ 6 h 8"/>
                <a:gd name="T10" fmla="*/ 4 w 8"/>
                <a:gd name="T11" fmla="*/ 7 h 8"/>
                <a:gd name="T12" fmla="*/ 5 w 8"/>
                <a:gd name="T13" fmla="*/ 8 h 8"/>
                <a:gd name="T14" fmla="*/ 5 w 8"/>
                <a:gd name="T15" fmla="*/ 5 h 8"/>
                <a:gd name="T16" fmla="*/ 8 w 8"/>
                <a:gd name="T17" fmla="*/ 6 h 8"/>
                <a:gd name="T18" fmla="*/ 6 w 8"/>
                <a:gd name="T19" fmla="*/ 3 h 8"/>
                <a:gd name="T20" fmla="*/ 5 w 8"/>
                <a:gd name="T21" fmla="*/ 3 h 8"/>
                <a:gd name="T22" fmla="*/ 4 w 8"/>
                <a:gd name="T23" fmla="*/ 2 h 8"/>
                <a:gd name="T24" fmla="*/ 3 w 8"/>
                <a:gd name="T25" fmla="*/ 1 h 8"/>
                <a:gd name="T26" fmla="*/ 3 w 8"/>
                <a:gd name="T27" fmla="*/ 2 h 8"/>
                <a:gd name="T28" fmla="*/ 0 w 8"/>
                <a:gd name="T29" fmla="*/ 2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 h="8">
                  <a:moveTo>
                    <a:pt x="0" y="2"/>
                  </a:moveTo>
                  <a:cubicBezTo>
                    <a:pt x="0" y="3"/>
                    <a:pt x="1" y="3"/>
                    <a:pt x="1" y="4"/>
                  </a:cubicBezTo>
                  <a:cubicBezTo>
                    <a:pt x="1" y="4"/>
                    <a:pt x="1" y="4"/>
                    <a:pt x="1" y="5"/>
                  </a:cubicBezTo>
                  <a:cubicBezTo>
                    <a:pt x="2" y="5"/>
                    <a:pt x="2" y="4"/>
                    <a:pt x="3" y="4"/>
                  </a:cubicBezTo>
                  <a:cubicBezTo>
                    <a:pt x="3" y="5"/>
                    <a:pt x="2" y="5"/>
                    <a:pt x="2" y="6"/>
                  </a:cubicBezTo>
                  <a:cubicBezTo>
                    <a:pt x="2" y="7"/>
                    <a:pt x="3" y="7"/>
                    <a:pt x="4" y="7"/>
                  </a:cubicBezTo>
                  <a:cubicBezTo>
                    <a:pt x="4" y="8"/>
                    <a:pt x="4" y="8"/>
                    <a:pt x="5" y="8"/>
                  </a:cubicBezTo>
                  <a:cubicBezTo>
                    <a:pt x="5" y="7"/>
                    <a:pt x="5" y="6"/>
                    <a:pt x="5" y="5"/>
                  </a:cubicBezTo>
                  <a:cubicBezTo>
                    <a:pt x="6" y="5"/>
                    <a:pt x="6" y="7"/>
                    <a:pt x="8" y="6"/>
                  </a:cubicBezTo>
                  <a:cubicBezTo>
                    <a:pt x="8" y="4"/>
                    <a:pt x="7" y="4"/>
                    <a:pt x="6" y="3"/>
                  </a:cubicBezTo>
                  <a:cubicBezTo>
                    <a:pt x="6" y="3"/>
                    <a:pt x="6" y="3"/>
                    <a:pt x="5" y="3"/>
                  </a:cubicBezTo>
                  <a:cubicBezTo>
                    <a:pt x="5" y="3"/>
                    <a:pt x="4" y="2"/>
                    <a:pt x="4" y="2"/>
                  </a:cubicBezTo>
                  <a:cubicBezTo>
                    <a:pt x="5" y="1"/>
                    <a:pt x="4" y="0"/>
                    <a:pt x="3" y="1"/>
                  </a:cubicBezTo>
                  <a:cubicBezTo>
                    <a:pt x="2" y="1"/>
                    <a:pt x="3" y="2"/>
                    <a:pt x="3" y="2"/>
                  </a:cubicBezTo>
                  <a:cubicBezTo>
                    <a:pt x="2" y="1"/>
                    <a:pt x="0" y="0"/>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47" name="Freeform 87"/>
            <p:cNvSpPr/>
            <p:nvPr/>
          </p:nvSpPr>
          <p:spPr bwMode="auto">
            <a:xfrm>
              <a:off x="4061346" y="5660947"/>
              <a:ext cx="15180" cy="7590"/>
            </a:xfrm>
            <a:custGeom>
              <a:avLst/>
              <a:gdLst>
                <a:gd name="T0" fmla="*/ 5 w 6"/>
                <a:gd name="T1" fmla="*/ 2 h 3"/>
                <a:gd name="T2" fmla="*/ 6 w 6"/>
                <a:gd name="T3" fmla="*/ 1 h 3"/>
                <a:gd name="T4" fmla="*/ 0 w 6"/>
                <a:gd name="T5" fmla="*/ 0 h 3"/>
                <a:gd name="T6" fmla="*/ 0 w 6"/>
                <a:gd name="T7" fmla="*/ 1 h 3"/>
                <a:gd name="T8" fmla="*/ 5 w 6"/>
                <a:gd name="T9" fmla="*/ 2 h 3"/>
              </a:gdLst>
              <a:ahLst/>
              <a:cxnLst>
                <a:cxn ang="0">
                  <a:pos x="T0" y="T1"/>
                </a:cxn>
                <a:cxn ang="0">
                  <a:pos x="T2" y="T3"/>
                </a:cxn>
                <a:cxn ang="0">
                  <a:pos x="T4" y="T5"/>
                </a:cxn>
                <a:cxn ang="0">
                  <a:pos x="T6" y="T7"/>
                </a:cxn>
                <a:cxn ang="0">
                  <a:pos x="T8" y="T9"/>
                </a:cxn>
              </a:cxnLst>
              <a:rect l="0" t="0" r="r" b="b"/>
              <a:pathLst>
                <a:path w="6" h="3">
                  <a:moveTo>
                    <a:pt x="5" y="2"/>
                  </a:moveTo>
                  <a:cubicBezTo>
                    <a:pt x="5" y="1"/>
                    <a:pt x="6" y="2"/>
                    <a:pt x="6" y="1"/>
                  </a:cubicBezTo>
                  <a:cubicBezTo>
                    <a:pt x="4" y="0"/>
                    <a:pt x="2" y="0"/>
                    <a:pt x="0" y="0"/>
                  </a:cubicBezTo>
                  <a:cubicBezTo>
                    <a:pt x="0" y="1"/>
                    <a:pt x="0" y="1"/>
                    <a:pt x="0" y="1"/>
                  </a:cubicBezTo>
                  <a:cubicBezTo>
                    <a:pt x="2" y="2"/>
                    <a:pt x="3" y="3"/>
                    <a:pt x="5"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48" name="Freeform 88"/>
            <p:cNvSpPr/>
            <p:nvPr/>
          </p:nvSpPr>
          <p:spPr bwMode="auto">
            <a:xfrm>
              <a:off x="4025565" y="5735762"/>
              <a:ext cx="5422" cy="7590"/>
            </a:xfrm>
            <a:custGeom>
              <a:avLst/>
              <a:gdLst>
                <a:gd name="T0" fmla="*/ 1 w 2"/>
                <a:gd name="T1" fmla="*/ 0 h 3"/>
                <a:gd name="T2" fmla="*/ 0 w 2"/>
                <a:gd name="T3" fmla="*/ 1 h 3"/>
                <a:gd name="T4" fmla="*/ 0 w 2"/>
                <a:gd name="T5" fmla="*/ 3 h 3"/>
                <a:gd name="T6" fmla="*/ 2 w 2"/>
                <a:gd name="T7" fmla="*/ 2 h 3"/>
                <a:gd name="T8" fmla="*/ 2 w 2"/>
                <a:gd name="T9" fmla="*/ 0 h 3"/>
                <a:gd name="T10" fmla="*/ 1 w 2"/>
                <a:gd name="T11" fmla="*/ 0 h 3"/>
              </a:gdLst>
              <a:ahLst/>
              <a:cxnLst>
                <a:cxn ang="0">
                  <a:pos x="T0" y="T1"/>
                </a:cxn>
                <a:cxn ang="0">
                  <a:pos x="T2" y="T3"/>
                </a:cxn>
                <a:cxn ang="0">
                  <a:pos x="T4" y="T5"/>
                </a:cxn>
                <a:cxn ang="0">
                  <a:pos x="T6" y="T7"/>
                </a:cxn>
                <a:cxn ang="0">
                  <a:pos x="T8" y="T9"/>
                </a:cxn>
                <a:cxn ang="0">
                  <a:pos x="T10" y="T11"/>
                </a:cxn>
              </a:cxnLst>
              <a:rect l="0" t="0" r="r" b="b"/>
              <a:pathLst>
                <a:path w="2" h="3">
                  <a:moveTo>
                    <a:pt x="1" y="0"/>
                  </a:moveTo>
                  <a:cubicBezTo>
                    <a:pt x="1" y="1"/>
                    <a:pt x="0" y="0"/>
                    <a:pt x="0" y="1"/>
                  </a:cubicBezTo>
                  <a:cubicBezTo>
                    <a:pt x="0" y="1"/>
                    <a:pt x="0" y="2"/>
                    <a:pt x="0" y="3"/>
                  </a:cubicBezTo>
                  <a:cubicBezTo>
                    <a:pt x="1" y="3"/>
                    <a:pt x="1" y="3"/>
                    <a:pt x="2" y="2"/>
                  </a:cubicBezTo>
                  <a:cubicBezTo>
                    <a:pt x="2" y="1"/>
                    <a:pt x="2" y="1"/>
                    <a:pt x="2" y="0"/>
                  </a:cubicBezTo>
                  <a:cubicBezTo>
                    <a:pt x="1"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49" name="Freeform 89"/>
            <p:cNvSpPr/>
            <p:nvPr/>
          </p:nvSpPr>
          <p:spPr bwMode="auto">
            <a:xfrm>
              <a:off x="4020144" y="5702150"/>
              <a:ext cx="13011" cy="13011"/>
            </a:xfrm>
            <a:custGeom>
              <a:avLst/>
              <a:gdLst>
                <a:gd name="T0" fmla="*/ 5 w 5"/>
                <a:gd name="T1" fmla="*/ 4 h 5"/>
                <a:gd name="T2" fmla="*/ 5 w 5"/>
                <a:gd name="T3" fmla="*/ 1 h 5"/>
                <a:gd name="T4" fmla="*/ 2 w 5"/>
                <a:gd name="T5" fmla="*/ 2 h 5"/>
                <a:gd name="T6" fmla="*/ 1 w 5"/>
                <a:gd name="T7" fmla="*/ 1 h 5"/>
                <a:gd name="T8" fmla="*/ 0 w 5"/>
                <a:gd name="T9" fmla="*/ 2 h 5"/>
                <a:gd name="T10" fmla="*/ 1 w 5"/>
                <a:gd name="T11" fmla="*/ 2 h 5"/>
                <a:gd name="T12" fmla="*/ 0 w 5"/>
                <a:gd name="T13" fmla="*/ 4 h 5"/>
                <a:gd name="T14" fmla="*/ 2 w 5"/>
                <a:gd name="T15" fmla="*/ 5 h 5"/>
                <a:gd name="T16" fmla="*/ 4 w 5"/>
                <a:gd name="T17" fmla="*/ 5 h 5"/>
                <a:gd name="T18" fmla="*/ 5 w 5"/>
                <a:gd name="T19" fmla="*/ 4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 h="5">
                  <a:moveTo>
                    <a:pt x="5" y="4"/>
                  </a:moveTo>
                  <a:cubicBezTo>
                    <a:pt x="5" y="3"/>
                    <a:pt x="5" y="3"/>
                    <a:pt x="5" y="1"/>
                  </a:cubicBezTo>
                  <a:cubicBezTo>
                    <a:pt x="4" y="2"/>
                    <a:pt x="3" y="1"/>
                    <a:pt x="2" y="2"/>
                  </a:cubicBezTo>
                  <a:cubicBezTo>
                    <a:pt x="2" y="1"/>
                    <a:pt x="2" y="0"/>
                    <a:pt x="1" y="1"/>
                  </a:cubicBezTo>
                  <a:cubicBezTo>
                    <a:pt x="1" y="2"/>
                    <a:pt x="0" y="1"/>
                    <a:pt x="0" y="2"/>
                  </a:cubicBezTo>
                  <a:cubicBezTo>
                    <a:pt x="1" y="3"/>
                    <a:pt x="1" y="2"/>
                    <a:pt x="1" y="2"/>
                  </a:cubicBezTo>
                  <a:cubicBezTo>
                    <a:pt x="1" y="3"/>
                    <a:pt x="0" y="3"/>
                    <a:pt x="0" y="4"/>
                  </a:cubicBezTo>
                  <a:cubicBezTo>
                    <a:pt x="2" y="3"/>
                    <a:pt x="1" y="5"/>
                    <a:pt x="2" y="5"/>
                  </a:cubicBezTo>
                  <a:cubicBezTo>
                    <a:pt x="2" y="4"/>
                    <a:pt x="4" y="5"/>
                    <a:pt x="4" y="5"/>
                  </a:cubicBezTo>
                  <a:cubicBezTo>
                    <a:pt x="4" y="4"/>
                    <a:pt x="5" y="4"/>
                    <a:pt x="5"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50" name="Freeform 90"/>
            <p:cNvSpPr/>
            <p:nvPr/>
          </p:nvSpPr>
          <p:spPr bwMode="auto">
            <a:xfrm>
              <a:off x="4102549" y="5676127"/>
              <a:ext cx="17349" cy="20602"/>
            </a:xfrm>
            <a:custGeom>
              <a:avLst/>
              <a:gdLst>
                <a:gd name="T0" fmla="*/ 1 w 7"/>
                <a:gd name="T1" fmla="*/ 5 h 8"/>
                <a:gd name="T2" fmla="*/ 0 w 7"/>
                <a:gd name="T3" fmla="*/ 6 h 8"/>
                <a:gd name="T4" fmla="*/ 2 w 7"/>
                <a:gd name="T5" fmla="*/ 8 h 8"/>
                <a:gd name="T6" fmla="*/ 3 w 7"/>
                <a:gd name="T7" fmla="*/ 7 h 8"/>
                <a:gd name="T8" fmla="*/ 2 w 7"/>
                <a:gd name="T9" fmla="*/ 4 h 8"/>
                <a:gd name="T10" fmla="*/ 5 w 7"/>
                <a:gd name="T11" fmla="*/ 2 h 8"/>
                <a:gd name="T12" fmla="*/ 7 w 7"/>
                <a:gd name="T13" fmla="*/ 0 h 8"/>
                <a:gd name="T14" fmla="*/ 6 w 7"/>
                <a:gd name="T15" fmla="*/ 0 h 8"/>
                <a:gd name="T16" fmla="*/ 6 w 7"/>
                <a:gd name="T17" fmla="*/ 0 h 8"/>
                <a:gd name="T18" fmla="*/ 2 w 7"/>
                <a:gd name="T19" fmla="*/ 2 h 8"/>
                <a:gd name="T20" fmla="*/ 1 w 7"/>
                <a:gd name="T21"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 h="8">
                  <a:moveTo>
                    <a:pt x="1" y="5"/>
                  </a:moveTo>
                  <a:cubicBezTo>
                    <a:pt x="0" y="5"/>
                    <a:pt x="0" y="6"/>
                    <a:pt x="0" y="6"/>
                  </a:cubicBezTo>
                  <a:cubicBezTo>
                    <a:pt x="0" y="7"/>
                    <a:pt x="1" y="8"/>
                    <a:pt x="2" y="8"/>
                  </a:cubicBezTo>
                  <a:cubicBezTo>
                    <a:pt x="2" y="8"/>
                    <a:pt x="2" y="7"/>
                    <a:pt x="3" y="7"/>
                  </a:cubicBezTo>
                  <a:cubicBezTo>
                    <a:pt x="2" y="6"/>
                    <a:pt x="1" y="6"/>
                    <a:pt x="2" y="4"/>
                  </a:cubicBezTo>
                  <a:cubicBezTo>
                    <a:pt x="3" y="4"/>
                    <a:pt x="4" y="2"/>
                    <a:pt x="5" y="2"/>
                  </a:cubicBezTo>
                  <a:cubicBezTo>
                    <a:pt x="7" y="2"/>
                    <a:pt x="7" y="1"/>
                    <a:pt x="7" y="0"/>
                  </a:cubicBezTo>
                  <a:cubicBezTo>
                    <a:pt x="7" y="0"/>
                    <a:pt x="7" y="0"/>
                    <a:pt x="6" y="0"/>
                  </a:cubicBezTo>
                  <a:cubicBezTo>
                    <a:pt x="6" y="0"/>
                    <a:pt x="6" y="0"/>
                    <a:pt x="6" y="0"/>
                  </a:cubicBezTo>
                  <a:cubicBezTo>
                    <a:pt x="4" y="1"/>
                    <a:pt x="3" y="1"/>
                    <a:pt x="2" y="2"/>
                  </a:cubicBezTo>
                  <a:cubicBezTo>
                    <a:pt x="2" y="3"/>
                    <a:pt x="0" y="3"/>
                    <a:pt x="1"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51" name="Freeform 91"/>
            <p:cNvSpPr/>
            <p:nvPr/>
          </p:nvSpPr>
          <p:spPr bwMode="auto">
            <a:xfrm>
              <a:off x="4107971" y="5660947"/>
              <a:ext cx="4337" cy="7590"/>
            </a:xfrm>
            <a:custGeom>
              <a:avLst/>
              <a:gdLst>
                <a:gd name="T0" fmla="*/ 0 w 2"/>
                <a:gd name="T1" fmla="*/ 2 h 3"/>
                <a:gd name="T2" fmla="*/ 2 w 2"/>
                <a:gd name="T3" fmla="*/ 2 h 3"/>
                <a:gd name="T4" fmla="*/ 0 w 2"/>
                <a:gd name="T5" fmla="*/ 2 h 3"/>
              </a:gdLst>
              <a:ahLst/>
              <a:cxnLst>
                <a:cxn ang="0">
                  <a:pos x="T0" y="T1"/>
                </a:cxn>
                <a:cxn ang="0">
                  <a:pos x="T2" y="T3"/>
                </a:cxn>
                <a:cxn ang="0">
                  <a:pos x="T4" y="T5"/>
                </a:cxn>
              </a:cxnLst>
              <a:rect l="0" t="0" r="r" b="b"/>
              <a:pathLst>
                <a:path w="2" h="3">
                  <a:moveTo>
                    <a:pt x="0" y="2"/>
                  </a:moveTo>
                  <a:cubicBezTo>
                    <a:pt x="0" y="3"/>
                    <a:pt x="1" y="2"/>
                    <a:pt x="2" y="2"/>
                  </a:cubicBezTo>
                  <a:cubicBezTo>
                    <a:pt x="2" y="0"/>
                    <a:pt x="0" y="1"/>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52" name="Freeform 92"/>
            <p:cNvSpPr/>
            <p:nvPr/>
          </p:nvSpPr>
          <p:spPr bwMode="auto">
            <a:xfrm>
              <a:off x="4145920" y="5663116"/>
              <a:ext cx="10843" cy="8674"/>
            </a:xfrm>
            <a:custGeom>
              <a:avLst/>
              <a:gdLst>
                <a:gd name="T0" fmla="*/ 2 w 4"/>
                <a:gd name="T1" fmla="*/ 0 h 3"/>
                <a:gd name="T2" fmla="*/ 0 w 4"/>
                <a:gd name="T3" fmla="*/ 1 h 3"/>
                <a:gd name="T4" fmla="*/ 0 w 4"/>
                <a:gd name="T5" fmla="*/ 2 h 3"/>
                <a:gd name="T6" fmla="*/ 4 w 4"/>
                <a:gd name="T7" fmla="*/ 2 h 3"/>
                <a:gd name="T8" fmla="*/ 4 w 4"/>
                <a:gd name="T9" fmla="*/ 2 h 3"/>
                <a:gd name="T10" fmla="*/ 2 w 4"/>
                <a:gd name="T11" fmla="*/ 0 h 3"/>
              </a:gdLst>
              <a:ahLst/>
              <a:cxnLst>
                <a:cxn ang="0">
                  <a:pos x="T0" y="T1"/>
                </a:cxn>
                <a:cxn ang="0">
                  <a:pos x="T2" y="T3"/>
                </a:cxn>
                <a:cxn ang="0">
                  <a:pos x="T4" y="T5"/>
                </a:cxn>
                <a:cxn ang="0">
                  <a:pos x="T6" y="T7"/>
                </a:cxn>
                <a:cxn ang="0">
                  <a:pos x="T8" y="T9"/>
                </a:cxn>
                <a:cxn ang="0">
                  <a:pos x="T10" y="T11"/>
                </a:cxn>
              </a:cxnLst>
              <a:rect l="0" t="0" r="r" b="b"/>
              <a:pathLst>
                <a:path w="4" h="3">
                  <a:moveTo>
                    <a:pt x="2" y="0"/>
                  </a:moveTo>
                  <a:cubicBezTo>
                    <a:pt x="1" y="0"/>
                    <a:pt x="1" y="0"/>
                    <a:pt x="0" y="1"/>
                  </a:cubicBezTo>
                  <a:cubicBezTo>
                    <a:pt x="0" y="1"/>
                    <a:pt x="0" y="2"/>
                    <a:pt x="0" y="2"/>
                  </a:cubicBezTo>
                  <a:cubicBezTo>
                    <a:pt x="2" y="2"/>
                    <a:pt x="3" y="3"/>
                    <a:pt x="4" y="2"/>
                  </a:cubicBezTo>
                  <a:cubicBezTo>
                    <a:pt x="4" y="2"/>
                    <a:pt x="4" y="2"/>
                    <a:pt x="4" y="2"/>
                  </a:cubicBezTo>
                  <a:cubicBezTo>
                    <a:pt x="4" y="1"/>
                    <a:pt x="3" y="1"/>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53" name="Freeform 93"/>
            <p:cNvSpPr/>
            <p:nvPr/>
          </p:nvSpPr>
          <p:spPr bwMode="auto">
            <a:xfrm>
              <a:off x="3938823" y="5709740"/>
              <a:ext cx="9759" cy="9759"/>
            </a:xfrm>
            <a:custGeom>
              <a:avLst/>
              <a:gdLst>
                <a:gd name="T0" fmla="*/ 2 w 4"/>
                <a:gd name="T1" fmla="*/ 0 h 4"/>
                <a:gd name="T2" fmla="*/ 0 w 4"/>
                <a:gd name="T3" fmla="*/ 2 h 4"/>
                <a:gd name="T4" fmla="*/ 2 w 4"/>
                <a:gd name="T5" fmla="*/ 3 h 4"/>
                <a:gd name="T6" fmla="*/ 4 w 4"/>
                <a:gd name="T7" fmla="*/ 2 h 4"/>
                <a:gd name="T8" fmla="*/ 3 w 4"/>
                <a:gd name="T9" fmla="*/ 1 h 4"/>
                <a:gd name="T10" fmla="*/ 2 w 4"/>
                <a:gd name="T11" fmla="*/ 0 h 4"/>
              </a:gdLst>
              <a:ahLst/>
              <a:cxnLst>
                <a:cxn ang="0">
                  <a:pos x="T0" y="T1"/>
                </a:cxn>
                <a:cxn ang="0">
                  <a:pos x="T2" y="T3"/>
                </a:cxn>
                <a:cxn ang="0">
                  <a:pos x="T4" y="T5"/>
                </a:cxn>
                <a:cxn ang="0">
                  <a:pos x="T6" y="T7"/>
                </a:cxn>
                <a:cxn ang="0">
                  <a:pos x="T8" y="T9"/>
                </a:cxn>
                <a:cxn ang="0">
                  <a:pos x="T10" y="T11"/>
                </a:cxn>
              </a:cxnLst>
              <a:rect l="0" t="0" r="r" b="b"/>
              <a:pathLst>
                <a:path w="4" h="4">
                  <a:moveTo>
                    <a:pt x="2" y="0"/>
                  </a:moveTo>
                  <a:cubicBezTo>
                    <a:pt x="1" y="1"/>
                    <a:pt x="1" y="2"/>
                    <a:pt x="0" y="2"/>
                  </a:cubicBezTo>
                  <a:cubicBezTo>
                    <a:pt x="0" y="3"/>
                    <a:pt x="1" y="3"/>
                    <a:pt x="2" y="3"/>
                  </a:cubicBezTo>
                  <a:cubicBezTo>
                    <a:pt x="2" y="1"/>
                    <a:pt x="4" y="4"/>
                    <a:pt x="4" y="2"/>
                  </a:cubicBezTo>
                  <a:cubicBezTo>
                    <a:pt x="3" y="2"/>
                    <a:pt x="4" y="1"/>
                    <a:pt x="3" y="1"/>
                  </a:cubicBezTo>
                  <a:cubicBezTo>
                    <a:pt x="2" y="1"/>
                    <a:pt x="2"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54" name="Freeform 94"/>
            <p:cNvSpPr/>
            <p:nvPr/>
          </p:nvSpPr>
          <p:spPr bwMode="auto">
            <a:xfrm>
              <a:off x="3954003" y="5812747"/>
              <a:ext cx="4337" cy="4337"/>
            </a:xfrm>
            <a:custGeom>
              <a:avLst/>
              <a:gdLst>
                <a:gd name="T0" fmla="*/ 0 w 2"/>
                <a:gd name="T1" fmla="*/ 2 h 2"/>
                <a:gd name="T2" fmla="*/ 2 w 2"/>
                <a:gd name="T3" fmla="*/ 0 h 2"/>
                <a:gd name="T4" fmla="*/ 0 w 2"/>
                <a:gd name="T5" fmla="*/ 0 h 2"/>
                <a:gd name="T6" fmla="*/ 0 w 2"/>
                <a:gd name="T7" fmla="*/ 2 h 2"/>
              </a:gdLst>
              <a:ahLst/>
              <a:cxnLst>
                <a:cxn ang="0">
                  <a:pos x="T0" y="T1"/>
                </a:cxn>
                <a:cxn ang="0">
                  <a:pos x="T2" y="T3"/>
                </a:cxn>
                <a:cxn ang="0">
                  <a:pos x="T4" y="T5"/>
                </a:cxn>
                <a:cxn ang="0">
                  <a:pos x="T6" y="T7"/>
                </a:cxn>
              </a:cxnLst>
              <a:rect l="0" t="0" r="r" b="b"/>
              <a:pathLst>
                <a:path w="2" h="2">
                  <a:moveTo>
                    <a:pt x="0" y="2"/>
                  </a:moveTo>
                  <a:cubicBezTo>
                    <a:pt x="1" y="2"/>
                    <a:pt x="2" y="2"/>
                    <a:pt x="2" y="0"/>
                  </a:cubicBezTo>
                  <a:cubicBezTo>
                    <a:pt x="1" y="0"/>
                    <a:pt x="1" y="0"/>
                    <a:pt x="0" y="0"/>
                  </a:cubicBezTo>
                  <a:cubicBezTo>
                    <a:pt x="0" y="1"/>
                    <a:pt x="0" y="1"/>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55" name="Freeform 95"/>
            <p:cNvSpPr/>
            <p:nvPr/>
          </p:nvSpPr>
          <p:spPr bwMode="auto">
            <a:xfrm>
              <a:off x="3930148" y="5804073"/>
              <a:ext cx="23854" cy="13011"/>
            </a:xfrm>
            <a:custGeom>
              <a:avLst/>
              <a:gdLst>
                <a:gd name="T0" fmla="*/ 6 w 9"/>
                <a:gd name="T1" fmla="*/ 4 h 5"/>
                <a:gd name="T2" fmla="*/ 7 w 9"/>
                <a:gd name="T3" fmla="*/ 5 h 5"/>
                <a:gd name="T4" fmla="*/ 9 w 9"/>
                <a:gd name="T5" fmla="*/ 4 h 5"/>
                <a:gd name="T6" fmla="*/ 6 w 9"/>
                <a:gd name="T7" fmla="*/ 2 h 5"/>
                <a:gd name="T8" fmla="*/ 5 w 9"/>
                <a:gd name="T9" fmla="*/ 1 h 5"/>
                <a:gd name="T10" fmla="*/ 4 w 9"/>
                <a:gd name="T11" fmla="*/ 0 h 5"/>
                <a:gd name="T12" fmla="*/ 1 w 9"/>
                <a:gd name="T13" fmla="*/ 0 h 5"/>
                <a:gd name="T14" fmla="*/ 0 w 9"/>
                <a:gd name="T15" fmla="*/ 2 h 5"/>
                <a:gd name="T16" fmla="*/ 2 w 9"/>
                <a:gd name="T17" fmla="*/ 1 h 5"/>
                <a:gd name="T18" fmla="*/ 4 w 9"/>
                <a:gd name="T19" fmla="*/ 3 h 5"/>
                <a:gd name="T20" fmla="*/ 6 w 9"/>
                <a:gd name="T21" fmla="*/ 3 h 5"/>
                <a:gd name="T22" fmla="*/ 6 w 9"/>
                <a:gd name="T23" fmla="*/ 4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 h="5">
                  <a:moveTo>
                    <a:pt x="6" y="4"/>
                  </a:moveTo>
                  <a:cubicBezTo>
                    <a:pt x="7" y="4"/>
                    <a:pt x="7" y="4"/>
                    <a:pt x="7" y="5"/>
                  </a:cubicBezTo>
                  <a:cubicBezTo>
                    <a:pt x="7" y="4"/>
                    <a:pt x="8" y="4"/>
                    <a:pt x="9" y="4"/>
                  </a:cubicBezTo>
                  <a:cubicBezTo>
                    <a:pt x="9" y="2"/>
                    <a:pt x="7" y="2"/>
                    <a:pt x="6" y="2"/>
                  </a:cubicBezTo>
                  <a:cubicBezTo>
                    <a:pt x="6" y="2"/>
                    <a:pt x="6" y="2"/>
                    <a:pt x="5" y="1"/>
                  </a:cubicBezTo>
                  <a:cubicBezTo>
                    <a:pt x="5" y="1"/>
                    <a:pt x="4" y="1"/>
                    <a:pt x="4" y="0"/>
                  </a:cubicBezTo>
                  <a:cubicBezTo>
                    <a:pt x="3" y="0"/>
                    <a:pt x="2" y="0"/>
                    <a:pt x="1" y="0"/>
                  </a:cubicBezTo>
                  <a:cubicBezTo>
                    <a:pt x="0" y="1"/>
                    <a:pt x="0" y="1"/>
                    <a:pt x="0" y="2"/>
                  </a:cubicBezTo>
                  <a:cubicBezTo>
                    <a:pt x="1" y="2"/>
                    <a:pt x="1" y="1"/>
                    <a:pt x="2" y="1"/>
                  </a:cubicBezTo>
                  <a:cubicBezTo>
                    <a:pt x="3" y="1"/>
                    <a:pt x="3" y="2"/>
                    <a:pt x="4" y="3"/>
                  </a:cubicBezTo>
                  <a:cubicBezTo>
                    <a:pt x="5" y="3"/>
                    <a:pt x="6" y="2"/>
                    <a:pt x="6" y="3"/>
                  </a:cubicBezTo>
                  <a:cubicBezTo>
                    <a:pt x="5" y="3"/>
                    <a:pt x="6" y="3"/>
                    <a:pt x="6"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56" name="Freeform 96"/>
            <p:cNvSpPr/>
            <p:nvPr/>
          </p:nvSpPr>
          <p:spPr bwMode="auto">
            <a:xfrm>
              <a:off x="3938823" y="5812747"/>
              <a:ext cx="4337" cy="4337"/>
            </a:xfrm>
            <a:custGeom>
              <a:avLst/>
              <a:gdLst>
                <a:gd name="T0" fmla="*/ 0 w 2"/>
                <a:gd name="T1" fmla="*/ 0 h 2"/>
                <a:gd name="T2" fmla="*/ 0 w 2"/>
                <a:gd name="T3" fmla="*/ 2 h 2"/>
                <a:gd name="T4" fmla="*/ 2 w 2"/>
                <a:gd name="T5" fmla="*/ 1 h 2"/>
                <a:gd name="T6" fmla="*/ 0 w 2"/>
                <a:gd name="T7" fmla="*/ 0 h 2"/>
              </a:gdLst>
              <a:ahLst/>
              <a:cxnLst>
                <a:cxn ang="0">
                  <a:pos x="T0" y="T1"/>
                </a:cxn>
                <a:cxn ang="0">
                  <a:pos x="T2" y="T3"/>
                </a:cxn>
                <a:cxn ang="0">
                  <a:pos x="T4" y="T5"/>
                </a:cxn>
                <a:cxn ang="0">
                  <a:pos x="T6" y="T7"/>
                </a:cxn>
              </a:cxnLst>
              <a:rect l="0" t="0" r="r" b="b"/>
              <a:pathLst>
                <a:path w="2" h="2">
                  <a:moveTo>
                    <a:pt x="0" y="0"/>
                  </a:moveTo>
                  <a:cubicBezTo>
                    <a:pt x="0" y="1"/>
                    <a:pt x="0" y="1"/>
                    <a:pt x="0" y="2"/>
                  </a:cubicBezTo>
                  <a:cubicBezTo>
                    <a:pt x="1" y="1"/>
                    <a:pt x="1" y="2"/>
                    <a:pt x="2" y="1"/>
                  </a:cubicBezTo>
                  <a:cubicBezTo>
                    <a:pt x="2" y="0"/>
                    <a:pt x="1"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57" name="Freeform 97"/>
            <p:cNvSpPr/>
            <p:nvPr/>
          </p:nvSpPr>
          <p:spPr bwMode="auto">
            <a:xfrm>
              <a:off x="3938823" y="5801904"/>
              <a:ext cx="2169" cy="2169"/>
            </a:xfrm>
            <a:custGeom>
              <a:avLst/>
              <a:gdLst>
                <a:gd name="T0" fmla="*/ 0 w 1"/>
                <a:gd name="T1" fmla="*/ 0 h 1"/>
                <a:gd name="T2" fmla="*/ 0 w 1"/>
                <a:gd name="T3" fmla="*/ 1 h 1"/>
                <a:gd name="T4" fmla="*/ 1 w 1"/>
                <a:gd name="T5" fmla="*/ 1 h 1"/>
                <a:gd name="T6" fmla="*/ 0 w 1"/>
                <a:gd name="T7" fmla="*/ 0 h 1"/>
              </a:gdLst>
              <a:ahLst/>
              <a:cxnLst>
                <a:cxn ang="0">
                  <a:pos x="T0" y="T1"/>
                </a:cxn>
                <a:cxn ang="0">
                  <a:pos x="T2" y="T3"/>
                </a:cxn>
                <a:cxn ang="0">
                  <a:pos x="T4" y="T5"/>
                </a:cxn>
                <a:cxn ang="0">
                  <a:pos x="T6" y="T7"/>
                </a:cxn>
              </a:cxnLst>
              <a:rect l="0" t="0" r="r" b="b"/>
              <a:pathLst>
                <a:path w="1" h="1">
                  <a:moveTo>
                    <a:pt x="0" y="0"/>
                  </a:moveTo>
                  <a:cubicBezTo>
                    <a:pt x="0" y="0"/>
                    <a:pt x="0" y="0"/>
                    <a:pt x="0" y="1"/>
                  </a:cubicBezTo>
                  <a:cubicBezTo>
                    <a:pt x="1" y="1"/>
                    <a:pt x="1" y="1"/>
                    <a:pt x="1" y="1"/>
                  </a:cubicBezTo>
                  <a:cubicBezTo>
                    <a:pt x="1"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58" name="Freeform 98"/>
            <p:cNvSpPr/>
            <p:nvPr/>
          </p:nvSpPr>
          <p:spPr bwMode="auto">
            <a:xfrm>
              <a:off x="3943160" y="5801904"/>
              <a:ext cx="3253" cy="2169"/>
            </a:xfrm>
            <a:custGeom>
              <a:avLst/>
              <a:gdLst>
                <a:gd name="T0" fmla="*/ 1 w 1"/>
                <a:gd name="T1" fmla="*/ 0 h 1"/>
                <a:gd name="T2" fmla="*/ 0 w 1"/>
                <a:gd name="T3" fmla="*/ 0 h 1"/>
                <a:gd name="T4" fmla="*/ 1 w 1"/>
                <a:gd name="T5" fmla="*/ 1 h 1"/>
                <a:gd name="T6" fmla="*/ 1 w 1"/>
                <a:gd name="T7" fmla="*/ 0 h 1"/>
              </a:gdLst>
              <a:ahLst/>
              <a:cxnLst>
                <a:cxn ang="0">
                  <a:pos x="T0" y="T1"/>
                </a:cxn>
                <a:cxn ang="0">
                  <a:pos x="T2" y="T3"/>
                </a:cxn>
                <a:cxn ang="0">
                  <a:pos x="T4" y="T5"/>
                </a:cxn>
                <a:cxn ang="0">
                  <a:pos x="T6" y="T7"/>
                </a:cxn>
              </a:cxnLst>
              <a:rect l="0" t="0" r="r" b="b"/>
              <a:pathLst>
                <a:path w="1" h="1">
                  <a:moveTo>
                    <a:pt x="1" y="0"/>
                  </a:moveTo>
                  <a:cubicBezTo>
                    <a:pt x="0" y="0"/>
                    <a:pt x="0" y="0"/>
                    <a:pt x="0" y="0"/>
                  </a:cubicBezTo>
                  <a:cubicBezTo>
                    <a:pt x="0" y="0"/>
                    <a:pt x="0" y="1"/>
                    <a:pt x="1" y="1"/>
                  </a:cubicBezTo>
                  <a:cubicBezTo>
                    <a:pt x="1"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59" name="Freeform 99"/>
            <p:cNvSpPr/>
            <p:nvPr/>
          </p:nvSpPr>
          <p:spPr bwMode="auto">
            <a:xfrm>
              <a:off x="3946412" y="5804073"/>
              <a:ext cx="2169" cy="3253"/>
            </a:xfrm>
            <a:custGeom>
              <a:avLst/>
              <a:gdLst>
                <a:gd name="T0" fmla="*/ 0 w 1"/>
                <a:gd name="T1" fmla="*/ 0 h 1"/>
                <a:gd name="T2" fmla="*/ 0 w 1"/>
                <a:gd name="T3" fmla="*/ 1 h 1"/>
                <a:gd name="T4" fmla="*/ 1 w 1"/>
                <a:gd name="T5" fmla="*/ 1 h 1"/>
                <a:gd name="T6" fmla="*/ 0 w 1"/>
                <a:gd name="T7" fmla="*/ 0 h 1"/>
              </a:gdLst>
              <a:ahLst/>
              <a:cxnLst>
                <a:cxn ang="0">
                  <a:pos x="T0" y="T1"/>
                </a:cxn>
                <a:cxn ang="0">
                  <a:pos x="T2" y="T3"/>
                </a:cxn>
                <a:cxn ang="0">
                  <a:pos x="T4" y="T5"/>
                </a:cxn>
                <a:cxn ang="0">
                  <a:pos x="T6" y="T7"/>
                </a:cxn>
              </a:cxnLst>
              <a:rect l="0" t="0" r="r" b="b"/>
              <a:pathLst>
                <a:path w="1" h="1">
                  <a:moveTo>
                    <a:pt x="0" y="0"/>
                  </a:moveTo>
                  <a:cubicBezTo>
                    <a:pt x="0" y="0"/>
                    <a:pt x="0" y="1"/>
                    <a:pt x="0" y="1"/>
                  </a:cubicBezTo>
                  <a:cubicBezTo>
                    <a:pt x="1" y="1"/>
                    <a:pt x="1" y="1"/>
                    <a:pt x="1" y="1"/>
                  </a:cubicBezTo>
                  <a:cubicBezTo>
                    <a:pt x="1"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60" name="Freeform 100"/>
            <p:cNvSpPr/>
            <p:nvPr/>
          </p:nvSpPr>
          <p:spPr bwMode="auto">
            <a:xfrm>
              <a:off x="3948581" y="5807325"/>
              <a:ext cx="2169" cy="2169"/>
            </a:xfrm>
            <a:custGeom>
              <a:avLst/>
              <a:gdLst>
                <a:gd name="T0" fmla="*/ 1 w 1"/>
                <a:gd name="T1" fmla="*/ 0 h 1"/>
                <a:gd name="T2" fmla="*/ 0 w 1"/>
                <a:gd name="T3" fmla="*/ 0 h 1"/>
                <a:gd name="T4" fmla="*/ 1 w 1"/>
                <a:gd name="T5" fmla="*/ 0 h 1"/>
              </a:gdLst>
              <a:ahLst/>
              <a:cxnLst>
                <a:cxn ang="0">
                  <a:pos x="T0" y="T1"/>
                </a:cxn>
                <a:cxn ang="0">
                  <a:pos x="T2" y="T3"/>
                </a:cxn>
                <a:cxn ang="0">
                  <a:pos x="T4" y="T5"/>
                </a:cxn>
              </a:cxnLst>
              <a:rect l="0" t="0" r="r" b="b"/>
              <a:pathLst>
                <a:path w="1" h="1">
                  <a:moveTo>
                    <a:pt x="1" y="0"/>
                  </a:moveTo>
                  <a:cubicBezTo>
                    <a:pt x="1" y="0"/>
                    <a:pt x="0" y="0"/>
                    <a:pt x="0" y="0"/>
                  </a:cubicBezTo>
                  <a:cubicBezTo>
                    <a:pt x="0" y="1"/>
                    <a:pt x="1" y="1"/>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61" name="Freeform 101"/>
            <p:cNvSpPr/>
            <p:nvPr/>
          </p:nvSpPr>
          <p:spPr bwMode="auto">
            <a:xfrm>
              <a:off x="4222905" y="5848528"/>
              <a:ext cx="15180" cy="15180"/>
            </a:xfrm>
            <a:custGeom>
              <a:avLst/>
              <a:gdLst>
                <a:gd name="T0" fmla="*/ 4 w 6"/>
                <a:gd name="T1" fmla="*/ 6 h 6"/>
                <a:gd name="T2" fmla="*/ 6 w 6"/>
                <a:gd name="T3" fmla="*/ 1 h 6"/>
                <a:gd name="T4" fmla="*/ 4 w 6"/>
                <a:gd name="T5" fmla="*/ 0 h 6"/>
                <a:gd name="T6" fmla="*/ 4 w 6"/>
                <a:gd name="T7" fmla="*/ 0 h 6"/>
                <a:gd name="T8" fmla="*/ 3 w 6"/>
                <a:gd name="T9" fmla="*/ 0 h 6"/>
                <a:gd name="T10" fmla="*/ 2 w 6"/>
                <a:gd name="T11" fmla="*/ 1 h 6"/>
                <a:gd name="T12" fmla="*/ 1 w 6"/>
                <a:gd name="T13" fmla="*/ 1 h 6"/>
                <a:gd name="T14" fmla="*/ 0 w 6"/>
                <a:gd name="T15" fmla="*/ 2 h 6"/>
                <a:gd name="T16" fmla="*/ 1 w 6"/>
                <a:gd name="T17" fmla="*/ 2 h 6"/>
                <a:gd name="T18" fmla="*/ 3 w 6"/>
                <a:gd name="T19" fmla="*/ 4 h 6"/>
                <a:gd name="T20" fmla="*/ 4 w 6"/>
                <a:gd name="T21" fmla="*/ 5 h 6"/>
                <a:gd name="T22" fmla="*/ 4 w 6"/>
                <a:gd name="T23"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 h="6">
                  <a:moveTo>
                    <a:pt x="4" y="6"/>
                  </a:moveTo>
                  <a:cubicBezTo>
                    <a:pt x="5" y="5"/>
                    <a:pt x="5" y="3"/>
                    <a:pt x="6" y="1"/>
                  </a:cubicBezTo>
                  <a:cubicBezTo>
                    <a:pt x="5" y="1"/>
                    <a:pt x="5" y="1"/>
                    <a:pt x="4" y="0"/>
                  </a:cubicBezTo>
                  <a:cubicBezTo>
                    <a:pt x="4" y="0"/>
                    <a:pt x="4" y="0"/>
                    <a:pt x="4" y="0"/>
                  </a:cubicBezTo>
                  <a:cubicBezTo>
                    <a:pt x="4" y="0"/>
                    <a:pt x="3" y="0"/>
                    <a:pt x="3" y="0"/>
                  </a:cubicBezTo>
                  <a:cubicBezTo>
                    <a:pt x="3" y="1"/>
                    <a:pt x="2" y="1"/>
                    <a:pt x="2" y="1"/>
                  </a:cubicBezTo>
                  <a:cubicBezTo>
                    <a:pt x="1" y="1"/>
                    <a:pt x="1" y="1"/>
                    <a:pt x="1" y="1"/>
                  </a:cubicBezTo>
                  <a:cubicBezTo>
                    <a:pt x="1" y="1"/>
                    <a:pt x="0" y="1"/>
                    <a:pt x="0" y="2"/>
                  </a:cubicBezTo>
                  <a:cubicBezTo>
                    <a:pt x="0" y="2"/>
                    <a:pt x="1" y="1"/>
                    <a:pt x="1" y="2"/>
                  </a:cubicBezTo>
                  <a:cubicBezTo>
                    <a:pt x="2" y="2"/>
                    <a:pt x="3" y="3"/>
                    <a:pt x="3" y="4"/>
                  </a:cubicBezTo>
                  <a:cubicBezTo>
                    <a:pt x="4" y="4"/>
                    <a:pt x="4" y="4"/>
                    <a:pt x="4" y="5"/>
                  </a:cubicBezTo>
                  <a:cubicBezTo>
                    <a:pt x="4" y="5"/>
                    <a:pt x="4" y="6"/>
                    <a:pt x="4"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62" name="Freeform 102"/>
            <p:cNvSpPr/>
            <p:nvPr/>
          </p:nvSpPr>
          <p:spPr bwMode="auto">
            <a:xfrm>
              <a:off x="3950749" y="568154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63" name="Freeform 103"/>
            <p:cNvSpPr/>
            <p:nvPr/>
          </p:nvSpPr>
          <p:spPr bwMode="auto">
            <a:xfrm>
              <a:off x="4200135" y="5771544"/>
              <a:ext cx="4337" cy="4337"/>
            </a:xfrm>
            <a:custGeom>
              <a:avLst/>
              <a:gdLst>
                <a:gd name="T0" fmla="*/ 2 w 2"/>
                <a:gd name="T1" fmla="*/ 0 h 2"/>
                <a:gd name="T2" fmla="*/ 0 w 2"/>
                <a:gd name="T3" fmla="*/ 1 h 2"/>
                <a:gd name="T4" fmla="*/ 2 w 2"/>
                <a:gd name="T5" fmla="*/ 1 h 2"/>
                <a:gd name="T6" fmla="*/ 2 w 2"/>
                <a:gd name="T7" fmla="*/ 0 h 2"/>
              </a:gdLst>
              <a:ahLst/>
              <a:cxnLst>
                <a:cxn ang="0">
                  <a:pos x="T0" y="T1"/>
                </a:cxn>
                <a:cxn ang="0">
                  <a:pos x="T2" y="T3"/>
                </a:cxn>
                <a:cxn ang="0">
                  <a:pos x="T4" y="T5"/>
                </a:cxn>
                <a:cxn ang="0">
                  <a:pos x="T6" y="T7"/>
                </a:cxn>
              </a:cxnLst>
              <a:rect l="0" t="0" r="r" b="b"/>
              <a:pathLst>
                <a:path w="2" h="2">
                  <a:moveTo>
                    <a:pt x="2" y="0"/>
                  </a:moveTo>
                  <a:cubicBezTo>
                    <a:pt x="1" y="0"/>
                    <a:pt x="0" y="0"/>
                    <a:pt x="0" y="1"/>
                  </a:cubicBezTo>
                  <a:cubicBezTo>
                    <a:pt x="1" y="1"/>
                    <a:pt x="1" y="2"/>
                    <a:pt x="2" y="1"/>
                  </a:cubicBezTo>
                  <a:cubicBezTo>
                    <a:pt x="1" y="1"/>
                    <a:pt x="2"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64" name="Freeform 104"/>
            <p:cNvSpPr/>
            <p:nvPr/>
          </p:nvSpPr>
          <p:spPr bwMode="auto">
            <a:xfrm>
              <a:off x="4168691" y="5686970"/>
              <a:ext cx="3253" cy="0"/>
            </a:xfrm>
            <a:custGeom>
              <a:avLst/>
              <a:gdLst>
                <a:gd name="T0" fmla="*/ 0 w 1"/>
                <a:gd name="T1" fmla="*/ 0 w 1"/>
                <a:gd name="T2" fmla="*/ 0 w 1"/>
              </a:gdLst>
              <a:ahLst/>
              <a:cxnLst>
                <a:cxn ang="0">
                  <a:pos x="T0" y="0"/>
                </a:cxn>
                <a:cxn ang="0">
                  <a:pos x="T1" y="0"/>
                </a:cxn>
                <a:cxn ang="0">
                  <a:pos x="T2" y="0"/>
                </a:cxn>
              </a:cxnLst>
              <a:rect l="0" t="0" r="r" b="b"/>
              <a:pathLst>
                <a:path w="1">
                  <a:moveTo>
                    <a:pt x="0" y="0"/>
                  </a:moveTo>
                  <a:cubicBezTo>
                    <a:pt x="0" y="0"/>
                    <a:pt x="1"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65" name="Freeform 105"/>
            <p:cNvSpPr/>
            <p:nvPr/>
          </p:nvSpPr>
          <p:spPr bwMode="auto">
            <a:xfrm>
              <a:off x="4171943" y="568697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66" name="Freeform 106"/>
            <p:cNvSpPr/>
            <p:nvPr/>
          </p:nvSpPr>
          <p:spPr bwMode="auto">
            <a:xfrm>
              <a:off x="4130741" y="5696728"/>
              <a:ext cx="2169" cy="3253"/>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1"/>
                    <a:pt x="0" y="1"/>
                    <a:pt x="1" y="1"/>
                  </a:cubicBezTo>
                  <a:cubicBezTo>
                    <a:pt x="1" y="0"/>
                    <a:pt x="0"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67" name="Freeform 107"/>
            <p:cNvSpPr/>
            <p:nvPr/>
          </p:nvSpPr>
          <p:spPr bwMode="auto">
            <a:xfrm>
              <a:off x="3894367" y="5796482"/>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68" name="Freeform 108"/>
            <p:cNvSpPr/>
            <p:nvPr/>
          </p:nvSpPr>
          <p:spPr bwMode="auto">
            <a:xfrm>
              <a:off x="4051588" y="5763954"/>
              <a:ext cx="2169" cy="2169"/>
            </a:xfrm>
            <a:custGeom>
              <a:avLst/>
              <a:gdLst>
                <a:gd name="T0" fmla="*/ 1 w 1"/>
                <a:gd name="T1" fmla="*/ 1 h 1"/>
                <a:gd name="T2" fmla="*/ 1 w 1"/>
                <a:gd name="T3" fmla="*/ 0 h 1"/>
                <a:gd name="T4" fmla="*/ 1 w 1"/>
                <a:gd name="T5" fmla="*/ 1 h 1"/>
              </a:gdLst>
              <a:ahLst/>
              <a:cxnLst>
                <a:cxn ang="0">
                  <a:pos x="T0" y="T1"/>
                </a:cxn>
                <a:cxn ang="0">
                  <a:pos x="T2" y="T3"/>
                </a:cxn>
                <a:cxn ang="0">
                  <a:pos x="T4" y="T5"/>
                </a:cxn>
              </a:cxnLst>
              <a:rect l="0" t="0" r="r" b="b"/>
              <a:pathLst>
                <a:path w="1" h="1">
                  <a:moveTo>
                    <a:pt x="1" y="1"/>
                  </a:moveTo>
                  <a:cubicBezTo>
                    <a:pt x="1" y="0"/>
                    <a:pt x="1" y="0"/>
                    <a:pt x="1" y="0"/>
                  </a:cubicBezTo>
                  <a:cubicBezTo>
                    <a:pt x="0" y="0"/>
                    <a:pt x="1"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69" name="Freeform 109"/>
            <p:cNvSpPr/>
            <p:nvPr/>
          </p:nvSpPr>
          <p:spPr bwMode="auto">
            <a:xfrm>
              <a:off x="4053757" y="5707571"/>
              <a:ext cx="15180" cy="30360"/>
            </a:xfrm>
            <a:custGeom>
              <a:avLst/>
              <a:gdLst>
                <a:gd name="T0" fmla="*/ 6 w 6"/>
                <a:gd name="T1" fmla="*/ 0 h 12"/>
                <a:gd name="T2" fmla="*/ 3 w 6"/>
                <a:gd name="T3" fmla="*/ 6 h 12"/>
                <a:gd name="T4" fmla="*/ 4 w 6"/>
                <a:gd name="T5" fmla="*/ 7 h 12"/>
                <a:gd name="T6" fmla="*/ 2 w 6"/>
                <a:gd name="T7" fmla="*/ 11 h 12"/>
                <a:gd name="T8" fmla="*/ 0 w 6"/>
                <a:gd name="T9" fmla="*/ 8 h 12"/>
                <a:gd name="T10" fmla="*/ 0 w 6"/>
                <a:gd name="T11" fmla="*/ 11 h 12"/>
                <a:gd name="T12" fmla="*/ 0 w 6"/>
                <a:gd name="T13" fmla="*/ 12 h 12"/>
                <a:gd name="T14" fmla="*/ 1 w 6"/>
                <a:gd name="T15" fmla="*/ 12 h 12"/>
                <a:gd name="T16" fmla="*/ 3 w 6"/>
                <a:gd name="T17" fmla="*/ 11 h 12"/>
                <a:gd name="T18" fmla="*/ 4 w 6"/>
                <a:gd name="T19" fmla="*/ 11 h 12"/>
                <a:gd name="T20" fmla="*/ 5 w 6"/>
                <a:gd name="T21" fmla="*/ 8 h 12"/>
                <a:gd name="T22" fmla="*/ 6 w 6"/>
                <a:gd name="T23" fmla="*/ 9 h 12"/>
                <a:gd name="T24" fmla="*/ 6 w 6"/>
                <a:gd name="T25" fmla="*/ 6 h 12"/>
                <a:gd name="T26" fmla="*/ 4 w 6"/>
                <a:gd name="T27" fmla="*/ 5 h 12"/>
                <a:gd name="T28" fmla="*/ 6 w 6"/>
                <a:gd name="T29" fmla="*/ 1 h 12"/>
                <a:gd name="T30" fmla="*/ 6 w 6"/>
                <a:gd name="T31"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 h="12">
                  <a:moveTo>
                    <a:pt x="6" y="0"/>
                  </a:moveTo>
                  <a:cubicBezTo>
                    <a:pt x="5" y="2"/>
                    <a:pt x="3" y="3"/>
                    <a:pt x="3" y="6"/>
                  </a:cubicBezTo>
                  <a:cubicBezTo>
                    <a:pt x="3" y="6"/>
                    <a:pt x="4" y="7"/>
                    <a:pt x="4" y="7"/>
                  </a:cubicBezTo>
                  <a:cubicBezTo>
                    <a:pt x="3" y="8"/>
                    <a:pt x="3" y="10"/>
                    <a:pt x="2" y="11"/>
                  </a:cubicBezTo>
                  <a:cubicBezTo>
                    <a:pt x="0" y="12"/>
                    <a:pt x="1" y="8"/>
                    <a:pt x="0" y="8"/>
                  </a:cubicBezTo>
                  <a:cubicBezTo>
                    <a:pt x="0" y="9"/>
                    <a:pt x="0" y="10"/>
                    <a:pt x="0" y="11"/>
                  </a:cubicBezTo>
                  <a:cubicBezTo>
                    <a:pt x="0" y="11"/>
                    <a:pt x="0" y="12"/>
                    <a:pt x="0" y="12"/>
                  </a:cubicBezTo>
                  <a:cubicBezTo>
                    <a:pt x="0" y="11"/>
                    <a:pt x="1" y="12"/>
                    <a:pt x="1" y="12"/>
                  </a:cubicBezTo>
                  <a:cubicBezTo>
                    <a:pt x="2" y="12"/>
                    <a:pt x="2" y="11"/>
                    <a:pt x="3" y="11"/>
                  </a:cubicBezTo>
                  <a:cubicBezTo>
                    <a:pt x="3" y="11"/>
                    <a:pt x="4" y="11"/>
                    <a:pt x="4" y="11"/>
                  </a:cubicBezTo>
                  <a:cubicBezTo>
                    <a:pt x="5" y="10"/>
                    <a:pt x="5" y="8"/>
                    <a:pt x="5" y="8"/>
                  </a:cubicBezTo>
                  <a:cubicBezTo>
                    <a:pt x="6" y="7"/>
                    <a:pt x="6" y="9"/>
                    <a:pt x="6" y="9"/>
                  </a:cubicBezTo>
                  <a:cubicBezTo>
                    <a:pt x="6" y="8"/>
                    <a:pt x="6" y="7"/>
                    <a:pt x="6" y="6"/>
                  </a:cubicBezTo>
                  <a:cubicBezTo>
                    <a:pt x="6" y="6"/>
                    <a:pt x="5" y="5"/>
                    <a:pt x="4" y="5"/>
                  </a:cubicBezTo>
                  <a:cubicBezTo>
                    <a:pt x="4" y="2"/>
                    <a:pt x="6" y="3"/>
                    <a:pt x="6" y="1"/>
                  </a:cubicBezTo>
                  <a:cubicBezTo>
                    <a:pt x="6" y="0"/>
                    <a:pt x="6" y="0"/>
                    <a:pt x="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70" name="Freeform 110"/>
            <p:cNvSpPr/>
            <p:nvPr/>
          </p:nvSpPr>
          <p:spPr bwMode="auto">
            <a:xfrm>
              <a:off x="3971351" y="5740099"/>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71" name="Freeform 111"/>
            <p:cNvSpPr/>
            <p:nvPr/>
          </p:nvSpPr>
          <p:spPr bwMode="auto">
            <a:xfrm>
              <a:off x="4187123" y="5809494"/>
              <a:ext cx="5422" cy="7590"/>
            </a:xfrm>
            <a:custGeom>
              <a:avLst/>
              <a:gdLst>
                <a:gd name="T0" fmla="*/ 1 w 2"/>
                <a:gd name="T1" fmla="*/ 0 h 3"/>
                <a:gd name="T2" fmla="*/ 1 w 2"/>
                <a:gd name="T3" fmla="*/ 2 h 3"/>
                <a:gd name="T4" fmla="*/ 2 w 2"/>
                <a:gd name="T5" fmla="*/ 3 h 3"/>
                <a:gd name="T6" fmla="*/ 2 w 2"/>
                <a:gd name="T7" fmla="*/ 1 h 3"/>
                <a:gd name="T8" fmla="*/ 1 w 2"/>
                <a:gd name="T9" fmla="*/ 0 h 3"/>
              </a:gdLst>
              <a:ahLst/>
              <a:cxnLst>
                <a:cxn ang="0">
                  <a:pos x="T0" y="T1"/>
                </a:cxn>
                <a:cxn ang="0">
                  <a:pos x="T2" y="T3"/>
                </a:cxn>
                <a:cxn ang="0">
                  <a:pos x="T4" y="T5"/>
                </a:cxn>
                <a:cxn ang="0">
                  <a:pos x="T6" y="T7"/>
                </a:cxn>
                <a:cxn ang="0">
                  <a:pos x="T8" y="T9"/>
                </a:cxn>
              </a:cxnLst>
              <a:rect l="0" t="0" r="r" b="b"/>
              <a:pathLst>
                <a:path w="2" h="3">
                  <a:moveTo>
                    <a:pt x="1" y="0"/>
                  </a:moveTo>
                  <a:cubicBezTo>
                    <a:pt x="0" y="1"/>
                    <a:pt x="1" y="1"/>
                    <a:pt x="1" y="2"/>
                  </a:cubicBezTo>
                  <a:cubicBezTo>
                    <a:pt x="1" y="3"/>
                    <a:pt x="2" y="3"/>
                    <a:pt x="2" y="3"/>
                  </a:cubicBezTo>
                  <a:cubicBezTo>
                    <a:pt x="2" y="1"/>
                    <a:pt x="2" y="2"/>
                    <a:pt x="2" y="1"/>
                  </a:cubicBezTo>
                  <a:cubicBezTo>
                    <a:pt x="1" y="1"/>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72" name="Freeform 112"/>
            <p:cNvSpPr/>
            <p:nvPr/>
          </p:nvSpPr>
          <p:spPr bwMode="auto">
            <a:xfrm>
              <a:off x="4081948" y="5704318"/>
              <a:ext cx="7590" cy="7590"/>
            </a:xfrm>
            <a:custGeom>
              <a:avLst/>
              <a:gdLst>
                <a:gd name="T0" fmla="*/ 0 w 3"/>
                <a:gd name="T1" fmla="*/ 0 h 3"/>
                <a:gd name="T2" fmla="*/ 2 w 3"/>
                <a:gd name="T3" fmla="*/ 3 h 3"/>
                <a:gd name="T4" fmla="*/ 2 w 3"/>
                <a:gd name="T5" fmla="*/ 2 h 3"/>
                <a:gd name="T6" fmla="*/ 3 w 3"/>
                <a:gd name="T7" fmla="*/ 1 h 3"/>
                <a:gd name="T8" fmla="*/ 0 w 3"/>
                <a:gd name="T9" fmla="*/ 0 h 3"/>
              </a:gdLst>
              <a:ahLst/>
              <a:cxnLst>
                <a:cxn ang="0">
                  <a:pos x="T0" y="T1"/>
                </a:cxn>
                <a:cxn ang="0">
                  <a:pos x="T2" y="T3"/>
                </a:cxn>
                <a:cxn ang="0">
                  <a:pos x="T4" y="T5"/>
                </a:cxn>
                <a:cxn ang="0">
                  <a:pos x="T6" y="T7"/>
                </a:cxn>
                <a:cxn ang="0">
                  <a:pos x="T8" y="T9"/>
                </a:cxn>
              </a:cxnLst>
              <a:rect l="0" t="0" r="r" b="b"/>
              <a:pathLst>
                <a:path w="3" h="3">
                  <a:moveTo>
                    <a:pt x="0" y="0"/>
                  </a:moveTo>
                  <a:cubicBezTo>
                    <a:pt x="0" y="1"/>
                    <a:pt x="0" y="3"/>
                    <a:pt x="2" y="3"/>
                  </a:cubicBezTo>
                  <a:cubicBezTo>
                    <a:pt x="2" y="3"/>
                    <a:pt x="1" y="2"/>
                    <a:pt x="2" y="2"/>
                  </a:cubicBezTo>
                  <a:cubicBezTo>
                    <a:pt x="2" y="1"/>
                    <a:pt x="3" y="2"/>
                    <a:pt x="3" y="1"/>
                  </a:cubicBezTo>
                  <a:cubicBezTo>
                    <a:pt x="3"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73" name="Freeform 113"/>
            <p:cNvSpPr/>
            <p:nvPr/>
          </p:nvSpPr>
          <p:spPr bwMode="auto">
            <a:xfrm>
              <a:off x="4076526" y="569672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74" name="Freeform 114"/>
            <p:cNvSpPr/>
            <p:nvPr/>
          </p:nvSpPr>
          <p:spPr bwMode="auto">
            <a:xfrm>
              <a:off x="4087369" y="5796482"/>
              <a:ext cx="0" cy="3253"/>
            </a:xfrm>
            <a:custGeom>
              <a:avLst/>
              <a:gdLst>
                <a:gd name="T0" fmla="*/ 0 h 1"/>
                <a:gd name="T1" fmla="*/ 0 h 1"/>
                <a:gd name="T2" fmla="*/ 0 h 1"/>
              </a:gdLst>
              <a:ahLst/>
              <a:cxnLst>
                <a:cxn ang="0">
                  <a:pos x="0" y="T0"/>
                </a:cxn>
                <a:cxn ang="0">
                  <a:pos x="0" y="T1"/>
                </a:cxn>
                <a:cxn ang="0">
                  <a:pos x="0" y="T2"/>
                </a:cxn>
              </a:cxnLst>
              <a:rect l="0" t="0" r="r" b="b"/>
              <a:pathLst>
                <a:path h="1">
                  <a:moveTo>
                    <a:pt x="0" y="0"/>
                  </a:moveTo>
                  <a:cubicBezTo>
                    <a:pt x="0" y="1"/>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75" name="Freeform 115"/>
            <p:cNvSpPr/>
            <p:nvPr/>
          </p:nvSpPr>
          <p:spPr bwMode="auto">
            <a:xfrm>
              <a:off x="4087369" y="5709740"/>
              <a:ext cx="2169" cy="2169"/>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0" y="1"/>
                    <a:pt x="1" y="0"/>
                    <a:pt x="1" y="0"/>
                  </a:cubicBezTo>
                  <a:cubicBezTo>
                    <a:pt x="1" y="0"/>
                    <a:pt x="0"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76" name="Freeform 116"/>
            <p:cNvSpPr/>
            <p:nvPr/>
          </p:nvSpPr>
          <p:spPr bwMode="auto">
            <a:xfrm>
              <a:off x="4128572" y="5694560"/>
              <a:ext cx="2169" cy="2169"/>
            </a:xfrm>
            <a:custGeom>
              <a:avLst/>
              <a:gdLst>
                <a:gd name="T0" fmla="*/ 1 w 1"/>
                <a:gd name="T1" fmla="*/ 1 h 1"/>
                <a:gd name="T2" fmla="*/ 1 w 1"/>
                <a:gd name="T3" fmla="*/ 1 h 1"/>
              </a:gdLst>
              <a:ahLst/>
              <a:cxnLst>
                <a:cxn ang="0">
                  <a:pos x="T0" y="T1"/>
                </a:cxn>
                <a:cxn ang="0">
                  <a:pos x="T2" y="T3"/>
                </a:cxn>
              </a:cxnLst>
              <a:rect l="0" t="0" r="r" b="b"/>
              <a:pathLst>
                <a:path w="1" h="1">
                  <a:moveTo>
                    <a:pt x="1" y="1"/>
                  </a:moveTo>
                  <a:cubicBezTo>
                    <a:pt x="1" y="0"/>
                    <a:pt x="0"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77" name="Freeform 117"/>
            <p:cNvSpPr/>
            <p:nvPr/>
          </p:nvSpPr>
          <p:spPr bwMode="auto">
            <a:xfrm>
              <a:off x="4072189" y="5722751"/>
              <a:ext cx="2169" cy="2169"/>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1" y="1"/>
                    <a:pt x="1" y="1"/>
                    <a:pt x="1" y="0"/>
                  </a:cubicBezTo>
                  <a:cubicBezTo>
                    <a:pt x="1" y="0"/>
                    <a:pt x="0"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78" name="Freeform 118"/>
            <p:cNvSpPr/>
            <p:nvPr/>
          </p:nvSpPr>
          <p:spPr bwMode="auto">
            <a:xfrm>
              <a:off x="4171943" y="5683717"/>
              <a:ext cx="2169" cy="0"/>
            </a:xfrm>
            <a:custGeom>
              <a:avLst/>
              <a:gdLst>
                <a:gd name="T0" fmla="*/ 1 w 1"/>
                <a:gd name="T1" fmla="*/ 1 w 1"/>
                <a:gd name="T2" fmla="*/ 1 w 1"/>
              </a:gdLst>
              <a:ahLst/>
              <a:cxnLst>
                <a:cxn ang="0">
                  <a:pos x="T0" y="0"/>
                </a:cxn>
                <a:cxn ang="0">
                  <a:pos x="T1" y="0"/>
                </a:cxn>
                <a:cxn ang="0">
                  <a:pos x="T2" y="0"/>
                </a:cxn>
              </a:cxnLst>
              <a:rect l="0" t="0" r="r" b="b"/>
              <a:pathLst>
                <a:path w="1">
                  <a:moveTo>
                    <a:pt x="1" y="0"/>
                  </a:moveTo>
                  <a:cubicBezTo>
                    <a:pt x="1" y="0"/>
                    <a:pt x="1" y="0"/>
                    <a:pt x="1" y="0"/>
                  </a:cubicBezTo>
                  <a:cubicBezTo>
                    <a:pt x="1"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79" name="Freeform 119"/>
            <p:cNvSpPr/>
            <p:nvPr/>
          </p:nvSpPr>
          <p:spPr bwMode="auto">
            <a:xfrm>
              <a:off x="4012554" y="5655525"/>
              <a:ext cx="10843" cy="5422"/>
            </a:xfrm>
            <a:custGeom>
              <a:avLst/>
              <a:gdLst>
                <a:gd name="T0" fmla="*/ 4 w 4"/>
                <a:gd name="T1" fmla="*/ 1 h 2"/>
                <a:gd name="T2" fmla="*/ 0 w 4"/>
                <a:gd name="T3" fmla="*/ 2 h 2"/>
                <a:gd name="T4" fmla="*/ 3 w 4"/>
                <a:gd name="T5" fmla="*/ 2 h 2"/>
                <a:gd name="T6" fmla="*/ 4 w 4"/>
                <a:gd name="T7" fmla="*/ 1 h 2"/>
              </a:gdLst>
              <a:ahLst/>
              <a:cxnLst>
                <a:cxn ang="0">
                  <a:pos x="T0" y="T1"/>
                </a:cxn>
                <a:cxn ang="0">
                  <a:pos x="T2" y="T3"/>
                </a:cxn>
                <a:cxn ang="0">
                  <a:pos x="T4" y="T5"/>
                </a:cxn>
                <a:cxn ang="0">
                  <a:pos x="T6" y="T7"/>
                </a:cxn>
              </a:cxnLst>
              <a:rect l="0" t="0" r="r" b="b"/>
              <a:pathLst>
                <a:path w="4" h="2">
                  <a:moveTo>
                    <a:pt x="4" y="1"/>
                  </a:moveTo>
                  <a:cubicBezTo>
                    <a:pt x="3" y="1"/>
                    <a:pt x="1" y="0"/>
                    <a:pt x="0" y="2"/>
                  </a:cubicBezTo>
                  <a:cubicBezTo>
                    <a:pt x="2" y="1"/>
                    <a:pt x="3" y="2"/>
                    <a:pt x="3" y="2"/>
                  </a:cubicBezTo>
                  <a:cubicBezTo>
                    <a:pt x="4" y="2"/>
                    <a:pt x="4" y="2"/>
                    <a:pt x="4"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80" name="Freeform 120"/>
            <p:cNvSpPr/>
            <p:nvPr/>
          </p:nvSpPr>
          <p:spPr bwMode="auto">
            <a:xfrm>
              <a:off x="4017975" y="5686970"/>
              <a:ext cx="2169" cy="4337"/>
            </a:xfrm>
            <a:custGeom>
              <a:avLst/>
              <a:gdLst>
                <a:gd name="T0" fmla="*/ 1 w 1"/>
                <a:gd name="T1" fmla="*/ 2 h 2"/>
                <a:gd name="T2" fmla="*/ 1 w 1"/>
                <a:gd name="T3" fmla="*/ 0 h 2"/>
                <a:gd name="T4" fmla="*/ 1 w 1"/>
                <a:gd name="T5" fmla="*/ 2 h 2"/>
              </a:gdLst>
              <a:ahLst/>
              <a:cxnLst>
                <a:cxn ang="0">
                  <a:pos x="T0" y="T1"/>
                </a:cxn>
                <a:cxn ang="0">
                  <a:pos x="T2" y="T3"/>
                </a:cxn>
                <a:cxn ang="0">
                  <a:pos x="T4" y="T5"/>
                </a:cxn>
              </a:cxnLst>
              <a:rect l="0" t="0" r="r" b="b"/>
              <a:pathLst>
                <a:path w="1" h="2">
                  <a:moveTo>
                    <a:pt x="1" y="2"/>
                  </a:moveTo>
                  <a:cubicBezTo>
                    <a:pt x="1" y="1"/>
                    <a:pt x="1" y="1"/>
                    <a:pt x="1" y="0"/>
                  </a:cubicBezTo>
                  <a:cubicBezTo>
                    <a:pt x="1" y="0"/>
                    <a:pt x="0" y="1"/>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81" name="Freeform 121"/>
            <p:cNvSpPr/>
            <p:nvPr/>
          </p:nvSpPr>
          <p:spPr bwMode="auto">
            <a:xfrm>
              <a:off x="3892198" y="5792145"/>
              <a:ext cx="2169" cy="4337"/>
            </a:xfrm>
            <a:custGeom>
              <a:avLst/>
              <a:gdLst>
                <a:gd name="T0" fmla="*/ 0 w 1"/>
                <a:gd name="T1" fmla="*/ 0 h 2"/>
                <a:gd name="T2" fmla="*/ 1 w 1"/>
                <a:gd name="T3" fmla="*/ 1 h 2"/>
                <a:gd name="T4" fmla="*/ 0 w 1"/>
                <a:gd name="T5" fmla="*/ 0 h 2"/>
              </a:gdLst>
              <a:ahLst/>
              <a:cxnLst>
                <a:cxn ang="0">
                  <a:pos x="T0" y="T1"/>
                </a:cxn>
                <a:cxn ang="0">
                  <a:pos x="T2" y="T3"/>
                </a:cxn>
                <a:cxn ang="0">
                  <a:pos x="T4" y="T5"/>
                </a:cxn>
              </a:cxnLst>
              <a:rect l="0" t="0" r="r" b="b"/>
              <a:pathLst>
                <a:path w="1" h="2">
                  <a:moveTo>
                    <a:pt x="0" y="0"/>
                  </a:moveTo>
                  <a:cubicBezTo>
                    <a:pt x="0" y="1"/>
                    <a:pt x="1" y="2"/>
                    <a:pt x="1" y="1"/>
                  </a:cubicBezTo>
                  <a:cubicBezTo>
                    <a:pt x="1" y="1"/>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82" name="Freeform 122"/>
            <p:cNvSpPr/>
            <p:nvPr/>
          </p:nvSpPr>
          <p:spPr bwMode="auto">
            <a:xfrm>
              <a:off x="3892198" y="5788893"/>
              <a:ext cx="0" cy="3253"/>
            </a:xfrm>
            <a:custGeom>
              <a:avLst/>
              <a:gdLst>
                <a:gd name="T0" fmla="*/ 1 h 1"/>
                <a:gd name="T1" fmla="*/ 1 h 1"/>
                <a:gd name="T2" fmla="*/ 1 h 1"/>
              </a:gdLst>
              <a:ahLst/>
              <a:cxnLst>
                <a:cxn ang="0">
                  <a:pos x="0" y="T0"/>
                </a:cxn>
                <a:cxn ang="0">
                  <a:pos x="0" y="T1"/>
                </a:cxn>
                <a:cxn ang="0">
                  <a:pos x="0" y="T2"/>
                </a:cxn>
              </a:cxnLst>
              <a:rect l="0" t="0" r="r" b="b"/>
              <a:pathLst>
                <a:path h="1">
                  <a:moveTo>
                    <a:pt x="0" y="1"/>
                  </a:moveTo>
                  <a:cubicBezTo>
                    <a:pt x="0" y="1"/>
                    <a:pt x="0" y="1"/>
                    <a:pt x="0" y="1"/>
                  </a:cubicBezTo>
                  <a:cubicBezTo>
                    <a:pt x="0" y="1"/>
                    <a:pt x="0"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grpSp>
      <p:grpSp>
        <p:nvGrpSpPr>
          <p:cNvPr id="83" name="组合 82"/>
          <p:cNvGrpSpPr/>
          <p:nvPr/>
        </p:nvGrpSpPr>
        <p:grpSpPr>
          <a:xfrm>
            <a:off x="4403552" y="1683634"/>
            <a:ext cx="329990" cy="282944"/>
            <a:chOff x="5964264" y="5437584"/>
            <a:chExt cx="532384" cy="456484"/>
          </a:xfrm>
          <a:solidFill>
            <a:schemeClr val="accent2"/>
          </a:solidFill>
        </p:grpSpPr>
        <p:sp>
          <p:nvSpPr>
            <p:cNvPr id="84" name="Freeform 212"/>
            <p:cNvSpPr>
              <a:spLocks noEditPoints="1"/>
            </p:cNvSpPr>
            <p:nvPr/>
          </p:nvSpPr>
          <p:spPr bwMode="auto">
            <a:xfrm>
              <a:off x="6141003" y="5437584"/>
              <a:ext cx="355645" cy="315527"/>
            </a:xfrm>
            <a:custGeom>
              <a:avLst/>
              <a:gdLst>
                <a:gd name="T0" fmla="*/ 8 w 139"/>
                <a:gd name="T1" fmla="*/ 123 h 123"/>
                <a:gd name="T2" fmla="*/ 20 w 139"/>
                <a:gd name="T3" fmla="*/ 90 h 123"/>
                <a:gd name="T4" fmla="*/ 0 w 139"/>
                <a:gd name="T5" fmla="*/ 53 h 123"/>
                <a:gd name="T6" fmla="*/ 69 w 139"/>
                <a:gd name="T7" fmla="*/ 0 h 123"/>
                <a:gd name="T8" fmla="*/ 139 w 139"/>
                <a:gd name="T9" fmla="*/ 53 h 123"/>
                <a:gd name="T10" fmla="*/ 69 w 139"/>
                <a:gd name="T11" fmla="*/ 106 h 123"/>
                <a:gd name="T12" fmla="*/ 45 w 139"/>
                <a:gd name="T13" fmla="*/ 103 h 123"/>
                <a:gd name="T14" fmla="*/ 22 w 139"/>
                <a:gd name="T15" fmla="*/ 115 h 123"/>
                <a:gd name="T16" fmla="*/ 8 w 139"/>
                <a:gd name="T17" fmla="*/ 123 h 123"/>
                <a:gd name="T18" fmla="*/ 69 w 139"/>
                <a:gd name="T19" fmla="*/ 12 h 123"/>
                <a:gd name="T20" fmla="*/ 12 w 139"/>
                <a:gd name="T21" fmla="*/ 53 h 123"/>
                <a:gd name="T22" fmla="*/ 30 w 139"/>
                <a:gd name="T23" fmla="*/ 83 h 123"/>
                <a:gd name="T24" fmla="*/ 34 w 139"/>
                <a:gd name="T25" fmla="*/ 85 h 123"/>
                <a:gd name="T26" fmla="*/ 30 w 139"/>
                <a:gd name="T27" fmla="*/ 97 h 123"/>
                <a:gd name="T28" fmla="*/ 45 w 139"/>
                <a:gd name="T29" fmla="*/ 91 h 123"/>
                <a:gd name="T30" fmla="*/ 46 w 139"/>
                <a:gd name="T31" fmla="*/ 91 h 123"/>
                <a:gd name="T32" fmla="*/ 47 w 139"/>
                <a:gd name="T33" fmla="*/ 91 h 123"/>
                <a:gd name="T34" fmla="*/ 69 w 139"/>
                <a:gd name="T35" fmla="*/ 94 h 123"/>
                <a:gd name="T36" fmla="*/ 127 w 139"/>
                <a:gd name="T37" fmla="*/ 53 h 123"/>
                <a:gd name="T38" fmla="*/ 69 w 139"/>
                <a:gd name="T39" fmla="*/ 12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9" h="123">
                  <a:moveTo>
                    <a:pt x="8" y="123"/>
                  </a:moveTo>
                  <a:cubicBezTo>
                    <a:pt x="20" y="90"/>
                    <a:pt x="20" y="90"/>
                    <a:pt x="20" y="90"/>
                  </a:cubicBezTo>
                  <a:cubicBezTo>
                    <a:pt x="7" y="80"/>
                    <a:pt x="0" y="67"/>
                    <a:pt x="0" y="53"/>
                  </a:cubicBezTo>
                  <a:cubicBezTo>
                    <a:pt x="0" y="24"/>
                    <a:pt x="31" y="0"/>
                    <a:pt x="69" y="0"/>
                  </a:cubicBezTo>
                  <a:cubicBezTo>
                    <a:pt x="108" y="0"/>
                    <a:pt x="139" y="24"/>
                    <a:pt x="139" y="53"/>
                  </a:cubicBezTo>
                  <a:cubicBezTo>
                    <a:pt x="139" y="82"/>
                    <a:pt x="108" y="106"/>
                    <a:pt x="69" y="106"/>
                  </a:cubicBezTo>
                  <a:cubicBezTo>
                    <a:pt x="61" y="106"/>
                    <a:pt x="53" y="105"/>
                    <a:pt x="45" y="103"/>
                  </a:cubicBezTo>
                  <a:cubicBezTo>
                    <a:pt x="42" y="104"/>
                    <a:pt x="31" y="110"/>
                    <a:pt x="22" y="115"/>
                  </a:cubicBezTo>
                  <a:cubicBezTo>
                    <a:pt x="8" y="123"/>
                    <a:pt x="8" y="123"/>
                    <a:pt x="8" y="123"/>
                  </a:cubicBezTo>
                  <a:close/>
                  <a:moveTo>
                    <a:pt x="69" y="12"/>
                  </a:moveTo>
                  <a:cubicBezTo>
                    <a:pt x="38" y="12"/>
                    <a:pt x="12" y="30"/>
                    <a:pt x="12" y="53"/>
                  </a:cubicBezTo>
                  <a:cubicBezTo>
                    <a:pt x="12" y="64"/>
                    <a:pt x="18" y="75"/>
                    <a:pt x="30" y="83"/>
                  </a:cubicBezTo>
                  <a:cubicBezTo>
                    <a:pt x="34" y="85"/>
                    <a:pt x="34" y="85"/>
                    <a:pt x="34" y="85"/>
                  </a:cubicBezTo>
                  <a:cubicBezTo>
                    <a:pt x="30" y="97"/>
                    <a:pt x="30" y="97"/>
                    <a:pt x="30" y="97"/>
                  </a:cubicBezTo>
                  <a:cubicBezTo>
                    <a:pt x="42" y="91"/>
                    <a:pt x="44" y="91"/>
                    <a:pt x="45" y="91"/>
                  </a:cubicBezTo>
                  <a:cubicBezTo>
                    <a:pt x="46" y="91"/>
                    <a:pt x="46" y="91"/>
                    <a:pt x="46" y="91"/>
                  </a:cubicBezTo>
                  <a:cubicBezTo>
                    <a:pt x="47" y="91"/>
                    <a:pt x="47" y="91"/>
                    <a:pt x="47" y="91"/>
                  </a:cubicBezTo>
                  <a:cubicBezTo>
                    <a:pt x="54" y="93"/>
                    <a:pt x="62" y="94"/>
                    <a:pt x="69" y="94"/>
                  </a:cubicBezTo>
                  <a:cubicBezTo>
                    <a:pt x="101" y="94"/>
                    <a:pt x="127" y="76"/>
                    <a:pt x="127" y="53"/>
                  </a:cubicBezTo>
                  <a:cubicBezTo>
                    <a:pt x="127" y="30"/>
                    <a:pt x="101" y="12"/>
                    <a:pt x="69"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85" name="Freeform 213"/>
            <p:cNvSpPr/>
            <p:nvPr/>
          </p:nvSpPr>
          <p:spPr bwMode="auto">
            <a:xfrm>
              <a:off x="6238588" y="5529748"/>
              <a:ext cx="169148" cy="16265"/>
            </a:xfrm>
            <a:custGeom>
              <a:avLst/>
              <a:gdLst>
                <a:gd name="T0" fmla="*/ 156 w 156"/>
                <a:gd name="T1" fmla="*/ 15 h 15"/>
                <a:gd name="T2" fmla="*/ 0 w 156"/>
                <a:gd name="T3" fmla="*/ 15 h 15"/>
                <a:gd name="T4" fmla="*/ 0 w 156"/>
                <a:gd name="T5" fmla="*/ 0 h 15"/>
                <a:gd name="T6" fmla="*/ 156 w 156"/>
                <a:gd name="T7" fmla="*/ 0 h 15"/>
                <a:gd name="T8" fmla="*/ 156 w 156"/>
                <a:gd name="T9" fmla="*/ 15 h 15"/>
                <a:gd name="T10" fmla="*/ 156 w 156"/>
                <a:gd name="T11" fmla="*/ 15 h 15"/>
              </a:gdLst>
              <a:ahLst/>
              <a:cxnLst>
                <a:cxn ang="0">
                  <a:pos x="T0" y="T1"/>
                </a:cxn>
                <a:cxn ang="0">
                  <a:pos x="T2" y="T3"/>
                </a:cxn>
                <a:cxn ang="0">
                  <a:pos x="T4" y="T5"/>
                </a:cxn>
                <a:cxn ang="0">
                  <a:pos x="T6" y="T7"/>
                </a:cxn>
                <a:cxn ang="0">
                  <a:pos x="T8" y="T9"/>
                </a:cxn>
                <a:cxn ang="0">
                  <a:pos x="T10" y="T11"/>
                </a:cxn>
              </a:cxnLst>
              <a:rect l="0" t="0" r="r" b="b"/>
              <a:pathLst>
                <a:path w="156" h="15">
                  <a:moveTo>
                    <a:pt x="156" y="15"/>
                  </a:moveTo>
                  <a:lnTo>
                    <a:pt x="0" y="15"/>
                  </a:lnTo>
                  <a:lnTo>
                    <a:pt x="0" y="0"/>
                  </a:lnTo>
                  <a:lnTo>
                    <a:pt x="156" y="0"/>
                  </a:lnTo>
                  <a:lnTo>
                    <a:pt x="156" y="15"/>
                  </a:lnTo>
                  <a:lnTo>
                    <a:pt x="156" y="1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86" name="Freeform 214"/>
            <p:cNvSpPr/>
            <p:nvPr/>
          </p:nvSpPr>
          <p:spPr bwMode="auto">
            <a:xfrm>
              <a:off x="6238588" y="5561192"/>
              <a:ext cx="169148" cy="15180"/>
            </a:xfrm>
            <a:custGeom>
              <a:avLst/>
              <a:gdLst>
                <a:gd name="T0" fmla="*/ 156 w 156"/>
                <a:gd name="T1" fmla="*/ 14 h 14"/>
                <a:gd name="T2" fmla="*/ 0 w 156"/>
                <a:gd name="T3" fmla="*/ 14 h 14"/>
                <a:gd name="T4" fmla="*/ 0 w 156"/>
                <a:gd name="T5" fmla="*/ 0 h 14"/>
                <a:gd name="T6" fmla="*/ 156 w 156"/>
                <a:gd name="T7" fmla="*/ 0 h 14"/>
                <a:gd name="T8" fmla="*/ 156 w 156"/>
                <a:gd name="T9" fmla="*/ 14 h 14"/>
                <a:gd name="T10" fmla="*/ 156 w 156"/>
                <a:gd name="T11" fmla="*/ 14 h 14"/>
              </a:gdLst>
              <a:ahLst/>
              <a:cxnLst>
                <a:cxn ang="0">
                  <a:pos x="T0" y="T1"/>
                </a:cxn>
                <a:cxn ang="0">
                  <a:pos x="T2" y="T3"/>
                </a:cxn>
                <a:cxn ang="0">
                  <a:pos x="T4" y="T5"/>
                </a:cxn>
                <a:cxn ang="0">
                  <a:pos x="T6" y="T7"/>
                </a:cxn>
                <a:cxn ang="0">
                  <a:pos x="T8" y="T9"/>
                </a:cxn>
                <a:cxn ang="0">
                  <a:pos x="T10" y="T11"/>
                </a:cxn>
              </a:cxnLst>
              <a:rect l="0" t="0" r="r" b="b"/>
              <a:pathLst>
                <a:path w="156" h="14">
                  <a:moveTo>
                    <a:pt x="156" y="14"/>
                  </a:moveTo>
                  <a:lnTo>
                    <a:pt x="0" y="14"/>
                  </a:lnTo>
                  <a:lnTo>
                    <a:pt x="0" y="0"/>
                  </a:lnTo>
                  <a:lnTo>
                    <a:pt x="156" y="0"/>
                  </a:lnTo>
                  <a:lnTo>
                    <a:pt x="156" y="14"/>
                  </a:lnTo>
                  <a:lnTo>
                    <a:pt x="156" y="1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89" name="Freeform 215"/>
            <p:cNvSpPr/>
            <p:nvPr/>
          </p:nvSpPr>
          <p:spPr bwMode="auto">
            <a:xfrm>
              <a:off x="6238588" y="5591552"/>
              <a:ext cx="169148" cy="18433"/>
            </a:xfrm>
            <a:custGeom>
              <a:avLst/>
              <a:gdLst>
                <a:gd name="T0" fmla="*/ 156 w 156"/>
                <a:gd name="T1" fmla="*/ 17 h 17"/>
                <a:gd name="T2" fmla="*/ 0 w 156"/>
                <a:gd name="T3" fmla="*/ 17 h 17"/>
                <a:gd name="T4" fmla="*/ 0 w 156"/>
                <a:gd name="T5" fmla="*/ 0 h 17"/>
                <a:gd name="T6" fmla="*/ 156 w 156"/>
                <a:gd name="T7" fmla="*/ 0 h 17"/>
                <a:gd name="T8" fmla="*/ 156 w 156"/>
                <a:gd name="T9" fmla="*/ 17 h 17"/>
                <a:gd name="T10" fmla="*/ 156 w 156"/>
                <a:gd name="T11" fmla="*/ 17 h 17"/>
              </a:gdLst>
              <a:ahLst/>
              <a:cxnLst>
                <a:cxn ang="0">
                  <a:pos x="T0" y="T1"/>
                </a:cxn>
                <a:cxn ang="0">
                  <a:pos x="T2" y="T3"/>
                </a:cxn>
                <a:cxn ang="0">
                  <a:pos x="T4" y="T5"/>
                </a:cxn>
                <a:cxn ang="0">
                  <a:pos x="T6" y="T7"/>
                </a:cxn>
                <a:cxn ang="0">
                  <a:pos x="T8" y="T9"/>
                </a:cxn>
                <a:cxn ang="0">
                  <a:pos x="T10" y="T11"/>
                </a:cxn>
              </a:cxnLst>
              <a:rect l="0" t="0" r="r" b="b"/>
              <a:pathLst>
                <a:path w="156" h="17">
                  <a:moveTo>
                    <a:pt x="156" y="17"/>
                  </a:moveTo>
                  <a:lnTo>
                    <a:pt x="0" y="17"/>
                  </a:lnTo>
                  <a:lnTo>
                    <a:pt x="0" y="0"/>
                  </a:lnTo>
                  <a:lnTo>
                    <a:pt x="156" y="0"/>
                  </a:lnTo>
                  <a:lnTo>
                    <a:pt x="156" y="17"/>
                  </a:lnTo>
                  <a:lnTo>
                    <a:pt x="156" y="1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90" name="Freeform 216"/>
            <p:cNvSpPr/>
            <p:nvPr/>
          </p:nvSpPr>
          <p:spPr bwMode="auto">
            <a:xfrm>
              <a:off x="5964264" y="5622997"/>
              <a:ext cx="250470" cy="271071"/>
            </a:xfrm>
            <a:custGeom>
              <a:avLst/>
              <a:gdLst>
                <a:gd name="T0" fmla="*/ 92 w 98"/>
                <a:gd name="T1" fmla="*/ 73 h 106"/>
                <a:gd name="T2" fmla="*/ 61 w 98"/>
                <a:gd name="T3" fmla="*/ 64 h 106"/>
                <a:gd name="T4" fmla="*/ 62 w 98"/>
                <a:gd name="T5" fmla="*/ 57 h 106"/>
                <a:gd name="T6" fmla="*/ 66 w 98"/>
                <a:gd name="T7" fmla="*/ 51 h 106"/>
                <a:gd name="T8" fmla="*/ 67 w 98"/>
                <a:gd name="T9" fmla="*/ 44 h 106"/>
                <a:gd name="T10" fmla="*/ 69 w 98"/>
                <a:gd name="T11" fmla="*/ 45 h 106"/>
                <a:gd name="T12" fmla="*/ 71 w 98"/>
                <a:gd name="T13" fmla="*/ 43 h 106"/>
                <a:gd name="T14" fmla="*/ 72 w 98"/>
                <a:gd name="T15" fmla="*/ 32 h 106"/>
                <a:gd name="T16" fmla="*/ 70 w 98"/>
                <a:gd name="T17" fmla="*/ 29 h 106"/>
                <a:gd name="T18" fmla="*/ 69 w 98"/>
                <a:gd name="T19" fmla="*/ 30 h 106"/>
                <a:gd name="T20" fmla="*/ 70 w 98"/>
                <a:gd name="T21" fmla="*/ 23 h 106"/>
                <a:gd name="T22" fmla="*/ 66 w 98"/>
                <a:gd name="T23" fmla="*/ 8 h 106"/>
                <a:gd name="T24" fmla="*/ 32 w 98"/>
                <a:gd name="T25" fmla="*/ 8 h 106"/>
                <a:gd name="T26" fmla="*/ 28 w 98"/>
                <a:gd name="T27" fmla="*/ 23 h 106"/>
                <a:gd name="T28" fmla="*/ 29 w 98"/>
                <a:gd name="T29" fmla="*/ 30 h 106"/>
                <a:gd name="T30" fmla="*/ 28 w 98"/>
                <a:gd name="T31" fmla="*/ 29 h 106"/>
                <a:gd name="T32" fmla="*/ 26 w 98"/>
                <a:gd name="T33" fmla="*/ 32 h 106"/>
                <a:gd name="T34" fmla="*/ 27 w 98"/>
                <a:gd name="T35" fmla="*/ 43 h 106"/>
                <a:gd name="T36" fmla="*/ 29 w 98"/>
                <a:gd name="T37" fmla="*/ 45 h 106"/>
                <a:gd name="T38" fmla="*/ 31 w 98"/>
                <a:gd name="T39" fmla="*/ 44 h 106"/>
                <a:gd name="T40" fmla="*/ 31 w 98"/>
                <a:gd name="T41" fmla="*/ 51 h 106"/>
                <a:gd name="T42" fmla="*/ 36 w 98"/>
                <a:gd name="T43" fmla="*/ 57 h 106"/>
                <a:gd name="T44" fmla="*/ 37 w 98"/>
                <a:gd name="T45" fmla="*/ 64 h 106"/>
                <a:gd name="T46" fmla="*/ 5 w 98"/>
                <a:gd name="T47" fmla="*/ 73 h 106"/>
                <a:gd name="T48" fmla="*/ 0 w 98"/>
                <a:gd name="T49" fmla="*/ 83 h 106"/>
                <a:gd name="T50" fmla="*/ 1 w 98"/>
                <a:gd name="T51" fmla="*/ 94 h 106"/>
                <a:gd name="T52" fmla="*/ 8 w 98"/>
                <a:gd name="T53" fmla="*/ 102 h 106"/>
                <a:gd name="T54" fmla="*/ 90 w 98"/>
                <a:gd name="T55" fmla="*/ 102 h 106"/>
                <a:gd name="T56" fmla="*/ 96 w 98"/>
                <a:gd name="T57" fmla="*/ 94 h 106"/>
                <a:gd name="T58" fmla="*/ 98 w 98"/>
                <a:gd name="T59" fmla="*/ 83 h 106"/>
                <a:gd name="T60" fmla="*/ 92 w 98"/>
                <a:gd name="T61" fmla="*/ 7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8" h="106">
                  <a:moveTo>
                    <a:pt x="92" y="73"/>
                  </a:moveTo>
                  <a:cubicBezTo>
                    <a:pt x="82" y="69"/>
                    <a:pt x="72" y="66"/>
                    <a:pt x="61" y="64"/>
                  </a:cubicBezTo>
                  <a:cubicBezTo>
                    <a:pt x="61" y="62"/>
                    <a:pt x="62" y="59"/>
                    <a:pt x="62" y="57"/>
                  </a:cubicBezTo>
                  <a:cubicBezTo>
                    <a:pt x="65" y="55"/>
                    <a:pt x="66" y="53"/>
                    <a:pt x="66" y="51"/>
                  </a:cubicBezTo>
                  <a:cubicBezTo>
                    <a:pt x="67" y="49"/>
                    <a:pt x="67" y="46"/>
                    <a:pt x="67" y="44"/>
                  </a:cubicBezTo>
                  <a:cubicBezTo>
                    <a:pt x="68" y="44"/>
                    <a:pt x="68" y="44"/>
                    <a:pt x="69" y="45"/>
                  </a:cubicBezTo>
                  <a:cubicBezTo>
                    <a:pt x="70" y="45"/>
                    <a:pt x="71" y="44"/>
                    <a:pt x="71" y="43"/>
                  </a:cubicBezTo>
                  <a:cubicBezTo>
                    <a:pt x="72" y="32"/>
                    <a:pt x="72" y="32"/>
                    <a:pt x="72" y="32"/>
                  </a:cubicBezTo>
                  <a:cubicBezTo>
                    <a:pt x="72" y="31"/>
                    <a:pt x="71" y="30"/>
                    <a:pt x="70" y="29"/>
                  </a:cubicBezTo>
                  <a:cubicBezTo>
                    <a:pt x="70" y="29"/>
                    <a:pt x="69" y="29"/>
                    <a:pt x="69" y="30"/>
                  </a:cubicBezTo>
                  <a:cubicBezTo>
                    <a:pt x="69" y="28"/>
                    <a:pt x="69" y="25"/>
                    <a:pt x="70" y="23"/>
                  </a:cubicBezTo>
                  <a:cubicBezTo>
                    <a:pt x="70" y="20"/>
                    <a:pt x="71" y="13"/>
                    <a:pt x="66" y="8"/>
                  </a:cubicBezTo>
                  <a:cubicBezTo>
                    <a:pt x="58" y="0"/>
                    <a:pt x="40" y="0"/>
                    <a:pt x="32" y="8"/>
                  </a:cubicBezTo>
                  <a:cubicBezTo>
                    <a:pt x="27" y="13"/>
                    <a:pt x="28" y="20"/>
                    <a:pt x="28" y="23"/>
                  </a:cubicBezTo>
                  <a:cubicBezTo>
                    <a:pt x="28" y="25"/>
                    <a:pt x="29" y="28"/>
                    <a:pt x="29" y="30"/>
                  </a:cubicBezTo>
                  <a:cubicBezTo>
                    <a:pt x="29" y="29"/>
                    <a:pt x="28" y="29"/>
                    <a:pt x="28" y="29"/>
                  </a:cubicBezTo>
                  <a:cubicBezTo>
                    <a:pt x="27" y="30"/>
                    <a:pt x="26" y="31"/>
                    <a:pt x="26" y="32"/>
                  </a:cubicBezTo>
                  <a:cubicBezTo>
                    <a:pt x="27" y="43"/>
                    <a:pt x="27" y="43"/>
                    <a:pt x="27" y="43"/>
                  </a:cubicBezTo>
                  <a:cubicBezTo>
                    <a:pt x="27" y="44"/>
                    <a:pt x="28" y="45"/>
                    <a:pt x="29" y="45"/>
                  </a:cubicBezTo>
                  <a:cubicBezTo>
                    <a:pt x="30" y="44"/>
                    <a:pt x="30" y="44"/>
                    <a:pt x="31" y="44"/>
                  </a:cubicBezTo>
                  <a:cubicBezTo>
                    <a:pt x="31" y="46"/>
                    <a:pt x="31" y="49"/>
                    <a:pt x="31" y="51"/>
                  </a:cubicBezTo>
                  <a:cubicBezTo>
                    <a:pt x="32" y="53"/>
                    <a:pt x="33" y="55"/>
                    <a:pt x="36" y="57"/>
                  </a:cubicBezTo>
                  <a:cubicBezTo>
                    <a:pt x="36" y="59"/>
                    <a:pt x="36" y="62"/>
                    <a:pt x="37" y="64"/>
                  </a:cubicBezTo>
                  <a:cubicBezTo>
                    <a:pt x="26" y="66"/>
                    <a:pt x="15" y="69"/>
                    <a:pt x="5" y="73"/>
                  </a:cubicBezTo>
                  <a:cubicBezTo>
                    <a:pt x="2" y="75"/>
                    <a:pt x="0" y="80"/>
                    <a:pt x="0" y="83"/>
                  </a:cubicBezTo>
                  <a:cubicBezTo>
                    <a:pt x="1" y="87"/>
                    <a:pt x="1" y="91"/>
                    <a:pt x="1" y="94"/>
                  </a:cubicBezTo>
                  <a:cubicBezTo>
                    <a:pt x="2" y="98"/>
                    <a:pt x="5" y="101"/>
                    <a:pt x="8" y="102"/>
                  </a:cubicBezTo>
                  <a:cubicBezTo>
                    <a:pt x="35" y="106"/>
                    <a:pt x="63" y="106"/>
                    <a:pt x="90" y="102"/>
                  </a:cubicBezTo>
                  <a:cubicBezTo>
                    <a:pt x="93" y="101"/>
                    <a:pt x="96" y="98"/>
                    <a:pt x="96" y="94"/>
                  </a:cubicBezTo>
                  <a:cubicBezTo>
                    <a:pt x="97" y="91"/>
                    <a:pt x="97" y="87"/>
                    <a:pt x="98" y="83"/>
                  </a:cubicBezTo>
                  <a:cubicBezTo>
                    <a:pt x="98" y="80"/>
                    <a:pt x="96" y="75"/>
                    <a:pt x="92" y="7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grpSp>
      <p:grpSp>
        <p:nvGrpSpPr>
          <p:cNvPr id="91" name="组合 90"/>
          <p:cNvGrpSpPr/>
          <p:nvPr/>
        </p:nvGrpSpPr>
        <p:grpSpPr>
          <a:xfrm>
            <a:off x="6797340" y="1692707"/>
            <a:ext cx="266815" cy="264799"/>
            <a:chOff x="7078908" y="5461438"/>
            <a:chExt cx="430461" cy="427208"/>
          </a:xfrm>
          <a:solidFill>
            <a:schemeClr val="accent3"/>
          </a:solidFill>
        </p:grpSpPr>
        <p:sp>
          <p:nvSpPr>
            <p:cNvPr id="92" name="Freeform 236"/>
            <p:cNvSpPr/>
            <p:nvPr/>
          </p:nvSpPr>
          <p:spPr bwMode="auto">
            <a:xfrm>
              <a:off x="7078908" y="5461438"/>
              <a:ext cx="418534" cy="417450"/>
            </a:xfrm>
            <a:custGeom>
              <a:avLst/>
              <a:gdLst>
                <a:gd name="T0" fmla="*/ 84 w 163"/>
                <a:gd name="T1" fmla="*/ 129 h 163"/>
                <a:gd name="T2" fmla="*/ 46 w 163"/>
                <a:gd name="T3" fmla="*/ 50 h 163"/>
                <a:gd name="T4" fmla="*/ 81 w 163"/>
                <a:gd name="T5" fmla="*/ 34 h 163"/>
                <a:gd name="T6" fmla="*/ 127 w 163"/>
                <a:gd name="T7" fmla="*/ 89 h 163"/>
                <a:gd name="T8" fmla="*/ 147 w 163"/>
                <a:gd name="T9" fmla="*/ 94 h 163"/>
                <a:gd name="T10" fmla="*/ 162 w 163"/>
                <a:gd name="T11" fmla="*/ 86 h 163"/>
                <a:gd name="T12" fmla="*/ 162 w 163"/>
                <a:gd name="T13" fmla="*/ 70 h 163"/>
                <a:gd name="T14" fmla="*/ 144 w 163"/>
                <a:gd name="T15" fmla="*/ 59 h 163"/>
                <a:gd name="T16" fmla="*/ 154 w 163"/>
                <a:gd name="T17" fmla="*/ 45 h 163"/>
                <a:gd name="T18" fmla="*/ 145 w 163"/>
                <a:gd name="T19" fmla="*/ 32 h 163"/>
                <a:gd name="T20" fmla="*/ 125 w 163"/>
                <a:gd name="T21" fmla="*/ 30 h 163"/>
                <a:gd name="T22" fmla="*/ 126 w 163"/>
                <a:gd name="T23" fmla="*/ 13 h 163"/>
                <a:gd name="T24" fmla="*/ 112 w 163"/>
                <a:gd name="T25" fmla="*/ 6 h 163"/>
                <a:gd name="T26" fmla="*/ 93 w 163"/>
                <a:gd name="T27" fmla="*/ 15 h 163"/>
                <a:gd name="T28" fmla="*/ 86 w 163"/>
                <a:gd name="T29" fmla="*/ 0 h 163"/>
                <a:gd name="T30" fmla="*/ 70 w 163"/>
                <a:gd name="T31" fmla="*/ 1 h 163"/>
                <a:gd name="T32" fmla="*/ 58 w 163"/>
                <a:gd name="T33" fmla="*/ 18 h 163"/>
                <a:gd name="T34" fmla="*/ 44 w 163"/>
                <a:gd name="T35" fmla="*/ 9 h 163"/>
                <a:gd name="T36" fmla="*/ 31 w 163"/>
                <a:gd name="T37" fmla="*/ 17 h 163"/>
                <a:gd name="T38" fmla="*/ 31 w 163"/>
                <a:gd name="T39" fmla="*/ 36 h 163"/>
                <a:gd name="T40" fmla="*/ 15 w 163"/>
                <a:gd name="T41" fmla="*/ 33 h 163"/>
                <a:gd name="T42" fmla="*/ 8 w 163"/>
                <a:gd name="T43" fmla="*/ 47 h 163"/>
                <a:gd name="T44" fmla="*/ 18 w 163"/>
                <a:gd name="T45" fmla="*/ 59 h 163"/>
                <a:gd name="T46" fmla="*/ 0 w 163"/>
                <a:gd name="T47" fmla="*/ 73 h 163"/>
                <a:gd name="T48" fmla="*/ 0 w 163"/>
                <a:gd name="T49" fmla="*/ 88 h 163"/>
                <a:gd name="T50" fmla="*/ 15 w 163"/>
                <a:gd name="T51" fmla="*/ 94 h 163"/>
                <a:gd name="T52" fmla="*/ 6 w 163"/>
                <a:gd name="T53" fmla="*/ 114 h 163"/>
                <a:gd name="T54" fmla="*/ 15 w 163"/>
                <a:gd name="T55" fmla="*/ 128 h 163"/>
                <a:gd name="T56" fmla="*/ 30 w 163"/>
                <a:gd name="T57" fmla="*/ 125 h 163"/>
                <a:gd name="T58" fmla="*/ 33 w 163"/>
                <a:gd name="T59" fmla="*/ 148 h 163"/>
                <a:gd name="T60" fmla="*/ 47 w 163"/>
                <a:gd name="T61" fmla="*/ 155 h 163"/>
                <a:gd name="T62" fmla="*/ 59 w 163"/>
                <a:gd name="T63" fmla="*/ 145 h 163"/>
                <a:gd name="T64" fmla="*/ 72 w 163"/>
                <a:gd name="T65" fmla="*/ 163 h 163"/>
                <a:gd name="T66" fmla="*/ 88 w 163"/>
                <a:gd name="T67" fmla="*/ 162 h 163"/>
                <a:gd name="T68" fmla="*/ 94 w 163"/>
                <a:gd name="T69" fmla="*/ 148 h 163"/>
                <a:gd name="T70" fmla="*/ 89 w 163"/>
                <a:gd name="T71" fmla="*/ 128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3" h="163">
                  <a:moveTo>
                    <a:pt x="89" y="128"/>
                  </a:moveTo>
                  <a:cubicBezTo>
                    <a:pt x="88" y="128"/>
                    <a:pt x="86" y="129"/>
                    <a:pt x="84" y="129"/>
                  </a:cubicBezTo>
                  <a:cubicBezTo>
                    <a:pt x="58" y="130"/>
                    <a:pt x="36" y="110"/>
                    <a:pt x="35" y="84"/>
                  </a:cubicBezTo>
                  <a:cubicBezTo>
                    <a:pt x="34" y="71"/>
                    <a:pt x="38" y="59"/>
                    <a:pt x="46" y="50"/>
                  </a:cubicBezTo>
                  <a:cubicBezTo>
                    <a:pt x="55" y="40"/>
                    <a:pt x="66" y="35"/>
                    <a:pt x="79" y="34"/>
                  </a:cubicBezTo>
                  <a:cubicBezTo>
                    <a:pt x="79" y="34"/>
                    <a:pt x="80" y="34"/>
                    <a:pt x="81" y="34"/>
                  </a:cubicBezTo>
                  <a:cubicBezTo>
                    <a:pt x="106" y="34"/>
                    <a:pt x="127" y="54"/>
                    <a:pt x="128" y="79"/>
                  </a:cubicBezTo>
                  <a:cubicBezTo>
                    <a:pt x="128" y="82"/>
                    <a:pt x="128" y="85"/>
                    <a:pt x="127" y="89"/>
                  </a:cubicBezTo>
                  <a:cubicBezTo>
                    <a:pt x="144" y="105"/>
                    <a:pt x="144" y="105"/>
                    <a:pt x="144" y="105"/>
                  </a:cubicBezTo>
                  <a:cubicBezTo>
                    <a:pt x="145" y="101"/>
                    <a:pt x="146" y="97"/>
                    <a:pt x="147" y="94"/>
                  </a:cubicBezTo>
                  <a:cubicBezTo>
                    <a:pt x="163" y="90"/>
                    <a:pt x="163" y="90"/>
                    <a:pt x="163" y="90"/>
                  </a:cubicBezTo>
                  <a:cubicBezTo>
                    <a:pt x="162" y="86"/>
                    <a:pt x="162" y="86"/>
                    <a:pt x="162" y="86"/>
                  </a:cubicBezTo>
                  <a:cubicBezTo>
                    <a:pt x="162" y="75"/>
                    <a:pt x="162" y="75"/>
                    <a:pt x="162" y="75"/>
                  </a:cubicBezTo>
                  <a:cubicBezTo>
                    <a:pt x="162" y="70"/>
                    <a:pt x="162" y="70"/>
                    <a:pt x="162" y="70"/>
                  </a:cubicBezTo>
                  <a:cubicBezTo>
                    <a:pt x="147" y="69"/>
                    <a:pt x="147" y="69"/>
                    <a:pt x="147" y="69"/>
                  </a:cubicBezTo>
                  <a:cubicBezTo>
                    <a:pt x="146" y="66"/>
                    <a:pt x="145" y="62"/>
                    <a:pt x="144" y="59"/>
                  </a:cubicBezTo>
                  <a:cubicBezTo>
                    <a:pt x="156" y="48"/>
                    <a:pt x="156" y="48"/>
                    <a:pt x="156" y="48"/>
                  </a:cubicBezTo>
                  <a:cubicBezTo>
                    <a:pt x="154" y="45"/>
                    <a:pt x="154" y="45"/>
                    <a:pt x="154" y="45"/>
                  </a:cubicBezTo>
                  <a:cubicBezTo>
                    <a:pt x="148" y="35"/>
                    <a:pt x="148" y="35"/>
                    <a:pt x="148" y="35"/>
                  </a:cubicBezTo>
                  <a:cubicBezTo>
                    <a:pt x="145" y="32"/>
                    <a:pt x="145" y="32"/>
                    <a:pt x="145" y="32"/>
                  </a:cubicBezTo>
                  <a:cubicBezTo>
                    <a:pt x="132" y="38"/>
                    <a:pt x="132" y="38"/>
                    <a:pt x="132" y="38"/>
                  </a:cubicBezTo>
                  <a:cubicBezTo>
                    <a:pt x="130" y="35"/>
                    <a:pt x="127" y="32"/>
                    <a:pt x="125" y="30"/>
                  </a:cubicBezTo>
                  <a:cubicBezTo>
                    <a:pt x="130" y="15"/>
                    <a:pt x="130" y="15"/>
                    <a:pt x="130" y="15"/>
                  </a:cubicBezTo>
                  <a:cubicBezTo>
                    <a:pt x="126" y="13"/>
                    <a:pt x="126" y="13"/>
                    <a:pt x="126" y="13"/>
                  </a:cubicBezTo>
                  <a:cubicBezTo>
                    <a:pt x="116" y="8"/>
                    <a:pt x="116" y="8"/>
                    <a:pt x="116" y="8"/>
                  </a:cubicBezTo>
                  <a:cubicBezTo>
                    <a:pt x="112" y="6"/>
                    <a:pt x="112" y="6"/>
                    <a:pt x="112" y="6"/>
                  </a:cubicBezTo>
                  <a:cubicBezTo>
                    <a:pt x="104" y="18"/>
                    <a:pt x="104" y="18"/>
                    <a:pt x="104" y="18"/>
                  </a:cubicBezTo>
                  <a:cubicBezTo>
                    <a:pt x="100" y="17"/>
                    <a:pt x="97" y="16"/>
                    <a:pt x="93" y="15"/>
                  </a:cubicBezTo>
                  <a:cubicBezTo>
                    <a:pt x="90" y="0"/>
                    <a:pt x="90" y="0"/>
                    <a:pt x="90" y="0"/>
                  </a:cubicBezTo>
                  <a:cubicBezTo>
                    <a:pt x="86" y="0"/>
                    <a:pt x="86" y="0"/>
                    <a:pt x="86" y="0"/>
                  </a:cubicBezTo>
                  <a:cubicBezTo>
                    <a:pt x="75" y="1"/>
                    <a:pt x="75" y="1"/>
                    <a:pt x="75" y="1"/>
                  </a:cubicBezTo>
                  <a:cubicBezTo>
                    <a:pt x="70" y="1"/>
                    <a:pt x="70" y="1"/>
                    <a:pt x="70" y="1"/>
                  </a:cubicBezTo>
                  <a:cubicBezTo>
                    <a:pt x="69" y="15"/>
                    <a:pt x="69" y="15"/>
                    <a:pt x="69" y="15"/>
                  </a:cubicBezTo>
                  <a:cubicBezTo>
                    <a:pt x="65" y="16"/>
                    <a:pt x="62" y="17"/>
                    <a:pt x="58" y="18"/>
                  </a:cubicBezTo>
                  <a:cubicBezTo>
                    <a:pt x="48" y="6"/>
                    <a:pt x="48" y="6"/>
                    <a:pt x="48" y="6"/>
                  </a:cubicBezTo>
                  <a:cubicBezTo>
                    <a:pt x="44" y="9"/>
                    <a:pt x="44" y="9"/>
                    <a:pt x="44" y="9"/>
                  </a:cubicBezTo>
                  <a:cubicBezTo>
                    <a:pt x="35" y="15"/>
                    <a:pt x="35" y="15"/>
                    <a:pt x="35" y="15"/>
                  </a:cubicBezTo>
                  <a:cubicBezTo>
                    <a:pt x="31" y="17"/>
                    <a:pt x="31" y="17"/>
                    <a:pt x="31" y="17"/>
                  </a:cubicBezTo>
                  <a:cubicBezTo>
                    <a:pt x="37" y="30"/>
                    <a:pt x="37" y="30"/>
                    <a:pt x="37" y="30"/>
                  </a:cubicBezTo>
                  <a:cubicBezTo>
                    <a:pt x="35" y="32"/>
                    <a:pt x="33" y="34"/>
                    <a:pt x="31" y="36"/>
                  </a:cubicBezTo>
                  <a:cubicBezTo>
                    <a:pt x="31" y="37"/>
                    <a:pt x="30" y="37"/>
                    <a:pt x="30" y="38"/>
                  </a:cubicBezTo>
                  <a:cubicBezTo>
                    <a:pt x="15" y="33"/>
                    <a:pt x="15" y="33"/>
                    <a:pt x="15" y="33"/>
                  </a:cubicBezTo>
                  <a:cubicBezTo>
                    <a:pt x="13" y="37"/>
                    <a:pt x="13" y="37"/>
                    <a:pt x="13" y="37"/>
                  </a:cubicBezTo>
                  <a:cubicBezTo>
                    <a:pt x="8" y="47"/>
                    <a:pt x="8" y="47"/>
                    <a:pt x="8" y="47"/>
                  </a:cubicBezTo>
                  <a:cubicBezTo>
                    <a:pt x="6" y="51"/>
                    <a:pt x="6" y="51"/>
                    <a:pt x="6" y="51"/>
                  </a:cubicBezTo>
                  <a:cubicBezTo>
                    <a:pt x="18" y="59"/>
                    <a:pt x="18" y="59"/>
                    <a:pt x="18" y="59"/>
                  </a:cubicBezTo>
                  <a:cubicBezTo>
                    <a:pt x="17" y="63"/>
                    <a:pt x="16" y="66"/>
                    <a:pt x="15" y="69"/>
                  </a:cubicBezTo>
                  <a:cubicBezTo>
                    <a:pt x="0" y="73"/>
                    <a:pt x="0" y="73"/>
                    <a:pt x="0" y="73"/>
                  </a:cubicBezTo>
                  <a:cubicBezTo>
                    <a:pt x="0" y="77"/>
                    <a:pt x="0" y="77"/>
                    <a:pt x="0" y="77"/>
                  </a:cubicBezTo>
                  <a:cubicBezTo>
                    <a:pt x="0" y="88"/>
                    <a:pt x="0" y="88"/>
                    <a:pt x="0" y="88"/>
                  </a:cubicBezTo>
                  <a:cubicBezTo>
                    <a:pt x="1" y="92"/>
                    <a:pt x="1" y="92"/>
                    <a:pt x="1" y="92"/>
                  </a:cubicBezTo>
                  <a:cubicBezTo>
                    <a:pt x="15" y="94"/>
                    <a:pt x="15" y="94"/>
                    <a:pt x="15" y="94"/>
                  </a:cubicBezTo>
                  <a:cubicBezTo>
                    <a:pt x="16" y="97"/>
                    <a:pt x="17" y="101"/>
                    <a:pt x="18" y="104"/>
                  </a:cubicBezTo>
                  <a:cubicBezTo>
                    <a:pt x="6" y="114"/>
                    <a:pt x="6" y="114"/>
                    <a:pt x="6" y="114"/>
                  </a:cubicBezTo>
                  <a:cubicBezTo>
                    <a:pt x="9" y="118"/>
                    <a:pt x="9" y="118"/>
                    <a:pt x="9" y="118"/>
                  </a:cubicBezTo>
                  <a:cubicBezTo>
                    <a:pt x="15" y="128"/>
                    <a:pt x="15" y="128"/>
                    <a:pt x="15" y="128"/>
                  </a:cubicBezTo>
                  <a:cubicBezTo>
                    <a:pt x="17" y="131"/>
                    <a:pt x="17" y="131"/>
                    <a:pt x="17" y="131"/>
                  </a:cubicBezTo>
                  <a:cubicBezTo>
                    <a:pt x="30" y="125"/>
                    <a:pt x="30" y="125"/>
                    <a:pt x="30" y="125"/>
                  </a:cubicBezTo>
                  <a:cubicBezTo>
                    <a:pt x="33" y="128"/>
                    <a:pt x="35" y="130"/>
                    <a:pt x="38" y="133"/>
                  </a:cubicBezTo>
                  <a:cubicBezTo>
                    <a:pt x="33" y="148"/>
                    <a:pt x="33" y="148"/>
                    <a:pt x="33" y="148"/>
                  </a:cubicBezTo>
                  <a:cubicBezTo>
                    <a:pt x="37" y="150"/>
                    <a:pt x="37" y="150"/>
                    <a:pt x="37" y="150"/>
                  </a:cubicBezTo>
                  <a:cubicBezTo>
                    <a:pt x="47" y="155"/>
                    <a:pt x="47" y="155"/>
                    <a:pt x="47" y="155"/>
                  </a:cubicBezTo>
                  <a:cubicBezTo>
                    <a:pt x="51" y="157"/>
                    <a:pt x="51" y="157"/>
                    <a:pt x="51" y="157"/>
                  </a:cubicBezTo>
                  <a:cubicBezTo>
                    <a:pt x="59" y="145"/>
                    <a:pt x="59" y="145"/>
                    <a:pt x="59" y="145"/>
                  </a:cubicBezTo>
                  <a:cubicBezTo>
                    <a:pt x="62" y="146"/>
                    <a:pt x="66" y="147"/>
                    <a:pt x="69" y="148"/>
                  </a:cubicBezTo>
                  <a:cubicBezTo>
                    <a:pt x="72" y="163"/>
                    <a:pt x="72" y="163"/>
                    <a:pt x="72" y="163"/>
                  </a:cubicBezTo>
                  <a:cubicBezTo>
                    <a:pt x="77" y="163"/>
                    <a:pt x="77" y="163"/>
                    <a:pt x="77" y="163"/>
                  </a:cubicBezTo>
                  <a:cubicBezTo>
                    <a:pt x="88" y="162"/>
                    <a:pt x="88" y="162"/>
                    <a:pt x="88" y="162"/>
                  </a:cubicBezTo>
                  <a:cubicBezTo>
                    <a:pt x="92" y="162"/>
                    <a:pt x="92" y="162"/>
                    <a:pt x="92" y="162"/>
                  </a:cubicBezTo>
                  <a:cubicBezTo>
                    <a:pt x="94" y="148"/>
                    <a:pt x="94" y="148"/>
                    <a:pt x="94" y="148"/>
                  </a:cubicBezTo>
                  <a:cubicBezTo>
                    <a:pt x="98" y="147"/>
                    <a:pt x="102" y="146"/>
                    <a:pt x="105" y="144"/>
                  </a:cubicBezTo>
                  <a:lnTo>
                    <a:pt x="89" y="12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93" name="Freeform 237"/>
            <p:cNvSpPr/>
            <p:nvPr/>
          </p:nvSpPr>
          <p:spPr bwMode="auto">
            <a:xfrm>
              <a:off x="7197095" y="5576372"/>
              <a:ext cx="312274" cy="312274"/>
            </a:xfrm>
            <a:custGeom>
              <a:avLst/>
              <a:gdLst>
                <a:gd name="T0" fmla="*/ 122 w 122"/>
                <a:gd name="T1" fmla="*/ 101 h 122"/>
                <a:gd name="T2" fmla="*/ 119 w 122"/>
                <a:gd name="T3" fmla="*/ 94 h 122"/>
                <a:gd name="T4" fmla="*/ 67 w 122"/>
                <a:gd name="T5" fmla="*/ 43 h 122"/>
                <a:gd name="T6" fmla="*/ 58 w 122"/>
                <a:gd name="T7" fmla="*/ 12 h 122"/>
                <a:gd name="T8" fmla="*/ 23 w 122"/>
                <a:gd name="T9" fmla="*/ 5 h 122"/>
                <a:gd name="T10" fmla="*/ 41 w 122"/>
                <a:gd name="T11" fmla="*/ 23 h 122"/>
                <a:gd name="T12" fmla="*/ 41 w 122"/>
                <a:gd name="T13" fmla="*/ 29 h 122"/>
                <a:gd name="T14" fmla="*/ 29 w 122"/>
                <a:gd name="T15" fmla="*/ 41 h 122"/>
                <a:gd name="T16" fmla="*/ 23 w 122"/>
                <a:gd name="T17" fmla="*/ 41 h 122"/>
                <a:gd name="T18" fmla="*/ 5 w 122"/>
                <a:gd name="T19" fmla="*/ 23 h 122"/>
                <a:gd name="T20" fmla="*/ 12 w 122"/>
                <a:gd name="T21" fmla="*/ 58 h 122"/>
                <a:gd name="T22" fmla="*/ 43 w 122"/>
                <a:gd name="T23" fmla="*/ 67 h 122"/>
                <a:gd name="T24" fmla="*/ 94 w 122"/>
                <a:gd name="T25" fmla="*/ 119 h 122"/>
                <a:gd name="T26" fmla="*/ 101 w 122"/>
                <a:gd name="T27" fmla="*/ 122 h 122"/>
                <a:gd name="T28" fmla="*/ 122 w 122"/>
                <a:gd name="T29" fmla="*/ 101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2" h="122">
                  <a:moveTo>
                    <a:pt x="122" y="101"/>
                  </a:moveTo>
                  <a:cubicBezTo>
                    <a:pt x="122" y="99"/>
                    <a:pt x="121" y="95"/>
                    <a:pt x="119" y="94"/>
                  </a:cubicBezTo>
                  <a:cubicBezTo>
                    <a:pt x="102" y="77"/>
                    <a:pt x="84" y="60"/>
                    <a:pt x="67" y="43"/>
                  </a:cubicBezTo>
                  <a:cubicBezTo>
                    <a:pt x="69" y="32"/>
                    <a:pt x="66" y="21"/>
                    <a:pt x="58" y="12"/>
                  </a:cubicBezTo>
                  <a:cubicBezTo>
                    <a:pt x="49" y="3"/>
                    <a:pt x="35" y="0"/>
                    <a:pt x="23" y="5"/>
                  </a:cubicBezTo>
                  <a:cubicBezTo>
                    <a:pt x="41" y="23"/>
                    <a:pt x="41" y="23"/>
                    <a:pt x="41" y="23"/>
                  </a:cubicBezTo>
                  <a:cubicBezTo>
                    <a:pt x="42" y="25"/>
                    <a:pt x="42" y="27"/>
                    <a:pt x="41" y="29"/>
                  </a:cubicBezTo>
                  <a:cubicBezTo>
                    <a:pt x="29" y="41"/>
                    <a:pt x="29" y="41"/>
                    <a:pt x="29" y="41"/>
                  </a:cubicBezTo>
                  <a:cubicBezTo>
                    <a:pt x="27" y="43"/>
                    <a:pt x="25" y="43"/>
                    <a:pt x="23" y="41"/>
                  </a:cubicBezTo>
                  <a:cubicBezTo>
                    <a:pt x="5" y="23"/>
                    <a:pt x="5" y="23"/>
                    <a:pt x="5" y="23"/>
                  </a:cubicBezTo>
                  <a:cubicBezTo>
                    <a:pt x="0" y="35"/>
                    <a:pt x="3" y="49"/>
                    <a:pt x="12" y="58"/>
                  </a:cubicBezTo>
                  <a:cubicBezTo>
                    <a:pt x="20" y="66"/>
                    <a:pt x="32" y="69"/>
                    <a:pt x="43" y="67"/>
                  </a:cubicBezTo>
                  <a:cubicBezTo>
                    <a:pt x="60" y="84"/>
                    <a:pt x="77" y="102"/>
                    <a:pt x="94" y="119"/>
                  </a:cubicBezTo>
                  <a:cubicBezTo>
                    <a:pt x="95" y="121"/>
                    <a:pt x="98" y="122"/>
                    <a:pt x="101" y="122"/>
                  </a:cubicBezTo>
                  <a:cubicBezTo>
                    <a:pt x="111" y="120"/>
                    <a:pt x="120" y="112"/>
                    <a:pt x="122" y="10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grpSp>
      <p:sp>
        <p:nvSpPr>
          <p:cNvPr id="94" name="Freeform 247"/>
          <p:cNvSpPr>
            <a:spLocks noEditPoints="1"/>
          </p:cNvSpPr>
          <p:nvPr/>
        </p:nvSpPr>
        <p:spPr bwMode="auto">
          <a:xfrm>
            <a:off x="2082349" y="3264100"/>
            <a:ext cx="247997" cy="227162"/>
          </a:xfrm>
          <a:custGeom>
            <a:avLst/>
            <a:gdLst>
              <a:gd name="T0" fmla="*/ 139 w 156"/>
              <a:gd name="T1" fmla="*/ 26 h 143"/>
              <a:gd name="T2" fmla="*/ 117 w 156"/>
              <a:gd name="T3" fmla="*/ 26 h 143"/>
              <a:gd name="T4" fmla="*/ 117 w 156"/>
              <a:gd name="T5" fmla="*/ 23 h 143"/>
              <a:gd name="T6" fmla="*/ 94 w 156"/>
              <a:gd name="T7" fmla="*/ 0 h 143"/>
              <a:gd name="T8" fmla="*/ 62 w 156"/>
              <a:gd name="T9" fmla="*/ 0 h 143"/>
              <a:gd name="T10" fmla="*/ 39 w 156"/>
              <a:gd name="T11" fmla="*/ 23 h 143"/>
              <a:gd name="T12" fmla="*/ 39 w 156"/>
              <a:gd name="T13" fmla="*/ 26 h 143"/>
              <a:gd name="T14" fmla="*/ 16 w 156"/>
              <a:gd name="T15" fmla="*/ 26 h 143"/>
              <a:gd name="T16" fmla="*/ 0 w 156"/>
              <a:gd name="T17" fmla="*/ 42 h 143"/>
              <a:gd name="T18" fmla="*/ 0 w 156"/>
              <a:gd name="T19" fmla="*/ 121 h 143"/>
              <a:gd name="T20" fmla="*/ 15 w 156"/>
              <a:gd name="T21" fmla="*/ 137 h 143"/>
              <a:gd name="T22" fmla="*/ 14 w 156"/>
              <a:gd name="T23" fmla="*/ 139 h 143"/>
              <a:gd name="T24" fmla="*/ 19 w 156"/>
              <a:gd name="T25" fmla="*/ 143 h 143"/>
              <a:gd name="T26" fmla="*/ 27 w 156"/>
              <a:gd name="T27" fmla="*/ 143 h 143"/>
              <a:gd name="T28" fmla="*/ 31 w 156"/>
              <a:gd name="T29" fmla="*/ 139 h 143"/>
              <a:gd name="T30" fmla="*/ 31 w 156"/>
              <a:gd name="T31" fmla="*/ 138 h 143"/>
              <a:gd name="T32" fmla="*/ 125 w 156"/>
              <a:gd name="T33" fmla="*/ 138 h 143"/>
              <a:gd name="T34" fmla="*/ 124 w 156"/>
              <a:gd name="T35" fmla="*/ 139 h 143"/>
              <a:gd name="T36" fmla="*/ 129 w 156"/>
              <a:gd name="T37" fmla="*/ 143 h 143"/>
              <a:gd name="T38" fmla="*/ 137 w 156"/>
              <a:gd name="T39" fmla="*/ 143 h 143"/>
              <a:gd name="T40" fmla="*/ 141 w 156"/>
              <a:gd name="T41" fmla="*/ 139 h 143"/>
              <a:gd name="T42" fmla="*/ 141 w 156"/>
              <a:gd name="T43" fmla="*/ 137 h 143"/>
              <a:gd name="T44" fmla="*/ 156 w 156"/>
              <a:gd name="T45" fmla="*/ 121 h 143"/>
              <a:gd name="T46" fmla="*/ 156 w 156"/>
              <a:gd name="T47" fmla="*/ 42 h 143"/>
              <a:gd name="T48" fmla="*/ 139 w 156"/>
              <a:gd name="T49" fmla="*/ 26 h 143"/>
              <a:gd name="T50" fmla="*/ 126 w 156"/>
              <a:gd name="T51" fmla="*/ 31 h 143"/>
              <a:gd name="T52" fmla="*/ 134 w 156"/>
              <a:gd name="T53" fmla="*/ 31 h 143"/>
              <a:gd name="T54" fmla="*/ 134 w 156"/>
              <a:gd name="T55" fmla="*/ 130 h 143"/>
              <a:gd name="T56" fmla="*/ 126 w 156"/>
              <a:gd name="T57" fmla="*/ 130 h 143"/>
              <a:gd name="T58" fmla="*/ 126 w 156"/>
              <a:gd name="T59" fmla="*/ 31 h 143"/>
              <a:gd name="T60" fmla="*/ 52 w 156"/>
              <a:gd name="T61" fmla="*/ 23 h 143"/>
              <a:gd name="T62" fmla="*/ 62 w 156"/>
              <a:gd name="T63" fmla="*/ 13 h 143"/>
              <a:gd name="T64" fmla="*/ 94 w 156"/>
              <a:gd name="T65" fmla="*/ 13 h 143"/>
              <a:gd name="T66" fmla="*/ 104 w 156"/>
              <a:gd name="T67" fmla="*/ 23 h 143"/>
              <a:gd name="T68" fmla="*/ 104 w 156"/>
              <a:gd name="T69" fmla="*/ 26 h 143"/>
              <a:gd name="T70" fmla="*/ 52 w 156"/>
              <a:gd name="T71" fmla="*/ 26 h 143"/>
              <a:gd name="T72" fmla="*/ 52 w 156"/>
              <a:gd name="T73" fmla="*/ 23 h 143"/>
              <a:gd name="T74" fmla="*/ 22 w 156"/>
              <a:gd name="T75" fmla="*/ 31 h 143"/>
              <a:gd name="T76" fmla="*/ 30 w 156"/>
              <a:gd name="T77" fmla="*/ 31 h 143"/>
              <a:gd name="T78" fmla="*/ 30 w 156"/>
              <a:gd name="T79" fmla="*/ 130 h 143"/>
              <a:gd name="T80" fmla="*/ 22 w 156"/>
              <a:gd name="T81" fmla="*/ 130 h 143"/>
              <a:gd name="T82" fmla="*/ 22 w 156"/>
              <a:gd name="T83" fmla="*/ 31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56" h="143">
                <a:moveTo>
                  <a:pt x="139" y="26"/>
                </a:moveTo>
                <a:cubicBezTo>
                  <a:pt x="117" y="26"/>
                  <a:pt x="117" y="26"/>
                  <a:pt x="117" y="26"/>
                </a:cubicBezTo>
                <a:cubicBezTo>
                  <a:pt x="117" y="23"/>
                  <a:pt x="117" y="23"/>
                  <a:pt x="117" y="23"/>
                </a:cubicBezTo>
                <a:cubicBezTo>
                  <a:pt x="117" y="10"/>
                  <a:pt x="106" y="0"/>
                  <a:pt x="94" y="0"/>
                </a:cubicBezTo>
                <a:cubicBezTo>
                  <a:pt x="62" y="0"/>
                  <a:pt x="62" y="0"/>
                  <a:pt x="62" y="0"/>
                </a:cubicBezTo>
                <a:cubicBezTo>
                  <a:pt x="49" y="0"/>
                  <a:pt x="39" y="10"/>
                  <a:pt x="39" y="23"/>
                </a:cubicBezTo>
                <a:cubicBezTo>
                  <a:pt x="39" y="26"/>
                  <a:pt x="39" y="26"/>
                  <a:pt x="39" y="26"/>
                </a:cubicBezTo>
                <a:cubicBezTo>
                  <a:pt x="16" y="26"/>
                  <a:pt x="16" y="26"/>
                  <a:pt x="16" y="26"/>
                </a:cubicBezTo>
                <a:cubicBezTo>
                  <a:pt x="7" y="26"/>
                  <a:pt x="0" y="33"/>
                  <a:pt x="0" y="42"/>
                </a:cubicBezTo>
                <a:cubicBezTo>
                  <a:pt x="0" y="121"/>
                  <a:pt x="0" y="121"/>
                  <a:pt x="0" y="121"/>
                </a:cubicBezTo>
                <a:cubicBezTo>
                  <a:pt x="0" y="130"/>
                  <a:pt x="6" y="137"/>
                  <a:pt x="15" y="137"/>
                </a:cubicBezTo>
                <a:cubicBezTo>
                  <a:pt x="14" y="138"/>
                  <a:pt x="14" y="138"/>
                  <a:pt x="14" y="139"/>
                </a:cubicBezTo>
                <a:cubicBezTo>
                  <a:pt x="14" y="141"/>
                  <a:pt x="16" y="143"/>
                  <a:pt x="19" y="143"/>
                </a:cubicBezTo>
                <a:cubicBezTo>
                  <a:pt x="27" y="143"/>
                  <a:pt x="27" y="143"/>
                  <a:pt x="27" y="143"/>
                </a:cubicBezTo>
                <a:cubicBezTo>
                  <a:pt x="29" y="143"/>
                  <a:pt x="31" y="141"/>
                  <a:pt x="31" y="139"/>
                </a:cubicBezTo>
                <a:cubicBezTo>
                  <a:pt x="31" y="138"/>
                  <a:pt x="31" y="138"/>
                  <a:pt x="31" y="138"/>
                </a:cubicBezTo>
                <a:cubicBezTo>
                  <a:pt x="125" y="138"/>
                  <a:pt x="125" y="138"/>
                  <a:pt x="125" y="138"/>
                </a:cubicBezTo>
                <a:cubicBezTo>
                  <a:pt x="125" y="138"/>
                  <a:pt x="124" y="138"/>
                  <a:pt x="124" y="139"/>
                </a:cubicBezTo>
                <a:cubicBezTo>
                  <a:pt x="124" y="141"/>
                  <a:pt x="127" y="143"/>
                  <a:pt x="129" y="143"/>
                </a:cubicBezTo>
                <a:cubicBezTo>
                  <a:pt x="137" y="143"/>
                  <a:pt x="137" y="143"/>
                  <a:pt x="137" y="143"/>
                </a:cubicBezTo>
                <a:cubicBezTo>
                  <a:pt x="139" y="143"/>
                  <a:pt x="141" y="141"/>
                  <a:pt x="141" y="139"/>
                </a:cubicBezTo>
                <a:cubicBezTo>
                  <a:pt x="141" y="138"/>
                  <a:pt x="141" y="138"/>
                  <a:pt x="141" y="137"/>
                </a:cubicBezTo>
                <a:cubicBezTo>
                  <a:pt x="149" y="137"/>
                  <a:pt x="156" y="130"/>
                  <a:pt x="156" y="121"/>
                </a:cubicBezTo>
                <a:cubicBezTo>
                  <a:pt x="156" y="42"/>
                  <a:pt x="156" y="42"/>
                  <a:pt x="156" y="42"/>
                </a:cubicBezTo>
                <a:cubicBezTo>
                  <a:pt x="156" y="33"/>
                  <a:pt x="148" y="26"/>
                  <a:pt x="139" y="26"/>
                </a:cubicBezTo>
                <a:close/>
                <a:moveTo>
                  <a:pt x="126" y="31"/>
                </a:moveTo>
                <a:cubicBezTo>
                  <a:pt x="134" y="31"/>
                  <a:pt x="134" y="31"/>
                  <a:pt x="134" y="31"/>
                </a:cubicBezTo>
                <a:cubicBezTo>
                  <a:pt x="134" y="130"/>
                  <a:pt x="134" y="130"/>
                  <a:pt x="134" y="130"/>
                </a:cubicBezTo>
                <a:cubicBezTo>
                  <a:pt x="126" y="130"/>
                  <a:pt x="126" y="130"/>
                  <a:pt x="126" y="130"/>
                </a:cubicBezTo>
                <a:lnTo>
                  <a:pt x="126" y="31"/>
                </a:lnTo>
                <a:close/>
                <a:moveTo>
                  <a:pt x="52" y="23"/>
                </a:moveTo>
                <a:cubicBezTo>
                  <a:pt x="52" y="17"/>
                  <a:pt x="56" y="13"/>
                  <a:pt x="62" y="13"/>
                </a:cubicBezTo>
                <a:cubicBezTo>
                  <a:pt x="94" y="13"/>
                  <a:pt x="94" y="13"/>
                  <a:pt x="94" y="13"/>
                </a:cubicBezTo>
                <a:cubicBezTo>
                  <a:pt x="99" y="13"/>
                  <a:pt x="104" y="17"/>
                  <a:pt x="104" y="23"/>
                </a:cubicBezTo>
                <a:cubicBezTo>
                  <a:pt x="104" y="26"/>
                  <a:pt x="104" y="26"/>
                  <a:pt x="104" y="26"/>
                </a:cubicBezTo>
                <a:cubicBezTo>
                  <a:pt x="52" y="26"/>
                  <a:pt x="52" y="26"/>
                  <a:pt x="52" y="26"/>
                </a:cubicBezTo>
                <a:lnTo>
                  <a:pt x="52" y="23"/>
                </a:lnTo>
                <a:close/>
                <a:moveTo>
                  <a:pt x="22" y="31"/>
                </a:moveTo>
                <a:cubicBezTo>
                  <a:pt x="30" y="31"/>
                  <a:pt x="30" y="31"/>
                  <a:pt x="30" y="31"/>
                </a:cubicBezTo>
                <a:cubicBezTo>
                  <a:pt x="30" y="130"/>
                  <a:pt x="30" y="130"/>
                  <a:pt x="30" y="130"/>
                </a:cubicBezTo>
                <a:cubicBezTo>
                  <a:pt x="22" y="130"/>
                  <a:pt x="22" y="130"/>
                  <a:pt x="22" y="130"/>
                </a:cubicBezTo>
                <a:lnTo>
                  <a:pt x="22" y="31"/>
                </a:lnTo>
                <a:close/>
              </a:path>
            </a:pathLst>
          </a:custGeom>
          <a:solidFill>
            <a:schemeClr val="accent4"/>
          </a:solidFill>
          <a:ln>
            <a:noFill/>
          </a:ln>
        </p:spPr>
        <p:txBody>
          <a:bodyPr vert="horz" wrap="square" lIns="68580" tIns="34290" rIns="68580" bIns="3429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grpSp>
        <p:nvGrpSpPr>
          <p:cNvPr id="95" name="组合 94"/>
          <p:cNvGrpSpPr/>
          <p:nvPr/>
        </p:nvGrpSpPr>
        <p:grpSpPr>
          <a:xfrm>
            <a:off x="4414641" y="3213021"/>
            <a:ext cx="307812" cy="329318"/>
            <a:chOff x="4895160" y="5416983"/>
            <a:chExt cx="496602" cy="531299"/>
          </a:xfrm>
          <a:solidFill>
            <a:schemeClr val="accent1"/>
          </a:solidFill>
        </p:grpSpPr>
        <p:sp>
          <p:nvSpPr>
            <p:cNvPr id="96" name="Freeform 836"/>
            <p:cNvSpPr/>
            <p:nvPr/>
          </p:nvSpPr>
          <p:spPr bwMode="auto">
            <a:xfrm>
              <a:off x="5135871" y="5416983"/>
              <a:ext cx="28191" cy="74816"/>
            </a:xfrm>
            <a:custGeom>
              <a:avLst/>
              <a:gdLst>
                <a:gd name="T0" fmla="*/ 6 w 11"/>
                <a:gd name="T1" fmla="*/ 29 h 29"/>
                <a:gd name="T2" fmla="*/ 0 w 11"/>
                <a:gd name="T3" fmla="*/ 24 h 29"/>
                <a:gd name="T4" fmla="*/ 0 w 11"/>
                <a:gd name="T5" fmla="*/ 6 h 29"/>
                <a:gd name="T6" fmla="*/ 6 w 11"/>
                <a:gd name="T7" fmla="*/ 0 h 29"/>
                <a:gd name="T8" fmla="*/ 11 w 11"/>
                <a:gd name="T9" fmla="*/ 6 h 29"/>
                <a:gd name="T10" fmla="*/ 11 w 11"/>
                <a:gd name="T11" fmla="*/ 24 h 29"/>
                <a:gd name="T12" fmla="*/ 6 w 11"/>
                <a:gd name="T13" fmla="*/ 29 h 29"/>
              </a:gdLst>
              <a:ahLst/>
              <a:cxnLst>
                <a:cxn ang="0">
                  <a:pos x="T0" y="T1"/>
                </a:cxn>
                <a:cxn ang="0">
                  <a:pos x="T2" y="T3"/>
                </a:cxn>
                <a:cxn ang="0">
                  <a:pos x="T4" y="T5"/>
                </a:cxn>
                <a:cxn ang="0">
                  <a:pos x="T6" y="T7"/>
                </a:cxn>
                <a:cxn ang="0">
                  <a:pos x="T8" y="T9"/>
                </a:cxn>
                <a:cxn ang="0">
                  <a:pos x="T10" y="T11"/>
                </a:cxn>
                <a:cxn ang="0">
                  <a:pos x="T12" y="T13"/>
                </a:cxn>
              </a:cxnLst>
              <a:rect l="0" t="0" r="r" b="b"/>
              <a:pathLst>
                <a:path w="11" h="29">
                  <a:moveTo>
                    <a:pt x="6" y="29"/>
                  </a:moveTo>
                  <a:cubicBezTo>
                    <a:pt x="3" y="29"/>
                    <a:pt x="0" y="27"/>
                    <a:pt x="0" y="24"/>
                  </a:cubicBezTo>
                  <a:cubicBezTo>
                    <a:pt x="0" y="6"/>
                    <a:pt x="0" y="6"/>
                    <a:pt x="0" y="6"/>
                  </a:cubicBezTo>
                  <a:cubicBezTo>
                    <a:pt x="0" y="3"/>
                    <a:pt x="3" y="0"/>
                    <a:pt x="6" y="0"/>
                  </a:cubicBezTo>
                  <a:cubicBezTo>
                    <a:pt x="9" y="0"/>
                    <a:pt x="11" y="3"/>
                    <a:pt x="11" y="6"/>
                  </a:cubicBezTo>
                  <a:cubicBezTo>
                    <a:pt x="11" y="24"/>
                    <a:pt x="11" y="24"/>
                    <a:pt x="11" y="24"/>
                  </a:cubicBezTo>
                  <a:cubicBezTo>
                    <a:pt x="11" y="27"/>
                    <a:pt x="9" y="29"/>
                    <a:pt x="6" y="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97" name="Freeform 837"/>
            <p:cNvSpPr/>
            <p:nvPr/>
          </p:nvSpPr>
          <p:spPr bwMode="auto">
            <a:xfrm>
              <a:off x="5015516" y="5443006"/>
              <a:ext cx="56383" cy="71563"/>
            </a:xfrm>
            <a:custGeom>
              <a:avLst/>
              <a:gdLst>
                <a:gd name="T0" fmla="*/ 16 w 22"/>
                <a:gd name="T1" fmla="*/ 28 h 28"/>
                <a:gd name="T2" fmla="*/ 11 w 22"/>
                <a:gd name="T3" fmla="*/ 25 h 28"/>
                <a:gd name="T4" fmla="*/ 2 w 22"/>
                <a:gd name="T5" fmla="*/ 10 h 28"/>
                <a:gd name="T6" fmla="*/ 4 w 22"/>
                <a:gd name="T7" fmla="*/ 2 h 28"/>
                <a:gd name="T8" fmla="*/ 11 w 22"/>
                <a:gd name="T9" fmla="*/ 4 h 28"/>
                <a:gd name="T10" fmla="*/ 20 w 22"/>
                <a:gd name="T11" fmla="*/ 19 h 28"/>
                <a:gd name="T12" fmla="*/ 18 w 22"/>
                <a:gd name="T13" fmla="*/ 27 h 28"/>
                <a:gd name="T14" fmla="*/ 16 w 22"/>
                <a:gd name="T15" fmla="*/ 28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28">
                  <a:moveTo>
                    <a:pt x="16" y="28"/>
                  </a:moveTo>
                  <a:cubicBezTo>
                    <a:pt x="14" y="28"/>
                    <a:pt x="12" y="27"/>
                    <a:pt x="11" y="25"/>
                  </a:cubicBezTo>
                  <a:cubicBezTo>
                    <a:pt x="2" y="10"/>
                    <a:pt x="2" y="10"/>
                    <a:pt x="2" y="10"/>
                  </a:cubicBezTo>
                  <a:cubicBezTo>
                    <a:pt x="0" y="7"/>
                    <a:pt x="1" y="3"/>
                    <a:pt x="4" y="2"/>
                  </a:cubicBezTo>
                  <a:cubicBezTo>
                    <a:pt x="7" y="0"/>
                    <a:pt x="10" y="1"/>
                    <a:pt x="11" y="4"/>
                  </a:cubicBezTo>
                  <a:cubicBezTo>
                    <a:pt x="20" y="19"/>
                    <a:pt x="20" y="19"/>
                    <a:pt x="20" y="19"/>
                  </a:cubicBezTo>
                  <a:cubicBezTo>
                    <a:pt x="22" y="22"/>
                    <a:pt x="21" y="26"/>
                    <a:pt x="18" y="27"/>
                  </a:cubicBezTo>
                  <a:cubicBezTo>
                    <a:pt x="17" y="28"/>
                    <a:pt x="17" y="28"/>
                    <a:pt x="16" y="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98" name="Freeform 838"/>
            <p:cNvSpPr/>
            <p:nvPr/>
          </p:nvSpPr>
          <p:spPr bwMode="auto">
            <a:xfrm>
              <a:off x="4927689" y="5527580"/>
              <a:ext cx="72647" cy="54214"/>
            </a:xfrm>
            <a:custGeom>
              <a:avLst/>
              <a:gdLst>
                <a:gd name="T0" fmla="*/ 22 w 28"/>
                <a:gd name="T1" fmla="*/ 21 h 21"/>
                <a:gd name="T2" fmla="*/ 19 w 28"/>
                <a:gd name="T3" fmla="*/ 20 h 21"/>
                <a:gd name="T4" fmla="*/ 3 w 28"/>
                <a:gd name="T5" fmla="*/ 11 h 21"/>
                <a:gd name="T6" fmla="*/ 1 w 28"/>
                <a:gd name="T7" fmla="*/ 3 h 21"/>
                <a:gd name="T8" fmla="*/ 9 w 28"/>
                <a:gd name="T9" fmla="*/ 1 h 21"/>
                <a:gd name="T10" fmla="*/ 24 w 28"/>
                <a:gd name="T11" fmla="*/ 10 h 21"/>
                <a:gd name="T12" fmla="*/ 26 w 28"/>
                <a:gd name="T13" fmla="*/ 18 h 21"/>
                <a:gd name="T14" fmla="*/ 22 w 28"/>
                <a:gd name="T15" fmla="*/ 21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 h="21">
                  <a:moveTo>
                    <a:pt x="22" y="21"/>
                  </a:moveTo>
                  <a:cubicBezTo>
                    <a:pt x="21" y="21"/>
                    <a:pt x="20" y="20"/>
                    <a:pt x="19" y="20"/>
                  </a:cubicBezTo>
                  <a:cubicBezTo>
                    <a:pt x="3" y="11"/>
                    <a:pt x="3" y="11"/>
                    <a:pt x="3" y="11"/>
                  </a:cubicBezTo>
                  <a:cubicBezTo>
                    <a:pt x="1" y="9"/>
                    <a:pt x="0" y="6"/>
                    <a:pt x="1" y="3"/>
                  </a:cubicBezTo>
                  <a:cubicBezTo>
                    <a:pt x="3" y="1"/>
                    <a:pt x="6" y="0"/>
                    <a:pt x="9" y="1"/>
                  </a:cubicBezTo>
                  <a:cubicBezTo>
                    <a:pt x="24" y="10"/>
                    <a:pt x="24" y="10"/>
                    <a:pt x="24" y="10"/>
                  </a:cubicBezTo>
                  <a:cubicBezTo>
                    <a:pt x="27" y="12"/>
                    <a:pt x="28" y="15"/>
                    <a:pt x="26" y="18"/>
                  </a:cubicBezTo>
                  <a:cubicBezTo>
                    <a:pt x="25" y="20"/>
                    <a:pt x="24" y="21"/>
                    <a:pt x="22"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99" name="Freeform 839"/>
            <p:cNvSpPr/>
            <p:nvPr/>
          </p:nvSpPr>
          <p:spPr bwMode="auto">
            <a:xfrm>
              <a:off x="4895160" y="5645766"/>
              <a:ext cx="73731" cy="28191"/>
            </a:xfrm>
            <a:custGeom>
              <a:avLst/>
              <a:gdLst>
                <a:gd name="T0" fmla="*/ 23 w 29"/>
                <a:gd name="T1" fmla="*/ 11 h 11"/>
                <a:gd name="T2" fmla="*/ 6 w 29"/>
                <a:gd name="T3" fmla="*/ 11 h 11"/>
                <a:gd name="T4" fmla="*/ 0 w 29"/>
                <a:gd name="T5" fmla="*/ 5 h 11"/>
                <a:gd name="T6" fmla="*/ 6 w 29"/>
                <a:gd name="T7" fmla="*/ 0 h 11"/>
                <a:gd name="T8" fmla="*/ 23 w 29"/>
                <a:gd name="T9" fmla="*/ 0 h 11"/>
                <a:gd name="T10" fmla="*/ 29 w 29"/>
                <a:gd name="T11" fmla="*/ 5 h 11"/>
                <a:gd name="T12" fmla="*/ 23 w 29"/>
                <a:gd name="T13" fmla="*/ 11 h 11"/>
              </a:gdLst>
              <a:ahLst/>
              <a:cxnLst>
                <a:cxn ang="0">
                  <a:pos x="T0" y="T1"/>
                </a:cxn>
                <a:cxn ang="0">
                  <a:pos x="T2" y="T3"/>
                </a:cxn>
                <a:cxn ang="0">
                  <a:pos x="T4" y="T5"/>
                </a:cxn>
                <a:cxn ang="0">
                  <a:pos x="T6" y="T7"/>
                </a:cxn>
                <a:cxn ang="0">
                  <a:pos x="T8" y="T9"/>
                </a:cxn>
                <a:cxn ang="0">
                  <a:pos x="T10" y="T11"/>
                </a:cxn>
                <a:cxn ang="0">
                  <a:pos x="T12" y="T13"/>
                </a:cxn>
              </a:cxnLst>
              <a:rect l="0" t="0" r="r" b="b"/>
              <a:pathLst>
                <a:path w="29" h="11">
                  <a:moveTo>
                    <a:pt x="23" y="11"/>
                  </a:moveTo>
                  <a:cubicBezTo>
                    <a:pt x="6" y="11"/>
                    <a:pt x="6" y="11"/>
                    <a:pt x="6" y="11"/>
                  </a:cubicBezTo>
                  <a:cubicBezTo>
                    <a:pt x="2" y="11"/>
                    <a:pt x="0" y="8"/>
                    <a:pt x="0" y="5"/>
                  </a:cubicBezTo>
                  <a:cubicBezTo>
                    <a:pt x="0" y="2"/>
                    <a:pt x="2" y="0"/>
                    <a:pt x="6" y="0"/>
                  </a:cubicBezTo>
                  <a:cubicBezTo>
                    <a:pt x="23" y="0"/>
                    <a:pt x="23" y="0"/>
                    <a:pt x="23" y="0"/>
                  </a:cubicBezTo>
                  <a:cubicBezTo>
                    <a:pt x="27" y="0"/>
                    <a:pt x="29" y="2"/>
                    <a:pt x="29" y="5"/>
                  </a:cubicBezTo>
                  <a:cubicBezTo>
                    <a:pt x="29" y="8"/>
                    <a:pt x="27" y="11"/>
                    <a:pt x="23"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100" name="Freeform 840"/>
            <p:cNvSpPr/>
            <p:nvPr/>
          </p:nvSpPr>
          <p:spPr bwMode="auto">
            <a:xfrm>
              <a:off x="4920099" y="5737931"/>
              <a:ext cx="71563" cy="54214"/>
            </a:xfrm>
            <a:custGeom>
              <a:avLst/>
              <a:gdLst>
                <a:gd name="T0" fmla="*/ 6 w 28"/>
                <a:gd name="T1" fmla="*/ 21 h 21"/>
                <a:gd name="T2" fmla="*/ 2 w 28"/>
                <a:gd name="T3" fmla="*/ 18 h 21"/>
                <a:gd name="T4" fmla="*/ 4 w 28"/>
                <a:gd name="T5" fmla="*/ 11 h 21"/>
                <a:gd name="T6" fmla="*/ 19 w 28"/>
                <a:gd name="T7" fmla="*/ 2 h 21"/>
                <a:gd name="T8" fmla="*/ 27 w 28"/>
                <a:gd name="T9" fmla="*/ 4 h 21"/>
                <a:gd name="T10" fmla="*/ 25 w 28"/>
                <a:gd name="T11" fmla="*/ 11 h 21"/>
                <a:gd name="T12" fmla="*/ 9 w 28"/>
                <a:gd name="T13" fmla="*/ 20 h 21"/>
                <a:gd name="T14" fmla="*/ 6 w 28"/>
                <a:gd name="T15" fmla="*/ 21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 h="21">
                  <a:moveTo>
                    <a:pt x="6" y="21"/>
                  </a:moveTo>
                  <a:cubicBezTo>
                    <a:pt x="4" y="21"/>
                    <a:pt x="3" y="20"/>
                    <a:pt x="2" y="18"/>
                  </a:cubicBezTo>
                  <a:cubicBezTo>
                    <a:pt x="0" y="16"/>
                    <a:pt x="1" y="12"/>
                    <a:pt x="4" y="11"/>
                  </a:cubicBezTo>
                  <a:cubicBezTo>
                    <a:pt x="19" y="2"/>
                    <a:pt x="19" y="2"/>
                    <a:pt x="19" y="2"/>
                  </a:cubicBezTo>
                  <a:cubicBezTo>
                    <a:pt x="22" y="0"/>
                    <a:pt x="25" y="1"/>
                    <a:pt x="27" y="4"/>
                  </a:cubicBezTo>
                  <a:cubicBezTo>
                    <a:pt x="28" y="6"/>
                    <a:pt x="27" y="10"/>
                    <a:pt x="25" y="11"/>
                  </a:cubicBezTo>
                  <a:cubicBezTo>
                    <a:pt x="9" y="20"/>
                    <a:pt x="9" y="20"/>
                    <a:pt x="9" y="20"/>
                  </a:cubicBezTo>
                  <a:cubicBezTo>
                    <a:pt x="8" y="21"/>
                    <a:pt x="7" y="21"/>
                    <a:pt x="6"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101" name="Freeform 841"/>
            <p:cNvSpPr/>
            <p:nvPr/>
          </p:nvSpPr>
          <p:spPr bwMode="auto">
            <a:xfrm>
              <a:off x="5286587" y="5750942"/>
              <a:ext cx="72647" cy="53130"/>
            </a:xfrm>
            <a:custGeom>
              <a:avLst/>
              <a:gdLst>
                <a:gd name="T0" fmla="*/ 21 w 28"/>
                <a:gd name="T1" fmla="*/ 21 h 21"/>
                <a:gd name="T2" fmla="*/ 19 w 28"/>
                <a:gd name="T3" fmla="*/ 20 h 21"/>
                <a:gd name="T4" fmla="*/ 3 w 28"/>
                <a:gd name="T5" fmla="*/ 11 h 21"/>
                <a:gd name="T6" fmla="*/ 1 w 28"/>
                <a:gd name="T7" fmla="*/ 4 h 21"/>
                <a:gd name="T8" fmla="*/ 9 w 28"/>
                <a:gd name="T9" fmla="*/ 2 h 21"/>
                <a:gd name="T10" fmla="*/ 24 w 28"/>
                <a:gd name="T11" fmla="*/ 11 h 21"/>
                <a:gd name="T12" fmla="*/ 26 w 28"/>
                <a:gd name="T13" fmla="*/ 18 h 21"/>
                <a:gd name="T14" fmla="*/ 21 w 28"/>
                <a:gd name="T15" fmla="*/ 21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 h="21">
                  <a:moveTo>
                    <a:pt x="21" y="21"/>
                  </a:moveTo>
                  <a:cubicBezTo>
                    <a:pt x="21" y="21"/>
                    <a:pt x="20" y="21"/>
                    <a:pt x="19" y="20"/>
                  </a:cubicBezTo>
                  <a:cubicBezTo>
                    <a:pt x="3" y="11"/>
                    <a:pt x="3" y="11"/>
                    <a:pt x="3" y="11"/>
                  </a:cubicBezTo>
                  <a:cubicBezTo>
                    <a:pt x="1" y="10"/>
                    <a:pt x="0" y="6"/>
                    <a:pt x="1" y="4"/>
                  </a:cubicBezTo>
                  <a:cubicBezTo>
                    <a:pt x="3" y="1"/>
                    <a:pt x="6" y="0"/>
                    <a:pt x="9" y="2"/>
                  </a:cubicBezTo>
                  <a:cubicBezTo>
                    <a:pt x="24" y="11"/>
                    <a:pt x="24" y="11"/>
                    <a:pt x="24" y="11"/>
                  </a:cubicBezTo>
                  <a:cubicBezTo>
                    <a:pt x="27" y="12"/>
                    <a:pt x="28" y="15"/>
                    <a:pt x="26" y="18"/>
                  </a:cubicBezTo>
                  <a:cubicBezTo>
                    <a:pt x="25" y="20"/>
                    <a:pt x="23" y="21"/>
                    <a:pt x="21"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102" name="Freeform 842"/>
            <p:cNvSpPr/>
            <p:nvPr/>
          </p:nvSpPr>
          <p:spPr bwMode="auto">
            <a:xfrm>
              <a:off x="5318031" y="5660946"/>
              <a:ext cx="73731" cy="28191"/>
            </a:xfrm>
            <a:custGeom>
              <a:avLst/>
              <a:gdLst>
                <a:gd name="T0" fmla="*/ 23 w 29"/>
                <a:gd name="T1" fmla="*/ 11 h 11"/>
                <a:gd name="T2" fmla="*/ 5 w 29"/>
                <a:gd name="T3" fmla="*/ 11 h 11"/>
                <a:gd name="T4" fmla="*/ 0 w 29"/>
                <a:gd name="T5" fmla="*/ 5 h 11"/>
                <a:gd name="T6" fmla="*/ 5 w 29"/>
                <a:gd name="T7" fmla="*/ 0 h 11"/>
                <a:gd name="T8" fmla="*/ 23 w 29"/>
                <a:gd name="T9" fmla="*/ 0 h 11"/>
                <a:gd name="T10" fmla="*/ 29 w 29"/>
                <a:gd name="T11" fmla="*/ 5 h 11"/>
                <a:gd name="T12" fmla="*/ 23 w 29"/>
                <a:gd name="T13" fmla="*/ 11 h 11"/>
              </a:gdLst>
              <a:ahLst/>
              <a:cxnLst>
                <a:cxn ang="0">
                  <a:pos x="T0" y="T1"/>
                </a:cxn>
                <a:cxn ang="0">
                  <a:pos x="T2" y="T3"/>
                </a:cxn>
                <a:cxn ang="0">
                  <a:pos x="T4" y="T5"/>
                </a:cxn>
                <a:cxn ang="0">
                  <a:pos x="T6" y="T7"/>
                </a:cxn>
                <a:cxn ang="0">
                  <a:pos x="T8" y="T9"/>
                </a:cxn>
                <a:cxn ang="0">
                  <a:pos x="T10" y="T11"/>
                </a:cxn>
                <a:cxn ang="0">
                  <a:pos x="T12" y="T13"/>
                </a:cxn>
              </a:cxnLst>
              <a:rect l="0" t="0" r="r" b="b"/>
              <a:pathLst>
                <a:path w="29" h="11">
                  <a:moveTo>
                    <a:pt x="23" y="11"/>
                  </a:moveTo>
                  <a:cubicBezTo>
                    <a:pt x="5" y="11"/>
                    <a:pt x="5" y="11"/>
                    <a:pt x="5" y="11"/>
                  </a:cubicBezTo>
                  <a:cubicBezTo>
                    <a:pt x="2" y="11"/>
                    <a:pt x="0" y="8"/>
                    <a:pt x="0" y="5"/>
                  </a:cubicBezTo>
                  <a:cubicBezTo>
                    <a:pt x="0" y="2"/>
                    <a:pt x="2" y="0"/>
                    <a:pt x="5" y="0"/>
                  </a:cubicBezTo>
                  <a:cubicBezTo>
                    <a:pt x="23" y="0"/>
                    <a:pt x="23" y="0"/>
                    <a:pt x="23" y="0"/>
                  </a:cubicBezTo>
                  <a:cubicBezTo>
                    <a:pt x="26" y="0"/>
                    <a:pt x="29" y="2"/>
                    <a:pt x="29" y="5"/>
                  </a:cubicBezTo>
                  <a:cubicBezTo>
                    <a:pt x="29" y="8"/>
                    <a:pt x="26" y="11"/>
                    <a:pt x="23"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103" name="Freeform 843"/>
            <p:cNvSpPr/>
            <p:nvPr/>
          </p:nvSpPr>
          <p:spPr bwMode="auto">
            <a:xfrm>
              <a:off x="5292008" y="5540591"/>
              <a:ext cx="74816" cy="54214"/>
            </a:xfrm>
            <a:custGeom>
              <a:avLst/>
              <a:gdLst>
                <a:gd name="T0" fmla="*/ 7 w 29"/>
                <a:gd name="T1" fmla="*/ 21 h 21"/>
                <a:gd name="T2" fmla="*/ 2 w 29"/>
                <a:gd name="T3" fmla="*/ 18 h 21"/>
                <a:gd name="T4" fmla="*/ 4 w 29"/>
                <a:gd name="T5" fmla="*/ 10 h 21"/>
                <a:gd name="T6" fmla="*/ 20 w 29"/>
                <a:gd name="T7" fmla="*/ 1 h 21"/>
                <a:gd name="T8" fmla="*/ 27 w 29"/>
                <a:gd name="T9" fmla="*/ 3 h 21"/>
                <a:gd name="T10" fmla="*/ 25 w 29"/>
                <a:gd name="T11" fmla="*/ 11 h 21"/>
                <a:gd name="T12" fmla="*/ 10 w 29"/>
                <a:gd name="T13" fmla="*/ 20 h 21"/>
                <a:gd name="T14" fmla="*/ 7 w 29"/>
                <a:gd name="T15" fmla="*/ 21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 h="21">
                  <a:moveTo>
                    <a:pt x="7" y="21"/>
                  </a:moveTo>
                  <a:cubicBezTo>
                    <a:pt x="5" y="21"/>
                    <a:pt x="3" y="20"/>
                    <a:pt x="2" y="18"/>
                  </a:cubicBezTo>
                  <a:cubicBezTo>
                    <a:pt x="0" y="15"/>
                    <a:pt x="1" y="12"/>
                    <a:pt x="4" y="10"/>
                  </a:cubicBezTo>
                  <a:cubicBezTo>
                    <a:pt x="20" y="1"/>
                    <a:pt x="20" y="1"/>
                    <a:pt x="20" y="1"/>
                  </a:cubicBezTo>
                  <a:cubicBezTo>
                    <a:pt x="22" y="0"/>
                    <a:pt x="26" y="1"/>
                    <a:pt x="27" y="3"/>
                  </a:cubicBezTo>
                  <a:cubicBezTo>
                    <a:pt x="29" y="6"/>
                    <a:pt x="28" y="9"/>
                    <a:pt x="25" y="11"/>
                  </a:cubicBezTo>
                  <a:cubicBezTo>
                    <a:pt x="10" y="20"/>
                    <a:pt x="10" y="20"/>
                    <a:pt x="10" y="20"/>
                  </a:cubicBezTo>
                  <a:cubicBezTo>
                    <a:pt x="9" y="20"/>
                    <a:pt x="8" y="21"/>
                    <a:pt x="7"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104" name="Freeform 844"/>
            <p:cNvSpPr/>
            <p:nvPr/>
          </p:nvSpPr>
          <p:spPr bwMode="auto">
            <a:xfrm>
              <a:off x="5228036" y="5450595"/>
              <a:ext cx="54214" cy="71563"/>
            </a:xfrm>
            <a:custGeom>
              <a:avLst/>
              <a:gdLst>
                <a:gd name="T0" fmla="*/ 6 w 21"/>
                <a:gd name="T1" fmla="*/ 28 h 28"/>
                <a:gd name="T2" fmla="*/ 3 w 21"/>
                <a:gd name="T3" fmla="*/ 27 h 28"/>
                <a:gd name="T4" fmla="*/ 1 w 21"/>
                <a:gd name="T5" fmla="*/ 19 h 28"/>
                <a:gd name="T6" fmla="*/ 10 w 21"/>
                <a:gd name="T7" fmla="*/ 4 h 28"/>
                <a:gd name="T8" fmla="*/ 18 w 21"/>
                <a:gd name="T9" fmla="*/ 2 h 28"/>
                <a:gd name="T10" fmla="*/ 20 w 21"/>
                <a:gd name="T11" fmla="*/ 9 h 28"/>
                <a:gd name="T12" fmla="*/ 11 w 21"/>
                <a:gd name="T13" fmla="*/ 25 h 28"/>
                <a:gd name="T14" fmla="*/ 6 w 21"/>
                <a:gd name="T15" fmla="*/ 28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28">
                  <a:moveTo>
                    <a:pt x="6" y="28"/>
                  </a:moveTo>
                  <a:cubicBezTo>
                    <a:pt x="5" y="28"/>
                    <a:pt x="4" y="27"/>
                    <a:pt x="3" y="27"/>
                  </a:cubicBezTo>
                  <a:cubicBezTo>
                    <a:pt x="1" y="25"/>
                    <a:pt x="0" y="22"/>
                    <a:pt x="1" y="19"/>
                  </a:cubicBezTo>
                  <a:cubicBezTo>
                    <a:pt x="10" y="4"/>
                    <a:pt x="10" y="4"/>
                    <a:pt x="10" y="4"/>
                  </a:cubicBezTo>
                  <a:cubicBezTo>
                    <a:pt x="12" y="1"/>
                    <a:pt x="15" y="0"/>
                    <a:pt x="18" y="2"/>
                  </a:cubicBezTo>
                  <a:cubicBezTo>
                    <a:pt x="20" y="3"/>
                    <a:pt x="21" y="7"/>
                    <a:pt x="20" y="9"/>
                  </a:cubicBezTo>
                  <a:cubicBezTo>
                    <a:pt x="11" y="25"/>
                    <a:pt x="11" y="25"/>
                    <a:pt x="11" y="25"/>
                  </a:cubicBezTo>
                  <a:cubicBezTo>
                    <a:pt x="10" y="27"/>
                    <a:pt x="8" y="28"/>
                    <a:pt x="6" y="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105" name="Freeform 845"/>
            <p:cNvSpPr>
              <a:spLocks noEditPoints="1"/>
            </p:cNvSpPr>
            <p:nvPr/>
          </p:nvSpPr>
          <p:spPr bwMode="auto">
            <a:xfrm>
              <a:off x="5010094" y="5535169"/>
              <a:ext cx="264565" cy="320948"/>
            </a:xfrm>
            <a:custGeom>
              <a:avLst/>
              <a:gdLst>
                <a:gd name="T0" fmla="*/ 52 w 103"/>
                <a:gd name="T1" fmla="*/ 0 h 125"/>
                <a:gd name="T2" fmla="*/ 0 w 103"/>
                <a:gd name="T3" fmla="*/ 57 h 125"/>
                <a:gd name="T4" fmla="*/ 24 w 103"/>
                <a:gd name="T5" fmla="*/ 125 h 125"/>
                <a:gd name="T6" fmla="*/ 55 w 103"/>
                <a:gd name="T7" fmla="*/ 125 h 125"/>
                <a:gd name="T8" fmla="*/ 82 w 103"/>
                <a:gd name="T9" fmla="*/ 103 h 125"/>
                <a:gd name="T10" fmla="*/ 103 w 103"/>
                <a:gd name="T11" fmla="*/ 52 h 125"/>
                <a:gd name="T12" fmla="*/ 45 w 103"/>
                <a:gd name="T13" fmla="*/ 92 h 125"/>
                <a:gd name="T14" fmla="*/ 35 w 103"/>
                <a:gd name="T15" fmla="*/ 71 h 125"/>
                <a:gd name="T16" fmla="*/ 42 w 103"/>
                <a:gd name="T17" fmla="*/ 68 h 125"/>
                <a:gd name="T18" fmla="*/ 56 w 103"/>
                <a:gd name="T19" fmla="*/ 67 h 125"/>
                <a:gd name="T20" fmla="*/ 62 w 103"/>
                <a:gd name="T21" fmla="*/ 72 h 125"/>
                <a:gd name="T22" fmla="*/ 65 w 103"/>
                <a:gd name="T23" fmla="*/ 71 h 125"/>
                <a:gd name="T24" fmla="*/ 55 w 103"/>
                <a:gd name="T25" fmla="*/ 92 h 125"/>
                <a:gd name="T26" fmla="*/ 45 w 103"/>
                <a:gd name="T27" fmla="*/ 117 h 125"/>
                <a:gd name="T28" fmla="*/ 43 w 103"/>
                <a:gd name="T29" fmla="*/ 56 h 125"/>
                <a:gd name="T30" fmla="*/ 44 w 103"/>
                <a:gd name="T31" fmla="*/ 57 h 125"/>
                <a:gd name="T32" fmla="*/ 42 w 103"/>
                <a:gd name="T33" fmla="*/ 56 h 125"/>
                <a:gd name="T34" fmla="*/ 58 w 103"/>
                <a:gd name="T35" fmla="*/ 54 h 125"/>
                <a:gd name="T36" fmla="*/ 59 w 103"/>
                <a:gd name="T37" fmla="*/ 55 h 125"/>
                <a:gd name="T38" fmla="*/ 57 w 103"/>
                <a:gd name="T39" fmla="*/ 55 h 125"/>
                <a:gd name="T40" fmla="*/ 93 w 103"/>
                <a:gd name="T41" fmla="*/ 60 h 125"/>
                <a:gd name="T42" fmla="*/ 75 w 103"/>
                <a:gd name="T43" fmla="*/ 97 h 125"/>
                <a:gd name="T44" fmla="*/ 61 w 103"/>
                <a:gd name="T45" fmla="*/ 117 h 125"/>
                <a:gd name="T46" fmla="*/ 73 w 103"/>
                <a:gd name="T47" fmla="*/ 70 h 125"/>
                <a:gd name="T48" fmla="*/ 67 w 103"/>
                <a:gd name="T49" fmla="*/ 67 h 125"/>
                <a:gd name="T50" fmla="*/ 59 w 103"/>
                <a:gd name="T51" fmla="*/ 67 h 125"/>
                <a:gd name="T52" fmla="*/ 58 w 103"/>
                <a:gd name="T53" fmla="*/ 65 h 125"/>
                <a:gd name="T54" fmla="*/ 58 w 103"/>
                <a:gd name="T55" fmla="*/ 51 h 125"/>
                <a:gd name="T56" fmla="*/ 55 w 103"/>
                <a:gd name="T57" fmla="*/ 64 h 125"/>
                <a:gd name="T58" fmla="*/ 44 w 103"/>
                <a:gd name="T59" fmla="*/ 65 h 125"/>
                <a:gd name="T60" fmla="*/ 44 w 103"/>
                <a:gd name="T61" fmla="*/ 53 h 125"/>
                <a:gd name="T62" fmla="*/ 39 w 103"/>
                <a:gd name="T63" fmla="*/ 63 h 125"/>
                <a:gd name="T64" fmla="*/ 36 w 103"/>
                <a:gd name="T65" fmla="*/ 67 h 125"/>
                <a:gd name="T66" fmla="*/ 33 w 103"/>
                <a:gd name="T67" fmla="*/ 67 h 125"/>
                <a:gd name="T68" fmla="*/ 29 w 103"/>
                <a:gd name="T69" fmla="*/ 65 h 125"/>
                <a:gd name="T70" fmla="*/ 29 w 103"/>
                <a:gd name="T71" fmla="*/ 66 h 125"/>
                <a:gd name="T72" fmla="*/ 29 w 103"/>
                <a:gd name="T73" fmla="*/ 66 h 125"/>
                <a:gd name="T74" fmla="*/ 39 w 103"/>
                <a:gd name="T75" fmla="*/ 93 h 125"/>
                <a:gd name="T76" fmla="*/ 33 w 103"/>
                <a:gd name="T77" fmla="*/ 117 h 125"/>
                <a:gd name="T78" fmla="*/ 9 w 103"/>
                <a:gd name="T79" fmla="*/ 60 h 125"/>
                <a:gd name="T80" fmla="*/ 9 w 103"/>
                <a:gd name="T81" fmla="*/ 54 h 125"/>
                <a:gd name="T82" fmla="*/ 52 w 103"/>
                <a:gd name="T83" fmla="*/ 9 h 125"/>
                <a:gd name="T84" fmla="*/ 94 w 103"/>
                <a:gd name="T85" fmla="*/ 54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3" h="125">
                  <a:moveTo>
                    <a:pt x="103" y="52"/>
                  </a:moveTo>
                  <a:cubicBezTo>
                    <a:pt x="103" y="23"/>
                    <a:pt x="80" y="0"/>
                    <a:pt x="52" y="0"/>
                  </a:cubicBezTo>
                  <a:cubicBezTo>
                    <a:pt x="23" y="0"/>
                    <a:pt x="0" y="23"/>
                    <a:pt x="0" y="52"/>
                  </a:cubicBezTo>
                  <a:cubicBezTo>
                    <a:pt x="0" y="54"/>
                    <a:pt x="0" y="55"/>
                    <a:pt x="0" y="57"/>
                  </a:cubicBezTo>
                  <a:cubicBezTo>
                    <a:pt x="0" y="58"/>
                    <a:pt x="1" y="78"/>
                    <a:pt x="21" y="103"/>
                  </a:cubicBezTo>
                  <a:cubicBezTo>
                    <a:pt x="26" y="110"/>
                    <a:pt x="24" y="125"/>
                    <a:pt x="24" y="125"/>
                  </a:cubicBezTo>
                  <a:cubicBezTo>
                    <a:pt x="32" y="125"/>
                    <a:pt x="40" y="125"/>
                    <a:pt x="48" y="125"/>
                  </a:cubicBezTo>
                  <a:cubicBezTo>
                    <a:pt x="50" y="125"/>
                    <a:pt x="53" y="125"/>
                    <a:pt x="55" y="125"/>
                  </a:cubicBezTo>
                  <a:cubicBezTo>
                    <a:pt x="63" y="125"/>
                    <a:pt x="71" y="125"/>
                    <a:pt x="79" y="125"/>
                  </a:cubicBezTo>
                  <a:cubicBezTo>
                    <a:pt x="79" y="125"/>
                    <a:pt x="77" y="110"/>
                    <a:pt x="82" y="103"/>
                  </a:cubicBezTo>
                  <a:cubicBezTo>
                    <a:pt x="102" y="78"/>
                    <a:pt x="103" y="58"/>
                    <a:pt x="103" y="57"/>
                  </a:cubicBezTo>
                  <a:cubicBezTo>
                    <a:pt x="103" y="55"/>
                    <a:pt x="103" y="54"/>
                    <a:pt x="103" y="52"/>
                  </a:cubicBezTo>
                  <a:close/>
                  <a:moveTo>
                    <a:pt x="45" y="117"/>
                  </a:moveTo>
                  <a:cubicBezTo>
                    <a:pt x="45" y="92"/>
                    <a:pt x="45" y="92"/>
                    <a:pt x="45" y="92"/>
                  </a:cubicBezTo>
                  <a:cubicBezTo>
                    <a:pt x="45" y="91"/>
                    <a:pt x="45" y="91"/>
                    <a:pt x="45" y="90"/>
                  </a:cubicBezTo>
                  <a:cubicBezTo>
                    <a:pt x="35" y="71"/>
                    <a:pt x="35" y="71"/>
                    <a:pt x="35" y="71"/>
                  </a:cubicBezTo>
                  <a:cubicBezTo>
                    <a:pt x="36" y="71"/>
                    <a:pt x="36" y="71"/>
                    <a:pt x="37" y="70"/>
                  </a:cubicBezTo>
                  <a:cubicBezTo>
                    <a:pt x="39" y="70"/>
                    <a:pt x="40" y="69"/>
                    <a:pt x="42" y="68"/>
                  </a:cubicBezTo>
                  <a:cubicBezTo>
                    <a:pt x="43" y="70"/>
                    <a:pt x="45" y="71"/>
                    <a:pt x="47" y="71"/>
                  </a:cubicBezTo>
                  <a:cubicBezTo>
                    <a:pt x="50" y="72"/>
                    <a:pt x="53" y="70"/>
                    <a:pt x="56" y="67"/>
                  </a:cubicBezTo>
                  <a:cubicBezTo>
                    <a:pt x="56" y="68"/>
                    <a:pt x="57" y="68"/>
                    <a:pt x="57" y="68"/>
                  </a:cubicBezTo>
                  <a:cubicBezTo>
                    <a:pt x="58" y="71"/>
                    <a:pt x="60" y="72"/>
                    <a:pt x="62" y="72"/>
                  </a:cubicBezTo>
                  <a:cubicBezTo>
                    <a:pt x="62" y="72"/>
                    <a:pt x="63" y="72"/>
                    <a:pt x="63" y="72"/>
                  </a:cubicBezTo>
                  <a:cubicBezTo>
                    <a:pt x="63" y="72"/>
                    <a:pt x="64" y="71"/>
                    <a:pt x="65" y="71"/>
                  </a:cubicBezTo>
                  <a:cubicBezTo>
                    <a:pt x="55" y="90"/>
                    <a:pt x="55" y="90"/>
                    <a:pt x="55" y="90"/>
                  </a:cubicBezTo>
                  <a:cubicBezTo>
                    <a:pt x="55" y="91"/>
                    <a:pt x="55" y="91"/>
                    <a:pt x="55" y="92"/>
                  </a:cubicBezTo>
                  <a:cubicBezTo>
                    <a:pt x="55" y="117"/>
                    <a:pt x="55" y="117"/>
                    <a:pt x="55" y="117"/>
                  </a:cubicBezTo>
                  <a:lnTo>
                    <a:pt x="45" y="117"/>
                  </a:lnTo>
                  <a:close/>
                  <a:moveTo>
                    <a:pt x="42" y="56"/>
                  </a:moveTo>
                  <a:cubicBezTo>
                    <a:pt x="42" y="56"/>
                    <a:pt x="43" y="56"/>
                    <a:pt x="43" y="56"/>
                  </a:cubicBezTo>
                  <a:cubicBezTo>
                    <a:pt x="43" y="56"/>
                    <a:pt x="43" y="56"/>
                    <a:pt x="43" y="56"/>
                  </a:cubicBezTo>
                  <a:cubicBezTo>
                    <a:pt x="44" y="56"/>
                    <a:pt x="44" y="57"/>
                    <a:pt x="44" y="57"/>
                  </a:cubicBezTo>
                  <a:cubicBezTo>
                    <a:pt x="44" y="59"/>
                    <a:pt x="44" y="60"/>
                    <a:pt x="42" y="62"/>
                  </a:cubicBezTo>
                  <a:cubicBezTo>
                    <a:pt x="41" y="59"/>
                    <a:pt x="42" y="57"/>
                    <a:pt x="42" y="56"/>
                  </a:cubicBezTo>
                  <a:close/>
                  <a:moveTo>
                    <a:pt x="57" y="55"/>
                  </a:moveTo>
                  <a:cubicBezTo>
                    <a:pt x="58" y="54"/>
                    <a:pt x="58" y="54"/>
                    <a:pt x="58" y="54"/>
                  </a:cubicBezTo>
                  <a:cubicBezTo>
                    <a:pt x="58" y="54"/>
                    <a:pt x="58" y="54"/>
                    <a:pt x="58" y="54"/>
                  </a:cubicBezTo>
                  <a:cubicBezTo>
                    <a:pt x="59" y="54"/>
                    <a:pt x="59" y="55"/>
                    <a:pt x="59" y="55"/>
                  </a:cubicBezTo>
                  <a:cubicBezTo>
                    <a:pt x="59" y="55"/>
                    <a:pt x="59" y="58"/>
                    <a:pt x="57" y="61"/>
                  </a:cubicBezTo>
                  <a:cubicBezTo>
                    <a:pt x="57" y="59"/>
                    <a:pt x="57" y="56"/>
                    <a:pt x="57" y="55"/>
                  </a:cubicBezTo>
                  <a:close/>
                  <a:moveTo>
                    <a:pt x="94" y="54"/>
                  </a:moveTo>
                  <a:cubicBezTo>
                    <a:pt x="93" y="60"/>
                    <a:pt x="93" y="60"/>
                    <a:pt x="93" y="60"/>
                  </a:cubicBezTo>
                  <a:cubicBezTo>
                    <a:pt x="94" y="60"/>
                    <a:pt x="94" y="60"/>
                    <a:pt x="94" y="60"/>
                  </a:cubicBezTo>
                  <a:cubicBezTo>
                    <a:pt x="93" y="66"/>
                    <a:pt x="89" y="80"/>
                    <a:pt x="75" y="97"/>
                  </a:cubicBezTo>
                  <a:cubicBezTo>
                    <a:pt x="71" y="103"/>
                    <a:pt x="70" y="110"/>
                    <a:pt x="70" y="117"/>
                  </a:cubicBezTo>
                  <a:cubicBezTo>
                    <a:pt x="61" y="117"/>
                    <a:pt x="61" y="117"/>
                    <a:pt x="61" y="117"/>
                  </a:cubicBezTo>
                  <a:cubicBezTo>
                    <a:pt x="61" y="93"/>
                    <a:pt x="61" y="93"/>
                    <a:pt x="61" y="93"/>
                  </a:cubicBezTo>
                  <a:cubicBezTo>
                    <a:pt x="73" y="70"/>
                    <a:pt x="73" y="70"/>
                    <a:pt x="73" y="70"/>
                  </a:cubicBezTo>
                  <a:cubicBezTo>
                    <a:pt x="73" y="68"/>
                    <a:pt x="73" y="66"/>
                    <a:pt x="71" y="65"/>
                  </a:cubicBezTo>
                  <a:cubicBezTo>
                    <a:pt x="70" y="65"/>
                    <a:pt x="68" y="65"/>
                    <a:pt x="67" y="67"/>
                  </a:cubicBezTo>
                  <a:cubicBezTo>
                    <a:pt x="66" y="67"/>
                    <a:pt x="64" y="68"/>
                    <a:pt x="62" y="68"/>
                  </a:cubicBezTo>
                  <a:cubicBezTo>
                    <a:pt x="61" y="69"/>
                    <a:pt x="60" y="68"/>
                    <a:pt x="59" y="67"/>
                  </a:cubicBezTo>
                  <a:cubicBezTo>
                    <a:pt x="59" y="66"/>
                    <a:pt x="59" y="65"/>
                    <a:pt x="58" y="65"/>
                  </a:cubicBezTo>
                  <a:cubicBezTo>
                    <a:pt x="58" y="65"/>
                    <a:pt x="58" y="65"/>
                    <a:pt x="58" y="65"/>
                  </a:cubicBezTo>
                  <a:cubicBezTo>
                    <a:pt x="61" y="61"/>
                    <a:pt x="63" y="56"/>
                    <a:pt x="61" y="53"/>
                  </a:cubicBezTo>
                  <a:cubicBezTo>
                    <a:pt x="61" y="52"/>
                    <a:pt x="60" y="51"/>
                    <a:pt x="58" y="51"/>
                  </a:cubicBezTo>
                  <a:cubicBezTo>
                    <a:pt x="56" y="51"/>
                    <a:pt x="55" y="52"/>
                    <a:pt x="54" y="54"/>
                  </a:cubicBezTo>
                  <a:cubicBezTo>
                    <a:pt x="53" y="56"/>
                    <a:pt x="53" y="61"/>
                    <a:pt x="55" y="64"/>
                  </a:cubicBezTo>
                  <a:cubicBezTo>
                    <a:pt x="53" y="66"/>
                    <a:pt x="50" y="68"/>
                    <a:pt x="48" y="68"/>
                  </a:cubicBezTo>
                  <a:cubicBezTo>
                    <a:pt x="46" y="68"/>
                    <a:pt x="45" y="67"/>
                    <a:pt x="44" y="65"/>
                  </a:cubicBezTo>
                  <a:cubicBezTo>
                    <a:pt x="46" y="63"/>
                    <a:pt x="47" y="60"/>
                    <a:pt x="47" y="57"/>
                  </a:cubicBezTo>
                  <a:cubicBezTo>
                    <a:pt x="47" y="55"/>
                    <a:pt x="46" y="53"/>
                    <a:pt x="44" y="53"/>
                  </a:cubicBezTo>
                  <a:cubicBezTo>
                    <a:pt x="42" y="52"/>
                    <a:pt x="41" y="53"/>
                    <a:pt x="40" y="54"/>
                  </a:cubicBezTo>
                  <a:cubicBezTo>
                    <a:pt x="38" y="56"/>
                    <a:pt x="38" y="60"/>
                    <a:pt x="39" y="63"/>
                  </a:cubicBezTo>
                  <a:cubicBezTo>
                    <a:pt x="40" y="64"/>
                    <a:pt x="40" y="64"/>
                    <a:pt x="40" y="65"/>
                  </a:cubicBezTo>
                  <a:cubicBezTo>
                    <a:pt x="39" y="66"/>
                    <a:pt x="38" y="67"/>
                    <a:pt x="36" y="67"/>
                  </a:cubicBezTo>
                  <a:cubicBezTo>
                    <a:pt x="35" y="68"/>
                    <a:pt x="34" y="68"/>
                    <a:pt x="34" y="68"/>
                  </a:cubicBezTo>
                  <a:cubicBezTo>
                    <a:pt x="33" y="67"/>
                    <a:pt x="33" y="67"/>
                    <a:pt x="33" y="67"/>
                  </a:cubicBezTo>
                  <a:cubicBezTo>
                    <a:pt x="33" y="66"/>
                    <a:pt x="31" y="65"/>
                    <a:pt x="30" y="65"/>
                  </a:cubicBezTo>
                  <a:cubicBezTo>
                    <a:pt x="29" y="65"/>
                    <a:pt x="29" y="65"/>
                    <a:pt x="29" y="65"/>
                  </a:cubicBezTo>
                  <a:cubicBezTo>
                    <a:pt x="29" y="65"/>
                    <a:pt x="29" y="65"/>
                    <a:pt x="29" y="65"/>
                  </a:cubicBezTo>
                  <a:cubicBezTo>
                    <a:pt x="29" y="66"/>
                    <a:pt x="29" y="66"/>
                    <a:pt x="29" y="66"/>
                  </a:cubicBezTo>
                  <a:cubicBezTo>
                    <a:pt x="29" y="66"/>
                    <a:pt x="29" y="66"/>
                    <a:pt x="29" y="66"/>
                  </a:cubicBezTo>
                  <a:cubicBezTo>
                    <a:pt x="29" y="66"/>
                    <a:pt x="29" y="66"/>
                    <a:pt x="29" y="66"/>
                  </a:cubicBezTo>
                  <a:cubicBezTo>
                    <a:pt x="27" y="67"/>
                    <a:pt x="27" y="68"/>
                    <a:pt x="28" y="70"/>
                  </a:cubicBezTo>
                  <a:cubicBezTo>
                    <a:pt x="39" y="93"/>
                    <a:pt x="39" y="93"/>
                    <a:pt x="39" y="93"/>
                  </a:cubicBezTo>
                  <a:cubicBezTo>
                    <a:pt x="39" y="117"/>
                    <a:pt x="39" y="117"/>
                    <a:pt x="39" y="117"/>
                  </a:cubicBezTo>
                  <a:cubicBezTo>
                    <a:pt x="33" y="117"/>
                    <a:pt x="33" y="117"/>
                    <a:pt x="33" y="117"/>
                  </a:cubicBezTo>
                  <a:cubicBezTo>
                    <a:pt x="33" y="110"/>
                    <a:pt x="32" y="103"/>
                    <a:pt x="28" y="97"/>
                  </a:cubicBezTo>
                  <a:cubicBezTo>
                    <a:pt x="14" y="80"/>
                    <a:pt x="10" y="66"/>
                    <a:pt x="9" y="60"/>
                  </a:cubicBezTo>
                  <a:cubicBezTo>
                    <a:pt x="10" y="60"/>
                    <a:pt x="10" y="60"/>
                    <a:pt x="10" y="60"/>
                  </a:cubicBezTo>
                  <a:cubicBezTo>
                    <a:pt x="9" y="54"/>
                    <a:pt x="9" y="54"/>
                    <a:pt x="9" y="54"/>
                  </a:cubicBezTo>
                  <a:cubicBezTo>
                    <a:pt x="9" y="53"/>
                    <a:pt x="9" y="53"/>
                    <a:pt x="9" y="52"/>
                  </a:cubicBezTo>
                  <a:cubicBezTo>
                    <a:pt x="9" y="28"/>
                    <a:pt x="28" y="9"/>
                    <a:pt x="52" y="9"/>
                  </a:cubicBezTo>
                  <a:cubicBezTo>
                    <a:pt x="75" y="9"/>
                    <a:pt x="94" y="28"/>
                    <a:pt x="94" y="52"/>
                  </a:cubicBezTo>
                  <a:cubicBezTo>
                    <a:pt x="94" y="53"/>
                    <a:pt x="94" y="53"/>
                    <a:pt x="94" y="5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106" name="Freeform 846"/>
            <p:cNvSpPr/>
            <p:nvPr/>
          </p:nvSpPr>
          <p:spPr bwMode="auto">
            <a:xfrm>
              <a:off x="5071899" y="5869129"/>
              <a:ext cx="140957" cy="79153"/>
            </a:xfrm>
            <a:custGeom>
              <a:avLst/>
              <a:gdLst>
                <a:gd name="T0" fmla="*/ 0 w 55"/>
                <a:gd name="T1" fmla="*/ 4 h 31"/>
                <a:gd name="T2" fmla="*/ 3 w 55"/>
                <a:gd name="T3" fmla="*/ 4 h 31"/>
                <a:gd name="T4" fmla="*/ 3 w 55"/>
                <a:gd name="T5" fmla="*/ 8 h 31"/>
                <a:gd name="T6" fmla="*/ 0 w 55"/>
                <a:gd name="T7" fmla="*/ 8 h 31"/>
                <a:gd name="T8" fmla="*/ 0 w 55"/>
                <a:gd name="T9" fmla="*/ 12 h 31"/>
                <a:gd name="T10" fmla="*/ 3 w 55"/>
                <a:gd name="T11" fmla="*/ 12 h 31"/>
                <a:gd name="T12" fmla="*/ 3 w 55"/>
                <a:gd name="T13" fmla="*/ 16 h 31"/>
                <a:gd name="T14" fmla="*/ 0 w 55"/>
                <a:gd name="T15" fmla="*/ 16 h 31"/>
                <a:gd name="T16" fmla="*/ 12 w 55"/>
                <a:gd name="T17" fmla="*/ 26 h 31"/>
                <a:gd name="T18" fmla="*/ 19 w 55"/>
                <a:gd name="T19" fmla="*/ 31 h 31"/>
                <a:gd name="T20" fmla="*/ 36 w 55"/>
                <a:gd name="T21" fmla="*/ 31 h 31"/>
                <a:gd name="T22" fmla="*/ 43 w 55"/>
                <a:gd name="T23" fmla="*/ 26 h 31"/>
                <a:gd name="T24" fmla="*/ 55 w 55"/>
                <a:gd name="T25" fmla="*/ 16 h 31"/>
                <a:gd name="T26" fmla="*/ 53 w 55"/>
                <a:gd name="T27" fmla="*/ 16 h 31"/>
                <a:gd name="T28" fmla="*/ 53 w 55"/>
                <a:gd name="T29" fmla="*/ 12 h 31"/>
                <a:gd name="T30" fmla="*/ 55 w 55"/>
                <a:gd name="T31" fmla="*/ 12 h 31"/>
                <a:gd name="T32" fmla="*/ 55 w 55"/>
                <a:gd name="T33" fmla="*/ 8 h 31"/>
                <a:gd name="T34" fmla="*/ 53 w 55"/>
                <a:gd name="T35" fmla="*/ 8 h 31"/>
                <a:gd name="T36" fmla="*/ 53 w 55"/>
                <a:gd name="T37" fmla="*/ 4 h 31"/>
                <a:gd name="T38" fmla="*/ 55 w 55"/>
                <a:gd name="T39" fmla="*/ 4 h 31"/>
                <a:gd name="T40" fmla="*/ 55 w 55"/>
                <a:gd name="T41" fmla="*/ 0 h 31"/>
                <a:gd name="T42" fmla="*/ 0 w 55"/>
                <a:gd name="T43" fmla="*/ 0 h 31"/>
                <a:gd name="T44" fmla="*/ 0 w 55"/>
                <a:gd name="T45" fmla="*/ 4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5" h="31">
                  <a:moveTo>
                    <a:pt x="0" y="4"/>
                  </a:moveTo>
                  <a:cubicBezTo>
                    <a:pt x="3" y="4"/>
                    <a:pt x="3" y="4"/>
                    <a:pt x="3" y="4"/>
                  </a:cubicBezTo>
                  <a:cubicBezTo>
                    <a:pt x="3" y="8"/>
                    <a:pt x="3" y="8"/>
                    <a:pt x="3" y="8"/>
                  </a:cubicBezTo>
                  <a:cubicBezTo>
                    <a:pt x="0" y="8"/>
                    <a:pt x="0" y="8"/>
                    <a:pt x="0" y="8"/>
                  </a:cubicBezTo>
                  <a:cubicBezTo>
                    <a:pt x="0" y="12"/>
                    <a:pt x="0" y="12"/>
                    <a:pt x="0" y="12"/>
                  </a:cubicBezTo>
                  <a:cubicBezTo>
                    <a:pt x="3" y="12"/>
                    <a:pt x="3" y="12"/>
                    <a:pt x="3" y="12"/>
                  </a:cubicBezTo>
                  <a:cubicBezTo>
                    <a:pt x="3" y="16"/>
                    <a:pt x="3" y="16"/>
                    <a:pt x="3" y="16"/>
                  </a:cubicBezTo>
                  <a:cubicBezTo>
                    <a:pt x="0" y="16"/>
                    <a:pt x="0" y="16"/>
                    <a:pt x="0" y="16"/>
                  </a:cubicBezTo>
                  <a:cubicBezTo>
                    <a:pt x="1" y="21"/>
                    <a:pt x="6" y="26"/>
                    <a:pt x="12" y="26"/>
                  </a:cubicBezTo>
                  <a:cubicBezTo>
                    <a:pt x="13" y="29"/>
                    <a:pt x="16" y="31"/>
                    <a:pt x="19" y="31"/>
                  </a:cubicBezTo>
                  <a:cubicBezTo>
                    <a:pt x="36" y="31"/>
                    <a:pt x="36" y="31"/>
                    <a:pt x="36" y="31"/>
                  </a:cubicBezTo>
                  <a:cubicBezTo>
                    <a:pt x="39" y="31"/>
                    <a:pt x="42" y="29"/>
                    <a:pt x="43" y="26"/>
                  </a:cubicBezTo>
                  <a:cubicBezTo>
                    <a:pt x="49" y="26"/>
                    <a:pt x="54" y="21"/>
                    <a:pt x="55" y="16"/>
                  </a:cubicBezTo>
                  <a:cubicBezTo>
                    <a:pt x="53" y="16"/>
                    <a:pt x="53" y="16"/>
                    <a:pt x="53" y="16"/>
                  </a:cubicBezTo>
                  <a:cubicBezTo>
                    <a:pt x="53" y="12"/>
                    <a:pt x="53" y="12"/>
                    <a:pt x="53" y="12"/>
                  </a:cubicBezTo>
                  <a:cubicBezTo>
                    <a:pt x="55" y="12"/>
                    <a:pt x="55" y="12"/>
                    <a:pt x="55" y="12"/>
                  </a:cubicBezTo>
                  <a:cubicBezTo>
                    <a:pt x="55" y="8"/>
                    <a:pt x="55" y="8"/>
                    <a:pt x="55" y="8"/>
                  </a:cubicBezTo>
                  <a:cubicBezTo>
                    <a:pt x="53" y="8"/>
                    <a:pt x="53" y="8"/>
                    <a:pt x="53" y="8"/>
                  </a:cubicBezTo>
                  <a:cubicBezTo>
                    <a:pt x="53" y="4"/>
                    <a:pt x="53" y="4"/>
                    <a:pt x="53" y="4"/>
                  </a:cubicBezTo>
                  <a:cubicBezTo>
                    <a:pt x="55" y="4"/>
                    <a:pt x="55" y="4"/>
                    <a:pt x="55" y="4"/>
                  </a:cubicBezTo>
                  <a:cubicBezTo>
                    <a:pt x="55" y="0"/>
                    <a:pt x="55" y="0"/>
                    <a:pt x="55" y="0"/>
                  </a:cubicBezTo>
                  <a:cubicBezTo>
                    <a:pt x="0" y="0"/>
                    <a:pt x="0" y="0"/>
                    <a:pt x="0" y="0"/>
                  </a:cubicBezTo>
                  <a:lnTo>
                    <a:pt x="0"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grpSp>
      <p:grpSp>
        <p:nvGrpSpPr>
          <p:cNvPr id="107" name="组合 106"/>
          <p:cNvGrpSpPr/>
          <p:nvPr/>
        </p:nvGrpSpPr>
        <p:grpSpPr>
          <a:xfrm>
            <a:off x="6777513" y="3231504"/>
            <a:ext cx="306468" cy="292354"/>
            <a:chOff x="8145843" y="5425657"/>
            <a:chExt cx="494435" cy="471664"/>
          </a:xfrm>
          <a:solidFill>
            <a:schemeClr val="accent2"/>
          </a:solidFill>
        </p:grpSpPr>
        <p:sp>
          <p:nvSpPr>
            <p:cNvPr id="108" name="Freeform 850"/>
            <p:cNvSpPr/>
            <p:nvPr/>
          </p:nvSpPr>
          <p:spPr bwMode="auto">
            <a:xfrm>
              <a:off x="8294391" y="5425657"/>
              <a:ext cx="89996" cy="101923"/>
            </a:xfrm>
            <a:custGeom>
              <a:avLst/>
              <a:gdLst>
                <a:gd name="T0" fmla="*/ 9 w 35"/>
                <a:gd name="T1" fmla="*/ 35 h 40"/>
                <a:gd name="T2" fmla="*/ 5 w 35"/>
                <a:gd name="T3" fmla="*/ 13 h 40"/>
                <a:gd name="T4" fmla="*/ 27 w 35"/>
                <a:gd name="T5" fmla="*/ 4 h 40"/>
                <a:gd name="T6" fmla="*/ 30 w 35"/>
                <a:gd name="T7" fmla="*/ 27 h 40"/>
                <a:gd name="T8" fmla="*/ 9 w 35"/>
                <a:gd name="T9" fmla="*/ 35 h 40"/>
              </a:gdLst>
              <a:ahLst/>
              <a:cxnLst>
                <a:cxn ang="0">
                  <a:pos x="T0" y="T1"/>
                </a:cxn>
                <a:cxn ang="0">
                  <a:pos x="T2" y="T3"/>
                </a:cxn>
                <a:cxn ang="0">
                  <a:pos x="T4" y="T5"/>
                </a:cxn>
                <a:cxn ang="0">
                  <a:pos x="T6" y="T7"/>
                </a:cxn>
                <a:cxn ang="0">
                  <a:pos x="T8" y="T9"/>
                </a:cxn>
              </a:cxnLst>
              <a:rect l="0" t="0" r="r" b="b"/>
              <a:pathLst>
                <a:path w="35" h="40">
                  <a:moveTo>
                    <a:pt x="9" y="35"/>
                  </a:moveTo>
                  <a:cubicBezTo>
                    <a:pt x="2" y="31"/>
                    <a:pt x="0" y="21"/>
                    <a:pt x="5" y="13"/>
                  </a:cubicBezTo>
                  <a:cubicBezTo>
                    <a:pt x="10" y="4"/>
                    <a:pt x="20" y="0"/>
                    <a:pt x="27" y="4"/>
                  </a:cubicBezTo>
                  <a:cubicBezTo>
                    <a:pt x="34" y="8"/>
                    <a:pt x="35" y="19"/>
                    <a:pt x="30" y="27"/>
                  </a:cubicBezTo>
                  <a:cubicBezTo>
                    <a:pt x="25" y="36"/>
                    <a:pt x="16" y="40"/>
                    <a:pt x="9"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109" name="Freeform 851"/>
            <p:cNvSpPr/>
            <p:nvPr/>
          </p:nvSpPr>
          <p:spPr bwMode="auto">
            <a:xfrm>
              <a:off x="8145843" y="5499388"/>
              <a:ext cx="489012" cy="397933"/>
            </a:xfrm>
            <a:custGeom>
              <a:avLst/>
              <a:gdLst>
                <a:gd name="T0" fmla="*/ 3 w 191"/>
                <a:gd name="T1" fmla="*/ 12 h 155"/>
                <a:gd name="T2" fmla="*/ 4 w 191"/>
                <a:gd name="T3" fmla="*/ 12 h 155"/>
                <a:gd name="T4" fmla="*/ 10 w 191"/>
                <a:gd name="T5" fmla="*/ 10 h 155"/>
                <a:gd name="T6" fmla="*/ 35 w 191"/>
                <a:gd name="T7" fmla="*/ 1 h 155"/>
                <a:gd name="T8" fmla="*/ 58 w 191"/>
                <a:gd name="T9" fmla="*/ 6 h 155"/>
                <a:gd name="T10" fmla="*/ 52 w 191"/>
                <a:gd name="T11" fmla="*/ 9 h 155"/>
                <a:gd name="T12" fmla="*/ 50 w 191"/>
                <a:gd name="T13" fmla="*/ 19 h 155"/>
                <a:gd name="T14" fmla="*/ 60 w 191"/>
                <a:gd name="T15" fmla="*/ 14 h 155"/>
                <a:gd name="T16" fmla="*/ 64 w 191"/>
                <a:gd name="T17" fmla="*/ 7 h 155"/>
                <a:gd name="T18" fmla="*/ 65 w 191"/>
                <a:gd name="T19" fmla="*/ 15 h 155"/>
                <a:gd name="T20" fmla="*/ 53 w 191"/>
                <a:gd name="T21" fmla="*/ 41 h 155"/>
                <a:gd name="T22" fmla="*/ 65 w 191"/>
                <a:gd name="T23" fmla="*/ 20 h 155"/>
                <a:gd name="T24" fmla="*/ 70 w 191"/>
                <a:gd name="T25" fmla="*/ 19 h 155"/>
                <a:gd name="T26" fmla="*/ 75 w 191"/>
                <a:gd name="T27" fmla="*/ 50 h 155"/>
                <a:gd name="T28" fmla="*/ 95 w 191"/>
                <a:gd name="T29" fmla="*/ 63 h 155"/>
                <a:gd name="T30" fmla="*/ 130 w 191"/>
                <a:gd name="T31" fmla="*/ 35 h 155"/>
                <a:gd name="T32" fmla="*/ 191 w 191"/>
                <a:gd name="T33" fmla="*/ 79 h 155"/>
                <a:gd name="T34" fmla="*/ 183 w 191"/>
                <a:gd name="T35" fmla="*/ 81 h 155"/>
                <a:gd name="T36" fmla="*/ 92 w 191"/>
                <a:gd name="T37" fmla="*/ 81 h 155"/>
                <a:gd name="T38" fmla="*/ 77 w 191"/>
                <a:gd name="T39" fmla="*/ 79 h 155"/>
                <a:gd name="T40" fmla="*/ 71 w 191"/>
                <a:gd name="T41" fmla="*/ 71 h 155"/>
                <a:gd name="T42" fmla="*/ 61 w 191"/>
                <a:gd name="T43" fmla="*/ 63 h 155"/>
                <a:gd name="T44" fmla="*/ 61 w 191"/>
                <a:gd name="T45" fmla="*/ 63 h 155"/>
                <a:gd name="T46" fmla="*/ 61 w 191"/>
                <a:gd name="T47" fmla="*/ 63 h 155"/>
                <a:gd name="T48" fmla="*/ 57 w 191"/>
                <a:gd name="T49" fmla="*/ 57 h 155"/>
                <a:gd name="T50" fmla="*/ 57 w 191"/>
                <a:gd name="T51" fmla="*/ 55 h 155"/>
                <a:gd name="T52" fmla="*/ 56 w 191"/>
                <a:gd name="T53" fmla="*/ 50 h 155"/>
                <a:gd name="T54" fmla="*/ 60 w 191"/>
                <a:gd name="T55" fmla="*/ 94 h 155"/>
                <a:gd name="T56" fmla="*/ 46 w 191"/>
                <a:gd name="T57" fmla="*/ 155 h 155"/>
                <a:gd name="T58" fmla="*/ 41 w 191"/>
                <a:gd name="T59" fmla="*/ 105 h 155"/>
                <a:gd name="T60" fmla="*/ 40 w 191"/>
                <a:gd name="T61" fmla="*/ 104 h 155"/>
                <a:gd name="T62" fmla="*/ 32 w 191"/>
                <a:gd name="T63" fmla="*/ 87 h 155"/>
                <a:gd name="T64" fmla="*/ 5 w 191"/>
                <a:gd name="T65" fmla="*/ 152 h 155"/>
                <a:gd name="T66" fmla="*/ 2 w 191"/>
                <a:gd name="T67" fmla="*/ 66 h 155"/>
                <a:gd name="T68" fmla="*/ 15 w 191"/>
                <a:gd name="T69" fmla="*/ 40 h 155"/>
                <a:gd name="T70" fmla="*/ 1 w 191"/>
                <a:gd name="T71" fmla="*/ 29 h 155"/>
                <a:gd name="T72" fmla="*/ 0 w 191"/>
                <a:gd name="T73" fmla="*/ 28 h 155"/>
                <a:gd name="T74" fmla="*/ 3 w 191"/>
                <a:gd name="T75" fmla="*/ 12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91" h="155">
                  <a:moveTo>
                    <a:pt x="3" y="12"/>
                  </a:moveTo>
                  <a:cubicBezTo>
                    <a:pt x="3" y="12"/>
                    <a:pt x="3" y="12"/>
                    <a:pt x="3" y="12"/>
                  </a:cubicBezTo>
                  <a:cubicBezTo>
                    <a:pt x="3" y="12"/>
                    <a:pt x="3" y="12"/>
                    <a:pt x="3" y="12"/>
                  </a:cubicBezTo>
                  <a:cubicBezTo>
                    <a:pt x="4" y="12"/>
                    <a:pt x="4" y="12"/>
                    <a:pt x="4" y="12"/>
                  </a:cubicBezTo>
                  <a:cubicBezTo>
                    <a:pt x="6" y="11"/>
                    <a:pt x="6" y="11"/>
                    <a:pt x="6" y="11"/>
                  </a:cubicBezTo>
                  <a:cubicBezTo>
                    <a:pt x="10" y="10"/>
                    <a:pt x="10" y="10"/>
                    <a:pt x="10" y="10"/>
                  </a:cubicBezTo>
                  <a:cubicBezTo>
                    <a:pt x="19" y="7"/>
                    <a:pt x="19" y="7"/>
                    <a:pt x="19" y="7"/>
                  </a:cubicBezTo>
                  <a:cubicBezTo>
                    <a:pt x="35" y="1"/>
                    <a:pt x="35" y="1"/>
                    <a:pt x="35" y="1"/>
                  </a:cubicBezTo>
                  <a:cubicBezTo>
                    <a:pt x="37" y="0"/>
                    <a:pt x="44" y="0"/>
                    <a:pt x="46" y="1"/>
                  </a:cubicBezTo>
                  <a:cubicBezTo>
                    <a:pt x="51" y="2"/>
                    <a:pt x="54" y="4"/>
                    <a:pt x="58" y="6"/>
                  </a:cubicBezTo>
                  <a:cubicBezTo>
                    <a:pt x="57" y="6"/>
                    <a:pt x="57" y="6"/>
                    <a:pt x="57" y="6"/>
                  </a:cubicBezTo>
                  <a:cubicBezTo>
                    <a:pt x="52" y="9"/>
                    <a:pt x="52" y="9"/>
                    <a:pt x="52" y="9"/>
                  </a:cubicBezTo>
                  <a:cubicBezTo>
                    <a:pt x="54" y="15"/>
                    <a:pt x="54" y="15"/>
                    <a:pt x="54" y="15"/>
                  </a:cubicBezTo>
                  <a:cubicBezTo>
                    <a:pt x="50" y="19"/>
                    <a:pt x="50" y="19"/>
                    <a:pt x="50" y="19"/>
                  </a:cubicBezTo>
                  <a:cubicBezTo>
                    <a:pt x="45" y="43"/>
                    <a:pt x="45" y="43"/>
                    <a:pt x="45" y="43"/>
                  </a:cubicBezTo>
                  <a:cubicBezTo>
                    <a:pt x="60" y="14"/>
                    <a:pt x="60" y="14"/>
                    <a:pt x="60" y="14"/>
                  </a:cubicBezTo>
                  <a:cubicBezTo>
                    <a:pt x="60" y="13"/>
                    <a:pt x="60" y="13"/>
                    <a:pt x="60" y="13"/>
                  </a:cubicBezTo>
                  <a:cubicBezTo>
                    <a:pt x="64" y="7"/>
                    <a:pt x="64" y="7"/>
                    <a:pt x="64" y="7"/>
                  </a:cubicBezTo>
                  <a:cubicBezTo>
                    <a:pt x="67" y="9"/>
                    <a:pt x="67" y="9"/>
                    <a:pt x="67" y="9"/>
                  </a:cubicBezTo>
                  <a:cubicBezTo>
                    <a:pt x="65" y="15"/>
                    <a:pt x="65" y="15"/>
                    <a:pt x="65" y="15"/>
                  </a:cubicBezTo>
                  <a:cubicBezTo>
                    <a:pt x="64" y="16"/>
                    <a:pt x="64" y="16"/>
                    <a:pt x="64" y="16"/>
                  </a:cubicBezTo>
                  <a:cubicBezTo>
                    <a:pt x="53" y="41"/>
                    <a:pt x="53" y="41"/>
                    <a:pt x="53" y="41"/>
                  </a:cubicBezTo>
                  <a:cubicBezTo>
                    <a:pt x="65" y="26"/>
                    <a:pt x="65" y="26"/>
                    <a:pt x="65" y="26"/>
                  </a:cubicBezTo>
                  <a:cubicBezTo>
                    <a:pt x="65" y="20"/>
                    <a:pt x="65" y="20"/>
                    <a:pt x="65" y="20"/>
                  </a:cubicBezTo>
                  <a:cubicBezTo>
                    <a:pt x="69" y="19"/>
                    <a:pt x="69" y="19"/>
                    <a:pt x="69" y="19"/>
                  </a:cubicBezTo>
                  <a:cubicBezTo>
                    <a:pt x="69" y="19"/>
                    <a:pt x="69" y="19"/>
                    <a:pt x="70" y="19"/>
                  </a:cubicBezTo>
                  <a:cubicBezTo>
                    <a:pt x="75" y="50"/>
                    <a:pt x="75" y="50"/>
                    <a:pt x="75" y="50"/>
                  </a:cubicBezTo>
                  <a:cubicBezTo>
                    <a:pt x="75" y="50"/>
                    <a:pt x="75" y="50"/>
                    <a:pt x="75" y="50"/>
                  </a:cubicBezTo>
                  <a:cubicBezTo>
                    <a:pt x="82" y="55"/>
                    <a:pt x="82" y="55"/>
                    <a:pt x="82" y="55"/>
                  </a:cubicBezTo>
                  <a:cubicBezTo>
                    <a:pt x="95" y="63"/>
                    <a:pt x="95" y="63"/>
                    <a:pt x="95" y="63"/>
                  </a:cubicBezTo>
                  <a:cubicBezTo>
                    <a:pt x="95" y="64"/>
                    <a:pt x="95" y="64"/>
                    <a:pt x="95" y="64"/>
                  </a:cubicBezTo>
                  <a:cubicBezTo>
                    <a:pt x="130" y="35"/>
                    <a:pt x="130" y="35"/>
                    <a:pt x="130" y="35"/>
                  </a:cubicBezTo>
                  <a:cubicBezTo>
                    <a:pt x="132" y="33"/>
                    <a:pt x="136" y="33"/>
                    <a:pt x="138" y="35"/>
                  </a:cubicBezTo>
                  <a:cubicBezTo>
                    <a:pt x="191" y="79"/>
                    <a:pt x="191" y="79"/>
                    <a:pt x="191" y="79"/>
                  </a:cubicBezTo>
                  <a:cubicBezTo>
                    <a:pt x="190" y="80"/>
                    <a:pt x="189" y="81"/>
                    <a:pt x="187" y="81"/>
                  </a:cubicBezTo>
                  <a:cubicBezTo>
                    <a:pt x="183" y="81"/>
                    <a:pt x="183" y="81"/>
                    <a:pt x="183" y="81"/>
                  </a:cubicBezTo>
                  <a:cubicBezTo>
                    <a:pt x="94" y="67"/>
                    <a:pt x="94" y="67"/>
                    <a:pt x="94" y="67"/>
                  </a:cubicBezTo>
                  <a:cubicBezTo>
                    <a:pt x="92" y="81"/>
                    <a:pt x="92" y="81"/>
                    <a:pt x="92" y="81"/>
                  </a:cubicBezTo>
                  <a:cubicBezTo>
                    <a:pt x="80" y="81"/>
                    <a:pt x="80" y="81"/>
                    <a:pt x="80" y="81"/>
                  </a:cubicBezTo>
                  <a:cubicBezTo>
                    <a:pt x="79" y="81"/>
                    <a:pt x="78" y="80"/>
                    <a:pt x="77" y="79"/>
                  </a:cubicBezTo>
                  <a:cubicBezTo>
                    <a:pt x="79" y="77"/>
                    <a:pt x="79" y="77"/>
                    <a:pt x="79" y="77"/>
                  </a:cubicBezTo>
                  <a:cubicBezTo>
                    <a:pt x="71" y="71"/>
                    <a:pt x="71" y="71"/>
                    <a:pt x="71" y="71"/>
                  </a:cubicBezTo>
                  <a:cubicBezTo>
                    <a:pt x="65" y="66"/>
                    <a:pt x="65" y="66"/>
                    <a:pt x="65" y="66"/>
                  </a:cubicBezTo>
                  <a:cubicBezTo>
                    <a:pt x="61" y="63"/>
                    <a:pt x="61" y="63"/>
                    <a:pt x="61" y="63"/>
                  </a:cubicBezTo>
                  <a:cubicBezTo>
                    <a:pt x="61" y="63"/>
                    <a:pt x="61" y="63"/>
                    <a:pt x="61" y="63"/>
                  </a:cubicBezTo>
                  <a:cubicBezTo>
                    <a:pt x="61" y="63"/>
                    <a:pt x="61" y="63"/>
                    <a:pt x="61" y="63"/>
                  </a:cubicBezTo>
                  <a:cubicBezTo>
                    <a:pt x="61" y="63"/>
                    <a:pt x="61" y="63"/>
                    <a:pt x="61" y="63"/>
                  </a:cubicBezTo>
                  <a:cubicBezTo>
                    <a:pt x="61" y="63"/>
                    <a:pt x="61" y="63"/>
                    <a:pt x="61" y="63"/>
                  </a:cubicBezTo>
                  <a:cubicBezTo>
                    <a:pt x="53" y="50"/>
                    <a:pt x="59" y="59"/>
                    <a:pt x="57" y="57"/>
                  </a:cubicBezTo>
                  <a:cubicBezTo>
                    <a:pt x="57" y="57"/>
                    <a:pt x="57" y="57"/>
                    <a:pt x="57" y="57"/>
                  </a:cubicBezTo>
                  <a:cubicBezTo>
                    <a:pt x="57" y="56"/>
                    <a:pt x="57" y="56"/>
                    <a:pt x="57" y="56"/>
                  </a:cubicBezTo>
                  <a:cubicBezTo>
                    <a:pt x="57" y="55"/>
                    <a:pt x="57" y="55"/>
                    <a:pt x="57" y="55"/>
                  </a:cubicBezTo>
                  <a:cubicBezTo>
                    <a:pt x="57" y="53"/>
                    <a:pt x="57" y="53"/>
                    <a:pt x="57" y="53"/>
                  </a:cubicBezTo>
                  <a:cubicBezTo>
                    <a:pt x="56" y="50"/>
                    <a:pt x="56" y="50"/>
                    <a:pt x="56" y="50"/>
                  </a:cubicBezTo>
                  <a:cubicBezTo>
                    <a:pt x="54" y="56"/>
                    <a:pt x="51" y="63"/>
                    <a:pt x="49" y="71"/>
                  </a:cubicBezTo>
                  <a:cubicBezTo>
                    <a:pt x="51" y="76"/>
                    <a:pt x="55" y="85"/>
                    <a:pt x="60" y="94"/>
                  </a:cubicBezTo>
                  <a:cubicBezTo>
                    <a:pt x="65" y="120"/>
                    <a:pt x="64" y="137"/>
                    <a:pt x="65" y="154"/>
                  </a:cubicBezTo>
                  <a:cubicBezTo>
                    <a:pt x="46" y="155"/>
                    <a:pt x="46" y="155"/>
                    <a:pt x="46" y="155"/>
                  </a:cubicBezTo>
                  <a:cubicBezTo>
                    <a:pt x="41" y="111"/>
                    <a:pt x="41" y="111"/>
                    <a:pt x="41" y="111"/>
                  </a:cubicBezTo>
                  <a:cubicBezTo>
                    <a:pt x="41" y="105"/>
                    <a:pt x="41" y="105"/>
                    <a:pt x="41" y="105"/>
                  </a:cubicBezTo>
                  <a:cubicBezTo>
                    <a:pt x="41" y="105"/>
                    <a:pt x="41" y="105"/>
                    <a:pt x="41" y="105"/>
                  </a:cubicBezTo>
                  <a:cubicBezTo>
                    <a:pt x="40" y="104"/>
                    <a:pt x="40" y="104"/>
                    <a:pt x="40" y="104"/>
                  </a:cubicBezTo>
                  <a:cubicBezTo>
                    <a:pt x="35" y="94"/>
                    <a:pt x="35" y="94"/>
                    <a:pt x="35" y="94"/>
                  </a:cubicBezTo>
                  <a:cubicBezTo>
                    <a:pt x="32" y="87"/>
                    <a:pt x="32" y="87"/>
                    <a:pt x="32" y="87"/>
                  </a:cubicBezTo>
                  <a:cubicBezTo>
                    <a:pt x="31" y="106"/>
                    <a:pt x="28" y="136"/>
                    <a:pt x="25" y="154"/>
                  </a:cubicBezTo>
                  <a:cubicBezTo>
                    <a:pt x="5" y="152"/>
                    <a:pt x="5" y="152"/>
                    <a:pt x="5" y="152"/>
                  </a:cubicBezTo>
                  <a:cubicBezTo>
                    <a:pt x="8" y="124"/>
                    <a:pt x="10" y="98"/>
                    <a:pt x="11" y="70"/>
                  </a:cubicBezTo>
                  <a:cubicBezTo>
                    <a:pt x="8" y="69"/>
                    <a:pt x="5" y="67"/>
                    <a:pt x="2" y="66"/>
                  </a:cubicBezTo>
                  <a:cubicBezTo>
                    <a:pt x="2" y="66"/>
                    <a:pt x="2" y="66"/>
                    <a:pt x="2" y="66"/>
                  </a:cubicBezTo>
                  <a:cubicBezTo>
                    <a:pt x="6" y="57"/>
                    <a:pt x="11" y="49"/>
                    <a:pt x="15" y="40"/>
                  </a:cubicBezTo>
                  <a:cubicBezTo>
                    <a:pt x="1" y="29"/>
                    <a:pt x="1" y="29"/>
                    <a:pt x="1" y="29"/>
                  </a:cubicBezTo>
                  <a:cubicBezTo>
                    <a:pt x="1" y="29"/>
                    <a:pt x="1" y="29"/>
                    <a:pt x="1" y="29"/>
                  </a:cubicBezTo>
                  <a:cubicBezTo>
                    <a:pt x="0" y="28"/>
                    <a:pt x="0" y="28"/>
                    <a:pt x="0" y="28"/>
                  </a:cubicBezTo>
                  <a:cubicBezTo>
                    <a:pt x="0" y="28"/>
                    <a:pt x="0" y="28"/>
                    <a:pt x="0" y="28"/>
                  </a:cubicBezTo>
                  <a:cubicBezTo>
                    <a:pt x="0" y="28"/>
                    <a:pt x="0" y="28"/>
                    <a:pt x="0" y="28"/>
                  </a:cubicBezTo>
                  <a:cubicBezTo>
                    <a:pt x="0" y="28"/>
                    <a:pt x="3" y="8"/>
                    <a:pt x="3"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110" name="Freeform 852"/>
            <p:cNvSpPr>
              <a:spLocks noEditPoints="1"/>
            </p:cNvSpPr>
            <p:nvPr/>
          </p:nvSpPr>
          <p:spPr bwMode="auto">
            <a:xfrm>
              <a:off x="8337762" y="5711908"/>
              <a:ext cx="302516" cy="176739"/>
            </a:xfrm>
            <a:custGeom>
              <a:avLst/>
              <a:gdLst>
                <a:gd name="T0" fmla="*/ 63 w 118"/>
                <a:gd name="T1" fmla="*/ 46 h 69"/>
                <a:gd name="T2" fmla="*/ 118 w 118"/>
                <a:gd name="T3" fmla="*/ 0 h 69"/>
                <a:gd name="T4" fmla="*/ 118 w 118"/>
                <a:gd name="T5" fmla="*/ 63 h 69"/>
                <a:gd name="T6" fmla="*/ 112 w 118"/>
                <a:gd name="T7" fmla="*/ 69 h 69"/>
                <a:gd name="T8" fmla="*/ 5 w 118"/>
                <a:gd name="T9" fmla="*/ 69 h 69"/>
                <a:gd name="T10" fmla="*/ 0 w 118"/>
                <a:gd name="T11" fmla="*/ 63 h 69"/>
                <a:gd name="T12" fmla="*/ 0 w 118"/>
                <a:gd name="T13" fmla="*/ 0 h 69"/>
                <a:gd name="T14" fmla="*/ 55 w 118"/>
                <a:gd name="T15" fmla="*/ 46 h 69"/>
                <a:gd name="T16" fmla="*/ 63 w 118"/>
                <a:gd name="T17" fmla="*/ 46 h 69"/>
                <a:gd name="T18" fmla="*/ 84 w 118"/>
                <a:gd name="T19" fmla="*/ 39 h 69"/>
                <a:gd name="T20" fmla="*/ 110 w 118"/>
                <a:gd name="T21" fmla="*/ 64 h 69"/>
                <a:gd name="T22" fmla="*/ 111 w 118"/>
                <a:gd name="T23" fmla="*/ 64 h 69"/>
                <a:gd name="T24" fmla="*/ 113 w 118"/>
                <a:gd name="T25" fmla="*/ 64 h 69"/>
                <a:gd name="T26" fmla="*/ 113 w 118"/>
                <a:gd name="T27" fmla="*/ 61 h 69"/>
                <a:gd name="T28" fmla="*/ 87 w 118"/>
                <a:gd name="T29" fmla="*/ 36 h 69"/>
                <a:gd name="T30" fmla="*/ 84 w 118"/>
                <a:gd name="T31" fmla="*/ 37 h 69"/>
                <a:gd name="T32" fmla="*/ 84 w 118"/>
                <a:gd name="T33" fmla="*/ 39 h 69"/>
                <a:gd name="T34" fmla="*/ 34 w 118"/>
                <a:gd name="T35" fmla="*/ 37 h 69"/>
                <a:gd name="T36" fmla="*/ 31 w 118"/>
                <a:gd name="T37" fmla="*/ 36 h 69"/>
                <a:gd name="T38" fmla="*/ 5 w 118"/>
                <a:gd name="T39" fmla="*/ 61 h 69"/>
                <a:gd name="T40" fmla="*/ 5 w 118"/>
                <a:gd name="T41" fmla="*/ 64 h 69"/>
                <a:gd name="T42" fmla="*/ 6 w 118"/>
                <a:gd name="T43" fmla="*/ 64 h 69"/>
                <a:gd name="T44" fmla="*/ 8 w 118"/>
                <a:gd name="T45" fmla="*/ 64 h 69"/>
                <a:gd name="T46" fmla="*/ 34 w 118"/>
                <a:gd name="T47" fmla="*/ 39 h 69"/>
                <a:gd name="T48" fmla="*/ 34 w 118"/>
                <a:gd name="T49" fmla="*/ 3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8" h="69">
                  <a:moveTo>
                    <a:pt x="63" y="46"/>
                  </a:moveTo>
                  <a:cubicBezTo>
                    <a:pt x="118" y="0"/>
                    <a:pt x="118" y="0"/>
                    <a:pt x="118" y="0"/>
                  </a:cubicBezTo>
                  <a:cubicBezTo>
                    <a:pt x="118" y="63"/>
                    <a:pt x="118" y="63"/>
                    <a:pt x="118" y="63"/>
                  </a:cubicBezTo>
                  <a:cubicBezTo>
                    <a:pt x="118" y="66"/>
                    <a:pt x="116" y="69"/>
                    <a:pt x="112" y="69"/>
                  </a:cubicBezTo>
                  <a:cubicBezTo>
                    <a:pt x="5" y="69"/>
                    <a:pt x="5" y="69"/>
                    <a:pt x="5" y="69"/>
                  </a:cubicBezTo>
                  <a:cubicBezTo>
                    <a:pt x="2" y="69"/>
                    <a:pt x="0" y="66"/>
                    <a:pt x="0" y="63"/>
                  </a:cubicBezTo>
                  <a:cubicBezTo>
                    <a:pt x="0" y="0"/>
                    <a:pt x="0" y="0"/>
                    <a:pt x="0" y="0"/>
                  </a:cubicBezTo>
                  <a:cubicBezTo>
                    <a:pt x="55" y="46"/>
                    <a:pt x="55" y="46"/>
                    <a:pt x="55" y="46"/>
                  </a:cubicBezTo>
                  <a:cubicBezTo>
                    <a:pt x="57" y="47"/>
                    <a:pt x="61" y="47"/>
                    <a:pt x="63" y="46"/>
                  </a:cubicBezTo>
                  <a:close/>
                  <a:moveTo>
                    <a:pt x="84" y="39"/>
                  </a:moveTo>
                  <a:cubicBezTo>
                    <a:pt x="110" y="64"/>
                    <a:pt x="110" y="64"/>
                    <a:pt x="110" y="64"/>
                  </a:cubicBezTo>
                  <a:cubicBezTo>
                    <a:pt x="110" y="64"/>
                    <a:pt x="111" y="64"/>
                    <a:pt x="111" y="64"/>
                  </a:cubicBezTo>
                  <a:cubicBezTo>
                    <a:pt x="112" y="64"/>
                    <a:pt x="112" y="64"/>
                    <a:pt x="113" y="64"/>
                  </a:cubicBezTo>
                  <a:cubicBezTo>
                    <a:pt x="113" y="63"/>
                    <a:pt x="113" y="62"/>
                    <a:pt x="113" y="61"/>
                  </a:cubicBezTo>
                  <a:cubicBezTo>
                    <a:pt x="87" y="36"/>
                    <a:pt x="87" y="36"/>
                    <a:pt x="87" y="36"/>
                  </a:cubicBezTo>
                  <a:cubicBezTo>
                    <a:pt x="86" y="36"/>
                    <a:pt x="85" y="36"/>
                    <a:pt x="84" y="37"/>
                  </a:cubicBezTo>
                  <a:cubicBezTo>
                    <a:pt x="84" y="37"/>
                    <a:pt x="84" y="38"/>
                    <a:pt x="84" y="39"/>
                  </a:cubicBezTo>
                  <a:close/>
                  <a:moveTo>
                    <a:pt x="34" y="37"/>
                  </a:moveTo>
                  <a:cubicBezTo>
                    <a:pt x="33" y="36"/>
                    <a:pt x="32" y="36"/>
                    <a:pt x="31" y="36"/>
                  </a:cubicBezTo>
                  <a:cubicBezTo>
                    <a:pt x="5" y="61"/>
                    <a:pt x="5" y="61"/>
                    <a:pt x="5" y="61"/>
                  </a:cubicBezTo>
                  <a:cubicBezTo>
                    <a:pt x="4" y="62"/>
                    <a:pt x="4" y="63"/>
                    <a:pt x="5" y="64"/>
                  </a:cubicBezTo>
                  <a:cubicBezTo>
                    <a:pt x="5" y="64"/>
                    <a:pt x="6" y="64"/>
                    <a:pt x="6" y="64"/>
                  </a:cubicBezTo>
                  <a:cubicBezTo>
                    <a:pt x="7" y="64"/>
                    <a:pt x="7" y="64"/>
                    <a:pt x="8" y="64"/>
                  </a:cubicBezTo>
                  <a:cubicBezTo>
                    <a:pt x="34" y="39"/>
                    <a:pt x="34" y="39"/>
                    <a:pt x="34" y="39"/>
                  </a:cubicBezTo>
                  <a:cubicBezTo>
                    <a:pt x="34" y="38"/>
                    <a:pt x="34" y="37"/>
                    <a:pt x="34" y="3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111" name="Freeform 853"/>
            <p:cNvSpPr/>
            <p:nvPr/>
          </p:nvSpPr>
          <p:spPr bwMode="auto">
            <a:xfrm>
              <a:off x="8414746" y="5709740"/>
              <a:ext cx="169148" cy="43371"/>
            </a:xfrm>
            <a:custGeom>
              <a:avLst/>
              <a:gdLst>
                <a:gd name="T0" fmla="*/ 4 w 66"/>
                <a:gd name="T1" fmla="*/ 1 h 17"/>
                <a:gd name="T2" fmla="*/ 63 w 66"/>
                <a:gd name="T3" fmla="*/ 11 h 17"/>
                <a:gd name="T4" fmla="*/ 66 w 66"/>
                <a:gd name="T5" fmla="*/ 15 h 17"/>
                <a:gd name="T6" fmla="*/ 62 w 66"/>
                <a:gd name="T7" fmla="*/ 17 h 17"/>
                <a:gd name="T8" fmla="*/ 62 w 66"/>
                <a:gd name="T9" fmla="*/ 17 h 17"/>
                <a:gd name="T10" fmla="*/ 2 w 66"/>
                <a:gd name="T11" fmla="*/ 7 h 17"/>
                <a:gd name="T12" fmla="*/ 0 w 66"/>
                <a:gd name="T13" fmla="*/ 3 h 17"/>
                <a:gd name="T14" fmla="*/ 4 w 66"/>
                <a:gd name="T15" fmla="*/ 1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6" h="17">
                  <a:moveTo>
                    <a:pt x="4" y="1"/>
                  </a:moveTo>
                  <a:cubicBezTo>
                    <a:pt x="63" y="11"/>
                    <a:pt x="63" y="11"/>
                    <a:pt x="63" y="11"/>
                  </a:cubicBezTo>
                  <a:cubicBezTo>
                    <a:pt x="65" y="11"/>
                    <a:pt x="66" y="13"/>
                    <a:pt x="66" y="15"/>
                  </a:cubicBezTo>
                  <a:cubicBezTo>
                    <a:pt x="65" y="16"/>
                    <a:pt x="64" y="17"/>
                    <a:pt x="62" y="17"/>
                  </a:cubicBezTo>
                  <a:cubicBezTo>
                    <a:pt x="62" y="17"/>
                    <a:pt x="62" y="17"/>
                    <a:pt x="62" y="17"/>
                  </a:cubicBezTo>
                  <a:cubicBezTo>
                    <a:pt x="2" y="7"/>
                    <a:pt x="2" y="7"/>
                    <a:pt x="2" y="7"/>
                  </a:cubicBezTo>
                  <a:cubicBezTo>
                    <a:pt x="1" y="7"/>
                    <a:pt x="0" y="5"/>
                    <a:pt x="0" y="3"/>
                  </a:cubicBezTo>
                  <a:cubicBezTo>
                    <a:pt x="0" y="2"/>
                    <a:pt x="2" y="0"/>
                    <a:pt x="4"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112" name="Freeform 854"/>
            <p:cNvSpPr/>
            <p:nvPr/>
          </p:nvSpPr>
          <p:spPr bwMode="auto">
            <a:xfrm>
              <a:off x="8407156" y="5743352"/>
              <a:ext cx="135536" cy="35782"/>
            </a:xfrm>
            <a:custGeom>
              <a:avLst/>
              <a:gdLst>
                <a:gd name="T0" fmla="*/ 1 w 53"/>
                <a:gd name="T1" fmla="*/ 3 h 14"/>
                <a:gd name="T2" fmla="*/ 4 w 53"/>
                <a:gd name="T3" fmla="*/ 0 h 14"/>
                <a:gd name="T4" fmla="*/ 50 w 53"/>
                <a:gd name="T5" fmla="*/ 8 h 14"/>
                <a:gd name="T6" fmla="*/ 53 w 53"/>
                <a:gd name="T7" fmla="*/ 12 h 14"/>
                <a:gd name="T8" fmla="*/ 50 w 53"/>
                <a:gd name="T9" fmla="*/ 14 h 14"/>
                <a:gd name="T10" fmla="*/ 49 w 53"/>
                <a:gd name="T11" fmla="*/ 14 h 14"/>
                <a:gd name="T12" fmla="*/ 3 w 53"/>
                <a:gd name="T13" fmla="*/ 7 h 14"/>
                <a:gd name="T14" fmla="*/ 1 w 53"/>
                <a:gd name="T15" fmla="*/ 3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3" h="14">
                  <a:moveTo>
                    <a:pt x="1" y="3"/>
                  </a:moveTo>
                  <a:cubicBezTo>
                    <a:pt x="1" y="1"/>
                    <a:pt x="2" y="0"/>
                    <a:pt x="4" y="0"/>
                  </a:cubicBezTo>
                  <a:cubicBezTo>
                    <a:pt x="50" y="8"/>
                    <a:pt x="50" y="8"/>
                    <a:pt x="50" y="8"/>
                  </a:cubicBezTo>
                  <a:cubicBezTo>
                    <a:pt x="52" y="8"/>
                    <a:pt x="53" y="10"/>
                    <a:pt x="53" y="12"/>
                  </a:cubicBezTo>
                  <a:cubicBezTo>
                    <a:pt x="53" y="13"/>
                    <a:pt x="51" y="14"/>
                    <a:pt x="50" y="14"/>
                  </a:cubicBezTo>
                  <a:cubicBezTo>
                    <a:pt x="50" y="14"/>
                    <a:pt x="49" y="14"/>
                    <a:pt x="49" y="14"/>
                  </a:cubicBezTo>
                  <a:cubicBezTo>
                    <a:pt x="3" y="7"/>
                    <a:pt x="3" y="7"/>
                    <a:pt x="3" y="7"/>
                  </a:cubicBezTo>
                  <a:cubicBezTo>
                    <a:pt x="1" y="6"/>
                    <a:pt x="0" y="5"/>
                    <a:pt x="1"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113" name="Freeform 855"/>
            <p:cNvSpPr/>
            <p:nvPr/>
          </p:nvSpPr>
          <p:spPr bwMode="auto">
            <a:xfrm>
              <a:off x="8450527" y="5784555"/>
              <a:ext cx="61805" cy="22770"/>
            </a:xfrm>
            <a:custGeom>
              <a:avLst/>
              <a:gdLst>
                <a:gd name="T0" fmla="*/ 21 w 24"/>
                <a:gd name="T1" fmla="*/ 3 h 9"/>
                <a:gd name="T2" fmla="*/ 24 w 24"/>
                <a:gd name="T3" fmla="*/ 6 h 9"/>
                <a:gd name="T4" fmla="*/ 21 w 24"/>
                <a:gd name="T5" fmla="*/ 9 h 9"/>
                <a:gd name="T6" fmla="*/ 20 w 24"/>
                <a:gd name="T7" fmla="*/ 9 h 9"/>
                <a:gd name="T8" fmla="*/ 3 w 24"/>
                <a:gd name="T9" fmla="*/ 6 h 9"/>
                <a:gd name="T10" fmla="*/ 0 w 24"/>
                <a:gd name="T11" fmla="*/ 3 h 9"/>
                <a:gd name="T12" fmla="*/ 4 w 24"/>
                <a:gd name="T13" fmla="*/ 0 h 9"/>
                <a:gd name="T14" fmla="*/ 21 w 24"/>
                <a:gd name="T15" fmla="*/ 3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9">
                  <a:moveTo>
                    <a:pt x="21" y="3"/>
                  </a:moveTo>
                  <a:cubicBezTo>
                    <a:pt x="23" y="3"/>
                    <a:pt x="24" y="5"/>
                    <a:pt x="24" y="6"/>
                  </a:cubicBezTo>
                  <a:cubicBezTo>
                    <a:pt x="24" y="8"/>
                    <a:pt x="22" y="9"/>
                    <a:pt x="21" y="9"/>
                  </a:cubicBezTo>
                  <a:cubicBezTo>
                    <a:pt x="21" y="9"/>
                    <a:pt x="21" y="9"/>
                    <a:pt x="20" y="9"/>
                  </a:cubicBezTo>
                  <a:cubicBezTo>
                    <a:pt x="3" y="6"/>
                    <a:pt x="3" y="6"/>
                    <a:pt x="3" y="6"/>
                  </a:cubicBezTo>
                  <a:cubicBezTo>
                    <a:pt x="1" y="6"/>
                    <a:pt x="0" y="4"/>
                    <a:pt x="0" y="3"/>
                  </a:cubicBezTo>
                  <a:cubicBezTo>
                    <a:pt x="0" y="1"/>
                    <a:pt x="2" y="0"/>
                    <a:pt x="4" y="0"/>
                  </a:cubicBezTo>
                  <a:lnTo>
                    <a:pt x="21"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grpSp>
      <p:sp>
        <p:nvSpPr>
          <p:cNvPr id="114" name="文本框 113"/>
          <p:cNvSpPr txBox="1"/>
          <p:nvPr/>
        </p:nvSpPr>
        <p:spPr>
          <a:xfrm>
            <a:off x="1539833" y="2034002"/>
            <a:ext cx="1339922" cy="253916"/>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05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Add the title here</a:t>
            </a:r>
            <a:endParaRPr kumimoji="0" lang="zh-CN" altLang="en-US" sz="105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endParaRPr>
          </a:p>
        </p:txBody>
      </p:sp>
      <p:sp>
        <p:nvSpPr>
          <p:cNvPr id="115" name="文本框 114"/>
          <p:cNvSpPr txBox="1"/>
          <p:nvPr/>
        </p:nvSpPr>
        <p:spPr>
          <a:xfrm>
            <a:off x="1539833" y="3586577"/>
            <a:ext cx="1339922" cy="253916"/>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05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Add the title here</a:t>
            </a:r>
            <a:endParaRPr kumimoji="0" lang="zh-CN" altLang="en-US" sz="105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endParaRPr>
          </a:p>
        </p:txBody>
      </p:sp>
      <p:sp>
        <p:nvSpPr>
          <p:cNvPr id="116" name="文本框 115"/>
          <p:cNvSpPr txBox="1"/>
          <p:nvPr/>
        </p:nvSpPr>
        <p:spPr>
          <a:xfrm>
            <a:off x="3902033" y="2034002"/>
            <a:ext cx="1339922" cy="253916"/>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05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Add the title here</a:t>
            </a:r>
            <a:endParaRPr kumimoji="0" lang="zh-CN" altLang="en-US" sz="105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endParaRPr>
          </a:p>
        </p:txBody>
      </p:sp>
      <p:sp>
        <p:nvSpPr>
          <p:cNvPr id="117" name="文本框 116"/>
          <p:cNvSpPr txBox="1"/>
          <p:nvPr/>
        </p:nvSpPr>
        <p:spPr>
          <a:xfrm>
            <a:off x="3902033" y="3586577"/>
            <a:ext cx="1339922" cy="253916"/>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05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Add the title here</a:t>
            </a:r>
            <a:endParaRPr kumimoji="0" lang="zh-CN" altLang="en-US" sz="105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endParaRPr>
          </a:p>
        </p:txBody>
      </p:sp>
      <p:sp>
        <p:nvSpPr>
          <p:cNvPr id="118" name="文本框 117"/>
          <p:cNvSpPr txBox="1"/>
          <p:nvPr/>
        </p:nvSpPr>
        <p:spPr>
          <a:xfrm>
            <a:off x="6264233" y="2034002"/>
            <a:ext cx="1339922" cy="253916"/>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05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Add the title here</a:t>
            </a:r>
            <a:endParaRPr kumimoji="0" lang="zh-CN" altLang="en-US" sz="105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endParaRPr>
          </a:p>
        </p:txBody>
      </p:sp>
      <p:sp>
        <p:nvSpPr>
          <p:cNvPr id="119" name="文本框 118"/>
          <p:cNvSpPr txBox="1"/>
          <p:nvPr/>
        </p:nvSpPr>
        <p:spPr>
          <a:xfrm>
            <a:off x="6264233" y="3586577"/>
            <a:ext cx="1339922" cy="253916"/>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05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Add the title here</a:t>
            </a:r>
            <a:endParaRPr kumimoji="0" lang="zh-CN" altLang="en-US" sz="105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endParaRPr>
          </a:p>
        </p:txBody>
      </p:sp>
      <p:cxnSp>
        <p:nvCxnSpPr>
          <p:cNvPr id="120" name="直接连接符 119"/>
          <p:cNvCxnSpPr/>
          <p:nvPr/>
        </p:nvCxnSpPr>
        <p:spPr>
          <a:xfrm>
            <a:off x="1900708" y="2354545"/>
            <a:ext cx="618173" cy="0"/>
          </a:xfrm>
          <a:prstGeom prst="line">
            <a:avLst/>
          </a:prstGeom>
          <a:ln w="444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21" name="直接连接符 120"/>
          <p:cNvCxnSpPr/>
          <p:nvPr/>
        </p:nvCxnSpPr>
        <p:spPr>
          <a:xfrm>
            <a:off x="1900708" y="3907120"/>
            <a:ext cx="618173" cy="0"/>
          </a:xfrm>
          <a:prstGeom prst="line">
            <a:avLst/>
          </a:prstGeom>
          <a:ln w="444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22" name="直接连接符 121"/>
          <p:cNvCxnSpPr/>
          <p:nvPr/>
        </p:nvCxnSpPr>
        <p:spPr>
          <a:xfrm>
            <a:off x="4262908" y="2354545"/>
            <a:ext cx="618173" cy="0"/>
          </a:xfrm>
          <a:prstGeom prst="line">
            <a:avLst/>
          </a:prstGeom>
          <a:ln w="444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23" name="直接连接符 122"/>
          <p:cNvCxnSpPr/>
          <p:nvPr/>
        </p:nvCxnSpPr>
        <p:spPr>
          <a:xfrm>
            <a:off x="4262908" y="3907120"/>
            <a:ext cx="618173" cy="0"/>
          </a:xfrm>
          <a:prstGeom prst="line">
            <a:avLst/>
          </a:prstGeom>
          <a:ln w="444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24" name="直接连接符 123"/>
          <p:cNvCxnSpPr/>
          <p:nvPr/>
        </p:nvCxnSpPr>
        <p:spPr>
          <a:xfrm>
            <a:off x="6625108" y="2354545"/>
            <a:ext cx="618173" cy="0"/>
          </a:xfrm>
          <a:prstGeom prst="line">
            <a:avLst/>
          </a:prstGeom>
          <a:ln w="444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25" name="直接连接符 124"/>
          <p:cNvCxnSpPr/>
          <p:nvPr/>
        </p:nvCxnSpPr>
        <p:spPr>
          <a:xfrm>
            <a:off x="6625108" y="3907120"/>
            <a:ext cx="618173" cy="0"/>
          </a:xfrm>
          <a:prstGeom prst="line">
            <a:avLst/>
          </a:prstGeom>
          <a:ln w="444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0">
        <p15:prstTrans prst="drape"/>
      </p:transition>
    </mc:Choice>
    <mc:Fallback xmlns="">
      <p:transition spd="slow" advClick="0"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16" fill="hold" nodeType="withEffect">
                                      <p:stCondLst>
                                        <p:cond delay="20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par>
                                    <p:cTn id="15" presetID="53" presetClass="entr" presetSubtype="16" fill="hold" nodeType="withEffect">
                                      <p:stCondLst>
                                        <p:cond delay="40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par>
                                    <p:cTn id="20" presetID="53" presetClass="entr" presetSubtype="16" fill="hold" nodeType="withEffect">
                                      <p:stCondLst>
                                        <p:cond delay="60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childTnLst>
                                    </p:cTn>
                                  </p:par>
                                  <p:par>
                                    <p:cTn id="25" presetID="53" presetClass="entr" presetSubtype="16" fill="hold" nodeType="withEffect">
                                      <p:stCondLst>
                                        <p:cond delay="80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childTnLst>
                                    </p:cTn>
                                  </p:par>
                                  <p:par>
                                    <p:cTn id="30" presetID="53" presetClass="entr" presetSubtype="16" fill="hold" nodeType="withEffect">
                                      <p:stCondLst>
                                        <p:cond delay="1000"/>
                                      </p:stCondLst>
                                      <p:childTnLst>
                                        <p:set>
                                          <p:cBhvr>
                                            <p:cTn id="31" dur="1" fill="hold">
                                              <p:stCondLst>
                                                <p:cond delay="0"/>
                                              </p:stCondLst>
                                            </p:cTn>
                                            <p:tgtEl>
                                              <p:spTgt spid="19"/>
                                            </p:tgtEl>
                                            <p:attrNameLst>
                                              <p:attrName>style.visibility</p:attrName>
                                            </p:attrNameLst>
                                          </p:cBhvr>
                                          <p:to>
                                            <p:strVal val="visible"/>
                                          </p:to>
                                        </p:set>
                                        <p:anim calcmode="lin" valueType="num">
                                          <p:cBhvr>
                                            <p:cTn id="32" dur="500" fill="hold"/>
                                            <p:tgtEl>
                                              <p:spTgt spid="19"/>
                                            </p:tgtEl>
                                            <p:attrNameLst>
                                              <p:attrName>ppt_w</p:attrName>
                                            </p:attrNameLst>
                                          </p:cBhvr>
                                          <p:tavLst>
                                            <p:tav tm="0">
                                              <p:val>
                                                <p:fltVal val="0"/>
                                              </p:val>
                                            </p:tav>
                                            <p:tav tm="100000">
                                              <p:val>
                                                <p:strVal val="#ppt_w"/>
                                              </p:val>
                                            </p:tav>
                                          </p:tavLst>
                                        </p:anim>
                                        <p:anim calcmode="lin" valueType="num">
                                          <p:cBhvr>
                                            <p:cTn id="33" dur="500" fill="hold"/>
                                            <p:tgtEl>
                                              <p:spTgt spid="19"/>
                                            </p:tgtEl>
                                            <p:attrNameLst>
                                              <p:attrName>ppt_h</p:attrName>
                                            </p:attrNameLst>
                                          </p:cBhvr>
                                          <p:tavLst>
                                            <p:tav tm="0">
                                              <p:val>
                                                <p:fltVal val="0"/>
                                              </p:val>
                                            </p:tav>
                                            <p:tav tm="100000">
                                              <p:val>
                                                <p:strVal val="#ppt_h"/>
                                              </p:val>
                                            </p:tav>
                                          </p:tavLst>
                                        </p:anim>
                                        <p:animEffect transition="in" filter="fade">
                                          <p:cBhvr>
                                            <p:cTn id="34" dur="500"/>
                                            <p:tgtEl>
                                              <p:spTgt spid="19"/>
                                            </p:tgtEl>
                                          </p:cBhvr>
                                        </p:animEffect>
                                      </p:childTnLst>
                                    </p:cTn>
                                  </p:par>
                                </p:childTnLst>
                              </p:cTn>
                            </p:par>
                            <p:par>
                              <p:cTn id="35" fill="hold">
                                <p:stCondLst>
                                  <p:cond delay="500"/>
                                </p:stCondLst>
                                <p:childTnLst>
                                  <p:par>
                                    <p:cTn id="36" presetID="2" presetClass="entr" presetSubtype="4" accel="60000" fill="hold" nodeType="afterEffect" p14:presetBounceEnd="40000">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14:bounceEnd="40000">
                                          <p:cBhvr additive="base">
                                            <p:cTn id="38" dur="500" fill="hold"/>
                                            <p:tgtEl>
                                              <p:spTgt spid="22"/>
                                            </p:tgtEl>
                                            <p:attrNameLst>
                                              <p:attrName>ppt_x</p:attrName>
                                            </p:attrNameLst>
                                          </p:cBhvr>
                                          <p:tavLst>
                                            <p:tav tm="0">
                                              <p:val>
                                                <p:strVal val="#ppt_x"/>
                                              </p:val>
                                            </p:tav>
                                            <p:tav tm="100000">
                                              <p:val>
                                                <p:strVal val="#ppt_x"/>
                                              </p:val>
                                            </p:tav>
                                          </p:tavLst>
                                        </p:anim>
                                        <p:anim calcmode="lin" valueType="num" p14:bounceEnd="40000">
                                          <p:cBhvr additive="base">
                                            <p:cTn id="39" dur="500" fill="hold"/>
                                            <p:tgtEl>
                                              <p:spTgt spid="22"/>
                                            </p:tgtEl>
                                            <p:attrNameLst>
                                              <p:attrName>ppt_y</p:attrName>
                                            </p:attrNameLst>
                                          </p:cBhvr>
                                          <p:tavLst>
                                            <p:tav tm="0">
                                              <p:val>
                                                <p:strVal val="1+#ppt_h/2"/>
                                              </p:val>
                                            </p:tav>
                                            <p:tav tm="100000">
                                              <p:val>
                                                <p:strVal val="#ppt_y"/>
                                              </p:val>
                                            </p:tav>
                                          </p:tavLst>
                                        </p:anim>
                                      </p:childTnLst>
                                    </p:cTn>
                                  </p:par>
                                  <p:par>
                                    <p:cTn id="40" presetID="53" presetClass="entr" presetSubtype="16" fill="hold" grpId="0" nodeType="withEffect">
                                      <p:stCondLst>
                                        <p:cond delay="0"/>
                                      </p:stCondLst>
                                      <p:iterate type="lt">
                                        <p:tmPct val="10000"/>
                                      </p:iterate>
                                      <p:childTnLst>
                                        <p:set>
                                          <p:cBhvr>
                                            <p:cTn id="41" dur="1" fill="hold">
                                              <p:stCondLst>
                                                <p:cond delay="0"/>
                                              </p:stCondLst>
                                            </p:cTn>
                                            <p:tgtEl>
                                              <p:spTgt spid="114"/>
                                            </p:tgtEl>
                                            <p:attrNameLst>
                                              <p:attrName>style.visibility</p:attrName>
                                            </p:attrNameLst>
                                          </p:cBhvr>
                                          <p:to>
                                            <p:strVal val="visible"/>
                                          </p:to>
                                        </p:set>
                                        <p:anim calcmode="lin" valueType="num">
                                          <p:cBhvr>
                                            <p:cTn id="42" dur="500" fill="hold"/>
                                            <p:tgtEl>
                                              <p:spTgt spid="114"/>
                                            </p:tgtEl>
                                            <p:attrNameLst>
                                              <p:attrName>ppt_w</p:attrName>
                                            </p:attrNameLst>
                                          </p:cBhvr>
                                          <p:tavLst>
                                            <p:tav tm="0">
                                              <p:val>
                                                <p:fltVal val="0"/>
                                              </p:val>
                                            </p:tav>
                                            <p:tav tm="100000">
                                              <p:val>
                                                <p:strVal val="#ppt_w"/>
                                              </p:val>
                                            </p:tav>
                                          </p:tavLst>
                                        </p:anim>
                                        <p:anim calcmode="lin" valueType="num">
                                          <p:cBhvr>
                                            <p:cTn id="43" dur="500" fill="hold"/>
                                            <p:tgtEl>
                                              <p:spTgt spid="114"/>
                                            </p:tgtEl>
                                            <p:attrNameLst>
                                              <p:attrName>ppt_h</p:attrName>
                                            </p:attrNameLst>
                                          </p:cBhvr>
                                          <p:tavLst>
                                            <p:tav tm="0">
                                              <p:val>
                                                <p:fltVal val="0"/>
                                              </p:val>
                                            </p:tav>
                                            <p:tav tm="100000">
                                              <p:val>
                                                <p:strVal val="#ppt_h"/>
                                              </p:val>
                                            </p:tav>
                                          </p:tavLst>
                                        </p:anim>
                                        <p:animEffect transition="in" filter="fade">
                                          <p:cBhvr>
                                            <p:cTn id="44" dur="500"/>
                                            <p:tgtEl>
                                              <p:spTgt spid="114"/>
                                            </p:tgtEl>
                                          </p:cBhvr>
                                        </p:animEffect>
                                      </p:childTnLst>
                                    </p:cTn>
                                  </p:par>
                                  <p:par>
                                    <p:cTn id="45" presetID="16" presetClass="entr" presetSubtype="37" fill="hold" nodeType="withEffect">
                                      <p:stCondLst>
                                        <p:cond delay="0"/>
                                      </p:stCondLst>
                                      <p:childTnLst>
                                        <p:set>
                                          <p:cBhvr>
                                            <p:cTn id="46" dur="1" fill="hold">
                                              <p:stCondLst>
                                                <p:cond delay="0"/>
                                              </p:stCondLst>
                                            </p:cTn>
                                            <p:tgtEl>
                                              <p:spTgt spid="120"/>
                                            </p:tgtEl>
                                            <p:attrNameLst>
                                              <p:attrName>style.visibility</p:attrName>
                                            </p:attrNameLst>
                                          </p:cBhvr>
                                          <p:to>
                                            <p:strVal val="visible"/>
                                          </p:to>
                                        </p:set>
                                        <p:animEffect transition="in" filter="barn(outVertical)">
                                          <p:cBhvr>
                                            <p:cTn id="47" dur="500"/>
                                            <p:tgtEl>
                                              <p:spTgt spid="120"/>
                                            </p:tgtEl>
                                          </p:cBhvr>
                                        </p:animEffect>
                                      </p:childTnLst>
                                    </p:cTn>
                                  </p:par>
                                </p:childTnLst>
                              </p:cTn>
                            </p:par>
                            <p:par>
                              <p:cTn id="48" fill="hold">
                                <p:stCondLst>
                                  <p:cond delay="2849"/>
                                </p:stCondLst>
                                <p:childTnLst>
                                  <p:par>
                                    <p:cTn id="49" presetID="2" presetClass="entr" presetSubtype="4" accel="60000" fill="hold" nodeType="afterEffect" p14:presetBounceEnd="40000">
                                      <p:stCondLst>
                                        <p:cond delay="0"/>
                                      </p:stCondLst>
                                      <p:childTnLst>
                                        <p:set>
                                          <p:cBhvr>
                                            <p:cTn id="50" dur="1" fill="hold">
                                              <p:stCondLst>
                                                <p:cond delay="0"/>
                                              </p:stCondLst>
                                            </p:cTn>
                                            <p:tgtEl>
                                              <p:spTgt spid="83"/>
                                            </p:tgtEl>
                                            <p:attrNameLst>
                                              <p:attrName>style.visibility</p:attrName>
                                            </p:attrNameLst>
                                          </p:cBhvr>
                                          <p:to>
                                            <p:strVal val="visible"/>
                                          </p:to>
                                        </p:set>
                                        <p:anim calcmode="lin" valueType="num" p14:bounceEnd="40000">
                                          <p:cBhvr additive="base">
                                            <p:cTn id="51" dur="500" fill="hold"/>
                                            <p:tgtEl>
                                              <p:spTgt spid="83"/>
                                            </p:tgtEl>
                                            <p:attrNameLst>
                                              <p:attrName>ppt_x</p:attrName>
                                            </p:attrNameLst>
                                          </p:cBhvr>
                                          <p:tavLst>
                                            <p:tav tm="0">
                                              <p:val>
                                                <p:strVal val="#ppt_x"/>
                                              </p:val>
                                            </p:tav>
                                            <p:tav tm="100000">
                                              <p:val>
                                                <p:strVal val="#ppt_x"/>
                                              </p:val>
                                            </p:tav>
                                          </p:tavLst>
                                        </p:anim>
                                        <p:anim calcmode="lin" valueType="num" p14:bounceEnd="40000">
                                          <p:cBhvr additive="base">
                                            <p:cTn id="52" dur="500" fill="hold"/>
                                            <p:tgtEl>
                                              <p:spTgt spid="83"/>
                                            </p:tgtEl>
                                            <p:attrNameLst>
                                              <p:attrName>ppt_y</p:attrName>
                                            </p:attrNameLst>
                                          </p:cBhvr>
                                          <p:tavLst>
                                            <p:tav tm="0">
                                              <p:val>
                                                <p:strVal val="1+#ppt_h/2"/>
                                              </p:val>
                                            </p:tav>
                                            <p:tav tm="100000">
                                              <p:val>
                                                <p:strVal val="#ppt_y"/>
                                              </p:val>
                                            </p:tav>
                                          </p:tavLst>
                                        </p:anim>
                                      </p:childTnLst>
                                    </p:cTn>
                                  </p:par>
                                  <p:par>
                                    <p:cTn id="53" presetID="53" presetClass="entr" presetSubtype="16" fill="hold" grpId="0" nodeType="withEffect">
                                      <p:stCondLst>
                                        <p:cond delay="0"/>
                                      </p:stCondLst>
                                      <p:iterate type="lt">
                                        <p:tmPct val="10000"/>
                                      </p:iterate>
                                      <p:childTnLst>
                                        <p:set>
                                          <p:cBhvr>
                                            <p:cTn id="54" dur="1" fill="hold">
                                              <p:stCondLst>
                                                <p:cond delay="0"/>
                                              </p:stCondLst>
                                            </p:cTn>
                                            <p:tgtEl>
                                              <p:spTgt spid="116"/>
                                            </p:tgtEl>
                                            <p:attrNameLst>
                                              <p:attrName>style.visibility</p:attrName>
                                            </p:attrNameLst>
                                          </p:cBhvr>
                                          <p:to>
                                            <p:strVal val="visible"/>
                                          </p:to>
                                        </p:set>
                                        <p:anim calcmode="lin" valueType="num">
                                          <p:cBhvr>
                                            <p:cTn id="55" dur="500" fill="hold"/>
                                            <p:tgtEl>
                                              <p:spTgt spid="116"/>
                                            </p:tgtEl>
                                            <p:attrNameLst>
                                              <p:attrName>ppt_w</p:attrName>
                                            </p:attrNameLst>
                                          </p:cBhvr>
                                          <p:tavLst>
                                            <p:tav tm="0">
                                              <p:val>
                                                <p:fltVal val="0"/>
                                              </p:val>
                                            </p:tav>
                                            <p:tav tm="100000">
                                              <p:val>
                                                <p:strVal val="#ppt_w"/>
                                              </p:val>
                                            </p:tav>
                                          </p:tavLst>
                                        </p:anim>
                                        <p:anim calcmode="lin" valueType="num">
                                          <p:cBhvr>
                                            <p:cTn id="56" dur="500" fill="hold"/>
                                            <p:tgtEl>
                                              <p:spTgt spid="116"/>
                                            </p:tgtEl>
                                            <p:attrNameLst>
                                              <p:attrName>ppt_h</p:attrName>
                                            </p:attrNameLst>
                                          </p:cBhvr>
                                          <p:tavLst>
                                            <p:tav tm="0">
                                              <p:val>
                                                <p:fltVal val="0"/>
                                              </p:val>
                                            </p:tav>
                                            <p:tav tm="100000">
                                              <p:val>
                                                <p:strVal val="#ppt_h"/>
                                              </p:val>
                                            </p:tav>
                                          </p:tavLst>
                                        </p:anim>
                                        <p:animEffect transition="in" filter="fade">
                                          <p:cBhvr>
                                            <p:cTn id="57" dur="500"/>
                                            <p:tgtEl>
                                              <p:spTgt spid="116"/>
                                            </p:tgtEl>
                                          </p:cBhvr>
                                        </p:animEffect>
                                      </p:childTnLst>
                                    </p:cTn>
                                  </p:par>
                                  <p:par>
                                    <p:cTn id="58" presetID="16" presetClass="entr" presetSubtype="37" fill="hold" nodeType="withEffect">
                                      <p:stCondLst>
                                        <p:cond delay="0"/>
                                      </p:stCondLst>
                                      <p:childTnLst>
                                        <p:set>
                                          <p:cBhvr>
                                            <p:cTn id="59" dur="1" fill="hold">
                                              <p:stCondLst>
                                                <p:cond delay="0"/>
                                              </p:stCondLst>
                                            </p:cTn>
                                            <p:tgtEl>
                                              <p:spTgt spid="122"/>
                                            </p:tgtEl>
                                            <p:attrNameLst>
                                              <p:attrName>style.visibility</p:attrName>
                                            </p:attrNameLst>
                                          </p:cBhvr>
                                          <p:to>
                                            <p:strVal val="visible"/>
                                          </p:to>
                                        </p:set>
                                        <p:animEffect transition="in" filter="barn(outVertical)">
                                          <p:cBhvr>
                                            <p:cTn id="60" dur="500"/>
                                            <p:tgtEl>
                                              <p:spTgt spid="122"/>
                                            </p:tgtEl>
                                          </p:cBhvr>
                                        </p:animEffect>
                                      </p:childTnLst>
                                    </p:cTn>
                                  </p:par>
                                </p:childTnLst>
                              </p:cTn>
                            </p:par>
                            <p:par>
                              <p:cTn id="61" fill="hold">
                                <p:stCondLst>
                                  <p:cond delay="4199"/>
                                </p:stCondLst>
                                <p:childTnLst>
                                  <p:par>
                                    <p:cTn id="62" presetID="2" presetClass="entr" presetSubtype="4" accel="60000" fill="hold" nodeType="afterEffect" p14:presetBounceEnd="40000">
                                      <p:stCondLst>
                                        <p:cond delay="0"/>
                                      </p:stCondLst>
                                      <p:childTnLst>
                                        <p:set>
                                          <p:cBhvr>
                                            <p:cTn id="63" dur="1" fill="hold">
                                              <p:stCondLst>
                                                <p:cond delay="0"/>
                                              </p:stCondLst>
                                            </p:cTn>
                                            <p:tgtEl>
                                              <p:spTgt spid="91"/>
                                            </p:tgtEl>
                                            <p:attrNameLst>
                                              <p:attrName>style.visibility</p:attrName>
                                            </p:attrNameLst>
                                          </p:cBhvr>
                                          <p:to>
                                            <p:strVal val="visible"/>
                                          </p:to>
                                        </p:set>
                                        <p:anim calcmode="lin" valueType="num" p14:bounceEnd="40000">
                                          <p:cBhvr additive="base">
                                            <p:cTn id="64" dur="500" fill="hold"/>
                                            <p:tgtEl>
                                              <p:spTgt spid="91"/>
                                            </p:tgtEl>
                                            <p:attrNameLst>
                                              <p:attrName>ppt_x</p:attrName>
                                            </p:attrNameLst>
                                          </p:cBhvr>
                                          <p:tavLst>
                                            <p:tav tm="0">
                                              <p:val>
                                                <p:strVal val="#ppt_x"/>
                                              </p:val>
                                            </p:tav>
                                            <p:tav tm="100000">
                                              <p:val>
                                                <p:strVal val="#ppt_x"/>
                                              </p:val>
                                            </p:tav>
                                          </p:tavLst>
                                        </p:anim>
                                        <p:anim calcmode="lin" valueType="num" p14:bounceEnd="40000">
                                          <p:cBhvr additive="base">
                                            <p:cTn id="65" dur="500" fill="hold"/>
                                            <p:tgtEl>
                                              <p:spTgt spid="91"/>
                                            </p:tgtEl>
                                            <p:attrNameLst>
                                              <p:attrName>ppt_y</p:attrName>
                                            </p:attrNameLst>
                                          </p:cBhvr>
                                          <p:tavLst>
                                            <p:tav tm="0">
                                              <p:val>
                                                <p:strVal val="1+#ppt_h/2"/>
                                              </p:val>
                                            </p:tav>
                                            <p:tav tm="100000">
                                              <p:val>
                                                <p:strVal val="#ppt_y"/>
                                              </p:val>
                                            </p:tav>
                                          </p:tavLst>
                                        </p:anim>
                                      </p:childTnLst>
                                    </p:cTn>
                                  </p:par>
                                  <p:par>
                                    <p:cTn id="66" presetID="53" presetClass="entr" presetSubtype="16" fill="hold" grpId="0" nodeType="withEffect">
                                      <p:stCondLst>
                                        <p:cond delay="0"/>
                                      </p:stCondLst>
                                      <p:iterate type="lt">
                                        <p:tmPct val="10000"/>
                                      </p:iterate>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par>
                                    <p:cTn id="71" presetID="16" presetClass="entr" presetSubtype="37" fill="hold" nodeType="withEffect">
                                      <p:stCondLst>
                                        <p:cond delay="0"/>
                                      </p:stCondLst>
                                      <p:childTnLst>
                                        <p:set>
                                          <p:cBhvr>
                                            <p:cTn id="72" dur="1" fill="hold">
                                              <p:stCondLst>
                                                <p:cond delay="0"/>
                                              </p:stCondLst>
                                            </p:cTn>
                                            <p:tgtEl>
                                              <p:spTgt spid="124"/>
                                            </p:tgtEl>
                                            <p:attrNameLst>
                                              <p:attrName>style.visibility</p:attrName>
                                            </p:attrNameLst>
                                          </p:cBhvr>
                                          <p:to>
                                            <p:strVal val="visible"/>
                                          </p:to>
                                        </p:set>
                                        <p:animEffect transition="in" filter="barn(outVertical)">
                                          <p:cBhvr>
                                            <p:cTn id="73" dur="500"/>
                                            <p:tgtEl>
                                              <p:spTgt spid="124"/>
                                            </p:tgtEl>
                                          </p:cBhvr>
                                        </p:animEffect>
                                      </p:childTnLst>
                                    </p:cTn>
                                  </p:par>
                                </p:childTnLst>
                              </p:cTn>
                            </p:par>
                            <p:par>
                              <p:cTn id="74" fill="hold">
                                <p:stCondLst>
                                  <p:cond delay="5550"/>
                                </p:stCondLst>
                                <p:childTnLst>
                                  <p:par>
                                    <p:cTn id="75" presetID="2" presetClass="entr" presetSubtype="4" accel="60000" fill="hold" grpId="0" nodeType="afterEffect" p14:presetBounceEnd="40000">
                                      <p:stCondLst>
                                        <p:cond delay="0"/>
                                      </p:stCondLst>
                                      <p:childTnLst>
                                        <p:set>
                                          <p:cBhvr>
                                            <p:cTn id="76" dur="1" fill="hold">
                                              <p:stCondLst>
                                                <p:cond delay="0"/>
                                              </p:stCondLst>
                                            </p:cTn>
                                            <p:tgtEl>
                                              <p:spTgt spid="94"/>
                                            </p:tgtEl>
                                            <p:attrNameLst>
                                              <p:attrName>style.visibility</p:attrName>
                                            </p:attrNameLst>
                                          </p:cBhvr>
                                          <p:to>
                                            <p:strVal val="visible"/>
                                          </p:to>
                                        </p:set>
                                        <p:anim calcmode="lin" valueType="num" p14:bounceEnd="40000">
                                          <p:cBhvr additive="base">
                                            <p:cTn id="77" dur="500" fill="hold"/>
                                            <p:tgtEl>
                                              <p:spTgt spid="94"/>
                                            </p:tgtEl>
                                            <p:attrNameLst>
                                              <p:attrName>ppt_x</p:attrName>
                                            </p:attrNameLst>
                                          </p:cBhvr>
                                          <p:tavLst>
                                            <p:tav tm="0">
                                              <p:val>
                                                <p:strVal val="#ppt_x"/>
                                              </p:val>
                                            </p:tav>
                                            <p:tav tm="100000">
                                              <p:val>
                                                <p:strVal val="#ppt_x"/>
                                              </p:val>
                                            </p:tav>
                                          </p:tavLst>
                                        </p:anim>
                                        <p:anim calcmode="lin" valueType="num" p14:bounceEnd="40000">
                                          <p:cBhvr additive="base">
                                            <p:cTn id="78" dur="500" fill="hold"/>
                                            <p:tgtEl>
                                              <p:spTgt spid="94"/>
                                            </p:tgtEl>
                                            <p:attrNameLst>
                                              <p:attrName>ppt_y</p:attrName>
                                            </p:attrNameLst>
                                          </p:cBhvr>
                                          <p:tavLst>
                                            <p:tav tm="0">
                                              <p:val>
                                                <p:strVal val="1+#ppt_h/2"/>
                                              </p:val>
                                            </p:tav>
                                            <p:tav tm="100000">
                                              <p:val>
                                                <p:strVal val="#ppt_y"/>
                                              </p:val>
                                            </p:tav>
                                          </p:tavLst>
                                        </p:anim>
                                      </p:childTnLst>
                                    </p:cTn>
                                  </p:par>
                                  <p:par>
                                    <p:cTn id="79" presetID="53" presetClass="entr" presetSubtype="16" fill="hold" grpId="0" nodeType="withEffect">
                                      <p:stCondLst>
                                        <p:cond delay="0"/>
                                      </p:stCondLst>
                                      <p:iterate type="lt">
                                        <p:tmPct val="10000"/>
                                      </p:iterate>
                                      <p:childTnLst>
                                        <p:set>
                                          <p:cBhvr>
                                            <p:cTn id="80" dur="1" fill="hold">
                                              <p:stCondLst>
                                                <p:cond delay="0"/>
                                              </p:stCondLst>
                                            </p:cTn>
                                            <p:tgtEl>
                                              <p:spTgt spid="115"/>
                                            </p:tgtEl>
                                            <p:attrNameLst>
                                              <p:attrName>style.visibility</p:attrName>
                                            </p:attrNameLst>
                                          </p:cBhvr>
                                          <p:to>
                                            <p:strVal val="visible"/>
                                          </p:to>
                                        </p:set>
                                        <p:anim calcmode="lin" valueType="num">
                                          <p:cBhvr>
                                            <p:cTn id="81" dur="500" fill="hold"/>
                                            <p:tgtEl>
                                              <p:spTgt spid="115"/>
                                            </p:tgtEl>
                                            <p:attrNameLst>
                                              <p:attrName>ppt_w</p:attrName>
                                            </p:attrNameLst>
                                          </p:cBhvr>
                                          <p:tavLst>
                                            <p:tav tm="0">
                                              <p:val>
                                                <p:fltVal val="0"/>
                                              </p:val>
                                            </p:tav>
                                            <p:tav tm="100000">
                                              <p:val>
                                                <p:strVal val="#ppt_w"/>
                                              </p:val>
                                            </p:tav>
                                          </p:tavLst>
                                        </p:anim>
                                        <p:anim calcmode="lin" valueType="num">
                                          <p:cBhvr>
                                            <p:cTn id="82" dur="500" fill="hold"/>
                                            <p:tgtEl>
                                              <p:spTgt spid="115"/>
                                            </p:tgtEl>
                                            <p:attrNameLst>
                                              <p:attrName>ppt_h</p:attrName>
                                            </p:attrNameLst>
                                          </p:cBhvr>
                                          <p:tavLst>
                                            <p:tav tm="0">
                                              <p:val>
                                                <p:fltVal val="0"/>
                                              </p:val>
                                            </p:tav>
                                            <p:tav tm="100000">
                                              <p:val>
                                                <p:strVal val="#ppt_h"/>
                                              </p:val>
                                            </p:tav>
                                          </p:tavLst>
                                        </p:anim>
                                        <p:animEffect transition="in" filter="fade">
                                          <p:cBhvr>
                                            <p:cTn id="83" dur="500"/>
                                            <p:tgtEl>
                                              <p:spTgt spid="115"/>
                                            </p:tgtEl>
                                          </p:cBhvr>
                                        </p:animEffect>
                                      </p:childTnLst>
                                    </p:cTn>
                                  </p:par>
                                  <p:par>
                                    <p:cTn id="84" presetID="16" presetClass="entr" presetSubtype="37" fill="hold" nodeType="withEffect">
                                      <p:stCondLst>
                                        <p:cond delay="0"/>
                                      </p:stCondLst>
                                      <p:childTnLst>
                                        <p:set>
                                          <p:cBhvr>
                                            <p:cTn id="85" dur="1" fill="hold">
                                              <p:stCondLst>
                                                <p:cond delay="0"/>
                                              </p:stCondLst>
                                            </p:cTn>
                                            <p:tgtEl>
                                              <p:spTgt spid="121"/>
                                            </p:tgtEl>
                                            <p:attrNameLst>
                                              <p:attrName>style.visibility</p:attrName>
                                            </p:attrNameLst>
                                          </p:cBhvr>
                                          <p:to>
                                            <p:strVal val="visible"/>
                                          </p:to>
                                        </p:set>
                                        <p:animEffect transition="in" filter="barn(outVertical)">
                                          <p:cBhvr>
                                            <p:cTn id="86" dur="500"/>
                                            <p:tgtEl>
                                              <p:spTgt spid="121"/>
                                            </p:tgtEl>
                                          </p:cBhvr>
                                        </p:animEffect>
                                      </p:childTnLst>
                                    </p:cTn>
                                  </p:par>
                                </p:childTnLst>
                              </p:cTn>
                            </p:par>
                            <p:par>
                              <p:cTn id="87" fill="hold">
                                <p:stCondLst>
                                  <p:cond delay="6900"/>
                                </p:stCondLst>
                                <p:childTnLst>
                                  <p:par>
                                    <p:cTn id="88" presetID="2" presetClass="entr" presetSubtype="4" accel="60000" fill="hold" nodeType="afterEffect" p14:presetBounceEnd="40000">
                                      <p:stCondLst>
                                        <p:cond delay="0"/>
                                      </p:stCondLst>
                                      <p:childTnLst>
                                        <p:set>
                                          <p:cBhvr>
                                            <p:cTn id="89" dur="1" fill="hold">
                                              <p:stCondLst>
                                                <p:cond delay="0"/>
                                              </p:stCondLst>
                                            </p:cTn>
                                            <p:tgtEl>
                                              <p:spTgt spid="95"/>
                                            </p:tgtEl>
                                            <p:attrNameLst>
                                              <p:attrName>style.visibility</p:attrName>
                                            </p:attrNameLst>
                                          </p:cBhvr>
                                          <p:to>
                                            <p:strVal val="visible"/>
                                          </p:to>
                                        </p:set>
                                        <p:anim calcmode="lin" valueType="num" p14:bounceEnd="40000">
                                          <p:cBhvr additive="base">
                                            <p:cTn id="90" dur="500" fill="hold"/>
                                            <p:tgtEl>
                                              <p:spTgt spid="95"/>
                                            </p:tgtEl>
                                            <p:attrNameLst>
                                              <p:attrName>ppt_x</p:attrName>
                                            </p:attrNameLst>
                                          </p:cBhvr>
                                          <p:tavLst>
                                            <p:tav tm="0">
                                              <p:val>
                                                <p:strVal val="#ppt_x"/>
                                              </p:val>
                                            </p:tav>
                                            <p:tav tm="100000">
                                              <p:val>
                                                <p:strVal val="#ppt_x"/>
                                              </p:val>
                                            </p:tav>
                                          </p:tavLst>
                                        </p:anim>
                                        <p:anim calcmode="lin" valueType="num" p14:bounceEnd="40000">
                                          <p:cBhvr additive="base">
                                            <p:cTn id="91" dur="500" fill="hold"/>
                                            <p:tgtEl>
                                              <p:spTgt spid="95"/>
                                            </p:tgtEl>
                                            <p:attrNameLst>
                                              <p:attrName>ppt_y</p:attrName>
                                            </p:attrNameLst>
                                          </p:cBhvr>
                                          <p:tavLst>
                                            <p:tav tm="0">
                                              <p:val>
                                                <p:strVal val="1+#ppt_h/2"/>
                                              </p:val>
                                            </p:tav>
                                            <p:tav tm="100000">
                                              <p:val>
                                                <p:strVal val="#ppt_y"/>
                                              </p:val>
                                            </p:tav>
                                          </p:tavLst>
                                        </p:anim>
                                      </p:childTnLst>
                                    </p:cTn>
                                  </p:par>
                                  <p:par>
                                    <p:cTn id="92" presetID="53" presetClass="entr" presetSubtype="16" fill="hold" grpId="0" nodeType="withEffect">
                                      <p:stCondLst>
                                        <p:cond delay="0"/>
                                      </p:stCondLst>
                                      <p:iterate type="lt">
                                        <p:tmPct val="10000"/>
                                      </p:iterate>
                                      <p:childTnLst>
                                        <p:set>
                                          <p:cBhvr>
                                            <p:cTn id="93" dur="1" fill="hold">
                                              <p:stCondLst>
                                                <p:cond delay="0"/>
                                              </p:stCondLst>
                                            </p:cTn>
                                            <p:tgtEl>
                                              <p:spTgt spid="117"/>
                                            </p:tgtEl>
                                            <p:attrNameLst>
                                              <p:attrName>style.visibility</p:attrName>
                                            </p:attrNameLst>
                                          </p:cBhvr>
                                          <p:to>
                                            <p:strVal val="visible"/>
                                          </p:to>
                                        </p:set>
                                        <p:anim calcmode="lin" valueType="num">
                                          <p:cBhvr>
                                            <p:cTn id="94" dur="500" fill="hold"/>
                                            <p:tgtEl>
                                              <p:spTgt spid="117"/>
                                            </p:tgtEl>
                                            <p:attrNameLst>
                                              <p:attrName>ppt_w</p:attrName>
                                            </p:attrNameLst>
                                          </p:cBhvr>
                                          <p:tavLst>
                                            <p:tav tm="0">
                                              <p:val>
                                                <p:fltVal val="0"/>
                                              </p:val>
                                            </p:tav>
                                            <p:tav tm="100000">
                                              <p:val>
                                                <p:strVal val="#ppt_w"/>
                                              </p:val>
                                            </p:tav>
                                          </p:tavLst>
                                        </p:anim>
                                        <p:anim calcmode="lin" valueType="num">
                                          <p:cBhvr>
                                            <p:cTn id="95" dur="500" fill="hold"/>
                                            <p:tgtEl>
                                              <p:spTgt spid="117"/>
                                            </p:tgtEl>
                                            <p:attrNameLst>
                                              <p:attrName>ppt_h</p:attrName>
                                            </p:attrNameLst>
                                          </p:cBhvr>
                                          <p:tavLst>
                                            <p:tav tm="0">
                                              <p:val>
                                                <p:fltVal val="0"/>
                                              </p:val>
                                            </p:tav>
                                            <p:tav tm="100000">
                                              <p:val>
                                                <p:strVal val="#ppt_h"/>
                                              </p:val>
                                            </p:tav>
                                          </p:tavLst>
                                        </p:anim>
                                        <p:animEffect transition="in" filter="fade">
                                          <p:cBhvr>
                                            <p:cTn id="96" dur="500"/>
                                            <p:tgtEl>
                                              <p:spTgt spid="117"/>
                                            </p:tgtEl>
                                          </p:cBhvr>
                                        </p:animEffect>
                                      </p:childTnLst>
                                    </p:cTn>
                                  </p:par>
                                  <p:par>
                                    <p:cTn id="97" presetID="16" presetClass="entr" presetSubtype="37" fill="hold" nodeType="withEffect">
                                      <p:stCondLst>
                                        <p:cond delay="0"/>
                                      </p:stCondLst>
                                      <p:childTnLst>
                                        <p:set>
                                          <p:cBhvr>
                                            <p:cTn id="98" dur="1" fill="hold">
                                              <p:stCondLst>
                                                <p:cond delay="0"/>
                                              </p:stCondLst>
                                            </p:cTn>
                                            <p:tgtEl>
                                              <p:spTgt spid="123"/>
                                            </p:tgtEl>
                                            <p:attrNameLst>
                                              <p:attrName>style.visibility</p:attrName>
                                            </p:attrNameLst>
                                          </p:cBhvr>
                                          <p:to>
                                            <p:strVal val="visible"/>
                                          </p:to>
                                        </p:set>
                                        <p:animEffect transition="in" filter="barn(outVertical)">
                                          <p:cBhvr>
                                            <p:cTn id="99" dur="500"/>
                                            <p:tgtEl>
                                              <p:spTgt spid="123"/>
                                            </p:tgtEl>
                                          </p:cBhvr>
                                        </p:animEffect>
                                      </p:childTnLst>
                                    </p:cTn>
                                  </p:par>
                                </p:childTnLst>
                              </p:cTn>
                            </p:par>
                            <p:par>
                              <p:cTn id="100" fill="hold">
                                <p:stCondLst>
                                  <p:cond delay="8250"/>
                                </p:stCondLst>
                                <p:childTnLst>
                                  <p:par>
                                    <p:cTn id="101" presetID="2" presetClass="entr" presetSubtype="4" accel="60000" fill="hold" nodeType="afterEffect" p14:presetBounceEnd="40000">
                                      <p:stCondLst>
                                        <p:cond delay="0"/>
                                      </p:stCondLst>
                                      <p:childTnLst>
                                        <p:set>
                                          <p:cBhvr>
                                            <p:cTn id="102" dur="1" fill="hold">
                                              <p:stCondLst>
                                                <p:cond delay="0"/>
                                              </p:stCondLst>
                                            </p:cTn>
                                            <p:tgtEl>
                                              <p:spTgt spid="107"/>
                                            </p:tgtEl>
                                            <p:attrNameLst>
                                              <p:attrName>style.visibility</p:attrName>
                                            </p:attrNameLst>
                                          </p:cBhvr>
                                          <p:to>
                                            <p:strVal val="visible"/>
                                          </p:to>
                                        </p:set>
                                        <p:anim calcmode="lin" valueType="num" p14:bounceEnd="40000">
                                          <p:cBhvr additive="base">
                                            <p:cTn id="103" dur="500" fill="hold"/>
                                            <p:tgtEl>
                                              <p:spTgt spid="107"/>
                                            </p:tgtEl>
                                            <p:attrNameLst>
                                              <p:attrName>ppt_x</p:attrName>
                                            </p:attrNameLst>
                                          </p:cBhvr>
                                          <p:tavLst>
                                            <p:tav tm="0">
                                              <p:val>
                                                <p:strVal val="#ppt_x"/>
                                              </p:val>
                                            </p:tav>
                                            <p:tav tm="100000">
                                              <p:val>
                                                <p:strVal val="#ppt_x"/>
                                              </p:val>
                                            </p:tav>
                                          </p:tavLst>
                                        </p:anim>
                                        <p:anim calcmode="lin" valueType="num" p14:bounceEnd="40000">
                                          <p:cBhvr additive="base">
                                            <p:cTn id="104" dur="500" fill="hold"/>
                                            <p:tgtEl>
                                              <p:spTgt spid="107"/>
                                            </p:tgtEl>
                                            <p:attrNameLst>
                                              <p:attrName>ppt_y</p:attrName>
                                            </p:attrNameLst>
                                          </p:cBhvr>
                                          <p:tavLst>
                                            <p:tav tm="0">
                                              <p:val>
                                                <p:strVal val="1+#ppt_h/2"/>
                                              </p:val>
                                            </p:tav>
                                            <p:tav tm="100000">
                                              <p:val>
                                                <p:strVal val="#ppt_y"/>
                                              </p:val>
                                            </p:tav>
                                          </p:tavLst>
                                        </p:anim>
                                      </p:childTnLst>
                                    </p:cTn>
                                  </p:par>
                                  <p:par>
                                    <p:cTn id="105" presetID="53" presetClass="entr" presetSubtype="16" fill="hold" grpId="0" nodeType="withEffect">
                                      <p:stCondLst>
                                        <p:cond delay="0"/>
                                      </p:stCondLst>
                                      <p:iterate type="lt">
                                        <p:tmPct val="10000"/>
                                      </p:iterate>
                                      <p:childTnLst>
                                        <p:set>
                                          <p:cBhvr>
                                            <p:cTn id="106" dur="1" fill="hold">
                                              <p:stCondLst>
                                                <p:cond delay="0"/>
                                              </p:stCondLst>
                                            </p:cTn>
                                            <p:tgtEl>
                                              <p:spTgt spid="119"/>
                                            </p:tgtEl>
                                            <p:attrNameLst>
                                              <p:attrName>style.visibility</p:attrName>
                                            </p:attrNameLst>
                                          </p:cBhvr>
                                          <p:to>
                                            <p:strVal val="visible"/>
                                          </p:to>
                                        </p:set>
                                        <p:anim calcmode="lin" valueType="num">
                                          <p:cBhvr>
                                            <p:cTn id="107" dur="500" fill="hold"/>
                                            <p:tgtEl>
                                              <p:spTgt spid="119"/>
                                            </p:tgtEl>
                                            <p:attrNameLst>
                                              <p:attrName>ppt_w</p:attrName>
                                            </p:attrNameLst>
                                          </p:cBhvr>
                                          <p:tavLst>
                                            <p:tav tm="0">
                                              <p:val>
                                                <p:fltVal val="0"/>
                                              </p:val>
                                            </p:tav>
                                            <p:tav tm="100000">
                                              <p:val>
                                                <p:strVal val="#ppt_w"/>
                                              </p:val>
                                            </p:tav>
                                          </p:tavLst>
                                        </p:anim>
                                        <p:anim calcmode="lin" valueType="num">
                                          <p:cBhvr>
                                            <p:cTn id="108" dur="500" fill="hold"/>
                                            <p:tgtEl>
                                              <p:spTgt spid="119"/>
                                            </p:tgtEl>
                                            <p:attrNameLst>
                                              <p:attrName>ppt_h</p:attrName>
                                            </p:attrNameLst>
                                          </p:cBhvr>
                                          <p:tavLst>
                                            <p:tav tm="0">
                                              <p:val>
                                                <p:fltVal val="0"/>
                                              </p:val>
                                            </p:tav>
                                            <p:tav tm="100000">
                                              <p:val>
                                                <p:strVal val="#ppt_h"/>
                                              </p:val>
                                            </p:tav>
                                          </p:tavLst>
                                        </p:anim>
                                        <p:animEffect transition="in" filter="fade">
                                          <p:cBhvr>
                                            <p:cTn id="109" dur="500"/>
                                            <p:tgtEl>
                                              <p:spTgt spid="119"/>
                                            </p:tgtEl>
                                          </p:cBhvr>
                                        </p:animEffect>
                                      </p:childTnLst>
                                    </p:cTn>
                                  </p:par>
                                  <p:par>
                                    <p:cTn id="110" presetID="16" presetClass="entr" presetSubtype="37" fill="hold" nodeType="withEffect">
                                      <p:stCondLst>
                                        <p:cond delay="0"/>
                                      </p:stCondLst>
                                      <p:childTnLst>
                                        <p:set>
                                          <p:cBhvr>
                                            <p:cTn id="111" dur="1" fill="hold">
                                              <p:stCondLst>
                                                <p:cond delay="0"/>
                                              </p:stCondLst>
                                            </p:cTn>
                                            <p:tgtEl>
                                              <p:spTgt spid="125"/>
                                            </p:tgtEl>
                                            <p:attrNameLst>
                                              <p:attrName>style.visibility</p:attrName>
                                            </p:attrNameLst>
                                          </p:cBhvr>
                                          <p:to>
                                            <p:strVal val="visible"/>
                                          </p:to>
                                        </p:set>
                                        <p:animEffect transition="in" filter="barn(outVertical)">
                                          <p:cBhvr>
                                            <p:cTn id="112" dur="500"/>
                                            <p:tgtEl>
                                              <p:spTgt spid="1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114" grpId="0"/>
          <p:bldP spid="115" grpId="0"/>
          <p:bldP spid="116" grpId="0"/>
          <p:bldP spid="117" grpId="0"/>
          <p:bldP spid="118" grpId="0"/>
          <p:bldP spid="119"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16" fill="hold" nodeType="withEffect">
                                      <p:stCondLst>
                                        <p:cond delay="20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par>
                                    <p:cTn id="15" presetID="53" presetClass="entr" presetSubtype="16" fill="hold" nodeType="withEffect">
                                      <p:stCondLst>
                                        <p:cond delay="40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par>
                                    <p:cTn id="20" presetID="53" presetClass="entr" presetSubtype="16" fill="hold" nodeType="withEffect">
                                      <p:stCondLst>
                                        <p:cond delay="60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childTnLst>
                                    </p:cTn>
                                  </p:par>
                                  <p:par>
                                    <p:cTn id="25" presetID="53" presetClass="entr" presetSubtype="16" fill="hold" nodeType="withEffect">
                                      <p:stCondLst>
                                        <p:cond delay="80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childTnLst>
                                    </p:cTn>
                                  </p:par>
                                  <p:par>
                                    <p:cTn id="30" presetID="53" presetClass="entr" presetSubtype="16" fill="hold" nodeType="withEffect">
                                      <p:stCondLst>
                                        <p:cond delay="1000"/>
                                      </p:stCondLst>
                                      <p:childTnLst>
                                        <p:set>
                                          <p:cBhvr>
                                            <p:cTn id="31" dur="1" fill="hold">
                                              <p:stCondLst>
                                                <p:cond delay="0"/>
                                              </p:stCondLst>
                                            </p:cTn>
                                            <p:tgtEl>
                                              <p:spTgt spid="19"/>
                                            </p:tgtEl>
                                            <p:attrNameLst>
                                              <p:attrName>style.visibility</p:attrName>
                                            </p:attrNameLst>
                                          </p:cBhvr>
                                          <p:to>
                                            <p:strVal val="visible"/>
                                          </p:to>
                                        </p:set>
                                        <p:anim calcmode="lin" valueType="num">
                                          <p:cBhvr>
                                            <p:cTn id="32" dur="500" fill="hold"/>
                                            <p:tgtEl>
                                              <p:spTgt spid="19"/>
                                            </p:tgtEl>
                                            <p:attrNameLst>
                                              <p:attrName>ppt_w</p:attrName>
                                            </p:attrNameLst>
                                          </p:cBhvr>
                                          <p:tavLst>
                                            <p:tav tm="0">
                                              <p:val>
                                                <p:fltVal val="0"/>
                                              </p:val>
                                            </p:tav>
                                            <p:tav tm="100000">
                                              <p:val>
                                                <p:strVal val="#ppt_w"/>
                                              </p:val>
                                            </p:tav>
                                          </p:tavLst>
                                        </p:anim>
                                        <p:anim calcmode="lin" valueType="num">
                                          <p:cBhvr>
                                            <p:cTn id="33" dur="500" fill="hold"/>
                                            <p:tgtEl>
                                              <p:spTgt spid="19"/>
                                            </p:tgtEl>
                                            <p:attrNameLst>
                                              <p:attrName>ppt_h</p:attrName>
                                            </p:attrNameLst>
                                          </p:cBhvr>
                                          <p:tavLst>
                                            <p:tav tm="0">
                                              <p:val>
                                                <p:fltVal val="0"/>
                                              </p:val>
                                            </p:tav>
                                            <p:tav tm="100000">
                                              <p:val>
                                                <p:strVal val="#ppt_h"/>
                                              </p:val>
                                            </p:tav>
                                          </p:tavLst>
                                        </p:anim>
                                        <p:animEffect transition="in" filter="fade">
                                          <p:cBhvr>
                                            <p:cTn id="34" dur="500"/>
                                            <p:tgtEl>
                                              <p:spTgt spid="19"/>
                                            </p:tgtEl>
                                          </p:cBhvr>
                                        </p:animEffect>
                                      </p:childTnLst>
                                    </p:cTn>
                                  </p:par>
                                </p:childTnLst>
                              </p:cTn>
                            </p:par>
                            <p:par>
                              <p:cTn id="35" fill="hold">
                                <p:stCondLst>
                                  <p:cond delay="500"/>
                                </p:stCondLst>
                                <p:childTnLst>
                                  <p:par>
                                    <p:cTn id="36" presetID="2" presetClass="entr" presetSubtype="4" accel="6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ppt_x"/>
                                              </p:val>
                                            </p:tav>
                                            <p:tav tm="100000">
                                              <p:val>
                                                <p:strVal val="#ppt_x"/>
                                              </p:val>
                                            </p:tav>
                                          </p:tavLst>
                                        </p:anim>
                                        <p:anim calcmode="lin" valueType="num">
                                          <p:cBhvr additive="base">
                                            <p:cTn id="39" dur="500" fill="hold"/>
                                            <p:tgtEl>
                                              <p:spTgt spid="22"/>
                                            </p:tgtEl>
                                            <p:attrNameLst>
                                              <p:attrName>ppt_y</p:attrName>
                                            </p:attrNameLst>
                                          </p:cBhvr>
                                          <p:tavLst>
                                            <p:tav tm="0">
                                              <p:val>
                                                <p:strVal val="1+#ppt_h/2"/>
                                              </p:val>
                                            </p:tav>
                                            <p:tav tm="100000">
                                              <p:val>
                                                <p:strVal val="#ppt_y"/>
                                              </p:val>
                                            </p:tav>
                                          </p:tavLst>
                                        </p:anim>
                                      </p:childTnLst>
                                    </p:cTn>
                                  </p:par>
                                  <p:par>
                                    <p:cTn id="40" presetID="53" presetClass="entr" presetSubtype="16" fill="hold" grpId="0" nodeType="withEffect">
                                      <p:stCondLst>
                                        <p:cond delay="0"/>
                                      </p:stCondLst>
                                      <p:iterate type="lt">
                                        <p:tmPct val="10000"/>
                                      </p:iterate>
                                      <p:childTnLst>
                                        <p:set>
                                          <p:cBhvr>
                                            <p:cTn id="41" dur="1" fill="hold">
                                              <p:stCondLst>
                                                <p:cond delay="0"/>
                                              </p:stCondLst>
                                            </p:cTn>
                                            <p:tgtEl>
                                              <p:spTgt spid="114"/>
                                            </p:tgtEl>
                                            <p:attrNameLst>
                                              <p:attrName>style.visibility</p:attrName>
                                            </p:attrNameLst>
                                          </p:cBhvr>
                                          <p:to>
                                            <p:strVal val="visible"/>
                                          </p:to>
                                        </p:set>
                                        <p:anim calcmode="lin" valueType="num">
                                          <p:cBhvr>
                                            <p:cTn id="42" dur="500" fill="hold"/>
                                            <p:tgtEl>
                                              <p:spTgt spid="114"/>
                                            </p:tgtEl>
                                            <p:attrNameLst>
                                              <p:attrName>ppt_w</p:attrName>
                                            </p:attrNameLst>
                                          </p:cBhvr>
                                          <p:tavLst>
                                            <p:tav tm="0">
                                              <p:val>
                                                <p:fltVal val="0"/>
                                              </p:val>
                                            </p:tav>
                                            <p:tav tm="100000">
                                              <p:val>
                                                <p:strVal val="#ppt_w"/>
                                              </p:val>
                                            </p:tav>
                                          </p:tavLst>
                                        </p:anim>
                                        <p:anim calcmode="lin" valueType="num">
                                          <p:cBhvr>
                                            <p:cTn id="43" dur="500" fill="hold"/>
                                            <p:tgtEl>
                                              <p:spTgt spid="114"/>
                                            </p:tgtEl>
                                            <p:attrNameLst>
                                              <p:attrName>ppt_h</p:attrName>
                                            </p:attrNameLst>
                                          </p:cBhvr>
                                          <p:tavLst>
                                            <p:tav tm="0">
                                              <p:val>
                                                <p:fltVal val="0"/>
                                              </p:val>
                                            </p:tav>
                                            <p:tav tm="100000">
                                              <p:val>
                                                <p:strVal val="#ppt_h"/>
                                              </p:val>
                                            </p:tav>
                                          </p:tavLst>
                                        </p:anim>
                                        <p:animEffect transition="in" filter="fade">
                                          <p:cBhvr>
                                            <p:cTn id="44" dur="500"/>
                                            <p:tgtEl>
                                              <p:spTgt spid="114"/>
                                            </p:tgtEl>
                                          </p:cBhvr>
                                        </p:animEffect>
                                      </p:childTnLst>
                                    </p:cTn>
                                  </p:par>
                                  <p:par>
                                    <p:cTn id="45" presetID="16" presetClass="entr" presetSubtype="37" fill="hold" nodeType="withEffect">
                                      <p:stCondLst>
                                        <p:cond delay="0"/>
                                      </p:stCondLst>
                                      <p:childTnLst>
                                        <p:set>
                                          <p:cBhvr>
                                            <p:cTn id="46" dur="1" fill="hold">
                                              <p:stCondLst>
                                                <p:cond delay="0"/>
                                              </p:stCondLst>
                                            </p:cTn>
                                            <p:tgtEl>
                                              <p:spTgt spid="120"/>
                                            </p:tgtEl>
                                            <p:attrNameLst>
                                              <p:attrName>style.visibility</p:attrName>
                                            </p:attrNameLst>
                                          </p:cBhvr>
                                          <p:to>
                                            <p:strVal val="visible"/>
                                          </p:to>
                                        </p:set>
                                        <p:animEffect transition="in" filter="barn(outVertical)">
                                          <p:cBhvr>
                                            <p:cTn id="47" dur="500"/>
                                            <p:tgtEl>
                                              <p:spTgt spid="120"/>
                                            </p:tgtEl>
                                          </p:cBhvr>
                                        </p:animEffect>
                                      </p:childTnLst>
                                    </p:cTn>
                                  </p:par>
                                </p:childTnLst>
                              </p:cTn>
                            </p:par>
                            <p:par>
                              <p:cTn id="48" fill="hold">
                                <p:stCondLst>
                                  <p:cond delay="2849"/>
                                </p:stCondLst>
                                <p:childTnLst>
                                  <p:par>
                                    <p:cTn id="49" presetID="2" presetClass="entr" presetSubtype="4" accel="60000" fill="hold" nodeType="afterEffect">
                                      <p:stCondLst>
                                        <p:cond delay="0"/>
                                      </p:stCondLst>
                                      <p:childTnLst>
                                        <p:set>
                                          <p:cBhvr>
                                            <p:cTn id="50" dur="1" fill="hold">
                                              <p:stCondLst>
                                                <p:cond delay="0"/>
                                              </p:stCondLst>
                                            </p:cTn>
                                            <p:tgtEl>
                                              <p:spTgt spid="83"/>
                                            </p:tgtEl>
                                            <p:attrNameLst>
                                              <p:attrName>style.visibility</p:attrName>
                                            </p:attrNameLst>
                                          </p:cBhvr>
                                          <p:to>
                                            <p:strVal val="visible"/>
                                          </p:to>
                                        </p:set>
                                        <p:anim calcmode="lin" valueType="num">
                                          <p:cBhvr additive="base">
                                            <p:cTn id="51" dur="500" fill="hold"/>
                                            <p:tgtEl>
                                              <p:spTgt spid="83"/>
                                            </p:tgtEl>
                                            <p:attrNameLst>
                                              <p:attrName>ppt_x</p:attrName>
                                            </p:attrNameLst>
                                          </p:cBhvr>
                                          <p:tavLst>
                                            <p:tav tm="0">
                                              <p:val>
                                                <p:strVal val="#ppt_x"/>
                                              </p:val>
                                            </p:tav>
                                            <p:tav tm="100000">
                                              <p:val>
                                                <p:strVal val="#ppt_x"/>
                                              </p:val>
                                            </p:tav>
                                          </p:tavLst>
                                        </p:anim>
                                        <p:anim calcmode="lin" valueType="num">
                                          <p:cBhvr additive="base">
                                            <p:cTn id="52" dur="500" fill="hold"/>
                                            <p:tgtEl>
                                              <p:spTgt spid="83"/>
                                            </p:tgtEl>
                                            <p:attrNameLst>
                                              <p:attrName>ppt_y</p:attrName>
                                            </p:attrNameLst>
                                          </p:cBhvr>
                                          <p:tavLst>
                                            <p:tav tm="0">
                                              <p:val>
                                                <p:strVal val="1+#ppt_h/2"/>
                                              </p:val>
                                            </p:tav>
                                            <p:tav tm="100000">
                                              <p:val>
                                                <p:strVal val="#ppt_y"/>
                                              </p:val>
                                            </p:tav>
                                          </p:tavLst>
                                        </p:anim>
                                      </p:childTnLst>
                                    </p:cTn>
                                  </p:par>
                                  <p:par>
                                    <p:cTn id="53" presetID="53" presetClass="entr" presetSubtype="16" fill="hold" grpId="0" nodeType="withEffect">
                                      <p:stCondLst>
                                        <p:cond delay="0"/>
                                      </p:stCondLst>
                                      <p:iterate type="lt">
                                        <p:tmPct val="10000"/>
                                      </p:iterate>
                                      <p:childTnLst>
                                        <p:set>
                                          <p:cBhvr>
                                            <p:cTn id="54" dur="1" fill="hold">
                                              <p:stCondLst>
                                                <p:cond delay="0"/>
                                              </p:stCondLst>
                                            </p:cTn>
                                            <p:tgtEl>
                                              <p:spTgt spid="116"/>
                                            </p:tgtEl>
                                            <p:attrNameLst>
                                              <p:attrName>style.visibility</p:attrName>
                                            </p:attrNameLst>
                                          </p:cBhvr>
                                          <p:to>
                                            <p:strVal val="visible"/>
                                          </p:to>
                                        </p:set>
                                        <p:anim calcmode="lin" valueType="num">
                                          <p:cBhvr>
                                            <p:cTn id="55" dur="500" fill="hold"/>
                                            <p:tgtEl>
                                              <p:spTgt spid="116"/>
                                            </p:tgtEl>
                                            <p:attrNameLst>
                                              <p:attrName>ppt_w</p:attrName>
                                            </p:attrNameLst>
                                          </p:cBhvr>
                                          <p:tavLst>
                                            <p:tav tm="0">
                                              <p:val>
                                                <p:fltVal val="0"/>
                                              </p:val>
                                            </p:tav>
                                            <p:tav tm="100000">
                                              <p:val>
                                                <p:strVal val="#ppt_w"/>
                                              </p:val>
                                            </p:tav>
                                          </p:tavLst>
                                        </p:anim>
                                        <p:anim calcmode="lin" valueType="num">
                                          <p:cBhvr>
                                            <p:cTn id="56" dur="500" fill="hold"/>
                                            <p:tgtEl>
                                              <p:spTgt spid="116"/>
                                            </p:tgtEl>
                                            <p:attrNameLst>
                                              <p:attrName>ppt_h</p:attrName>
                                            </p:attrNameLst>
                                          </p:cBhvr>
                                          <p:tavLst>
                                            <p:tav tm="0">
                                              <p:val>
                                                <p:fltVal val="0"/>
                                              </p:val>
                                            </p:tav>
                                            <p:tav tm="100000">
                                              <p:val>
                                                <p:strVal val="#ppt_h"/>
                                              </p:val>
                                            </p:tav>
                                          </p:tavLst>
                                        </p:anim>
                                        <p:animEffect transition="in" filter="fade">
                                          <p:cBhvr>
                                            <p:cTn id="57" dur="500"/>
                                            <p:tgtEl>
                                              <p:spTgt spid="116"/>
                                            </p:tgtEl>
                                          </p:cBhvr>
                                        </p:animEffect>
                                      </p:childTnLst>
                                    </p:cTn>
                                  </p:par>
                                  <p:par>
                                    <p:cTn id="58" presetID="16" presetClass="entr" presetSubtype="37" fill="hold" nodeType="withEffect">
                                      <p:stCondLst>
                                        <p:cond delay="0"/>
                                      </p:stCondLst>
                                      <p:childTnLst>
                                        <p:set>
                                          <p:cBhvr>
                                            <p:cTn id="59" dur="1" fill="hold">
                                              <p:stCondLst>
                                                <p:cond delay="0"/>
                                              </p:stCondLst>
                                            </p:cTn>
                                            <p:tgtEl>
                                              <p:spTgt spid="122"/>
                                            </p:tgtEl>
                                            <p:attrNameLst>
                                              <p:attrName>style.visibility</p:attrName>
                                            </p:attrNameLst>
                                          </p:cBhvr>
                                          <p:to>
                                            <p:strVal val="visible"/>
                                          </p:to>
                                        </p:set>
                                        <p:animEffect transition="in" filter="barn(outVertical)">
                                          <p:cBhvr>
                                            <p:cTn id="60" dur="500"/>
                                            <p:tgtEl>
                                              <p:spTgt spid="122"/>
                                            </p:tgtEl>
                                          </p:cBhvr>
                                        </p:animEffect>
                                      </p:childTnLst>
                                    </p:cTn>
                                  </p:par>
                                </p:childTnLst>
                              </p:cTn>
                            </p:par>
                            <p:par>
                              <p:cTn id="61" fill="hold">
                                <p:stCondLst>
                                  <p:cond delay="4199"/>
                                </p:stCondLst>
                                <p:childTnLst>
                                  <p:par>
                                    <p:cTn id="62" presetID="2" presetClass="entr" presetSubtype="4" accel="60000" fill="hold" nodeType="afterEffect">
                                      <p:stCondLst>
                                        <p:cond delay="0"/>
                                      </p:stCondLst>
                                      <p:childTnLst>
                                        <p:set>
                                          <p:cBhvr>
                                            <p:cTn id="63" dur="1" fill="hold">
                                              <p:stCondLst>
                                                <p:cond delay="0"/>
                                              </p:stCondLst>
                                            </p:cTn>
                                            <p:tgtEl>
                                              <p:spTgt spid="91"/>
                                            </p:tgtEl>
                                            <p:attrNameLst>
                                              <p:attrName>style.visibility</p:attrName>
                                            </p:attrNameLst>
                                          </p:cBhvr>
                                          <p:to>
                                            <p:strVal val="visible"/>
                                          </p:to>
                                        </p:set>
                                        <p:anim calcmode="lin" valueType="num">
                                          <p:cBhvr additive="base">
                                            <p:cTn id="64" dur="500" fill="hold"/>
                                            <p:tgtEl>
                                              <p:spTgt spid="91"/>
                                            </p:tgtEl>
                                            <p:attrNameLst>
                                              <p:attrName>ppt_x</p:attrName>
                                            </p:attrNameLst>
                                          </p:cBhvr>
                                          <p:tavLst>
                                            <p:tav tm="0">
                                              <p:val>
                                                <p:strVal val="#ppt_x"/>
                                              </p:val>
                                            </p:tav>
                                            <p:tav tm="100000">
                                              <p:val>
                                                <p:strVal val="#ppt_x"/>
                                              </p:val>
                                            </p:tav>
                                          </p:tavLst>
                                        </p:anim>
                                        <p:anim calcmode="lin" valueType="num">
                                          <p:cBhvr additive="base">
                                            <p:cTn id="65" dur="500" fill="hold"/>
                                            <p:tgtEl>
                                              <p:spTgt spid="91"/>
                                            </p:tgtEl>
                                            <p:attrNameLst>
                                              <p:attrName>ppt_y</p:attrName>
                                            </p:attrNameLst>
                                          </p:cBhvr>
                                          <p:tavLst>
                                            <p:tav tm="0">
                                              <p:val>
                                                <p:strVal val="1+#ppt_h/2"/>
                                              </p:val>
                                            </p:tav>
                                            <p:tav tm="100000">
                                              <p:val>
                                                <p:strVal val="#ppt_y"/>
                                              </p:val>
                                            </p:tav>
                                          </p:tavLst>
                                        </p:anim>
                                      </p:childTnLst>
                                    </p:cTn>
                                  </p:par>
                                  <p:par>
                                    <p:cTn id="66" presetID="53" presetClass="entr" presetSubtype="16" fill="hold" grpId="0" nodeType="withEffect">
                                      <p:stCondLst>
                                        <p:cond delay="0"/>
                                      </p:stCondLst>
                                      <p:iterate type="lt">
                                        <p:tmPct val="10000"/>
                                      </p:iterate>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par>
                                    <p:cTn id="71" presetID="16" presetClass="entr" presetSubtype="37" fill="hold" nodeType="withEffect">
                                      <p:stCondLst>
                                        <p:cond delay="0"/>
                                      </p:stCondLst>
                                      <p:childTnLst>
                                        <p:set>
                                          <p:cBhvr>
                                            <p:cTn id="72" dur="1" fill="hold">
                                              <p:stCondLst>
                                                <p:cond delay="0"/>
                                              </p:stCondLst>
                                            </p:cTn>
                                            <p:tgtEl>
                                              <p:spTgt spid="124"/>
                                            </p:tgtEl>
                                            <p:attrNameLst>
                                              <p:attrName>style.visibility</p:attrName>
                                            </p:attrNameLst>
                                          </p:cBhvr>
                                          <p:to>
                                            <p:strVal val="visible"/>
                                          </p:to>
                                        </p:set>
                                        <p:animEffect transition="in" filter="barn(outVertical)">
                                          <p:cBhvr>
                                            <p:cTn id="73" dur="500"/>
                                            <p:tgtEl>
                                              <p:spTgt spid="124"/>
                                            </p:tgtEl>
                                          </p:cBhvr>
                                        </p:animEffect>
                                      </p:childTnLst>
                                    </p:cTn>
                                  </p:par>
                                </p:childTnLst>
                              </p:cTn>
                            </p:par>
                            <p:par>
                              <p:cTn id="74" fill="hold">
                                <p:stCondLst>
                                  <p:cond delay="5550"/>
                                </p:stCondLst>
                                <p:childTnLst>
                                  <p:par>
                                    <p:cTn id="75" presetID="2" presetClass="entr" presetSubtype="4" accel="60000" fill="hold" grpId="0" nodeType="afterEffect">
                                      <p:stCondLst>
                                        <p:cond delay="0"/>
                                      </p:stCondLst>
                                      <p:childTnLst>
                                        <p:set>
                                          <p:cBhvr>
                                            <p:cTn id="76" dur="1" fill="hold">
                                              <p:stCondLst>
                                                <p:cond delay="0"/>
                                              </p:stCondLst>
                                            </p:cTn>
                                            <p:tgtEl>
                                              <p:spTgt spid="94"/>
                                            </p:tgtEl>
                                            <p:attrNameLst>
                                              <p:attrName>style.visibility</p:attrName>
                                            </p:attrNameLst>
                                          </p:cBhvr>
                                          <p:to>
                                            <p:strVal val="visible"/>
                                          </p:to>
                                        </p:set>
                                        <p:anim calcmode="lin" valueType="num">
                                          <p:cBhvr additive="base">
                                            <p:cTn id="77" dur="500" fill="hold"/>
                                            <p:tgtEl>
                                              <p:spTgt spid="94"/>
                                            </p:tgtEl>
                                            <p:attrNameLst>
                                              <p:attrName>ppt_x</p:attrName>
                                            </p:attrNameLst>
                                          </p:cBhvr>
                                          <p:tavLst>
                                            <p:tav tm="0">
                                              <p:val>
                                                <p:strVal val="#ppt_x"/>
                                              </p:val>
                                            </p:tav>
                                            <p:tav tm="100000">
                                              <p:val>
                                                <p:strVal val="#ppt_x"/>
                                              </p:val>
                                            </p:tav>
                                          </p:tavLst>
                                        </p:anim>
                                        <p:anim calcmode="lin" valueType="num">
                                          <p:cBhvr additive="base">
                                            <p:cTn id="78" dur="500" fill="hold"/>
                                            <p:tgtEl>
                                              <p:spTgt spid="94"/>
                                            </p:tgtEl>
                                            <p:attrNameLst>
                                              <p:attrName>ppt_y</p:attrName>
                                            </p:attrNameLst>
                                          </p:cBhvr>
                                          <p:tavLst>
                                            <p:tav tm="0">
                                              <p:val>
                                                <p:strVal val="1+#ppt_h/2"/>
                                              </p:val>
                                            </p:tav>
                                            <p:tav tm="100000">
                                              <p:val>
                                                <p:strVal val="#ppt_y"/>
                                              </p:val>
                                            </p:tav>
                                          </p:tavLst>
                                        </p:anim>
                                      </p:childTnLst>
                                    </p:cTn>
                                  </p:par>
                                  <p:par>
                                    <p:cTn id="79" presetID="53" presetClass="entr" presetSubtype="16" fill="hold" grpId="0" nodeType="withEffect">
                                      <p:stCondLst>
                                        <p:cond delay="0"/>
                                      </p:stCondLst>
                                      <p:iterate type="lt">
                                        <p:tmPct val="10000"/>
                                      </p:iterate>
                                      <p:childTnLst>
                                        <p:set>
                                          <p:cBhvr>
                                            <p:cTn id="80" dur="1" fill="hold">
                                              <p:stCondLst>
                                                <p:cond delay="0"/>
                                              </p:stCondLst>
                                            </p:cTn>
                                            <p:tgtEl>
                                              <p:spTgt spid="115"/>
                                            </p:tgtEl>
                                            <p:attrNameLst>
                                              <p:attrName>style.visibility</p:attrName>
                                            </p:attrNameLst>
                                          </p:cBhvr>
                                          <p:to>
                                            <p:strVal val="visible"/>
                                          </p:to>
                                        </p:set>
                                        <p:anim calcmode="lin" valueType="num">
                                          <p:cBhvr>
                                            <p:cTn id="81" dur="500" fill="hold"/>
                                            <p:tgtEl>
                                              <p:spTgt spid="115"/>
                                            </p:tgtEl>
                                            <p:attrNameLst>
                                              <p:attrName>ppt_w</p:attrName>
                                            </p:attrNameLst>
                                          </p:cBhvr>
                                          <p:tavLst>
                                            <p:tav tm="0">
                                              <p:val>
                                                <p:fltVal val="0"/>
                                              </p:val>
                                            </p:tav>
                                            <p:tav tm="100000">
                                              <p:val>
                                                <p:strVal val="#ppt_w"/>
                                              </p:val>
                                            </p:tav>
                                          </p:tavLst>
                                        </p:anim>
                                        <p:anim calcmode="lin" valueType="num">
                                          <p:cBhvr>
                                            <p:cTn id="82" dur="500" fill="hold"/>
                                            <p:tgtEl>
                                              <p:spTgt spid="115"/>
                                            </p:tgtEl>
                                            <p:attrNameLst>
                                              <p:attrName>ppt_h</p:attrName>
                                            </p:attrNameLst>
                                          </p:cBhvr>
                                          <p:tavLst>
                                            <p:tav tm="0">
                                              <p:val>
                                                <p:fltVal val="0"/>
                                              </p:val>
                                            </p:tav>
                                            <p:tav tm="100000">
                                              <p:val>
                                                <p:strVal val="#ppt_h"/>
                                              </p:val>
                                            </p:tav>
                                          </p:tavLst>
                                        </p:anim>
                                        <p:animEffect transition="in" filter="fade">
                                          <p:cBhvr>
                                            <p:cTn id="83" dur="500"/>
                                            <p:tgtEl>
                                              <p:spTgt spid="115"/>
                                            </p:tgtEl>
                                          </p:cBhvr>
                                        </p:animEffect>
                                      </p:childTnLst>
                                    </p:cTn>
                                  </p:par>
                                  <p:par>
                                    <p:cTn id="84" presetID="16" presetClass="entr" presetSubtype="37" fill="hold" nodeType="withEffect">
                                      <p:stCondLst>
                                        <p:cond delay="0"/>
                                      </p:stCondLst>
                                      <p:childTnLst>
                                        <p:set>
                                          <p:cBhvr>
                                            <p:cTn id="85" dur="1" fill="hold">
                                              <p:stCondLst>
                                                <p:cond delay="0"/>
                                              </p:stCondLst>
                                            </p:cTn>
                                            <p:tgtEl>
                                              <p:spTgt spid="121"/>
                                            </p:tgtEl>
                                            <p:attrNameLst>
                                              <p:attrName>style.visibility</p:attrName>
                                            </p:attrNameLst>
                                          </p:cBhvr>
                                          <p:to>
                                            <p:strVal val="visible"/>
                                          </p:to>
                                        </p:set>
                                        <p:animEffect transition="in" filter="barn(outVertical)">
                                          <p:cBhvr>
                                            <p:cTn id="86" dur="500"/>
                                            <p:tgtEl>
                                              <p:spTgt spid="121"/>
                                            </p:tgtEl>
                                          </p:cBhvr>
                                        </p:animEffect>
                                      </p:childTnLst>
                                    </p:cTn>
                                  </p:par>
                                </p:childTnLst>
                              </p:cTn>
                            </p:par>
                            <p:par>
                              <p:cTn id="87" fill="hold">
                                <p:stCondLst>
                                  <p:cond delay="6900"/>
                                </p:stCondLst>
                                <p:childTnLst>
                                  <p:par>
                                    <p:cTn id="88" presetID="2" presetClass="entr" presetSubtype="4" accel="60000" fill="hold" nodeType="afterEffect">
                                      <p:stCondLst>
                                        <p:cond delay="0"/>
                                      </p:stCondLst>
                                      <p:childTnLst>
                                        <p:set>
                                          <p:cBhvr>
                                            <p:cTn id="89" dur="1" fill="hold">
                                              <p:stCondLst>
                                                <p:cond delay="0"/>
                                              </p:stCondLst>
                                            </p:cTn>
                                            <p:tgtEl>
                                              <p:spTgt spid="95"/>
                                            </p:tgtEl>
                                            <p:attrNameLst>
                                              <p:attrName>style.visibility</p:attrName>
                                            </p:attrNameLst>
                                          </p:cBhvr>
                                          <p:to>
                                            <p:strVal val="visible"/>
                                          </p:to>
                                        </p:set>
                                        <p:anim calcmode="lin" valueType="num">
                                          <p:cBhvr additive="base">
                                            <p:cTn id="90" dur="500" fill="hold"/>
                                            <p:tgtEl>
                                              <p:spTgt spid="95"/>
                                            </p:tgtEl>
                                            <p:attrNameLst>
                                              <p:attrName>ppt_x</p:attrName>
                                            </p:attrNameLst>
                                          </p:cBhvr>
                                          <p:tavLst>
                                            <p:tav tm="0">
                                              <p:val>
                                                <p:strVal val="#ppt_x"/>
                                              </p:val>
                                            </p:tav>
                                            <p:tav tm="100000">
                                              <p:val>
                                                <p:strVal val="#ppt_x"/>
                                              </p:val>
                                            </p:tav>
                                          </p:tavLst>
                                        </p:anim>
                                        <p:anim calcmode="lin" valueType="num">
                                          <p:cBhvr additive="base">
                                            <p:cTn id="91" dur="500" fill="hold"/>
                                            <p:tgtEl>
                                              <p:spTgt spid="95"/>
                                            </p:tgtEl>
                                            <p:attrNameLst>
                                              <p:attrName>ppt_y</p:attrName>
                                            </p:attrNameLst>
                                          </p:cBhvr>
                                          <p:tavLst>
                                            <p:tav tm="0">
                                              <p:val>
                                                <p:strVal val="1+#ppt_h/2"/>
                                              </p:val>
                                            </p:tav>
                                            <p:tav tm="100000">
                                              <p:val>
                                                <p:strVal val="#ppt_y"/>
                                              </p:val>
                                            </p:tav>
                                          </p:tavLst>
                                        </p:anim>
                                      </p:childTnLst>
                                    </p:cTn>
                                  </p:par>
                                  <p:par>
                                    <p:cTn id="92" presetID="53" presetClass="entr" presetSubtype="16" fill="hold" grpId="0" nodeType="withEffect">
                                      <p:stCondLst>
                                        <p:cond delay="0"/>
                                      </p:stCondLst>
                                      <p:iterate type="lt">
                                        <p:tmPct val="10000"/>
                                      </p:iterate>
                                      <p:childTnLst>
                                        <p:set>
                                          <p:cBhvr>
                                            <p:cTn id="93" dur="1" fill="hold">
                                              <p:stCondLst>
                                                <p:cond delay="0"/>
                                              </p:stCondLst>
                                            </p:cTn>
                                            <p:tgtEl>
                                              <p:spTgt spid="117"/>
                                            </p:tgtEl>
                                            <p:attrNameLst>
                                              <p:attrName>style.visibility</p:attrName>
                                            </p:attrNameLst>
                                          </p:cBhvr>
                                          <p:to>
                                            <p:strVal val="visible"/>
                                          </p:to>
                                        </p:set>
                                        <p:anim calcmode="lin" valueType="num">
                                          <p:cBhvr>
                                            <p:cTn id="94" dur="500" fill="hold"/>
                                            <p:tgtEl>
                                              <p:spTgt spid="117"/>
                                            </p:tgtEl>
                                            <p:attrNameLst>
                                              <p:attrName>ppt_w</p:attrName>
                                            </p:attrNameLst>
                                          </p:cBhvr>
                                          <p:tavLst>
                                            <p:tav tm="0">
                                              <p:val>
                                                <p:fltVal val="0"/>
                                              </p:val>
                                            </p:tav>
                                            <p:tav tm="100000">
                                              <p:val>
                                                <p:strVal val="#ppt_w"/>
                                              </p:val>
                                            </p:tav>
                                          </p:tavLst>
                                        </p:anim>
                                        <p:anim calcmode="lin" valueType="num">
                                          <p:cBhvr>
                                            <p:cTn id="95" dur="500" fill="hold"/>
                                            <p:tgtEl>
                                              <p:spTgt spid="117"/>
                                            </p:tgtEl>
                                            <p:attrNameLst>
                                              <p:attrName>ppt_h</p:attrName>
                                            </p:attrNameLst>
                                          </p:cBhvr>
                                          <p:tavLst>
                                            <p:tav tm="0">
                                              <p:val>
                                                <p:fltVal val="0"/>
                                              </p:val>
                                            </p:tav>
                                            <p:tav tm="100000">
                                              <p:val>
                                                <p:strVal val="#ppt_h"/>
                                              </p:val>
                                            </p:tav>
                                          </p:tavLst>
                                        </p:anim>
                                        <p:animEffect transition="in" filter="fade">
                                          <p:cBhvr>
                                            <p:cTn id="96" dur="500"/>
                                            <p:tgtEl>
                                              <p:spTgt spid="117"/>
                                            </p:tgtEl>
                                          </p:cBhvr>
                                        </p:animEffect>
                                      </p:childTnLst>
                                    </p:cTn>
                                  </p:par>
                                  <p:par>
                                    <p:cTn id="97" presetID="16" presetClass="entr" presetSubtype="37" fill="hold" nodeType="withEffect">
                                      <p:stCondLst>
                                        <p:cond delay="0"/>
                                      </p:stCondLst>
                                      <p:childTnLst>
                                        <p:set>
                                          <p:cBhvr>
                                            <p:cTn id="98" dur="1" fill="hold">
                                              <p:stCondLst>
                                                <p:cond delay="0"/>
                                              </p:stCondLst>
                                            </p:cTn>
                                            <p:tgtEl>
                                              <p:spTgt spid="123"/>
                                            </p:tgtEl>
                                            <p:attrNameLst>
                                              <p:attrName>style.visibility</p:attrName>
                                            </p:attrNameLst>
                                          </p:cBhvr>
                                          <p:to>
                                            <p:strVal val="visible"/>
                                          </p:to>
                                        </p:set>
                                        <p:animEffect transition="in" filter="barn(outVertical)">
                                          <p:cBhvr>
                                            <p:cTn id="99" dur="500"/>
                                            <p:tgtEl>
                                              <p:spTgt spid="123"/>
                                            </p:tgtEl>
                                          </p:cBhvr>
                                        </p:animEffect>
                                      </p:childTnLst>
                                    </p:cTn>
                                  </p:par>
                                </p:childTnLst>
                              </p:cTn>
                            </p:par>
                            <p:par>
                              <p:cTn id="100" fill="hold">
                                <p:stCondLst>
                                  <p:cond delay="8250"/>
                                </p:stCondLst>
                                <p:childTnLst>
                                  <p:par>
                                    <p:cTn id="101" presetID="2" presetClass="entr" presetSubtype="4" accel="60000" fill="hold" nodeType="afterEffect">
                                      <p:stCondLst>
                                        <p:cond delay="0"/>
                                      </p:stCondLst>
                                      <p:childTnLst>
                                        <p:set>
                                          <p:cBhvr>
                                            <p:cTn id="102" dur="1" fill="hold">
                                              <p:stCondLst>
                                                <p:cond delay="0"/>
                                              </p:stCondLst>
                                            </p:cTn>
                                            <p:tgtEl>
                                              <p:spTgt spid="107"/>
                                            </p:tgtEl>
                                            <p:attrNameLst>
                                              <p:attrName>style.visibility</p:attrName>
                                            </p:attrNameLst>
                                          </p:cBhvr>
                                          <p:to>
                                            <p:strVal val="visible"/>
                                          </p:to>
                                        </p:set>
                                        <p:anim calcmode="lin" valueType="num">
                                          <p:cBhvr additive="base">
                                            <p:cTn id="103" dur="500" fill="hold"/>
                                            <p:tgtEl>
                                              <p:spTgt spid="107"/>
                                            </p:tgtEl>
                                            <p:attrNameLst>
                                              <p:attrName>ppt_x</p:attrName>
                                            </p:attrNameLst>
                                          </p:cBhvr>
                                          <p:tavLst>
                                            <p:tav tm="0">
                                              <p:val>
                                                <p:strVal val="#ppt_x"/>
                                              </p:val>
                                            </p:tav>
                                            <p:tav tm="100000">
                                              <p:val>
                                                <p:strVal val="#ppt_x"/>
                                              </p:val>
                                            </p:tav>
                                          </p:tavLst>
                                        </p:anim>
                                        <p:anim calcmode="lin" valueType="num">
                                          <p:cBhvr additive="base">
                                            <p:cTn id="104" dur="500" fill="hold"/>
                                            <p:tgtEl>
                                              <p:spTgt spid="107"/>
                                            </p:tgtEl>
                                            <p:attrNameLst>
                                              <p:attrName>ppt_y</p:attrName>
                                            </p:attrNameLst>
                                          </p:cBhvr>
                                          <p:tavLst>
                                            <p:tav tm="0">
                                              <p:val>
                                                <p:strVal val="1+#ppt_h/2"/>
                                              </p:val>
                                            </p:tav>
                                            <p:tav tm="100000">
                                              <p:val>
                                                <p:strVal val="#ppt_y"/>
                                              </p:val>
                                            </p:tav>
                                          </p:tavLst>
                                        </p:anim>
                                      </p:childTnLst>
                                    </p:cTn>
                                  </p:par>
                                  <p:par>
                                    <p:cTn id="105" presetID="53" presetClass="entr" presetSubtype="16" fill="hold" grpId="0" nodeType="withEffect">
                                      <p:stCondLst>
                                        <p:cond delay="0"/>
                                      </p:stCondLst>
                                      <p:iterate type="lt">
                                        <p:tmPct val="10000"/>
                                      </p:iterate>
                                      <p:childTnLst>
                                        <p:set>
                                          <p:cBhvr>
                                            <p:cTn id="106" dur="1" fill="hold">
                                              <p:stCondLst>
                                                <p:cond delay="0"/>
                                              </p:stCondLst>
                                            </p:cTn>
                                            <p:tgtEl>
                                              <p:spTgt spid="119"/>
                                            </p:tgtEl>
                                            <p:attrNameLst>
                                              <p:attrName>style.visibility</p:attrName>
                                            </p:attrNameLst>
                                          </p:cBhvr>
                                          <p:to>
                                            <p:strVal val="visible"/>
                                          </p:to>
                                        </p:set>
                                        <p:anim calcmode="lin" valueType="num">
                                          <p:cBhvr>
                                            <p:cTn id="107" dur="500" fill="hold"/>
                                            <p:tgtEl>
                                              <p:spTgt spid="119"/>
                                            </p:tgtEl>
                                            <p:attrNameLst>
                                              <p:attrName>ppt_w</p:attrName>
                                            </p:attrNameLst>
                                          </p:cBhvr>
                                          <p:tavLst>
                                            <p:tav tm="0">
                                              <p:val>
                                                <p:fltVal val="0"/>
                                              </p:val>
                                            </p:tav>
                                            <p:tav tm="100000">
                                              <p:val>
                                                <p:strVal val="#ppt_w"/>
                                              </p:val>
                                            </p:tav>
                                          </p:tavLst>
                                        </p:anim>
                                        <p:anim calcmode="lin" valueType="num">
                                          <p:cBhvr>
                                            <p:cTn id="108" dur="500" fill="hold"/>
                                            <p:tgtEl>
                                              <p:spTgt spid="119"/>
                                            </p:tgtEl>
                                            <p:attrNameLst>
                                              <p:attrName>ppt_h</p:attrName>
                                            </p:attrNameLst>
                                          </p:cBhvr>
                                          <p:tavLst>
                                            <p:tav tm="0">
                                              <p:val>
                                                <p:fltVal val="0"/>
                                              </p:val>
                                            </p:tav>
                                            <p:tav tm="100000">
                                              <p:val>
                                                <p:strVal val="#ppt_h"/>
                                              </p:val>
                                            </p:tav>
                                          </p:tavLst>
                                        </p:anim>
                                        <p:animEffect transition="in" filter="fade">
                                          <p:cBhvr>
                                            <p:cTn id="109" dur="500"/>
                                            <p:tgtEl>
                                              <p:spTgt spid="119"/>
                                            </p:tgtEl>
                                          </p:cBhvr>
                                        </p:animEffect>
                                      </p:childTnLst>
                                    </p:cTn>
                                  </p:par>
                                  <p:par>
                                    <p:cTn id="110" presetID="16" presetClass="entr" presetSubtype="37" fill="hold" nodeType="withEffect">
                                      <p:stCondLst>
                                        <p:cond delay="0"/>
                                      </p:stCondLst>
                                      <p:childTnLst>
                                        <p:set>
                                          <p:cBhvr>
                                            <p:cTn id="111" dur="1" fill="hold">
                                              <p:stCondLst>
                                                <p:cond delay="0"/>
                                              </p:stCondLst>
                                            </p:cTn>
                                            <p:tgtEl>
                                              <p:spTgt spid="125"/>
                                            </p:tgtEl>
                                            <p:attrNameLst>
                                              <p:attrName>style.visibility</p:attrName>
                                            </p:attrNameLst>
                                          </p:cBhvr>
                                          <p:to>
                                            <p:strVal val="visible"/>
                                          </p:to>
                                        </p:set>
                                        <p:animEffect transition="in" filter="barn(outVertical)">
                                          <p:cBhvr>
                                            <p:cTn id="112" dur="500"/>
                                            <p:tgtEl>
                                              <p:spTgt spid="1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114" grpId="0"/>
          <p:bldP spid="115" grpId="0"/>
          <p:bldP spid="116" grpId="0"/>
          <p:bldP spid="117" grpId="0"/>
          <p:bldP spid="118" grpId="0"/>
          <p:bldP spid="119" grpId="0"/>
        </p:bldLst>
      </p:timing>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燕尾形 3"/>
          <p:cNvSpPr/>
          <p:nvPr/>
        </p:nvSpPr>
        <p:spPr>
          <a:xfrm>
            <a:off x="3744029" y="2276614"/>
            <a:ext cx="816998" cy="887723"/>
          </a:xfrm>
          <a:prstGeom prst="chevron">
            <a:avLst>
              <a:gd name="adj" fmla="val 54429"/>
            </a:avLst>
          </a:prstGeom>
          <a:solidFill>
            <a:schemeClr val="bg2">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9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5" name="燕尾形 4"/>
          <p:cNvSpPr/>
          <p:nvPr/>
        </p:nvSpPr>
        <p:spPr>
          <a:xfrm>
            <a:off x="4464109" y="2276614"/>
            <a:ext cx="818217" cy="887723"/>
          </a:xfrm>
          <a:prstGeom prst="chevron">
            <a:avLst>
              <a:gd name="adj" fmla="val 54429"/>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9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6" name="燕尾形 5"/>
          <p:cNvSpPr/>
          <p:nvPr/>
        </p:nvSpPr>
        <p:spPr>
          <a:xfrm>
            <a:off x="5184189" y="2276614"/>
            <a:ext cx="818217" cy="887723"/>
          </a:xfrm>
          <a:prstGeom prst="chevron">
            <a:avLst>
              <a:gd name="adj" fmla="val 54429"/>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9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7" name="燕尾形 6"/>
          <p:cNvSpPr/>
          <p:nvPr/>
        </p:nvSpPr>
        <p:spPr>
          <a:xfrm>
            <a:off x="5878140" y="2276614"/>
            <a:ext cx="818217" cy="887723"/>
          </a:xfrm>
          <a:prstGeom prst="chevron">
            <a:avLst>
              <a:gd name="adj" fmla="val 54429"/>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9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cxnSp>
        <p:nvCxnSpPr>
          <p:cNvPr id="8" name="直接连接符 7"/>
          <p:cNvCxnSpPr/>
          <p:nvPr/>
        </p:nvCxnSpPr>
        <p:spPr>
          <a:xfrm rot="5400000">
            <a:off x="553584" y="2892875"/>
            <a:ext cx="4248150"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5400213" y="1853843"/>
            <a:ext cx="0" cy="413246"/>
          </a:xfrm>
          <a:prstGeom prst="line">
            <a:avLst/>
          </a:prstGeom>
          <a:ln w="12700">
            <a:solidFill>
              <a:schemeClr val="bg1">
                <a:lumMod val="65000"/>
              </a:schemeClr>
            </a:solidFill>
            <a:headEnd type="stealth"/>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3960053" y="1359753"/>
            <a:ext cx="0" cy="910511"/>
          </a:xfrm>
          <a:prstGeom prst="line">
            <a:avLst/>
          </a:prstGeom>
          <a:ln w="12700">
            <a:solidFill>
              <a:schemeClr val="bg1">
                <a:lumMod val="65000"/>
              </a:schemeClr>
            </a:solidFill>
            <a:headEnd type="stealth"/>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flipH="1" flipV="1">
            <a:off x="6120293" y="3149989"/>
            <a:ext cx="29068" cy="946068"/>
          </a:xfrm>
          <a:prstGeom prst="line">
            <a:avLst/>
          </a:prstGeom>
          <a:ln w="12700">
            <a:solidFill>
              <a:schemeClr val="bg1">
                <a:lumMod val="65000"/>
              </a:schemeClr>
            </a:solidFill>
            <a:headEnd type="stealth"/>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flipV="1">
            <a:off x="4608125" y="3149987"/>
            <a:ext cx="0" cy="370006"/>
          </a:xfrm>
          <a:prstGeom prst="line">
            <a:avLst/>
          </a:prstGeom>
          <a:ln w="12700">
            <a:solidFill>
              <a:schemeClr val="bg1">
                <a:lumMod val="65000"/>
              </a:schemeClr>
            </a:solidFill>
            <a:headEnd type="stealth"/>
          </a:ln>
        </p:spPr>
        <p:style>
          <a:lnRef idx="1">
            <a:schemeClr val="accent1"/>
          </a:lnRef>
          <a:fillRef idx="0">
            <a:schemeClr val="accent1"/>
          </a:fillRef>
          <a:effectRef idx="0">
            <a:schemeClr val="accent1"/>
          </a:effectRef>
          <a:fontRef idx="minor">
            <a:schemeClr val="tx1"/>
          </a:fontRef>
        </p:style>
      </p:cxnSp>
      <p:sp>
        <p:nvSpPr>
          <p:cNvPr id="13" name="五边形 12"/>
          <p:cNvSpPr/>
          <p:nvPr/>
        </p:nvSpPr>
        <p:spPr>
          <a:xfrm>
            <a:off x="2807925" y="2269198"/>
            <a:ext cx="5904655" cy="892732"/>
          </a:xfrm>
          <a:prstGeom prst="homePlate">
            <a:avLst>
              <a:gd name="adj" fmla="val 47961"/>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lIns="91431" tIns="45716" rIns="91431" bIns="45716"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9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14" name="TextBox 30"/>
          <p:cNvSpPr txBox="1"/>
          <p:nvPr/>
        </p:nvSpPr>
        <p:spPr>
          <a:xfrm>
            <a:off x="445411" y="1554556"/>
            <a:ext cx="2160240" cy="2169825"/>
          </a:xfrm>
          <a:prstGeom prst="rect">
            <a:avLst/>
          </a:prstGeom>
          <a:noFill/>
        </p:spPr>
        <p:txBody>
          <a:bodyPr wrap="square" rtlCol="0">
            <a:spAutoFit/>
          </a:bodyPr>
          <a:lstStyle/>
          <a:p>
            <a:pPr marL="0" marR="0" lvl="0" indent="0" algn="l" defTabSz="914400" rtl="0" eaLnBrk="1" fontAlgn="base" latinLnBrk="0" hangingPunct="1">
              <a:lnSpc>
                <a:spcPct val="150000"/>
              </a:lnSpc>
              <a:spcBef>
                <a:spcPct val="0"/>
              </a:spcBef>
              <a:spcAft>
                <a:spcPct val="0"/>
              </a:spcAft>
              <a:buClrTx/>
              <a:buSzTx/>
              <a:buFontTx/>
              <a:buNone/>
              <a:defRPr/>
            </a:pPr>
            <a:r>
              <a:rPr kumimoji="0" lang="zh-CN" altLang="en-US" sz="1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rPr>
              <a:t>      点击输入简要文字内容，文字内容需概括精炼，不用多余的文字修饰，言简意赅的说明该项内容。点击输入简要文字内容，文字内容需概括精炼，不用多余的文字修饰，言简意赅的说明该项内容。</a:t>
            </a:r>
            <a:endParaRPr kumimoji="0" lang="en-US" altLang="zh-CN" sz="1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endParaRPr>
          </a:p>
          <a:p>
            <a:pPr marL="0" marR="0" lvl="0" indent="0" algn="l" defTabSz="914400" rtl="0" eaLnBrk="1" fontAlgn="base" latinLnBrk="0" hangingPunct="1">
              <a:lnSpc>
                <a:spcPct val="150000"/>
              </a:lnSpc>
              <a:spcBef>
                <a:spcPct val="0"/>
              </a:spcBef>
              <a:spcAft>
                <a:spcPct val="0"/>
              </a:spcAft>
              <a:buClrTx/>
              <a:buSzTx/>
              <a:buFontTx/>
              <a:buNone/>
              <a:defRPr/>
            </a:pPr>
            <a:r>
              <a:rPr kumimoji="0" lang="zh-CN" altLang="en-US" sz="1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rPr>
              <a:t>       点击输入简要文字内容，文字内容需概括精炼，不用多余的文字修饰，言简意赅的说明该项内容。</a:t>
            </a:r>
            <a:endParaRPr kumimoji="0" lang="en-US" altLang="zh-CN" sz="1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endParaRPr>
          </a:p>
        </p:txBody>
      </p:sp>
      <p:grpSp>
        <p:nvGrpSpPr>
          <p:cNvPr id="15" name="组合 14"/>
          <p:cNvGrpSpPr/>
          <p:nvPr/>
        </p:nvGrpSpPr>
        <p:grpSpPr>
          <a:xfrm>
            <a:off x="3744029" y="915566"/>
            <a:ext cx="2327891" cy="444187"/>
            <a:chOff x="814328" y="3219334"/>
            <a:chExt cx="2266827" cy="432536"/>
          </a:xfrm>
        </p:grpSpPr>
        <p:grpSp>
          <p:nvGrpSpPr>
            <p:cNvPr id="16" name="组合 15"/>
            <p:cNvGrpSpPr/>
            <p:nvPr/>
          </p:nvGrpSpPr>
          <p:grpSpPr>
            <a:xfrm>
              <a:off x="814328" y="3219334"/>
              <a:ext cx="2266827" cy="432536"/>
              <a:chOff x="2173927" y="3285519"/>
              <a:chExt cx="2876394" cy="548848"/>
            </a:xfrm>
          </p:grpSpPr>
          <p:grpSp>
            <p:nvGrpSpPr>
              <p:cNvPr id="18" name="组合 17"/>
              <p:cNvGrpSpPr/>
              <p:nvPr/>
            </p:nvGrpSpPr>
            <p:grpSpPr>
              <a:xfrm>
                <a:off x="2173927" y="3285519"/>
                <a:ext cx="2876394" cy="548848"/>
                <a:chOff x="4304043" y="1286668"/>
                <a:chExt cx="6414044" cy="2757793"/>
              </a:xfrm>
              <a:effectLst>
                <a:outerShdw blurRad="381000" dist="254000" dir="8100000" algn="tr" rotWithShape="0">
                  <a:prstClr val="black">
                    <a:alpha val="40000"/>
                  </a:prstClr>
                </a:outerShdw>
              </a:effectLst>
            </p:grpSpPr>
            <p:sp>
              <p:nvSpPr>
                <p:cNvPr id="20" name="圆角矩形 19"/>
                <p:cNvSpPr/>
                <p:nvPr/>
              </p:nvSpPr>
              <p:spPr>
                <a:xfrm>
                  <a:off x="4304043" y="1286668"/>
                  <a:ext cx="64140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21" name="圆角矩形 20"/>
                <p:cNvSpPr/>
                <p:nvPr/>
              </p:nvSpPr>
              <p:spPr>
                <a:xfrm>
                  <a:off x="4351923" y="1373339"/>
                  <a:ext cx="6323887" cy="2584450"/>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sp>
            <p:nvSpPr>
              <p:cNvPr id="19" name="椭圆 18"/>
              <p:cNvSpPr/>
              <p:nvPr/>
            </p:nvSpPr>
            <p:spPr>
              <a:xfrm>
                <a:off x="2270357" y="3351544"/>
                <a:ext cx="394740" cy="394741"/>
              </a:xfrm>
              <a:prstGeom prst="ellipse">
                <a:avLst/>
              </a:prstGeom>
              <a:solidFill>
                <a:schemeClr val="accent1"/>
              </a:solidFill>
              <a:ln>
                <a:noFill/>
              </a:ln>
              <a:effectLst>
                <a:outerShdw blurRad="88900" dist="63500" dir="8100000" algn="tr" rotWithShape="0">
                  <a:prstClr val="black">
                    <a:alpha val="5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1</a:t>
                </a:r>
                <a:endParaRPr kumimoji="0" lang="zh-CN" altLang="en-US" sz="1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sp>
          <p:nvSpPr>
            <p:cNvPr id="17" name="TextBox 33"/>
            <p:cNvSpPr txBox="1"/>
            <p:nvPr/>
          </p:nvSpPr>
          <p:spPr>
            <a:xfrm>
              <a:off x="1139540" y="3319207"/>
              <a:ext cx="1926672" cy="194808"/>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300" b="1"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强大的执行力</a:t>
              </a:r>
              <a:endParaRPr kumimoji="0" lang="zh-CN" altLang="en-US" sz="13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endParaRPr>
            </a:p>
          </p:txBody>
        </p:sp>
      </p:grpSp>
      <p:grpSp>
        <p:nvGrpSpPr>
          <p:cNvPr id="22" name="组合 21"/>
          <p:cNvGrpSpPr/>
          <p:nvPr/>
        </p:nvGrpSpPr>
        <p:grpSpPr>
          <a:xfrm>
            <a:off x="4392101" y="3519993"/>
            <a:ext cx="2327891" cy="444187"/>
            <a:chOff x="814325" y="3219334"/>
            <a:chExt cx="2266826" cy="432536"/>
          </a:xfrm>
        </p:grpSpPr>
        <p:grpSp>
          <p:nvGrpSpPr>
            <p:cNvPr id="23" name="组合 22"/>
            <p:cNvGrpSpPr/>
            <p:nvPr/>
          </p:nvGrpSpPr>
          <p:grpSpPr>
            <a:xfrm>
              <a:off x="814325" y="3219334"/>
              <a:ext cx="2266826" cy="432536"/>
              <a:chOff x="2173923" y="3285519"/>
              <a:chExt cx="2876392" cy="548848"/>
            </a:xfrm>
          </p:grpSpPr>
          <p:grpSp>
            <p:nvGrpSpPr>
              <p:cNvPr id="25" name="组合 24"/>
              <p:cNvGrpSpPr/>
              <p:nvPr/>
            </p:nvGrpSpPr>
            <p:grpSpPr>
              <a:xfrm>
                <a:off x="2173923" y="3285519"/>
                <a:ext cx="2876392" cy="548848"/>
                <a:chOff x="4304035" y="1286668"/>
                <a:chExt cx="6414035" cy="2757793"/>
              </a:xfrm>
              <a:effectLst>
                <a:outerShdw blurRad="381000" dist="254000" dir="8100000" algn="tr" rotWithShape="0">
                  <a:prstClr val="black">
                    <a:alpha val="40000"/>
                  </a:prstClr>
                </a:outerShdw>
              </a:effectLst>
            </p:grpSpPr>
            <p:sp>
              <p:nvSpPr>
                <p:cNvPr id="27" name="圆角矩形 26"/>
                <p:cNvSpPr/>
                <p:nvPr/>
              </p:nvSpPr>
              <p:spPr>
                <a:xfrm>
                  <a:off x="4304035" y="1286668"/>
                  <a:ext cx="6414035"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28" name="圆角矩形 27"/>
                <p:cNvSpPr/>
                <p:nvPr/>
              </p:nvSpPr>
              <p:spPr>
                <a:xfrm>
                  <a:off x="4351922" y="1373339"/>
                  <a:ext cx="6323878" cy="2584450"/>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sp>
            <p:nvSpPr>
              <p:cNvPr id="26" name="椭圆 25"/>
              <p:cNvSpPr/>
              <p:nvPr/>
            </p:nvSpPr>
            <p:spPr>
              <a:xfrm>
                <a:off x="2288027" y="3372244"/>
                <a:ext cx="392760" cy="392761"/>
              </a:xfrm>
              <a:prstGeom prst="ellipse">
                <a:avLst/>
              </a:prstGeom>
              <a:solidFill>
                <a:schemeClr val="accent3"/>
              </a:solidFill>
              <a:ln>
                <a:noFill/>
              </a:ln>
              <a:effectLst>
                <a:outerShdw blurRad="88900" dist="63500" dir="8100000" algn="tr" rotWithShape="0">
                  <a:prstClr val="black">
                    <a:alpha val="5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2</a:t>
                </a:r>
                <a:endParaRPr kumimoji="0" lang="zh-CN" altLang="en-US" sz="1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sp>
          <p:nvSpPr>
            <p:cNvPr id="24" name="TextBox 42"/>
            <p:cNvSpPr txBox="1"/>
            <p:nvPr/>
          </p:nvSpPr>
          <p:spPr>
            <a:xfrm>
              <a:off x="1249617" y="3331792"/>
              <a:ext cx="1808518" cy="194808"/>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300" b="1"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对该项目的深刻理解</a:t>
              </a:r>
            </a:p>
          </p:txBody>
        </p:sp>
      </p:grpSp>
      <p:grpSp>
        <p:nvGrpSpPr>
          <p:cNvPr id="29" name="组合 28"/>
          <p:cNvGrpSpPr/>
          <p:nvPr/>
        </p:nvGrpSpPr>
        <p:grpSpPr>
          <a:xfrm>
            <a:off x="5139681" y="1419622"/>
            <a:ext cx="2327891" cy="444187"/>
            <a:chOff x="814328" y="3219334"/>
            <a:chExt cx="2266829" cy="432536"/>
          </a:xfrm>
        </p:grpSpPr>
        <p:grpSp>
          <p:nvGrpSpPr>
            <p:cNvPr id="30" name="组合 29"/>
            <p:cNvGrpSpPr/>
            <p:nvPr/>
          </p:nvGrpSpPr>
          <p:grpSpPr>
            <a:xfrm>
              <a:off x="814328" y="3219334"/>
              <a:ext cx="2266829" cy="432536"/>
              <a:chOff x="2173927" y="3285519"/>
              <a:chExt cx="2876396" cy="548848"/>
            </a:xfrm>
          </p:grpSpPr>
          <p:grpSp>
            <p:nvGrpSpPr>
              <p:cNvPr id="32" name="组合 31"/>
              <p:cNvGrpSpPr/>
              <p:nvPr/>
            </p:nvGrpSpPr>
            <p:grpSpPr>
              <a:xfrm>
                <a:off x="2173927" y="3285519"/>
                <a:ext cx="2876396" cy="548848"/>
                <a:chOff x="4304043" y="1286668"/>
                <a:chExt cx="6414045" cy="2757793"/>
              </a:xfrm>
              <a:effectLst>
                <a:outerShdw blurRad="381000" dist="254000" dir="8100000" algn="tr" rotWithShape="0">
                  <a:prstClr val="black">
                    <a:alpha val="40000"/>
                  </a:prstClr>
                </a:outerShdw>
              </a:effectLst>
            </p:grpSpPr>
            <p:sp>
              <p:nvSpPr>
                <p:cNvPr id="34" name="圆角矩形 33"/>
                <p:cNvSpPr/>
                <p:nvPr/>
              </p:nvSpPr>
              <p:spPr>
                <a:xfrm>
                  <a:off x="4304043" y="1286668"/>
                  <a:ext cx="6414045"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35" name="圆角矩形 34"/>
                <p:cNvSpPr/>
                <p:nvPr/>
              </p:nvSpPr>
              <p:spPr>
                <a:xfrm>
                  <a:off x="4351923" y="1373339"/>
                  <a:ext cx="6323888" cy="2584450"/>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sp>
            <p:nvSpPr>
              <p:cNvPr id="33" name="椭圆 32"/>
              <p:cNvSpPr/>
              <p:nvPr/>
            </p:nvSpPr>
            <p:spPr>
              <a:xfrm>
                <a:off x="2307129" y="3376773"/>
                <a:ext cx="392761" cy="392761"/>
              </a:xfrm>
              <a:prstGeom prst="ellipse">
                <a:avLst/>
              </a:prstGeom>
              <a:solidFill>
                <a:schemeClr val="accent2"/>
              </a:solidFill>
              <a:ln>
                <a:noFill/>
              </a:ln>
              <a:effectLst>
                <a:outerShdw blurRad="88900" dist="63500" dir="8100000" algn="tr" rotWithShape="0">
                  <a:prstClr val="black">
                    <a:alpha val="5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3</a:t>
                </a:r>
                <a:endParaRPr kumimoji="0" lang="zh-CN" altLang="en-US" sz="1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sp>
          <p:nvSpPr>
            <p:cNvPr id="31" name="TextBox 49"/>
            <p:cNvSpPr txBox="1"/>
            <p:nvPr/>
          </p:nvSpPr>
          <p:spPr>
            <a:xfrm>
              <a:off x="1183671" y="3331792"/>
              <a:ext cx="1847692" cy="194808"/>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300" b="1"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精准的营销能力</a:t>
              </a:r>
              <a:endParaRPr kumimoji="0" lang="zh-CN" altLang="en-US" sz="13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endParaRPr>
            </a:p>
          </p:txBody>
        </p:sp>
      </p:grpSp>
      <p:grpSp>
        <p:nvGrpSpPr>
          <p:cNvPr id="36" name="组合 35"/>
          <p:cNvGrpSpPr/>
          <p:nvPr/>
        </p:nvGrpSpPr>
        <p:grpSpPr>
          <a:xfrm>
            <a:off x="5904269" y="4096057"/>
            <a:ext cx="2327891" cy="444187"/>
            <a:chOff x="814328" y="3219334"/>
            <a:chExt cx="2266828" cy="432536"/>
          </a:xfrm>
        </p:grpSpPr>
        <p:grpSp>
          <p:nvGrpSpPr>
            <p:cNvPr id="37" name="组合 36"/>
            <p:cNvGrpSpPr/>
            <p:nvPr/>
          </p:nvGrpSpPr>
          <p:grpSpPr>
            <a:xfrm>
              <a:off x="814328" y="3219334"/>
              <a:ext cx="2266828" cy="432536"/>
              <a:chOff x="2173927" y="3285519"/>
              <a:chExt cx="2876395" cy="548848"/>
            </a:xfrm>
          </p:grpSpPr>
          <p:grpSp>
            <p:nvGrpSpPr>
              <p:cNvPr id="39" name="组合 38"/>
              <p:cNvGrpSpPr/>
              <p:nvPr/>
            </p:nvGrpSpPr>
            <p:grpSpPr>
              <a:xfrm>
                <a:off x="2173927" y="3285519"/>
                <a:ext cx="2876395" cy="548848"/>
                <a:chOff x="4304043" y="1286668"/>
                <a:chExt cx="6414045" cy="2757793"/>
              </a:xfrm>
              <a:effectLst>
                <a:outerShdw blurRad="381000" dist="254000" dir="8100000" algn="tr" rotWithShape="0">
                  <a:prstClr val="black">
                    <a:alpha val="40000"/>
                  </a:prstClr>
                </a:outerShdw>
              </a:effectLst>
            </p:grpSpPr>
            <p:sp>
              <p:nvSpPr>
                <p:cNvPr id="41" name="圆角矩形 40"/>
                <p:cNvSpPr/>
                <p:nvPr/>
              </p:nvSpPr>
              <p:spPr>
                <a:xfrm>
                  <a:off x="4304043" y="1286668"/>
                  <a:ext cx="6414045"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42" name="圆角矩形 41"/>
                <p:cNvSpPr/>
                <p:nvPr/>
              </p:nvSpPr>
              <p:spPr>
                <a:xfrm>
                  <a:off x="4351923" y="1373339"/>
                  <a:ext cx="6323888" cy="2584450"/>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sp>
            <p:nvSpPr>
              <p:cNvPr id="40" name="椭圆 39"/>
              <p:cNvSpPr/>
              <p:nvPr/>
            </p:nvSpPr>
            <p:spPr>
              <a:xfrm>
                <a:off x="2280388" y="3389371"/>
                <a:ext cx="392761" cy="392761"/>
              </a:xfrm>
              <a:prstGeom prst="ellipse">
                <a:avLst/>
              </a:prstGeom>
              <a:solidFill>
                <a:schemeClr val="accent4"/>
              </a:solidFill>
              <a:ln>
                <a:noFill/>
              </a:ln>
              <a:effectLst>
                <a:outerShdw blurRad="88900" dist="63500" dir="8100000" algn="tr" rotWithShape="0">
                  <a:prstClr val="black">
                    <a:alpha val="5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4</a:t>
                </a:r>
                <a:endParaRPr kumimoji="0" lang="zh-CN" altLang="en-US" sz="1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sp>
          <p:nvSpPr>
            <p:cNvPr id="38" name="TextBox 57"/>
            <p:cNvSpPr txBox="1"/>
            <p:nvPr/>
          </p:nvSpPr>
          <p:spPr>
            <a:xfrm>
              <a:off x="1085352" y="3345963"/>
              <a:ext cx="1926671" cy="194808"/>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300" b="1"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丰富的产品运营经验</a:t>
              </a:r>
              <a:endParaRPr kumimoji="0" lang="zh-CN" altLang="en-US" sz="13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endParaRPr>
            </a:p>
          </p:txBody>
        </p:sp>
      </p:grpSp>
      <p:grpSp>
        <p:nvGrpSpPr>
          <p:cNvPr id="43" name="组合 42"/>
          <p:cNvGrpSpPr>
            <a:grpSpLocks noChangeAspect="1"/>
          </p:cNvGrpSpPr>
          <p:nvPr/>
        </p:nvGrpSpPr>
        <p:grpSpPr>
          <a:xfrm>
            <a:off x="6624349" y="1853843"/>
            <a:ext cx="1698901" cy="1620807"/>
            <a:chOff x="3197225" y="3458369"/>
            <a:chExt cx="533400" cy="487363"/>
          </a:xfrm>
          <a:solidFill>
            <a:schemeClr val="accent1"/>
          </a:solidFill>
        </p:grpSpPr>
        <p:sp>
          <p:nvSpPr>
            <p:cNvPr id="44" name="Oval 312"/>
            <p:cNvSpPr>
              <a:spLocks noChangeArrowheads="1"/>
            </p:cNvSpPr>
            <p:nvPr/>
          </p:nvSpPr>
          <p:spPr bwMode="auto">
            <a:xfrm>
              <a:off x="3568700" y="3458369"/>
              <a:ext cx="93663" cy="889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9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45" name="Freeform 313"/>
            <p:cNvSpPr/>
            <p:nvPr/>
          </p:nvSpPr>
          <p:spPr bwMode="auto">
            <a:xfrm>
              <a:off x="3197225" y="3513932"/>
              <a:ext cx="533400" cy="431800"/>
            </a:xfrm>
            <a:custGeom>
              <a:avLst/>
              <a:gdLst>
                <a:gd name="T0" fmla="*/ 7 w 142"/>
                <a:gd name="T1" fmla="*/ 60 h 115"/>
                <a:gd name="T2" fmla="*/ 9 w 142"/>
                <a:gd name="T3" fmla="*/ 60 h 115"/>
                <a:gd name="T4" fmla="*/ 36 w 142"/>
                <a:gd name="T5" fmla="*/ 60 h 115"/>
                <a:gd name="T6" fmla="*/ 77 w 142"/>
                <a:gd name="T7" fmla="*/ 12 h 115"/>
                <a:gd name="T8" fmla="*/ 67 w 142"/>
                <a:gd name="T9" fmla="*/ 12 h 115"/>
                <a:gd name="T10" fmla="*/ 48 w 142"/>
                <a:gd name="T11" fmla="*/ 34 h 115"/>
                <a:gd name="T12" fmla="*/ 43 w 142"/>
                <a:gd name="T13" fmla="*/ 36 h 115"/>
                <a:gd name="T14" fmla="*/ 37 w 142"/>
                <a:gd name="T15" fmla="*/ 30 h 115"/>
                <a:gd name="T16" fmla="*/ 39 w 142"/>
                <a:gd name="T17" fmla="*/ 25 h 115"/>
                <a:gd name="T18" fmla="*/ 59 w 142"/>
                <a:gd name="T19" fmla="*/ 2 h 115"/>
                <a:gd name="T20" fmla="*/ 64 w 142"/>
                <a:gd name="T21" fmla="*/ 0 h 115"/>
                <a:gd name="T22" fmla="*/ 93 w 142"/>
                <a:gd name="T23" fmla="*/ 0 h 115"/>
                <a:gd name="T24" fmla="*/ 114 w 142"/>
                <a:gd name="T25" fmla="*/ 15 h 115"/>
                <a:gd name="T26" fmla="*/ 114 w 142"/>
                <a:gd name="T27" fmla="*/ 32 h 115"/>
                <a:gd name="T28" fmla="*/ 135 w 142"/>
                <a:gd name="T29" fmla="*/ 32 h 115"/>
                <a:gd name="T30" fmla="*/ 139 w 142"/>
                <a:gd name="T31" fmla="*/ 34 h 115"/>
                <a:gd name="T32" fmla="*/ 139 w 142"/>
                <a:gd name="T33" fmla="*/ 43 h 115"/>
                <a:gd name="T34" fmla="*/ 135 w 142"/>
                <a:gd name="T35" fmla="*/ 45 h 115"/>
                <a:gd name="T36" fmla="*/ 109 w 142"/>
                <a:gd name="T37" fmla="*/ 45 h 115"/>
                <a:gd name="T38" fmla="*/ 101 w 142"/>
                <a:gd name="T39" fmla="*/ 38 h 115"/>
                <a:gd name="T40" fmla="*/ 101 w 142"/>
                <a:gd name="T41" fmla="*/ 27 h 115"/>
                <a:gd name="T42" fmla="*/ 86 w 142"/>
                <a:gd name="T43" fmla="*/ 45 h 115"/>
                <a:gd name="T44" fmla="*/ 100 w 142"/>
                <a:gd name="T45" fmla="*/ 59 h 115"/>
                <a:gd name="T46" fmla="*/ 101 w 142"/>
                <a:gd name="T47" fmla="*/ 69 h 115"/>
                <a:gd name="T48" fmla="*/ 92 w 142"/>
                <a:gd name="T49" fmla="*/ 109 h 115"/>
                <a:gd name="T50" fmla="*/ 85 w 142"/>
                <a:gd name="T51" fmla="*/ 115 h 115"/>
                <a:gd name="T52" fmla="*/ 77 w 142"/>
                <a:gd name="T53" fmla="*/ 108 h 115"/>
                <a:gd name="T54" fmla="*/ 77 w 142"/>
                <a:gd name="T55" fmla="*/ 106 h 115"/>
                <a:gd name="T56" fmla="*/ 85 w 142"/>
                <a:gd name="T57" fmla="*/ 72 h 115"/>
                <a:gd name="T58" fmla="*/ 66 w 142"/>
                <a:gd name="T59" fmla="*/ 54 h 115"/>
                <a:gd name="T60" fmla="*/ 50 w 142"/>
                <a:gd name="T61" fmla="*/ 72 h 115"/>
                <a:gd name="T62" fmla="*/ 41 w 142"/>
                <a:gd name="T63" fmla="*/ 75 h 115"/>
                <a:gd name="T64" fmla="*/ 8 w 142"/>
                <a:gd name="T65" fmla="*/ 75 h 115"/>
                <a:gd name="T66" fmla="*/ 1 w 142"/>
                <a:gd name="T67" fmla="*/ 69 h 115"/>
                <a:gd name="T68" fmla="*/ 7 w 142"/>
                <a:gd name="T69" fmla="*/ 60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2" h="115">
                  <a:moveTo>
                    <a:pt x="7" y="60"/>
                  </a:moveTo>
                  <a:cubicBezTo>
                    <a:pt x="7" y="60"/>
                    <a:pt x="8" y="60"/>
                    <a:pt x="9" y="60"/>
                  </a:cubicBezTo>
                  <a:cubicBezTo>
                    <a:pt x="36" y="60"/>
                    <a:pt x="36" y="60"/>
                    <a:pt x="36" y="60"/>
                  </a:cubicBezTo>
                  <a:cubicBezTo>
                    <a:pt x="77" y="12"/>
                    <a:pt x="77" y="12"/>
                    <a:pt x="77" y="12"/>
                  </a:cubicBezTo>
                  <a:cubicBezTo>
                    <a:pt x="67" y="12"/>
                    <a:pt x="67" y="12"/>
                    <a:pt x="67" y="12"/>
                  </a:cubicBezTo>
                  <a:cubicBezTo>
                    <a:pt x="48" y="34"/>
                    <a:pt x="48" y="34"/>
                    <a:pt x="48" y="34"/>
                  </a:cubicBezTo>
                  <a:cubicBezTo>
                    <a:pt x="47" y="35"/>
                    <a:pt x="45" y="36"/>
                    <a:pt x="43" y="36"/>
                  </a:cubicBezTo>
                  <a:cubicBezTo>
                    <a:pt x="40" y="36"/>
                    <a:pt x="37" y="33"/>
                    <a:pt x="37" y="30"/>
                  </a:cubicBezTo>
                  <a:cubicBezTo>
                    <a:pt x="37" y="28"/>
                    <a:pt x="38" y="26"/>
                    <a:pt x="39" y="25"/>
                  </a:cubicBezTo>
                  <a:cubicBezTo>
                    <a:pt x="59" y="2"/>
                    <a:pt x="59" y="2"/>
                    <a:pt x="59" y="2"/>
                  </a:cubicBezTo>
                  <a:cubicBezTo>
                    <a:pt x="61" y="1"/>
                    <a:pt x="62" y="0"/>
                    <a:pt x="64" y="0"/>
                  </a:cubicBezTo>
                  <a:cubicBezTo>
                    <a:pt x="93" y="0"/>
                    <a:pt x="93" y="0"/>
                    <a:pt x="93" y="0"/>
                  </a:cubicBezTo>
                  <a:cubicBezTo>
                    <a:pt x="93" y="0"/>
                    <a:pt x="112" y="14"/>
                    <a:pt x="114" y="15"/>
                  </a:cubicBezTo>
                  <a:cubicBezTo>
                    <a:pt x="114" y="32"/>
                    <a:pt x="114" y="32"/>
                    <a:pt x="114" y="32"/>
                  </a:cubicBezTo>
                  <a:cubicBezTo>
                    <a:pt x="135" y="32"/>
                    <a:pt x="135" y="32"/>
                    <a:pt x="135" y="32"/>
                  </a:cubicBezTo>
                  <a:cubicBezTo>
                    <a:pt x="137" y="32"/>
                    <a:pt x="138" y="33"/>
                    <a:pt x="139" y="34"/>
                  </a:cubicBezTo>
                  <a:cubicBezTo>
                    <a:pt x="142" y="36"/>
                    <a:pt x="142" y="40"/>
                    <a:pt x="139" y="43"/>
                  </a:cubicBezTo>
                  <a:cubicBezTo>
                    <a:pt x="138" y="44"/>
                    <a:pt x="137" y="44"/>
                    <a:pt x="135" y="45"/>
                  </a:cubicBezTo>
                  <a:cubicBezTo>
                    <a:pt x="109" y="45"/>
                    <a:pt x="109" y="45"/>
                    <a:pt x="109" y="45"/>
                  </a:cubicBezTo>
                  <a:cubicBezTo>
                    <a:pt x="101" y="44"/>
                    <a:pt x="101" y="38"/>
                    <a:pt x="101" y="38"/>
                  </a:cubicBezTo>
                  <a:cubicBezTo>
                    <a:pt x="101" y="27"/>
                    <a:pt x="101" y="27"/>
                    <a:pt x="101" y="27"/>
                  </a:cubicBezTo>
                  <a:cubicBezTo>
                    <a:pt x="86" y="45"/>
                    <a:pt x="86" y="45"/>
                    <a:pt x="86" y="45"/>
                  </a:cubicBezTo>
                  <a:cubicBezTo>
                    <a:pt x="100" y="59"/>
                    <a:pt x="100" y="59"/>
                    <a:pt x="100" y="59"/>
                  </a:cubicBezTo>
                  <a:cubicBezTo>
                    <a:pt x="100" y="59"/>
                    <a:pt x="103" y="62"/>
                    <a:pt x="101" y="69"/>
                  </a:cubicBezTo>
                  <a:cubicBezTo>
                    <a:pt x="92" y="109"/>
                    <a:pt x="92" y="109"/>
                    <a:pt x="92" y="109"/>
                  </a:cubicBezTo>
                  <a:cubicBezTo>
                    <a:pt x="92" y="113"/>
                    <a:pt x="88" y="115"/>
                    <a:pt x="85" y="115"/>
                  </a:cubicBezTo>
                  <a:cubicBezTo>
                    <a:pt x="80" y="115"/>
                    <a:pt x="77" y="112"/>
                    <a:pt x="77" y="108"/>
                  </a:cubicBezTo>
                  <a:cubicBezTo>
                    <a:pt x="77" y="107"/>
                    <a:pt x="77" y="106"/>
                    <a:pt x="77" y="106"/>
                  </a:cubicBezTo>
                  <a:cubicBezTo>
                    <a:pt x="85" y="72"/>
                    <a:pt x="85" y="72"/>
                    <a:pt x="85" y="72"/>
                  </a:cubicBezTo>
                  <a:cubicBezTo>
                    <a:pt x="66" y="54"/>
                    <a:pt x="66" y="54"/>
                    <a:pt x="66" y="54"/>
                  </a:cubicBezTo>
                  <a:cubicBezTo>
                    <a:pt x="50" y="72"/>
                    <a:pt x="50" y="72"/>
                    <a:pt x="50" y="72"/>
                  </a:cubicBezTo>
                  <a:cubicBezTo>
                    <a:pt x="50" y="72"/>
                    <a:pt x="48" y="75"/>
                    <a:pt x="41" y="75"/>
                  </a:cubicBezTo>
                  <a:cubicBezTo>
                    <a:pt x="8" y="75"/>
                    <a:pt x="8" y="75"/>
                    <a:pt x="8" y="75"/>
                  </a:cubicBezTo>
                  <a:cubicBezTo>
                    <a:pt x="5" y="75"/>
                    <a:pt x="2" y="73"/>
                    <a:pt x="1" y="69"/>
                  </a:cubicBezTo>
                  <a:cubicBezTo>
                    <a:pt x="0" y="65"/>
                    <a:pt x="2" y="61"/>
                    <a:pt x="7" y="6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9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0">
        <p15:prstTrans prst="drap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400" fill="hold"/>
                                        <p:tgtEl>
                                          <p:spTgt spid="13"/>
                                        </p:tgtEl>
                                        <p:attrNameLst>
                                          <p:attrName>ppt_x</p:attrName>
                                        </p:attrNameLst>
                                      </p:cBhvr>
                                      <p:tavLst>
                                        <p:tav tm="0">
                                          <p:val>
                                            <p:strVal val="0-#ppt_w/2"/>
                                          </p:val>
                                        </p:tav>
                                        <p:tav tm="100000">
                                          <p:val>
                                            <p:strVal val="#ppt_x"/>
                                          </p:val>
                                        </p:tav>
                                      </p:tavLst>
                                    </p:anim>
                                    <p:anim calcmode="lin" valueType="num">
                                      <p:cBhvr additive="base">
                                        <p:cTn id="8" dur="400" fill="hold"/>
                                        <p:tgtEl>
                                          <p:spTgt spid="1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43"/>
                                        </p:tgtEl>
                                        <p:attrNameLst>
                                          <p:attrName>style.visibility</p:attrName>
                                        </p:attrNameLst>
                                      </p:cBhvr>
                                      <p:to>
                                        <p:strVal val="visible"/>
                                      </p:to>
                                    </p:set>
                                    <p:anim calcmode="lin" valueType="num">
                                      <p:cBhvr additive="base">
                                        <p:cTn id="12" dur="400" fill="hold"/>
                                        <p:tgtEl>
                                          <p:spTgt spid="43"/>
                                        </p:tgtEl>
                                        <p:attrNameLst>
                                          <p:attrName>ppt_x</p:attrName>
                                        </p:attrNameLst>
                                      </p:cBhvr>
                                      <p:tavLst>
                                        <p:tav tm="0">
                                          <p:val>
                                            <p:strVal val="0-#ppt_w/2"/>
                                          </p:val>
                                        </p:tav>
                                        <p:tav tm="100000">
                                          <p:val>
                                            <p:strVal val="#ppt_x"/>
                                          </p:val>
                                        </p:tav>
                                      </p:tavLst>
                                    </p:anim>
                                    <p:anim calcmode="lin" valueType="num">
                                      <p:cBhvr additive="base">
                                        <p:cTn id="13" dur="400" fill="hold"/>
                                        <p:tgtEl>
                                          <p:spTgt spid="4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2" presetClass="entr" presetSubtype="8"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400"/>
                                        <p:tgtEl>
                                          <p:spTgt spid="4"/>
                                        </p:tgtEl>
                                        <p:attrNameLst>
                                          <p:attrName>ppt_x</p:attrName>
                                        </p:attrNameLst>
                                      </p:cBhvr>
                                      <p:tavLst>
                                        <p:tav tm="0">
                                          <p:val>
                                            <p:strVal val="#ppt_x-#ppt_w*1.125000"/>
                                          </p:val>
                                        </p:tav>
                                        <p:tav tm="100000">
                                          <p:val>
                                            <p:strVal val="#ppt_x"/>
                                          </p:val>
                                        </p:tav>
                                      </p:tavLst>
                                    </p:anim>
                                    <p:animEffect transition="in" filter="wipe(right)">
                                      <p:cBhvr>
                                        <p:cTn id="18" dur="400"/>
                                        <p:tgtEl>
                                          <p:spTgt spid="4"/>
                                        </p:tgtEl>
                                      </p:cBhvr>
                                    </p:animEffect>
                                  </p:childTnLst>
                                </p:cTn>
                              </p:par>
                            </p:childTnLst>
                          </p:cTn>
                        </p:par>
                        <p:par>
                          <p:cTn id="19" fill="hold">
                            <p:stCondLst>
                              <p:cond delay="1500"/>
                            </p:stCondLst>
                            <p:childTnLst>
                              <p:par>
                                <p:cTn id="20" presetID="12" presetClass="entr" presetSubtype="4" fill="hold" nodeType="after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additive="base">
                                        <p:cTn id="22" dur="400"/>
                                        <p:tgtEl>
                                          <p:spTgt spid="10"/>
                                        </p:tgtEl>
                                        <p:attrNameLst>
                                          <p:attrName>ppt_y</p:attrName>
                                        </p:attrNameLst>
                                      </p:cBhvr>
                                      <p:tavLst>
                                        <p:tav tm="0">
                                          <p:val>
                                            <p:strVal val="#ppt_y+#ppt_h*1.125000"/>
                                          </p:val>
                                        </p:tav>
                                        <p:tav tm="100000">
                                          <p:val>
                                            <p:strVal val="#ppt_y"/>
                                          </p:val>
                                        </p:tav>
                                      </p:tavLst>
                                    </p:anim>
                                    <p:animEffect transition="in" filter="wipe(up)">
                                      <p:cBhvr>
                                        <p:cTn id="23" dur="400"/>
                                        <p:tgtEl>
                                          <p:spTgt spid="10"/>
                                        </p:tgtEl>
                                      </p:cBhvr>
                                    </p:animEffect>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p:cTn id="27" dur="500" fill="hold"/>
                                        <p:tgtEl>
                                          <p:spTgt spid="15"/>
                                        </p:tgtEl>
                                        <p:attrNameLst>
                                          <p:attrName>ppt_w</p:attrName>
                                        </p:attrNameLst>
                                      </p:cBhvr>
                                      <p:tavLst>
                                        <p:tav tm="0">
                                          <p:val>
                                            <p:fltVal val="0"/>
                                          </p:val>
                                        </p:tav>
                                        <p:tav tm="100000">
                                          <p:val>
                                            <p:strVal val="#ppt_w"/>
                                          </p:val>
                                        </p:tav>
                                      </p:tavLst>
                                    </p:anim>
                                    <p:anim calcmode="lin" valueType="num">
                                      <p:cBhvr>
                                        <p:cTn id="28" dur="500" fill="hold"/>
                                        <p:tgtEl>
                                          <p:spTgt spid="15"/>
                                        </p:tgtEl>
                                        <p:attrNameLst>
                                          <p:attrName>ppt_h</p:attrName>
                                        </p:attrNameLst>
                                      </p:cBhvr>
                                      <p:tavLst>
                                        <p:tav tm="0">
                                          <p:val>
                                            <p:fltVal val="0"/>
                                          </p:val>
                                        </p:tav>
                                        <p:tav tm="100000">
                                          <p:val>
                                            <p:strVal val="#ppt_h"/>
                                          </p:val>
                                        </p:tav>
                                      </p:tavLst>
                                    </p:anim>
                                    <p:animEffect transition="in" filter="fade">
                                      <p:cBhvr>
                                        <p:cTn id="29" dur="500"/>
                                        <p:tgtEl>
                                          <p:spTgt spid="15"/>
                                        </p:tgtEl>
                                      </p:cBhvr>
                                    </p:animEffect>
                                  </p:childTnLst>
                                </p:cTn>
                              </p:par>
                            </p:childTnLst>
                          </p:cTn>
                        </p:par>
                        <p:par>
                          <p:cTn id="30" fill="hold">
                            <p:stCondLst>
                              <p:cond delay="2500"/>
                            </p:stCondLst>
                            <p:childTnLst>
                              <p:par>
                                <p:cTn id="31" presetID="12" presetClass="entr" presetSubtype="8"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400"/>
                                        <p:tgtEl>
                                          <p:spTgt spid="5"/>
                                        </p:tgtEl>
                                        <p:attrNameLst>
                                          <p:attrName>ppt_x</p:attrName>
                                        </p:attrNameLst>
                                      </p:cBhvr>
                                      <p:tavLst>
                                        <p:tav tm="0">
                                          <p:val>
                                            <p:strVal val="#ppt_x-#ppt_w*1.125000"/>
                                          </p:val>
                                        </p:tav>
                                        <p:tav tm="100000">
                                          <p:val>
                                            <p:strVal val="#ppt_x"/>
                                          </p:val>
                                        </p:tav>
                                      </p:tavLst>
                                    </p:anim>
                                    <p:animEffect transition="in" filter="wipe(right)">
                                      <p:cBhvr>
                                        <p:cTn id="34" dur="400"/>
                                        <p:tgtEl>
                                          <p:spTgt spid="5"/>
                                        </p:tgtEl>
                                      </p:cBhvr>
                                    </p:animEffect>
                                  </p:childTnLst>
                                </p:cTn>
                              </p:par>
                            </p:childTnLst>
                          </p:cTn>
                        </p:par>
                        <p:par>
                          <p:cTn id="35" fill="hold">
                            <p:stCondLst>
                              <p:cond delay="3000"/>
                            </p:stCondLst>
                            <p:childTnLst>
                              <p:par>
                                <p:cTn id="36" presetID="12" presetClass="entr" presetSubtype="1" fill="hold" nodeType="afterEffect">
                                  <p:stCondLst>
                                    <p:cond delay="0"/>
                                  </p:stCondLst>
                                  <p:childTnLst>
                                    <p:set>
                                      <p:cBhvr>
                                        <p:cTn id="37" dur="1" fill="hold">
                                          <p:stCondLst>
                                            <p:cond delay="0"/>
                                          </p:stCondLst>
                                        </p:cTn>
                                        <p:tgtEl>
                                          <p:spTgt spid="12"/>
                                        </p:tgtEl>
                                        <p:attrNameLst>
                                          <p:attrName>style.visibility</p:attrName>
                                        </p:attrNameLst>
                                      </p:cBhvr>
                                      <p:to>
                                        <p:strVal val="visible"/>
                                      </p:to>
                                    </p:set>
                                    <p:anim calcmode="lin" valueType="num">
                                      <p:cBhvr additive="base">
                                        <p:cTn id="38" dur="400"/>
                                        <p:tgtEl>
                                          <p:spTgt spid="12"/>
                                        </p:tgtEl>
                                        <p:attrNameLst>
                                          <p:attrName>ppt_y</p:attrName>
                                        </p:attrNameLst>
                                      </p:cBhvr>
                                      <p:tavLst>
                                        <p:tav tm="0">
                                          <p:val>
                                            <p:strVal val="#ppt_y-#ppt_h*1.125000"/>
                                          </p:val>
                                        </p:tav>
                                        <p:tav tm="100000">
                                          <p:val>
                                            <p:strVal val="#ppt_y"/>
                                          </p:val>
                                        </p:tav>
                                      </p:tavLst>
                                    </p:anim>
                                    <p:animEffect transition="in" filter="wipe(down)">
                                      <p:cBhvr>
                                        <p:cTn id="39" dur="400"/>
                                        <p:tgtEl>
                                          <p:spTgt spid="12"/>
                                        </p:tgtEl>
                                      </p:cBhvr>
                                    </p:animEffect>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4000"/>
                            </p:stCondLst>
                            <p:childTnLst>
                              <p:par>
                                <p:cTn id="47" presetID="12" presetClass="entr" presetSubtype="8" fill="hold" grpId="0" nodeType="afterEffect">
                                  <p:stCondLst>
                                    <p:cond delay="0"/>
                                  </p:stCondLst>
                                  <p:childTnLst>
                                    <p:set>
                                      <p:cBhvr>
                                        <p:cTn id="48" dur="1" fill="hold">
                                          <p:stCondLst>
                                            <p:cond delay="0"/>
                                          </p:stCondLst>
                                        </p:cTn>
                                        <p:tgtEl>
                                          <p:spTgt spid="6"/>
                                        </p:tgtEl>
                                        <p:attrNameLst>
                                          <p:attrName>style.visibility</p:attrName>
                                        </p:attrNameLst>
                                      </p:cBhvr>
                                      <p:to>
                                        <p:strVal val="visible"/>
                                      </p:to>
                                    </p:set>
                                    <p:anim calcmode="lin" valueType="num">
                                      <p:cBhvr additive="base">
                                        <p:cTn id="49" dur="400"/>
                                        <p:tgtEl>
                                          <p:spTgt spid="6"/>
                                        </p:tgtEl>
                                        <p:attrNameLst>
                                          <p:attrName>ppt_x</p:attrName>
                                        </p:attrNameLst>
                                      </p:cBhvr>
                                      <p:tavLst>
                                        <p:tav tm="0">
                                          <p:val>
                                            <p:strVal val="#ppt_x-#ppt_w*1.125000"/>
                                          </p:val>
                                        </p:tav>
                                        <p:tav tm="100000">
                                          <p:val>
                                            <p:strVal val="#ppt_x"/>
                                          </p:val>
                                        </p:tav>
                                      </p:tavLst>
                                    </p:anim>
                                    <p:animEffect transition="in" filter="wipe(right)">
                                      <p:cBhvr>
                                        <p:cTn id="50" dur="400"/>
                                        <p:tgtEl>
                                          <p:spTgt spid="6"/>
                                        </p:tgtEl>
                                      </p:cBhvr>
                                    </p:animEffect>
                                  </p:childTnLst>
                                </p:cTn>
                              </p:par>
                            </p:childTnLst>
                          </p:cTn>
                        </p:par>
                        <p:par>
                          <p:cTn id="51" fill="hold">
                            <p:stCondLst>
                              <p:cond delay="4500"/>
                            </p:stCondLst>
                            <p:childTnLst>
                              <p:par>
                                <p:cTn id="52" presetID="12" presetClass="entr" presetSubtype="4" fill="hold" nodeType="afterEffect">
                                  <p:stCondLst>
                                    <p:cond delay="0"/>
                                  </p:stCondLst>
                                  <p:childTnLst>
                                    <p:set>
                                      <p:cBhvr>
                                        <p:cTn id="53" dur="1" fill="hold">
                                          <p:stCondLst>
                                            <p:cond delay="0"/>
                                          </p:stCondLst>
                                        </p:cTn>
                                        <p:tgtEl>
                                          <p:spTgt spid="9"/>
                                        </p:tgtEl>
                                        <p:attrNameLst>
                                          <p:attrName>style.visibility</p:attrName>
                                        </p:attrNameLst>
                                      </p:cBhvr>
                                      <p:to>
                                        <p:strVal val="visible"/>
                                      </p:to>
                                    </p:set>
                                    <p:anim calcmode="lin" valueType="num">
                                      <p:cBhvr additive="base">
                                        <p:cTn id="54" dur="400"/>
                                        <p:tgtEl>
                                          <p:spTgt spid="9"/>
                                        </p:tgtEl>
                                        <p:attrNameLst>
                                          <p:attrName>ppt_y</p:attrName>
                                        </p:attrNameLst>
                                      </p:cBhvr>
                                      <p:tavLst>
                                        <p:tav tm="0">
                                          <p:val>
                                            <p:strVal val="#ppt_y+#ppt_h*1.125000"/>
                                          </p:val>
                                        </p:tav>
                                        <p:tav tm="100000">
                                          <p:val>
                                            <p:strVal val="#ppt_y"/>
                                          </p:val>
                                        </p:tav>
                                      </p:tavLst>
                                    </p:anim>
                                    <p:animEffect transition="in" filter="wipe(up)">
                                      <p:cBhvr>
                                        <p:cTn id="55" dur="400"/>
                                        <p:tgtEl>
                                          <p:spTgt spid="9"/>
                                        </p:tgtEl>
                                      </p:cBhvr>
                                    </p:animEffect>
                                  </p:childTnLst>
                                </p:cTn>
                              </p:par>
                            </p:childTnLst>
                          </p:cTn>
                        </p:par>
                        <p:par>
                          <p:cTn id="56" fill="hold">
                            <p:stCondLst>
                              <p:cond delay="5000"/>
                            </p:stCondLst>
                            <p:childTnLst>
                              <p:par>
                                <p:cTn id="57" presetID="53" presetClass="entr" presetSubtype="16" fill="hold" nodeType="afterEffect">
                                  <p:stCondLst>
                                    <p:cond delay="0"/>
                                  </p:stCondLst>
                                  <p:childTnLst>
                                    <p:set>
                                      <p:cBhvr>
                                        <p:cTn id="58" dur="1" fill="hold">
                                          <p:stCondLst>
                                            <p:cond delay="0"/>
                                          </p:stCondLst>
                                        </p:cTn>
                                        <p:tgtEl>
                                          <p:spTgt spid="29"/>
                                        </p:tgtEl>
                                        <p:attrNameLst>
                                          <p:attrName>style.visibility</p:attrName>
                                        </p:attrNameLst>
                                      </p:cBhvr>
                                      <p:to>
                                        <p:strVal val="visible"/>
                                      </p:to>
                                    </p:set>
                                    <p:anim calcmode="lin" valueType="num">
                                      <p:cBhvr>
                                        <p:cTn id="59" dur="500" fill="hold"/>
                                        <p:tgtEl>
                                          <p:spTgt spid="29"/>
                                        </p:tgtEl>
                                        <p:attrNameLst>
                                          <p:attrName>ppt_w</p:attrName>
                                        </p:attrNameLst>
                                      </p:cBhvr>
                                      <p:tavLst>
                                        <p:tav tm="0">
                                          <p:val>
                                            <p:fltVal val="0"/>
                                          </p:val>
                                        </p:tav>
                                        <p:tav tm="100000">
                                          <p:val>
                                            <p:strVal val="#ppt_w"/>
                                          </p:val>
                                        </p:tav>
                                      </p:tavLst>
                                    </p:anim>
                                    <p:anim calcmode="lin" valueType="num">
                                      <p:cBhvr>
                                        <p:cTn id="60" dur="500" fill="hold"/>
                                        <p:tgtEl>
                                          <p:spTgt spid="29"/>
                                        </p:tgtEl>
                                        <p:attrNameLst>
                                          <p:attrName>ppt_h</p:attrName>
                                        </p:attrNameLst>
                                      </p:cBhvr>
                                      <p:tavLst>
                                        <p:tav tm="0">
                                          <p:val>
                                            <p:fltVal val="0"/>
                                          </p:val>
                                        </p:tav>
                                        <p:tav tm="100000">
                                          <p:val>
                                            <p:strVal val="#ppt_h"/>
                                          </p:val>
                                        </p:tav>
                                      </p:tavLst>
                                    </p:anim>
                                    <p:animEffect transition="in" filter="fade">
                                      <p:cBhvr>
                                        <p:cTn id="61" dur="500"/>
                                        <p:tgtEl>
                                          <p:spTgt spid="29"/>
                                        </p:tgtEl>
                                      </p:cBhvr>
                                    </p:animEffect>
                                  </p:childTnLst>
                                </p:cTn>
                              </p:par>
                            </p:childTnLst>
                          </p:cTn>
                        </p:par>
                        <p:par>
                          <p:cTn id="62" fill="hold">
                            <p:stCondLst>
                              <p:cond delay="5500"/>
                            </p:stCondLst>
                            <p:childTnLst>
                              <p:par>
                                <p:cTn id="63" presetID="12" presetClass="entr" presetSubtype="8" fill="hold" grpId="0" nodeType="afterEffect">
                                  <p:stCondLst>
                                    <p:cond delay="0"/>
                                  </p:stCondLst>
                                  <p:childTnLst>
                                    <p:set>
                                      <p:cBhvr>
                                        <p:cTn id="64" dur="1" fill="hold">
                                          <p:stCondLst>
                                            <p:cond delay="0"/>
                                          </p:stCondLst>
                                        </p:cTn>
                                        <p:tgtEl>
                                          <p:spTgt spid="7"/>
                                        </p:tgtEl>
                                        <p:attrNameLst>
                                          <p:attrName>style.visibility</p:attrName>
                                        </p:attrNameLst>
                                      </p:cBhvr>
                                      <p:to>
                                        <p:strVal val="visible"/>
                                      </p:to>
                                    </p:set>
                                    <p:anim calcmode="lin" valueType="num">
                                      <p:cBhvr additive="base">
                                        <p:cTn id="65" dur="400"/>
                                        <p:tgtEl>
                                          <p:spTgt spid="7"/>
                                        </p:tgtEl>
                                        <p:attrNameLst>
                                          <p:attrName>ppt_x</p:attrName>
                                        </p:attrNameLst>
                                      </p:cBhvr>
                                      <p:tavLst>
                                        <p:tav tm="0">
                                          <p:val>
                                            <p:strVal val="#ppt_x-#ppt_w*1.125000"/>
                                          </p:val>
                                        </p:tav>
                                        <p:tav tm="100000">
                                          <p:val>
                                            <p:strVal val="#ppt_x"/>
                                          </p:val>
                                        </p:tav>
                                      </p:tavLst>
                                    </p:anim>
                                    <p:animEffect transition="in" filter="wipe(right)">
                                      <p:cBhvr>
                                        <p:cTn id="66" dur="400"/>
                                        <p:tgtEl>
                                          <p:spTgt spid="7"/>
                                        </p:tgtEl>
                                      </p:cBhvr>
                                    </p:animEffect>
                                  </p:childTnLst>
                                </p:cTn>
                              </p:par>
                            </p:childTnLst>
                          </p:cTn>
                        </p:par>
                        <p:par>
                          <p:cTn id="67" fill="hold">
                            <p:stCondLst>
                              <p:cond delay="6000"/>
                            </p:stCondLst>
                            <p:childTnLst>
                              <p:par>
                                <p:cTn id="68" presetID="12" presetClass="entr" presetSubtype="1" fill="hold" nodeType="afterEffect">
                                  <p:stCondLst>
                                    <p:cond delay="0"/>
                                  </p:stCondLst>
                                  <p:childTnLst>
                                    <p:set>
                                      <p:cBhvr>
                                        <p:cTn id="69" dur="1" fill="hold">
                                          <p:stCondLst>
                                            <p:cond delay="0"/>
                                          </p:stCondLst>
                                        </p:cTn>
                                        <p:tgtEl>
                                          <p:spTgt spid="11"/>
                                        </p:tgtEl>
                                        <p:attrNameLst>
                                          <p:attrName>style.visibility</p:attrName>
                                        </p:attrNameLst>
                                      </p:cBhvr>
                                      <p:to>
                                        <p:strVal val="visible"/>
                                      </p:to>
                                    </p:set>
                                    <p:anim calcmode="lin" valueType="num">
                                      <p:cBhvr additive="base">
                                        <p:cTn id="70" dur="400"/>
                                        <p:tgtEl>
                                          <p:spTgt spid="11"/>
                                        </p:tgtEl>
                                        <p:attrNameLst>
                                          <p:attrName>ppt_y</p:attrName>
                                        </p:attrNameLst>
                                      </p:cBhvr>
                                      <p:tavLst>
                                        <p:tav tm="0">
                                          <p:val>
                                            <p:strVal val="#ppt_y-#ppt_h*1.125000"/>
                                          </p:val>
                                        </p:tav>
                                        <p:tav tm="100000">
                                          <p:val>
                                            <p:strVal val="#ppt_y"/>
                                          </p:val>
                                        </p:tav>
                                      </p:tavLst>
                                    </p:anim>
                                    <p:animEffect transition="in" filter="wipe(down)">
                                      <p:cBhvr>
                                        <p:cTn id="71" dur="400"/>
                                        <p:tgtEl>
                                          <p:spTgt spid="11"/>
                                        </p:tgtEl>
                                      </p:cBhvr>
                                    </p:animEffect>
                                  </p:childTnLst>
                                </p:cTn>
                              </p:par>
                            </p:childTnLst>
                          </p:cTn>
                        </p:par>
                        <p:par>
                          <p:cTn id="72" fill="hold">
                            <p:stCondLst>
                              <p:cond delay="6500"/>
                            </p:stCondLst>
                            <p:childTnLst>
                              <p:par>
                                <p:cTn id="73" presetID="53" presetClass="entr" presetSubtype="16" fill="hold" nodeType="afterEffect">
                                  <p:stCondLst>
                                    <p:cond delay="0"/>
                                  </p:stCondLst>
                                  <p:childTnLst>
                                    <p:set>
                                      <p:cBhvr>
                                        <p:cTn id="74" dur="1" fill="hold">
                                          <p:stCondLst>
                                            <p:cond delay="0"/>
                                          </p:stCondLst>
                                        </p:cTn>
                                        <p:tgtEl>
                                          <p:spTgt spid="36"/>
                                        </p:tgtEl>
                                        <p:attrNameLst>
                                          <p:attrName>style.visibility</p:attrName>
                                        </p:attrNameLst>
                                      </p:cBhvr>
                                      <p:to>
                                        <p:strVal val="visible"/>
                                      </p:to>
                                    </p:set>
                                    <p:anim calcmode="lin" valueType="num">
                                      <p:cBhvr>
                                        <p:cTn id="75" dur="500" fill="hold"/>
                                        <p:tgtEl>
                                          <p:spTgt spid="36"/>
                                        </p:tgtEl>
                                        <p:attrNameLst>
                                          <p:attrName>ppt_w</p:attrName>
                                        </p:attrNameLst>
                                      </p:cBhvr>
                                      <p:tavLst>
                                        <p:tav tm="0">
                                          <p:val>
                                            <p:fltVal val="0"/>
                                          </p:val>
                                        </p:tav>
                                        <p:tav tm="100000">
                                          <p:val>
                                            <p:strVal val="#ppt_w"/>
                                          </p:val>
                                        </p:tav>
                                      </p:tavLst>
                                    </p:anim>
                                    <p:anim calcmode="lin" valueType="num">
                                      <p:cBhvr>
                                        <p:cTn id="76" dur="500" fill="hold"/>
                                        <p:tgtEl>
                                          <p:spTgt spid="36"/>
                                        </p:tgtEl>
                                        <p:attrNameLst>
                                          <p:attrName>ppt_h</p:attrName>
                                        </p:attrNameLst>
                                      </p:cBhvr>
                                      <p:tavLst>
                                        <p:tav tm="0">
                                          <p:val>
                                            <p:fltVal val="0"/>
                                          </p:val>
                                        </p:tav>
                                        <p:tav tm="100000">
                                          <p:val>
                                            <p:strVal val="#ppt_h"/>
                                          </p:val>
                                        </p:tav>
                                      </p:tavLst>
                                    </p:anim>
                                    <p:animEffect transition="in" filter="fade">
                                      <p:cBhvr>
                                        <p:cTn id="77" dur="500"/>
                                        <p:tgtEl>
                                          <p:spTgt spid="36"/>
                                        </p:tgtEl>
                                      </p:cBhvr>
                                    </p:animEffect>
                                  </p:childTnLst>
                                </p:cTn>
                              </p:par>
                            </p:childTnLst>
                          </p:cTn>
                        </p:par>
                        <p:par>
                          <p:cTn id="78" fill="hold">
                            <p:stCondLst>
                              <p:cond delay="7000"/>
                            </p:stCondLst>
                            <p:childTnLst>
                              <p:par>
                                <p:cTn id="79" presetID="16" presetClass="entr" presetSubtype="42" fill="hold" nodeType="afterEffect">
                                  <p:stCondLst>
                                    <p:cond delay="0"/>
                                  </p:stCondLst>
                                  <p:childTnLst>
                                    <p:set>
                                      <p:cBhvr>
                                        <p:cTn id="80" dur="1" fill="hold">
                                          <p:stCondLst>
                                            <p:cond delay="0"/>
                                          </p:stCondLst>
                                        </p:cTn>
                                        <p:tgtEl>
                                          <p:spTgt spid="8"/>
                                        </p:tgtEl>
                                        <p:attrNameLst>
                                          <p:attrName>style.visibility</p:attrName>
                                        </p:attrNameLst>
                                      </p:cBhvr>
                                      <p:to>
                                        <p:strVal val="visible"/>
                                      </p:to>
                                    </p:set>
                                    <p:animEffect transition="in" filter="barn(outHorizontal)">
                                      <p:cBhvr>
                                        <p:cTn id="81" dur="400"/>
                                        <p:tgtEl>
                                          <p:spTgt spid="8"/>
                                        </p:tgtEl>
                                      </p:cBhvr>
                                    </p:animEffect>
                                  </p:childTnLst>
                                </p:cTn>
                              </p:par>
                            </p:childTnLst>
                          </p:cTn>
                        </p:par>
                        <p:par>
                          <p:cTn id="82" fill="hold">
                            <p:stCondLst>
                              <p:cond delay="7500"/>
                            </p:stCondLst>
                            <p:childTnLst>
                              <p:par>
                                <p:cTn id="83" presetID="22" presetClass="entr" presetSubtype="8" fill="hold" grpId="0" nodeType="afterEffect">
                                  <p:stCondLst>
                                    <p:cond delay="0"/>
                                  </p:stCondLst>
                                  <p:iterate type="lt">
                                    <p:tmPct val="30000"/>
                                  </p:iterate>
                                  <p:childTnLst>
                                    <p:set>
                                      <p:cBhvr>
                                        <p:cTn id="84" dur="1" fill="hold">
                                          <p:stCondLst>
                                            <p:cond delay="0"/>
                                          </p:stCondLst>
                                        </p:cTn>
                                        <p:tgtEl>
                                          <p:spTgt spid="14"/>
                                        </p:tgtEl>
                                        <p:attrNameLst>
                                          <p:attrName>style.visibility</p:attrName>
                                        </p:attrNameLst>
                                      </p:cBhvr>
                                      <p:to>
                                        <p:strVal val="visible"/>
                                      </p:to>
                                    </p:set>
                                    <p:animEffect transition="in" filter="wipe(left)">
                                      <p:cBhvr>
                                        <p:cTn id="85" dur="50"/>
                                        <p:tgtEl>
                                          <p:spTgt spid="14"/>
                                        </p:tgtEl>
                                      </p:cBhvr>
                                    </p:animEffect>
                                  </p:childTnLst>
                                </p:cTn>
                              </p:par>
                              <p:par>
                                <p:cTn id="86" presetID="36" presetClass="emph" presetSubtype="0" fill="hold" grpId="1" nodeType="withEffect">
                                  <p:stCondLst>
                                    <p:cond delay="0"/>
                                  </p:stCondLst>
                                  <p:iterate type="lt">
                                    <p:tmPct val="30000"/>
                                  </p:iterate>
                                  <p:childTnLst>
                                    <p:animScale>
                                      <p:cBhvr>
                                        <p:cTn id="87" dur="25" autoRev="1" fill="hold">
                                          <p:stCondLst>
                                            <p:cond delay="0"/>
                                          </p:stCondLst>
                                        </p:cTn>
                                        <p:tgtEl>
                                          <p:spTgt spid="14"/>
                                        </p:tgtEl>
                                      </p:cBhvr>
                                      <p:to x="80000" y="100000"/>
                                    </p:animScale>
                                    <p:anim by="(#ppt_w*0.10)" calcmode="lin" valueType="num">
                                      <p:cBhvr>
                                        <p:cTn id="88" dur="25" autoRev="1" fill="hold">
                                          <p:stCondLst>
                                            <p:cond delay="0"/>
                                          </p:stCondLst>
                                        </p:cTn>
                                        <p:tgtEl>
                                          <p:spTgt spid="14"/>
                                        </p:tgtEl>
                                        <p:attrNameLst>
                                          <p:attrName>ppt_x</p:attrName>
                                        </p:attrNameLst>
                                      </p:cBhvr>
                                    </p:anim>
                                    <p:anim by="(-#ppt_w*0.10)" calcmode="lin" valueType="num">
                                      <p:cBhvr>
                                        <p:cTn id="89" dur="25" autoRev="1" fill="hold">
                                          <p:stCondLst>
                                            <p:cond delay="0"/>
                                          </p:stCondLst>
                                        </p:cTn>
                                        <p:tgtEl>
                                          <p:spTgt spid="14"/>
                                        </p:tgtEl>
                                        <p:attrNameLst>
                                          <p:attrName>ppt_y</p:attrName>
                                        </p:attrNameLst>
                                      </p:cBhvr>
                                    </p:anim>
                                    <p:animRot by="-480000">
                                      <p:cBhvr>
                                        <p:cTn id="90" dur="25" autoRev="1" fill="hold">
                                          <p:stCondLst>
                                            <p:cond delay="0"/>
                                          </p:stCondLst>
                                        </p:cTn>
                                        <p:tgtEl>
                                          <p:spTgt spid="1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13" grpId="0" animBg="1"/>
      <p:bldP spid="14" grpId="0"/>
      <p:bldP spid="14" grpId="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9"/>
          <p:cNvSpPr txBox="1"/>
          <p:nvPr/>
        </p:nvSpPr>
        <p:spPr>
          <a:xfrm>
            <a:off x="3748932" y="1804868"/>
            <a:ext cx="596012" cy="346957"/>
          </a:xfrm>
          <a:prstGeom prst="rect">
            <a:avLst/>
          </a:prstGeom>
          <a:noFill/>
        </p:spPr>
        <p:txBody>
          <a:bodyPr wrap="square" lIns="69284" tIns="34641" rIns="69284" bIns="34641"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1800" b="0" i="0" u="none" strike="noStrike" kern="1200" cap="none" spc="-114"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rPr>
              <a:t>82%</a:t>
            </a:r>
            <a:endParaRPr kumimoji="0" lang="zh-CN" altLang="en-US" sz="1800" b="0" i="0" u="none" strike="noStrike" kern="1200" cap="none" spc="-114"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endParaRPr>
          </a:p>
        </p:txBody>
      </p:sp>
      <p:sp>
        <p:nvSpPr>
          <p:cNvPr id="5" name="TextBox 40"/>
          <p:cNvSpPr txBox="1"/>
          <p:nvPr/>
        </p:nvSpPr>
        <p:spPr>
          <a:xfrm>
            <a:off x="3058213" y="1920354"/>
            <a:ext cx="588246" cy="346957"/>
          </a:xfrm>
          <a:prstGeom prst="rect">
            <a:avLst/>
          </a:prstGeom>
          <a:noFill/>
        </p:spPr>
        <p:txBody>
          <a:bodyPr wrap="square" lIns="69284" tIns="34641" rIns="69284" bIns="34641"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1800" b="0" i="0" u="none" strike="noStrike" kern="1200" cap="none" spc="-114"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rPr>
              <a:t>73%</a:t>
            </a:r>
            <a:endParaRPr kumimoji="0" lang="zh-CN" altLang="en-US" sz="1800" b="0" i="0" u="none" strike="noStrike" kern="1200" cap="none" spc="-114"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endParaRPr>
          </a:p>
        </p:txBody>
      </p:sp>
      <p:sp>
        <p:nvSpPr>
          <p:cNvPr id="6" name="TextBox 41"/>
          <p:cNvSpPr txBox="1"/>
          <p:nvPr/>
        </p:nvSpPr>
        <p:spPr>
          <a:xfrm>
            <a:off x="2430859" y="2237068"/>
            <a:ext cx="591353" cy="346957"/>
          </a:xfrm>
          <a:prstGeom prst="rect">
            <a:avLst/>
          </a:prstGeom>
          <a:noFill/>
        </p:spPr>
        <p:txBody>
          <a:bodyPr wrap="square" lIns="69284" tIns="34641" rIns="69284" bIns="34641"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1800" b="0" i="0" u="none" strike="noStrike" kern="1200" cap="none" spc="-114"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rPr>
              <a:t>56%</a:t>
            </a:r>
            <a:endParaRPr kumimoji="0" lang="zh-CN" altLang="en-US" sz="1800" b="0" i="0" u="none" strike="noStrike" kern="1200" cap="none" spc="-114"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endParaRPr>
          </a:p>
        </p:txBody>
      </p:sp>
      <p:sp>
        <p:nvSpPr>
          <p:cNvPr id="7" name="TextBox 42"/>
          <p:cNvSpPr txBox="1"/>
          <p:nvPr/>
        </p:nvSpPr>
        <p:spPr>
          <a:xfrm>
            <a:off x="1873564" y="2602761"/>
            <a:ext cx="595985" cy="346957"/>
          </a:xfrm>
          <a:prstGeom prst="rect">
            <a:avLst/>
          </a:prstGeom>
          <a:noFill/>
        </p:spPr>
        <p:txBody>
          <a:bodyPr wrap="square" lIns="69284" tIns="34641" rIns="69284" bIns="34641"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1800" b="0" i="0" u="none" strike="noStrike" kern="1200" cap="none" spc="-114"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rPr>
              <a:t>32%</a:t>
            </a:r>
            <a:endParaRPr kumimoji="0" lang="zh-CN" altLang="en-US" sz="1800" b="0" i="0" u="none" strike="noStrike" kern="1200" cap="none" spc="-114"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endParaRPr>
          </a:p>
        </p:txBody>
      </p:sp>
      <p:grpSp>
        <p:nvGrpSpPr>
          <p:cNvPr id="8" name="组合 7"/>
          <p:cNvGrpSpPr/>
          <p:nvPr/>
        </p:nvGrpSpPr>
        <p:grpSpPr>
          <a:xfrm rot="5400000" flipH="1">
            <a:off x="2231437" y="1936430"/>
            <a:ext cx="1674944" cy="2159770"/>
            <a:chOff x="8155995" y="3063800"/>
            <a:chExt cx="4110065" cy="2647126"/>
          </a:xfrm>
          <a:effectLst>
            <a:outerShdw blurRad="114300" dist="88900" algn="l" rotWithShape="0">
              <a:prstClr val="black">
                <a:alpha val="22000"/>
              </a:prstClr>
            </a:outerShdw>
          </a:effectLst>
        </p:grpSpPr>
        <p:sp>
          <p:nvSpPr>
            <p:cNvPr id="9" name="矩形 8"/>
            <p:cNvSpPr/>
            <p:nvPr/>
          </p:nvSpPr>
          <p:spPr>
            <a:xfrm>
              <a:off x="8156003" y="3063800"/>
              <a:ext cx="1680799" cy="33266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03683" tIns="51841" rIns="103683" bIns="51841" spcCol="0"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0" name="矩形 9"/>
            <p:cNvSpPr/>
            <p:nvPr/>
          </p:nvSpPr>
          <p:spPr>
            <a:xfrm>
              <a:off x="9889504" y="3063800"/>
              <a:ext cx="2376556" cy="33266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03683" tIns="51841" rIns="103683" bIns="51841" spcCol="0"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1" name="矩形 10"/>
            <p:cNvSpPr/>
            <p:nvPr/>
          </p:nvSpPr>
          <p:spPr>
            <a:xfrm>
              <a:off x="8156001" y="3899089"/>
              <a:ext cx="1555419" cy="33266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03683" tIns="51841" rIns="103683" bIns="51841" spcCol="0"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2" name="矩形 11"/>
            <p:cNvSpPr/>
            <p:nvPr/>
          </p:nvSpPr>
          <p:spPr>
            <a:xfrm>
              <a:off x="9763824" y="3899089"/>
              <a:ext cx="2199274" cy="33266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03683" tIns="51841" rIns="103683" bIns="51841" spcCol="0"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3" name="矩形 12"/>
            <p:cNvSpPr/>
            <p:nvPr/>
          </p:nvSpPr>
          <p:spPr>
            <a:xfrm>
              <a:off x="8155998" y="4671503"/>
              <a:ext cx="1174131" cy="33266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03683" tIns="51841" rIns="103683" bIns="51841" spcCol="0"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4" name="矩形 13"/>
            <p:cNvSpPr/>
            <p:nvPr/>
          </p:nvSpPr>
          <p:spPr>
            <a:xfrm>
              <a:off x="9381625" y="4671501"/>
              <a:ext cx="1660158" cy="33266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03683" tIns="51841" rIns="103683" bIns="51841" spcCol="0"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5" name="矩形 14"/>
            <p:cNvSpPr/>
            <p:nvPr/>
          </p:nvSpPr>
          <p:spPr>
            <a:xfrm>
              <a:off x="8155995" y="5378253"/>
              <a:ext cx="810249" cy="33266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03683" tIns="51841" rIns="103683" bIns="51841" spcCol="0"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6" name="矩形 15"/>
            <p:cNvSpPr/>
            <p:nvPr/>
          </p:nvSpPr>
          <p:spPr>
            <a:xfrm>
              <a:off x="9018774" y="5378259"/>
              <a:ext cx="1145643" cy="33266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03683" tIns="51841" rIns="103683" bIns="51841" spcCol="0"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grpSp>
        <p:nvGrpSpPr>
          <p:cNvPr id="17" name="组合 16"/>
          <p:cNvGrpSpPr/>
          <p:nvPr/>
        </p:nvGrpSpPr>
        <p:grpSpPr>
          <a:xfrm>
            <a:off x="4932040" y="2228006"/>
            <a:ext cx="1302758" cy="1137185"/>
            <a:chOff x="1397291" y="3132277"/>
            <a:chExt cx="1948823" cy="1702026"/>
          </a:xfrm>
        </p:grpSpPr>
        <p:grpSp>
          <p:nvGrpSpPr>
            <p:cNvPr id="18" name="组合 17"/>
            <p:cNvGrpSpPr/>
            <p:nvPr/>
          </p:nvGrpSpPr>
          <p:grpSpPr>
            <a:xfrm>
              <a:off x="1397291" y="3132277"/>
              <a:ext cx="1948823" cy="1702026"/>
              <a:chOff x="1511944" y="2420246"/>
              <a:chExt cx="2627152" cy="2294453"/>
            </a:xfrm>
            <a:effectLst>
              <a:outerShdw blurRad="203200" dist="38100" dir="3780000" sx="103000" sy="103000" algn="t" rotWithShape="0">
                <a:prstClr val="black">
                  <a:alpha val="25000"/>
                </a:prstClr>
              </a:outerShdw>
            </a:effectLst>
          </p:grpSpPr>
          <p:sp>
            <p:nvSpPr>
              <p:cNvPr id="21" name="Freeform 6"/>
              <p:cNvSpPr/>
              <p:nvPr/>
            </p:nvSpPr>
            <p:spPr bwMode="auto">
              <a:xfrm>
                <a:off x="1511944" y="2420246"/>
                <a:ext cx="2627152" cy="2294453"/>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solidFill>
                <a:schemeClr val="bg1"/>
              </a:solidFill>
              <a:ln w="7938" cap="flat">
                <a:noFill/>
                <a:prstDash val="solid"/>
                <a:miter lim="800000"/>
              </a:ln>
              <a:effec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22" name="Freeform 6"/>
              <p:cNvSpPr/>
              <p:nvPr/>
            </p:nvSpPr>
            <p:spPr bwMode="auto">
              <a:xfrm>
                <a:off x="1524106" y="2431739"/>
                <a:ext cx="2602832" cy="2271469"/>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gradFill>
                <a:gsLst>
                  <a:gs pos="0">
                    <a:schemeClr val="bg1">
                      <a:lumMod val="82000"/>
                      <a:lumOff val="18000"/>
                    </a:schemeClr>
                  </a:gs>
                  <a:gs pos="47000">
                    <a:srgbClr val="F5F5F5"/>
                  </a:gs>
                  <a:gs pos="100000">
                    <a:schemeClr val="bg1">
                      <a:lumMod val="95000"/>
                      <a:lumOff val="5000"/>
                    </a:schemeClr>
                  </a:gs>
                </a:gsLst>
                <a:lin ang="18900000" scaled="0"/>
              </a:gradFill>
              <a:ln w="7938" cap="flat">
                <a:noFill/>
                <a:prstDash val="solid"/>
                <a:miter lim="800000"/>
              </a:ln>
              <a:effec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grpSp>
        <p:sp>
          <p:nvSpPr>
            <p:cNvPr id="19" name="Freeform 7"/>
            <p:cNvSpPr/>
            <p:nvPr/>
          </p:nvSpPr>
          <p:spPr bwMode="auto">
            <a:xfrm>
              <a:off x="1650672" y="3357062"/>
              <a:ext cx="1442061" cy="1252455"/>
            </a:xfrm>
            <a:custGeom>
              <a:avLst/>
              <a:gdLst>
                <a:gd name="T0" fmla="*/ 3404 w 3431"/>
                <a:gd name="T1" fmla="*/ 1576 h 2999"/>
                <a:gd name="T2" fmla="*/ 3015 w 3431"/>
                <a:gd name="T3" fmla="*/ 2249 h 2999"/>
                <a:gd name="T4" fmla="*/ 2625 w 3431"/>
                <a:gd name="T5" fmla="*/ 2923 h 2999"/>
                <a:gd name="T6" fmla="*/ 2494 w 3431"/>
                <a:gd name="T7" fmla="*/ 2999 h 2999"/>
                <a:gd name="T8" fmla="*/ 1716 w 3431"/>
                <a:gd name="T9" fmla="*/ 2999 h 2999"/>
                <a:gd name="T10" fmla="*/ 938 w 3431"/>
                <a:gd name="T11" fmla="*/ 2999 h 2999"/>
                <a:gd name="T12" fmla="*/ 806 w 3431"/>
                <a:gd name="T13" fmla="*/ 2923 h 2999"/>
                <a:gd name="T14" fmla="*/ 417 w 3431"/>
                <a:gd name="T15" fmla="*/ 2249 h 2999"/>
                <a:gd name="T16" fmla="*/ 28 w 3431"/>
                <a:gd name="T17" fmla="*/ 1576 h 2999"/>
                <a:gd name="T18" fmla="*/ 28 w 3431"/>
                <a:gd name="T19" fmla="*/ 1424 h 2999"/>
                <a:gd name="T20" fmla="*/ 417 w 3431"/>
                <a:gd name="T21" fmla="*/ 750 h 2999"/>
                <a:gd name="T22" fmla="*/ 806 w 3431"/>
                <a:gd name="T23" fmla="*/ 76 h 2999"/>
                <a:gd name="T24" fmla="*/ 938 w 3431"/>
                <a:gd name="T25" fmla="*/ 0 h 2999"/>
                <a:gd name="T26" fmla="*/ 1716 w 3431"/>
                <a:gd name="T27" fmla="*/ 0 h 2999"/>
                <a:gd name="T28" fmla="*/ 2494 w 3431"/>
                <a:gd name="T29" fmla="*/ 0 h 2999"/>
                <a:gd name="T30" fmla="*/ 2625 w 3431"/>
                <a:gd name="T31" fmla="*/ 76 h 2999"/>
                <a:gd name="T32" fmla="*/ 3015 w 3431"/>
                <a:gd name="T33" fmla="*/ 750 h 2999"/>
                <a:gd name="T34" fmla="*/ 3404 w 3431"/>
                <a:gd name="T35" fmla="*/ 1424 h 2999"/>
                <a:gd name="T36" fmla="*/ 3404 w 3431"/>
                <a:gd name="T37" fmla="*/ 1576 h 29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31" h="2999">
                  <a:moveTo>
                    <a:pt x="3404" y="1576"/>
                  </a:moveTo>
                  <a:lnTo>
                    <a:pt x="3015" y="2249"/>
                  </a:lnTo>
                  <a:lnTo>
                    <a:pt x="2625" y="2923"/>
                  </a:lnTo>
                  <a:cubicBezTo>
                    <a:pt x="2598" y="2972"/>
                    <a:pt x="2550" y="2999"/>
                    <a:pt x="2494" y="2999"/>
                  </a:cubicBezTo>
                  <a:lnTo>
                    <a:pt x="1716" y="2999"/>
                  </a:lnTo>
                  <a:lnTo>
                    <a:pt x="938" y="2999"/>
                  </a:lnTo>
                  <a:cubicBezTo>
                    <a:pt x="882" y="2999"/>
                    <a:pt x="834" y="2972"/>
                    <a:pt x="806" y="2923"/>
                  </a:cubicBezTo>
                  <a:lnTo>
                    <a:pt x="417" y="2249"/>
                  </a:lnTo>
                  <a:lnTo>
                    <a:pt x="28" y="1576"/>
                  </a:lnTo>
                  <a:cubicBezTo>
                    <a:pt x="0" y="1527"/>
                    <a:pt x="0" y="1472"/>
                    <a:pt x="28" y="1424"/>
                  </a:cubicBezTo>
                  <a:lnTo>
                    <a:pt x="417" y="750"/>
                  </a:lnTo>
                  <a:lnTo>
                    <a:pt x="806" y="76"/>
                  </a:lnTo>
                  <a:cubicBezTo>
                    <a:pt x="834" y="28"/>
                    <a:pt x="882" y="0"/>
                    <a:pt x="938" y="0"/>
                  </a:cubicBezTo>
                  <a:lnTo>
                    <a:pt x="1716" y="0"/>
                  </a:lnTo>
                  <a:lnTo>
                    <a:pt x="2494" y="0"/>
                  </a:lnTo>
                  <a:cubicBezTo>
                    <a:pt x="2550" y="0"/>
                    <a:pt x="2598" y="28"/>
                    <a:pt x="2625" y="76"/>
                  </a:cubicBezTo>
                  <a:lnTo>
                    <a:pt x="3015" y="750"/>
                  </a:lnTo>
                  <a:lnTo>
                    <a:pt x="3404" y="1424"/>
                  </a:lnTo>
                  <a:cubicBezTo>
                    <a:pt x="3431" y="1472"/>
                    <a:pt x="3431" y="1527"/>
                    <a:pt x="3404" y="1576"/>
                  </a:cubicBezTo>
                  <a:close/>
                </a:path>
              </a:pathLst>
            </a:custGeom>
            <a:solidFill>
              <a:schemeClr val="accent1"/>
            </a:solidFill>
            <a:ln w="7938" cap="flat">
              <a:noFill/>
              <a:prstDash val="solid"/>
              <a:miter lim="800000"/>
            </a:ln>
            <a:effec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20" name="TextBox 55"/>
            <p:cNvSpPr txBox="1"/>
            <p:nvPr/>
          </p:nvSpPr>
          <p:spPr>
            <a:xfrm>
              <a:off x="1907194" y="3791887"/>
              <a:ext cx="1185538" cy="437617"/>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3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第一月</a:t>
              </a:r>
            </a:p>
          </p:txBody>
        </p:sp>
      </p:grpSp>
      <p:grpSp>
        <p:nvGrpSpPr>
          <p:cNvPr id="23" name="组合 22"/>
          <p:cNvGrpSpPr/>
          <p:nvPr/>
        </p:nvGrpSpPr>
        <p:grpSpPr>
          <a:xfrm>
            <a:off x="5932033" y="2796598"/>
            <a:ext cx="1302758" cy="1137185"/>
            <a:chOff x="2893203" y="3983290"/>
            <a:chExt cx="1948823" cy="1702026"/>
          </a:xfrm>
        </p:grpSpPr>
        <p:grpSp>
          <p:nvGrpSpPr>
            <p:cNvPr id="24" name="组合 23"/>
            <p:cNvGrpSpPr/>
            <p:nvPr/>
          </p:nvGrpSpPr>
          <p:grpSpPr>
            <a:xfrm>
              <a:off x="2893203" y="3983290"/>
              <a:ext cx="1948823" cy="1702026"/>
              <a:chOff x="1511944" y="2420246"/>
              <a:chExt cx="2627152" cy="2294453"/>
            </a:xfrm>
            <a:effectLst>
              <a:outerShdw blurRad="203200" dist="38100" dir="3780000" sx="103000" sy="103000" algn="t" rotWithShape="0">
                <a:prstClr val="black">
                  <a:alpha val="25000"/>
                </a:prstClr>
              </a:outerShdw>
            </a:effectLst>
          </p:grpSpPr>
          <p:sp>
            <p:nvSpPr>
              <p:cNvPr id="27" name="Freeform 6"/>
              <p:cNvSpPr/>
              <p:nvPr/>
            </p:nvSpPr>
            <p:spPr bwMode="auto">
              <a:xfrm>
                <a:off x="1511944" y="2420246"/>
                <a:ext cx="2627152" cy="2294453"/>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solidFill>
                <a:schemeClr val="bg1"/>
              </a:solidFill>
              <a:ln w="7938" cap="flat">
                <a:noFill/>
                <a:prstDash val="solid"/>
                <a:miter lim="800000"/>
              </a:ln>
              <a:effec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28" name="Freeform 6"/>
              <p:cNvSpPr/>
              <p:nvPr/>
            </p:nvSpPr>
            <p:spPr bwMode="auto">
              <a:xfrm>
                <a:off x="1524106" y="2431739"/>
                <a:ext cx="2602832" cy="2271469"/>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gradFill>
                <a:gsLst>
                  <a:gs pos="0">
                    <a:schemeClr val="bg1">
                      <a:lumMod val="82000"/>
                      <a:lumOff val="18000"/>
                    </a:schemeClr>
                  </a:gs>
                  <a:gs pos="47000">
                    <a:srgbClr val="F5F5F5"/>
                  </a:gs>
                  <a:gs pos="100000">
                    <a:schemeClr val="bg1">
                      <a:lumMod val="95000"/>
                      <a:lumOff val="5000"/>
                    </a:schemeClr>
                  </a:gs>
                </a:gsLst>
                <a:lin ang="18900000" scaled="0"/>
              </a:gradFill>
              <a:ln w="7938" cap="flat">
                <a:noFill/>
                <a:prstDash val="solid"/>
                <a:miter lim="800000"/>
              </a:ln>
              <a:effec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grpSp>
        <p:sp>
          <p:nvSpPr>
            <p:cNvPr id="25" name="Freeform 7"/>
            <p:cNvSpPr/>
            <p:nvPr/>
          </p:nvSpPr>
          <p:spPr bwMode="auto">
            <a:xfrm>
              <a:off x="3146586" y="4181609"/>
              <a:ext cx="1442061" cy="1252455"/>
            </a:xfrm>
            <a:custGeom>
              <a:avLst/>
              <a:gdLst>
                <a:gd name="T0" fmla="*/ 3404 w 3431"/>
                <a:gd name="T1" fmla="*/ 1576 h 2999"/>
                <a:gd name="T2" fmla="*/ 3015 w 3431"/>
                <a:gd name="T3" fmla="*/ 2249 h 2999"/>
                <a:gd name="T4" fmla="*/ 2625 w 3431"/>
                <a:gd name="T5" fmla="*/ 2923 h 2999"/>
                <a:gd name="T6" fmla="*/ 2494 w 3431"/>
                <a:gd name="T7" fmla="*/ 2999 h 2999"/>
                <a:gd name="T8" fmla="*/ 1716 w 3431"/>
                <a:gd name="T9" fmla="*/ 2999 h 2999"/>
                <a:gd name="T10" fmla="*/ 938 w 3431"/>
                <a:gd name="T11" fmla="*/ 2999 h 2999"/>
                <a:gd name="T12" fmla="*/ 806 w 3431"/>
                <a:gd name="T13" fmla="*/ 2923 h 2999"/>
                <a:gd name="T14" fmla="*/ 417 w 3431"/>
                <a:gd name="T15" fmla="*/ 2249 h 2999"/>
                <a:gd name="T16" fmla="*/ 28 w 3431"/>
                <a:gd name="T17" fmla="*/ 1576 h 2999"/>
                <a:gd name="T18" fmla="*/ 28 w 3431"/>
                <a:gd name="T19" fmla="*/ 1424 h 2999"/>
                <a:gd name="T20" fmla="*/ 417 w 3431"/>
                <a:gd name="T21" fmla="*/ 750 h 2999"/>
                <a:gd name="T22" fmla="*/ 806 w 3431"/>
                <a:gd name="T23" fmla="*/ 76 h 2999"/>
                <a:gd name="T24" fmla="*/ 938 w 3431"/>
                <a:gd name="T25" fmla="*/ 0 h 2999"/>
                <a:gd name="T26" fmla="*/ 1716 w 3431"/>
                <a:gd name="T27" fmla="*/ 0 h 2999"/>
                <a:gd name="T28" fmla="*/ 2494 w 3431"/>
                <a:gd name="T29" fmla="*/ 0 h 2999"/>
                <a:gd name="T30" fmla="*/ 2625 w 3431"/>
                <a:gd name="T31" fmla="*/ 76 h 2999"/>
                <a:gd name="T32" fmla="*/ 3015 w 3431"/>
                <a:gd name="T33" fmla="*/ 750 h 2999"/>
                <a:gd name="T34" fmla="*/ 3404 w 3431"/>
                <a:gd name="T35" fmla="*/ 1424 h 2999"/>
                <a:gd name="T36" fmla="*/ 3404 w 3431"/>
                <a:gd name="T37" fmla="*/ 1576 h 29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31" h="2999">
                  <a:moveTo>
                    <a:pt x="3404" y="1576"/>
                  </a:moveTo>
                  <a:lnTo>
                    <a:pt x="3015" y="2249"/>
                  </a:lnTo>
                  <a:lnTo>
                    <a:pt x="2625" y="2923"/>
                  </a:lnTo>
                  <a:cubicBezTo>
                    <a:pt x="2598" y="2972"/>
                    <a:pt x="2550" y="2999"/>
                    <a:pt x="2494" y="2999"/>
                  </a:cubicBezTo>
                  <a:lnTo>
                    <a:pt x="1716" y="2999"/>
                  </a:lnTo>
                  <a:lnTo>
                    <a:pt x="938" y="2999"/>
                  </a:lnTo>
                  <a:cubicBezTo>
                    <a:pt x="882" y="2999"/>
                    <a:pt x="834" y="2972"/>
                    <a:pt x="806" y="2923"/>
                  </a:cubicBezTo>
                  <a:lnTo>
                    <a:pt x="417" y="2249"/>
                  </a:lnTo>
                  <a:lnTo>
                    <a:pt x="28" y="1576"/>
                  </a:lnTo>
                  <a:cubicBezTo>
                    <a:pt x="0" y="1527"/>
                    <a:pt x="0" y="1472"/>
                    <a:pt x="28" y="1424"/>
                  </a:cubicBezTo>
                  <a:lnTo>
                    <a:pt x="417" y="750"/>
                  </a:lnTo>
                  <a:lnTo>
                    <a:pt x="806" y="76"/>
                  </a:lnTo>
                  <a:cubicBezTo>
                    <a:pt x="834" y="28"/>
                    <a:pt x="882" y="0"/>
                    <a:pt x="938" y="0"/>
                  </a:cubicBezTo>
                  <a:lnTo>
                    <a:pt x="1716" y="0"/>
                  </a:lnTo>
                  <a:lnTo>
                    <a:pt x="2494" y="0"/>
                  </a:lnTo>
                  <a:cubicBezTo>
                    <a:pt x="2550" y="0"/>
                    <a:pt x="2598" y="28"/>
                    <a:pt x="2625" y="76"/>
                  </a:cubicBezTo>
                  <a:lnTo>
                    <a:pt x="3015" y="750"/>
                  </a:lnTo>
                  <a:lnTo>
                    <a:pt x="3404" y="1424"/>
                  </a:lnTo>
                  <a:cubicBezTo>
                    <a:pt x="3431" y="1472"/>
                    <a:pt x="3431" y="1527"/>
                    <a:pt x="3404" y="1576"/>
                  </a:cubicBezTo>
                  <a:close/>
                </a:path>
              </a:pathLst>
            </a:custGeom>
            <a:solidFill>
              <a:schemeClr val="accent2"/>
            </a:solidFill>
            <a:ln w="7938" cap="flat">
              <a:noFill/>
              <a:prstDash val="solid"/>
              <a:miter lim="800000"/>
            </a:ln>
            <a:effec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26" name="TextBox 61"/>
            <p:cNvSpPr txBox="1"/>
            <p:nvPr/>
          </p:nvSpPr>
          <p:spPr>
            <a:xfrm>
              <a:off x="3317006" y="4568805"/>
              <a:ext cx="1185538" cy="437617"/>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3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第二月</a:t>
              </a:r>
            </a:p>
          </p:txBody>
        </p:sp>
      </p:grpSp>
      <p:grpSp>
        <p:nvGrpSpPr>
          <p:cNvPr id="29" name="组合 28"/>
          <p:cNvGrpSpPr/>
          <p:nvPr/>
        </p:nvGrpSpPr>
        <p:grpSpPr>
          <a:xfrm>
            <a:off x="6927254" y="2218600"/>
            <a:ext cx="1302758" cy="1137185"/>
            <a:chOff x="4381974" y="3118200"/>
            <a:chExt cx="1948823" cy="1702026"/>
          </a:xfrm>
        </p:grpSpPr>
        <p:grpSp>
          <p:nvGrpSpPr>
            <p:cNvPr id="30" name="组合 29"/>
            <p:cNvGrpSpPr/>
            <p:nvPr/>
          </p:nvGrpSpPr>
          <p:grpSpPr>
            <a:xfrm>
              <a:off x="4381974" y="3118200"/>
              <a:ext cx="1948823" cy="1702026"/>
              <a:chOff x="1511944" y="2420246"/>
              <a:chExt cx="2627152" cy="2294453"/>
            </a:xfrm>
            <a:effectLst>
              <a:outerShdw blurRad="203200" dist="38100" dir="3780000" sx="103000" sy="103000" algn="t" rotWithShape="0">
                <a:prstClr val="black">
                  <a:alpha val="25000"/>
                </a:prstClr>
              </a:outerShdw>
            </a:effectLst>
          </p:grpSpPr>
          <p:sp>
            <p:nvSpPr>
              <p:cNvPr id="33" name="Freeform 6"/>
              <p:cNvSpPr/>
              <p:nvPr/>
            </p:nvSpPr>
            <p:spPr bwMode="auto">
              <a:xfrm>
                <a:off x="1511944" y="2420246"/>
                <a:ext cx="2627152" cy="2294453"/>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solidFill>
                <a:schemeClr val="bg1"/>
              </a:solidFill>
              <a:ln w="7938" cap="flat">
                <a:noFill/>
                <a:prstDash val="solid"/>
                <a:miter lim="800000"/>
              </a:ln>
              <a:effec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34" name="Freeform 6"/>
              <p:cNvSpPr/>
              <p:nvPr/>
            </p:nvSpPr>
            <p:spPr bwMode="auto">
              <a:xfrm>
                <a:off x="1524106" y="2431739"/>
                <a:ext cx="2602832" cy="2271469"/>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gradFill>
                <a:gsLst>
                  <a:gs pos="0">
                    <a:schemeClr val="bg1">
                      <a:lumMod val="82000"/>
                      <a:lumOff val="18000"/>
                    </a:schemeClr>
                  </a:gs>
                  <a:gs pos="47000">
                    <a:srgbClr val="F5F5F5"/>
                  </a:gs>
                  <a:gs pos="100000">
                    <a:schemeClr val="bg1">
                      <a:lumMod val="95000"/>
                      <a:lumOff val="5000"/>
                    </a:schemeClr>
                  </a:gs>
                </a:gsLst>
                <a:lin ang="18900000" scaled="0"/>
              </a:gradFill>
              <a:ln w="7938" cap="flat">
                <a:noFill/>
                <a:prstDash val="solid"/>
                <a:miter lim="800000"/>
              </a:ln>
              <a:effec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grpSp>
        <p:sp>
          <p:nvSpPr>
            <p:cNvPr id="31" name="Freeform 7"/>
            <p:cNvSpPr/>
            <p:nvPr/>
          </p:nvSpPr>
          <p:spPr bwMode="auto">
            <a:xfrm>
              <a:off x="4635357" y="3316519"/>
              <a:ext cx="1442061" cy="1252455"/>
            </a:xfrm>
            <a:custGeom>
              <a:avLst/>
              <a:gdLst>
                <a:gd name="T0" fmla="*/ 3404 w 3431"/>
                <a:gd name="T1" fmla="*/ 1576 h 2999"/>
                <a:gd name="T2" fmla="*/ 3015 w 3431"/>
                <a:gd name="T3" fmla="*/ 2249 h 2999"/>
                <a:gd name="T4" fmla="*/ 2625 w 3431"/>
                <a:gd name="T5" fmla="*/ 2923 h 2999"/>
                <a:gd name="T6" fmla="*/ 2494 w 3431"/>
                <a:gd name="T7" fmla="*/ 2999 h 2999"/>
                <a:gd name="T8" fmla="*/ 1716 w 3431"/>
                <a:gd name="T9" fmla="*/ 2999 h 2999"/>
                <a:gd name="T10" fmla="*/ 938 w 3431"/>
                <a:gd name="T11" fmla="*/ 2999 h 2999"/>
                <a:gd name="T12" fmla="*/ 806 w 3431"/>
                <a:gd name="T13" fmla="*/ 2923 h 2999"/>
                <a:gd name="T14" fmla="*/ 417 w 3431"/>
                <a:gd name="T15" fmla="*/ 2249 h 2999"/>
                <a:gd name="T16" fmla="*/ 28 w 3431"/>
                <a:gd name="T17" fmla="*/ 1576 h 2999"/>
                <a:gd name="T18" fmla="*/ 28 w 3431"/>
                <a:gd name="T19" fmla="*/ 1424 h 2999"/>
                <a:gd name="T20" fmla="*/ 417 w 3431"/>
                <a:gd name="T21" fmla="*/ 750 h 2999"/>
                <a:gd name="T22" fmla="*/ 806 w 3431"/>
                <a:gd name="T23" fmla="*/ 76 h 2999"/>
                <a:gd name="T24" fmla="*/ 938 w 3431"/>
                <a:gd name="T25" fmla="*/ 0 h 2999"/>
                <a:gd name="T26" fmla="*/ 1716 w 3431"/>
                <a:gd name="T27" fmla="*/ 0 h 2999"/>
                <a:gd name="T28" fmla="*/ 2494 w 3431"/>
                <a:gd name="T29" fmla="*/ 0 h 2999"/>
                <a:gd name="T30" fmla="*/ 2625 w 3431"/>
                <a:gd name="T31" fmla="*/ 76 h 2999"/>
                <a:gd name="T32" fmla="*/ 3015 w 3431"/>
                <a:gd name="T33" fmla="*/ 750 h 2999"/>
                <a:gd name="T34" fmla="*/ 3404 w 3431"/>
                <a:gd name="T35" fmla="*/ 1424 h 2999"/>
                <a:gd name="T36" fmla="*/ 3404 w 3431"/>
                <a:gd name="T37" fmla="*/ 1576 h 29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31" h="2999">
                  <a:moveTo>
                    <a:pt x="3404" y="1576"/>
                  </a:moveTo>
                  <a:lnTo>
                    <a:pt x="3015" y="2249"/>
                  </a:lnTo>
                  <a:lnTo>
                    <a:pt x="2625" y="2923"/>
                  </a:lnTo>
                  <a:cubicBezTo>
                    <a:pt x="2598" y="2972"/>
                    <a:pt x="2550" y="2999"/>
                    <a:pt x="2494" y="2999"/>
                  </a:cubicBezTo>
                  <a:lnTo>
                    <a:pt x="1716" y="2999"/>
                  </a:lnTo>
                  <a:lnTo>
                    <a:pt x="938" y="2999"/>
                  </a:lnTo>
                  <a:cubicBezTo>
                    <a:pt x="882" y="2999"/>
                    <a:pt x="834" y="2972"/>
                    <a:pt x="806" y="2923"/>
                  </a:cubicBezTo>
                  <a:lnTo>
                    <a:pt x="417" y="2249"/>
                  </a:lnTo>
                  <a:lnTo>
                    <a:pt x="28" y="1576"/>
                  </a:lnTo>
                  <a:cubicBezTo>
                    <a:pt x="0" y="1527"/>
                    <a:pt x="0" y="1472"/>
                    <a:pt x="28" y="1424"/>
                  </a:cubicBezTo>
                  <a:lnTo>
                    <a:pt x="417" y="750"/>
                  </a:lnTo>
                  <a:lnTo>
                    <a:pt x="806" y="76"/>
                  </a:lnTo>
                  <a:cubicBezTo>
                    <a:pt x="834" y="28"/>
                    <a:pt x="882" y="0"/>
                    <a:pt x="938" y="0"/>
                  </a:cubicBezTo>
                  <a:lnTo>
                    <a:pt x="1716" y="0"/>
                  </a:lnTo>
                  <a:lnTo>
                    <a:pt x="2494" y="0"/>
                  </a:lnTo>
                  <a:cubicBezTo>
                    <a:pt x="2550" y="0"/>
                    <a:pt x="2598" y="28"/>
                    <a:pt x="2625" y="76"/>
                  </a:cubicBezTo>
                  <a:lnTo>
                    <a:pt x="3015" y="750"/>
                  </a:lnTo>
                  <a:lnTo>
                    <a:pt x="3404" y="1424"/>
                  </a:lnTo>
                  <a:cubicBezTo>
                    <a:pt x="3431" y="1472"/>
                    <a:pt x="3431" y="1527"/>
                    <a:pt x="3404" y="1576"/>
                  </a:cubicBezTo>
                  <a:close/>
                </a:path>
              </a:pathLst>
            </a:custGeom>
            <a:solidFill>
              <a:schemeClr val="accent3"/>
            </a:solidFill>
            <a:ln w="7938" cap="flat">
              <a:noFill/>
              <a:prstDash val="solid"/>
              <a:miter lim="800000"/>
            </a:ln>
            <a:effec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32" name="TextBox 67"/>
            <p:cNvSpPr txBox="1"/>
            <p:nvPr/>
          </p:nvSpPr>
          <p:spPr>
            <a:xfrm>
              <a:off x="4891878" y="3730069"/>
              <a:ext cx="1185538" cy="437617"/>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3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第三月</a:t>
              </a:r>
            </a:p>
          </p:txBody>
        </p:sp>
      </p:grpSp>
      <p:grpSp>
        <p:nvGrpSpPr>
          <p:cNvPr id="35" name="组合 34"/>
          <p:cNvGrpSpPr/>
          <p:nvPr/>
        </p:nvGrpSpPr>
        <p:grpSpPr>
          <a:xfrm>
            <a:off x="6923590" y="3376396"/>
            <a:ext cx="1302758" cy="1137185"/>
            <a:chOff x="4376494" y="4851074"/>
            <a:chExt cx="1948823" cy="1702026"/>
          </a:xfrm>
        </p:grpSpPr>
        <p:grpSp>
          <p:nvGrpSpPr>
            <p:cNvPr id="36" name="组合 35"/>
            <p:cNvGrpSpPr/>
            <p:nvPr/>
          </p:nvGrpSpPr>
          <p:grpSpPr>
            <a:xfrm>
              <a:off x="4376494" y="4851074"/>
              <a:ext cx="1948823" cy="1702026"/>
              <a:chOff x="1511944" y="2420246"/>
              <a:chExt cx="2627152" cy="2294453"/>
            </a:xfrm>
            <a:effectLst>
              <a:outerShdw blurRad="203200" dist="38100" dir="3780000" sx="103000" sy="103000" algn="t" rotWithShape="0">
                <a:prstClr val="black">
                  <a:alpha val="25000"/>
                </a:prstClr>
              </a:outerShdw>
            </a:effectLst>
          </p:grpSpPr>
          <p:sp>
            <p:nvSpPr>
              <p:cNvPr id="39" name="Freeform 6"/>
              <p:cNvSpPr/>
              <p:nvPr/>
            </p:nvSpPr>
            <p:spPr bwMode="auto">
              <a:xfrm>
                <a:off x="1511944" y="2420246"/>
                <a:ext cx="2627152" cy="2294453"/>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solidFill>
                <a:schemeClr val="bg1"/>
              </a:solidFill>
              <a:ln w="7938" cap="flat">
                <a:noFill/>
                <a:prstDash val="solid"/>
                <a:miter lim="800000"/>
              </a:ln>
              <a:effec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40" name="Freeform 6"/>
              <p:cNvSpPr/>
              <p:nvPr/>
            </p:nvSpPr>
            <p:spPr bwMode="auto">
              <a:xfrm>
                <a:off x="1524106" y="2431739"/>
                <a:ext cx="2602832" cy="2271469"/>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gradFill>
                <a:gsLst>
                  <a:gs pos="0">
                    <a:schemeClr val="bg1">
                      <a:lumMod val="82000"/>
                      <a:lumOff val="18000"/>
                    </a:schemeClr>
                  </a:gs>
                  <a:gs pos="47000">
                    <a:srgbClr val="F5F5F5"/>
                  </a:gs>
                  <a:gs pos="100000">
                    <a:schemeClr val="bg1">
                      <a:lumMod val="95000"/>
                      <a:lumOff val="5000"/>
                    </a:schemeClr>
                  </a:gs>
                </a:gsLst>
                <a:lin ang="18900000" scaled="0"/>
              </a:gradFill>
              <a:ln w="7938" cap="flat">
                <a:noFill/>
                <a:prstDash val="solid"/>
                <a:miter lim="800000"/>
              </a:ln>
              <a:effec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grpSp>
        <p:sp>
          <p:nvSpPr>
            <p:cNvPr id="37" name="Freeform 7"/>
            <p:cNvSpPr/>
            <p:nvPr/>
          </p:nvSpPr>
          <p:spPr bwMode="auto">
            <a:xfrm>
              <a:off x="4629876" y="5049394"/>
              <a:ext cx="1442061" cy="1252455"/>
            </a:xfrm>
            <a:custGeom>
              <a:avLst/>
              <a:gdLst>
                <a:gd name="T0" fmla="*/ 3404 w 3431"/>
                <a:gd name="T1" fmla="*/ 1576 h 2999"/>
                <a:gd name="T2" fmla="*/ 3015 w 3431"/>
                <a:gd name="T3" fmla="*/ 2249 h 2999"/>
                <a:gd name="T4" fmla="*/ 2625 w 3431"/>
                <a:gd name="T5" fmla="*/ 2923 h 2999"/>
                <a:gd name="T6" fmla="*/ 2494 w 3431"/>
                <a:gd name="T7" fmla="*/ 2999 h 2999"/>
                <a:gd name="T8" fmla="*/ 1716 w 3431"/>
                <a:gd name="T9" fmla="*/ 2999 h 2999"/>
                <a:gd name="T10" fmla="*/ 938 w 3431"/>
                <a:gd name="T11" fmla="*/ 2999 h 2999"/>
                <a:gd name="T12" fmla="*/ 806 w 3431"/>
                <a:gd name="T13" fmla="*/ 2923 h 2999"/>
                <a:gd name="T14" fmla="*/ 417 w 3431"/>
                <a:gd name="T15" fmla="*/ 2249 h 2999"/>
                <a:gd name="T16" fmla="*/ 28 w 3431"/>
                <a:gd name="T17" fmla="*/ 1576 h 2999"/>
                <a:gd name="T18" fmla="*/ 28 w 3431"/>
                <a:gd name="T19" fmla="*/ 1424 h 2999"/>
                <a:gd name="T20" fmla="*/ 417 w 3431"/>
                <a:gd name="T21" fmla="*/ 750 h 2999"/>
                <a:gd name="T22" fmla="*/ 806 w 3431"/>
                <a:gd name="T23" fmla="*/ 76 h 2999"/>
                <a:gd name="T24" fmla="*/ 938 w 3431"/>
                <a:gd name="T25" fmla="*/ 0 h 2999"/>
                <a:gd name="T26" fmla="*/ 1716 w 3431"/>
                <a:gd name="T27" fmla="*/ 0 h 2999"/>
                <a:gd name="T28" fmla="*/ 2494 w 3431"/>
                <a:gd name="T29" fmla="*/ 0 h 2999"/>
                <a:gd name="T30" fmla="*/ 2625 w 3431"/>
                <a:gd name="T31" fmla="*/ 76 h 2999"/>
                <a:gd name="T32" fmla="*/ 3015 w 3431"/>
                <a:gd name="T33" fmla="*/ 750 h 2999"/>
                <a:gd name="T34" fmla="*/ 3404 w 3431"/>
                <a:gd name="T35" fmla="*/ 1424 h 2999"/>
                <a:gd name="T36" fmla="*/ 3404 w 3431"/>
                <a:gd name="T37" fmla="*/ 1576 h 29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31" h="2999">
                  <a:moveTo>
                    <a:pt x="3404" y="1576"/>
                  </a:moveTo>
                  <a:lnTo>
                    <a:pt x="3015" y="2249"/>
                  </a:lnTo>
                  <a:lnTo>
                    <a:pt x="2625" y="2923"/>
                  </a:lnTo>
                  <a:cubicBezTo>
                    <a:pt x="2598" y="2972"/>
                    <a:pt x="2550" y="2999"/>
                    <a:pt x="2494" y="2999"/>
                  </a:cubicBezTo>
                  <a:lnTo>
                    <a:pt x="1716" y="2999"/>
                  </a:lnTo>
                  <a:lnTo>
                    <a:pt x="938" y="2999"/>
                  </a:lnTo>
                  <a:cubicBezTo>
                    <a:pt x="882" y="2999"/>
                    <a:pt x="834" y="2972"/>
                    <a:pt x="806" y="2923"/>
                  </a:cubicBezTo>
                  <a:lnTo>
                    <a:pt x="417" y="2249"/>
                  </a:lnTo>
                  <a:lnTo>
                    <a:pt x="28" y="1576"/>
                  </a:lnTo>
                  <a:cubicBezTo>
                    <a:pt x="0" y="1527"/>
                    <a:pt x="0" y="1472"/>
                    <a:pt x="28" y="1424"/>
                  </a:cubicBezTo>
                  <a:lnTo>
                    <a:pt x="417" y="750"/>
                  </a:lnTo>
                  <a:lnTo>
                    <a:pt x="806" y="76"/>
                  </a:lnTo>
                  <a:cubicBezTo>
                    <a:pt x="834" y="28"/>
                    <a:pt x="882" y="0"/>
                    <a:pt x="938" y="0"/>
                  </a:cubicBezTo>
                  <a:lnTo>
                    <a:pt x="1716" y="0"/>
                  </a:lnTo>
                  <a:lnTo>
                    <a:pt x="2494" y="0"/>
                  </a:lnTo>
                  <a:cubicBezTo>
                    <a:pt x="2550" y="0"/>
                    <a:pt x="2598" y="28"/>
                    <a:pt x="2625" y="76"/>
                  </a:cubicBezTo>
                  <a:lnTo>
                    <a:pt x="3015" y="750"/>
                  </a:lnTo>
                  <a:lnTo>
                    <a:pt x="3404" y="1424"/>
                  </a:lnTo>
                  <a:cubicBezTo>
                    <a:pt x="3431" y="1472"/>
                    <a:pt x="3431" y="1527"/>
                    <a:pt x="3404" y="1576"/>
                  </a:cubicBezTo>
                  <a:close/>
                </a:path>
              </a:pathLst>
            </a:custGeom>
            <a:solidFill>
              <a:schemeClr val="accent4"/>
            </a:solidFill>
            <a:ln w="7938" cap="flat">
              <a:noFill/>
              <a:prstDash val="solid"/>
              <a:miter lim="800000"/>
            </a:ln>
            <a:effec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38" name="TextBox 73"/>
            <p:cNvSpPr txBox="1"/>
            <p:nvPr/>
          </p:nvSpPr>
          <p:spPr>
            <a:xfrm>
              <a:off x="4886398" y="5462945"/>
              <a:ext cx="1185538" cy="437617"/>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3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第四月</a:t>
              </a:r>
            </a:p>
          </p:txBody>
        </p:sp>
      </p:grpSp>
      <p:grpSp>
        <p:nvGrpSpPr>
          <p:cNvPr id="41" name="组合 40"/>
          <p:cNvGrpSpPr/>
          <p:nvPr/>
        </p:nvGrpSpPr>
        <p:grpSpPr>
          <a:xfrm>
            <a:off x="890709" y="1743827"/>
            <a:ext cx="3656760" cy="2105541"/>
            <a:chOff x="7041153" y="3140803"/>
            <a:chExt cx="5470223" cy="3151364"/>
          </a:xfrm>
        </p:grpSpPr>
        <p:cxnSp>
          <p:nvCxnSpPr>
            <p:cNvPr id="42" name="直接箭头连接符 41"/>
            <p:cNvCxnSpPr/>
            <p:nvPr/>
          </p:nvCxnSpPr>
          <p:spPr>
            <a:xfrm>
              <a:off x="8039682" y="6292167"/>
              <a:ext cx="4471694" cy="0"/>
            </a:xfrm>
            <a:prstGeom prst="straightConnector1">
              <a:avLst/>
            </a:prstGeom>
            <a:ln>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3" name="直接箭头连接符 42"/>
            <p:cNvCxnSpPr/>
            <p:nvPr/>
          </p:nvCxnSpPr>
          <p:spPr>
            <a:xfrm flipV="1">
              <a:off x="8039039" y="3140803"/>
              <a:ext cx="0" cy="3130693"/>
            </a:xfrm>
            <a:prstGeom prst="straightConnector1">
              <a:avLst/>
            </a:prstGeom>
            <a:ln>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44" name="TextBox 79"/>
            <p:cNvSpPr txBox="1"/>
            <p:nvPr/>
          </p:nvSpPr>
          <p:spPr>
            <a:xfrm>
              <a:off x="7041153" y="3398595"/>
              <a:ext cx="997887" cy="414570"/>
            </a:xfrm>
            <a:prstGeom prst="rect">
              <a:avLst/>
            </a:prstGeom>
            <a:noFill/>
          </p:spPr>
          <p:txBody>
            <a:bodyPr wrap="square" lIns="91431" tIns="45715" rIns="91431" bIns="45715"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20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rPr>
                <a:t>第四月</a:t>
              </a:r>
            </a:p>
          </p:txBody>
        </p:sp>
        <p:sp>
          <p:nvSpPr>
            <p:cNvPr id="45" name="TextBox 80"/>
            <p:cNvSpPr txBox="1"/>
            <p:nvPr/>
          </p:nvSpPr>
          <p:spPr>
            <a:xfrm>
              <a:off x="7041153" y="4232255"/>
              <a:ext cx="997887" cy="414570"/>
            </a:xfrm>
            <a:prstGeom prst="rect">
              <a:avLst/>
            </a:prstGeom>
            <a:noFill/>
          </p:spPr>
          <p:txBody>
            <a:bodyPr wrap="square" lIns="91431" tIns="45715" rIns="91431" bIns="45715"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20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rPr>
                <a:t>第三月</a:t>
              </a:r>
            </a:p>
          </p:txBody>
        </p:sp>
        <p:sp>
          <p:nvSpPr>
            <p:cNvPr id="46" name="TextBox 81"/>
            <p:cNvSpPr txBox="1"/>
            <p:nvPr/>
          </p:nvSpPr>
          <p:spPr>
            <a:xfrm>
              <a:off x="7041153" y="5004668"/>
              <a:ext cx="997887" cy="414570"/>
            </a:xfrm>
            <a:prstGeom prst="rect">
              <a:avLst/>
            </a:prstGeom>
            <a:noFill/>
          </p:spPr>
          <p:txBody>
            <a:bodyPr wrap="square" lIns="91431" tIns="45715" rIns="91431" bIns="45715"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20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rPr>
                <a:t>第二月</a:t>
              </a:r>
            </a:p>
          </p:txBody>
        </p:sp>
        <p:sp>
          <p:nvSpPr>
            <p:cNvPr id="47" name="TextBox 82"/>
            <p:cNvSpPr txBox="1"/>
            <p:nvPr/>
          </p:nvSpPr>
          <p:spPr>
            <a:xfrm>
              <a:off x="7041153" y="5677402"/>
              <a:ext cx="997887" cy="414570"/>
            </a:xfrm>
            <a:prstGeom prst="rect">
              <a:avLst/>
            </a:prstGeom>
            <a:noFill/>
          </p:spPr>
          <p:txBody>
            <a:bodyPr wrap="square" lIns="91431" tIns="45715" rIns="91431" bIns="45715"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20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rPr>
                <a:t>第一月</a:t>
              </a:r>
            </a:p>
          </p:txBody>
        </p:sp>
      </p:grpSp>
      <p:grpSp>
        <p:nvGrpSpPr>
          <p:cNvPr id="48" name="组合 47"/>
          <p:cNvGrpSpPr/>
          <p:nvPr/>
        </p:nvGrpSpPr>
        <p:grpSpPr>
          <a:xfrm>
            <a:off x="5354986" y="1347614"/>
            <a:ext cx="2184598" cy="805283"/>
            <a:chOff x="6084168" y="1274556"/>
            <a:chExt cx="2317853" cy="830459"/>
          </a:xfrm>
        </p:grpSpPr>
        <p:sp>
          <p:nvSpPr>
            <p:cNvPr id="49" name="TextBox 84"/>
            <p:cNvSpPr txBox="1"/>
            <p:nvPr/>
          </p:nvSpPr>
          <p:spPr>
            <a:xfrm>
              <a:off x="6084168" y="1514664"/>
              <a:ext cx="2317853" cy="590351"/>
            </a:xfrm>
            <a:prstGeom prst="rect">
              <a:avLst/>
            </a:prstGeom>
            <a:noFill/>
          </p:spPr>
          <p:txBody>
            <a:bodyPr wrap="square" lIns="91431" tIns="45715" rIns="91431" bIns="45715" rtlCol="0">
              <a:spAutoFit/>
            </a:bodyPr>
            <a:lstStyle/>
            <a:p>
              <a:pPr marL="0" marR="0" lvl="0" indent="0" algn="l" defTabSz="914400" rtl="0" eaLnBrk="1" fontAlgn="base" latinLnBrk="0" hangingPunct="1">
                <a:lnSpc>
                  <a:spcPct val="130000"/>
                </a:lnSpc>
                <a:spcBef>
                  <a:spcPct val="0"/>
                </a:spcBef>
                <a:spcAft>
                  <a:spcPct val="0"/>
                </a:spcAft>
                <a:buClrTx/>
                <a:buSzTx/>
                <a:buFontTx/>
                <a:buNone/>
                <a:defRPr/>
              </a:pPr>
              <a:r>
                <a:rPr kumimoji="0" lang="zh-CN" altLang="en-US" sz="800" b="0"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rPr>
                <a:t>您的内容打在这里，或者通过您的内容打在这里，或者您的内容打在这里，或者您的内容打在这里，</a:t>
              </a:r>
            </a:p>
          </p:txBody>
        </p:sp>
        <p:sp>
          <p:nvSpPr>
            <p:cNvPr id="50" name="TextBox 85"/>
            <p:cNvSpPr txBox="1"/>
            <p:nvPr/>
          </p:nvSpPr>
          <p:spPr>
            <a:xfrm>
              <a:off x="6109640" y="1274556"/>
              <a:ext cx="1008112" cy="333268"/>
            </a:xfrm>
            <a:prstGeom prst="rect">
              <a:avLst/>
            </a:prstGeom>
            <a:noFill/>
          </p:spPr>
          <p:txBody>
            <a:bodyPr wrap="square" lIns="91431" tIns="0" rIns="91431" bIns="0" rtlCol="0" anchor="t">
              <a:spAutoFit/>
            </a:bodyPr>
            <a:lstStyle/>
            <a:p>
              <a:pPr marL="0" marR="0" lvl="0" indent="0" algn="l" defTabSz="914400" rtl="0" eaLnBrk="1" fontAlgn="base" latinLnBrk="0" hangingPunct="1">
                <a:lnSpc>
                  <a:spcPct val="150000"/>
                </a:lnSpc>
                <a:spcBef>
                  <a:spcPct val="0"/>
                </a:spcBef>
                <a:spcAft>
                  <a:spcPct val="0"/>
                </a:spcAft>
                <a:buClrTx/>
                <a:buSzTx/>
                <a:buFontTx/>
                <a:buNone/>
                <a:defRPr/>
              </a:pPr>
              <a:r>
                <a:rPr kumimoji="0" lang="zh-CN" altLang="en-US" sz="1400" b="0"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华文黑体" pitchFamily="2" charset="-122"/>
                </a:rPr>
                <a:t>添加标题</a:t>
              </a: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0">
        <p15:prstTrans prst="drape"/>
      </p:transition>
    </mc:Choice>
    <mc:Fallback xmlns="">
      <p:transition spd="slow" advClick="0"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accel="55000" fill="hold" nodeType="afterEffect" p14:presetBounceEnd="48000">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14:bounceEnd="48000">
                                          <p:cBhvr additive="base">
                                            <p:cTn id="7" dur="1500" fill="hold"/>
                                            <p:tgtEl>
                                              <p:spTgt spid="17"/>
                                            </p:tgtEl>
                                            <p:attrNameLst>
                                              <p:attrName>ppt_x</p:attrName>
                                            </p:attrNameLst>
                                          </p:cBhvr>
                                          <p:tavLst>
                                            <p:tav tm="0">
                                              <p:val>
                                                <p:strVal val="0-#ppt_w/2"/>
                                              </p:val>
                                            </p:tav>
                                            <p:tav tm="100000">
                                              <p:val>
                                                <p:strVal val="#ppt_x"/>
                                              </p:val>
                                            </p:tav>
                                          </p:tavLst>
                                        </p:anim>
                                        <p:anim calcmode="lin" valueType="num" p14:bounceEnd="48000">
                                          <p:cBhvr additive="base">
                                            <p:cTn id="8" dur="1500" fill="hold"/>
                                            <p:tgtEl>
                                              <p:spTgt spid="17"/>
                                            </p:tgtEl>
                                            <p:attrNameLst>
                                              <p:attrName>ppt_y</p:attrName>
                                            </p:attrNameLst>
                                          </p:cBhvr>
                                          <p:tavLst>
                                            <p:tav tm="0">
                                              <p:val>
                                                <p:strVal val="0-#ppt_h/2"/>
                                              </p:val>
                                            </p:tav>
                                            <p:tav tm="100000">
                                              <p:val>
                                                <p:strVal val="#ppt_y"/>
                                              </p:val>
                                            </p:tav>
                                          </p:tavLst>
                                        </p:anim>
                                      </p:childTnLst>
                                    </p:cTn>
                                  </p:par>
                                  <p:par>
                                    <p:cTn id="9" presetID="2" presetClass="entr" presetSubtype="12" accel="55000" fill="hold" nodeType="withEffect" p14:presetBounceEnd="48000">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14:bounceEnd="48000">
                                          <p:cBhvr additive="base">
                                            <p:cTn id="11" dur="1500" fill="hold"/>
                                            <p:tgtEl>
                                              <p:spTgt spid="23"/>
                                            </p:tgtEl>
                                            <p:attrNameLst>
                                              <p:attrName>ppt_x</p:attrName>
                                            </p:attrNameLst>
                                          </p:cBhvr>
                                          <p:tavLst>
                                            <p:tav tm="0">
                                              <p:val>
                                                <p:strVal val="0-#ppt_w/2"/>
                                              </p:val>
                                            </p:tav>
                                            <p:tav tm="100000">
                                              <p:val>
                                                <p:strVal val="#ppt_x"/>
                                              </p:val>
                                            </p:tav>
                                          </p:tavLst>
                                        </p:anim>
                                        <p:anim calcmode="lin" valueType="num" p14:bounceEnd="48000">
                                          <p:cBhvr additive="base">
                                            <p:cTn id="12" dur="1500" fill="hold"/>
                                            <p:tgtEl>
                                              <p:spTgt spid="23"/>
                                            </p:tgtEl>
                                            <p:attrNameLst>
                                              <p:attrName>ppt_y</p:attrName>
                                            </p:attrNameLst>
                                          </p:cBhvr>
                                          <p:tavLst>
                                            <p:tav tm="0">
                                              <p:val>
                                                <p:strVal val="1+#ppt_h/2"/>
                                              </p:val>
                                            </p:tav>
                                            <p:tav tm="100000">
                                              <p:val>
                                                <p:strVal val="#ppt_y"/>
                                              </p:val>
                                            </p:tav>
                                          </p:tavLst>
                                        </p:anim>
                                      </p:childTnLst>
                                    </p:cTn>
                                  </p:par>
                                  <p:par>
                                    <p:cTn id="13" presetID="2" presetClass="entr" presetSubtype="3" accel="55000" fill="hold" nodeType="withEffect" p14:presetBounceEnd="48000">
                                      <p:stCondLst>
                                        <p:cond delay="0"/>
                                      </p:stCondLst>
                                      <p:childTnLst>
                                        <p:set>
                                          <p:cBhvr>
                                            <p:cTn id="14" dur="1" fill="hold">
                                              <p:stCondLst>
                                                <p:cond delay="0"/>
                                              </p:stCondLst>
                                            </p:cTn>
                                            <p:tgtEl>
                                              <p:spTgt spid="29"/>
                                            </p:tgtEl>
                                            <p:attrNameLst>
                                              <p:attrName>style.visibility</p:attrName>
                                            </p:attrNameLst>
                                          </p:cBhvr>
                                          <p:to>
                                            <p:strVal val="visible"/>
                                          </p:to>
                                        </p:set>
                                        <p:anim calcmode="lin" valueType="num" p14:bounceEnd="48000">
                                          <p:cBhvr additive="base">
                                            <p:cTn id="15" dur="1500" fill="hold"/>
                                            <p:tgtEl>
                                              <p:spTgt spid="29"/>
                                            </p:tgtEl>
                                            <p:attrNameLst>
                                              <p:attrName>ppt_x</p:attrName>
                                            </p:attrNameLst>
                                          </p:cBhvr>
                                          <p:tavLst>
                                            <p:tav tm="0">
                                              <p:val>
                                                <p:strVal val="1+#ppt_w/2"/>
                                              </p:val>
                                            </p:tav>
                                            <p:tav tm="100000">
                                              <p:val>
                                                <p:strVal val="#ppt_x"/>
                                              </p:val>
                                            </p:tav>
                                          </p:tavLst>
                                        </p:anim>
                                        <p:anim calcmode="lin" valueType="num" p14:bounceEnd="48000">
                                          <p:cBhvr additive="base">
                                            <p:cTn id="16" dur="1500" fill="hold"/>
                                            <p:tgtEl>
                                              <p:spTgt spid="29"/>
                                            </p:tgtEl>
                                            <p:attrNameLst>
                                              <p:attrName>ppt_y</p:attrName>
                                            </p:attrNameLst>
                                          </p:cBhvr>
                                          <p:tavLst>
                                            <p:tav tm="0">
                                              <p:val>
                                                <p:strVal val="0-#ppt_h/2"/>
                                              </p:val>
                                            </p:tav>
                                            <p:tav tm="100000">
                                              <p:val>
                                                <p:strVal val="#ppt_y"/>
                                              </p:val>
                                            </p:tav>
                                          </p:tavLst>
                                        </p:anim>
                                      </p:childTnLst>
                                    </p:cTn>
                                  </p:par>
                                  <p:par>
                                    <p:cTn id="17" presetID="2" presetClass="entr" presetSubtype="6" accel="55000" fill="hold" nodeType="withEffect" p14:presetBounceEnd="48000">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14:bounceEnd="48000">
                                          <p:cBhvr additive="base">
                                            <p:cTn id="19" dur="1500" fill="hold"/>
                                            <p:tgtEl>
                                              <p:spTgt spid="35"/>
                                            </p:tgtEl>
                                            <p:attrNameLst>
                                              <p:attrName>ppt_x</p:attrName>
                                            </p:attrNameLst>
                                          </p:cBhvr>
                                          <p:tavLst>
                                            <p:tav tm="0">
                                              <p:val>
                                                <p:strVal val="1+#ppt_w/2"/>
                                              </p:val>
                                            </p:tav>
                                            <p:tav tm="100000">
                                              <p:val>
                                                <p:strVal val="#ppt_x"/>
                                              </p:val>
                                            </p:tav>
                                          </p:tavLst>
                                        </p:anim>
                                        <p:anim calcmode="lin" valueType="num" p14:bounceEnd="48000">
                                          <p:cBhvr additive="base">
                                            <p:cTn id="20" dur="1500" fill="hold"/>
                                            <p:tgtEl>
                                              <p:spTgt spid="35"/>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48"/>
                                            </p:tgtEl>
                                            <p:attrNameLst>
                                              <p:attrName>style.visibility</p:attrName>
                                            </p:attrNameLst>
                                          </p:cBhvr>
                                          <p:to>
                                            <p:strVal val="visible"/>
                                          </p:to>
                                        </p:set>
                                        <p:animEffect transition="in" filter="fade">
                                          <p:cBhvr>
                                            <p:cTn id="24" dur="1000"/>
                                            <p:tgtEl>
                                              <p:spTgt spid="48"/>
                                            </p:tgtEl>
                                          </p:cBhvr>
                                        </p:animEffect>
                                        <p:anim calcmode="lin" valueType="num">
                                          <p:cBhvr>
                                            <p:cTn id="25" dur="1000" fill="hold"/>
                                            <p:tgtEl>
                                              <p:spTgt spid="48"/>
                                            </p:tgtEl>
                                            <p:attrNameLst>
                                              <p:attrName>ppt_x</p:attrName>
                                            </p:attrNameLst>
                                          </p:cBhvr>
                                          <p:tavLst>
                                            <p:tav tm="0">
                                              <p:val>
                                                <p:strVal val="#ppt_x"/>
                                              </p:val>
                                            </p:tav>
                                            <p:tav tm="100000">
                                              <p:val>
                                                <p:strVal val="#ppt_x"/>
                                              </p:val>
                                            </p:tav>
                                          </p:tavLst>
                                        </p:anim>
                                        <p:anim calcmode="lin" valueType="num">
                                          <p:cBhvr>
                                            <p:cTn id="26" dur="1000" fill="hold"/>
                                            <p:tgtEl>
                                              <p:spTgt spid="48"/>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41"/>
                                            </p:tgtEl>
                                            <p:attrNameLst>
                                              <p:attrName>style.visibility</p:attrName>
                                            </p:attrNameLst>
                                          </p:cBhvr>
                                          <p:to>
                                            <p:strVal val="visible"/>
                                          </p:to>
                                        </p:set>
                                        <p:animEffect transition="in" filter="wipe(left)">
                                          <p:cBhvr>
                                            <p:cTn id="30" dur="500"/>
                                            <p:tgtEl>
                                              <p:spTgt spid="41"/>
                                            </p:tgtEl>
                                          </p:cBhvr>
                                        </p:animEffect>
                                      </p:childTnLst>
                                    </p:cTn>
                                  </p:par>
                                </p:childTnLst>
                              </p:cTn>
                            </p:par>
                            <p:par>
                              <p:cTn id="31" fill="hold">
                                <p:stCondLst>
                                  <p:cond delay="3000"/>
                                </p:stCondLst>
                                <p:childTnLst>
                                  <p:par>
                                    <p:cTn id="32" presetID="22" presetClass="entr" presetSubtype="4" fill="hold" nodeType="after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wipe(down)">
                                          <p:cBhvr>
                                            <p:cTn id="34" dur="500"/>
                                            <p:tgtEl>
                                              <p:spTgt spid="8"/>
                                            </p:tgtEl>
                                          </p:cBhvr>
                                        </p:animEffect>
                                      </p:childTnLst>
                                    </p:cTn>
                                  </p:par>
                                </p:childTnLst>
                              </p:cTn>
                            </p:par>
                            <p:par>
                              <p:cTn id="35" fill="hold">
                                <p:stCondLst>
                                  <p:cond delay="3500"/>
                                </p:stCondLst>
                                <p:childTnLst>
                                  <p:par>
                                    <p:cTn id="36" presetID="10" presetClass="entr" presetSubtype="0" fill="hold" grpId="0" nodeType="after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fade">
                                          <p:cBhvr>
                                            <p:cTn id="38" dur="200"/>
                                            <p:tgtEl>
                                              <p:spTgt spid="7"/>
                                            </p:tgtEl>
                                          </p:cBhvr>
                                        </p:animEffect>
                                      </p:childTnLst>
                                    </p:cTn>
                                  </p:par>
                                </p:childTnLst>
                              </p:cTn>
                            </p:par>
                            <p:par>
                              <p:cTn id="39" fill="hold">
                                <p:stCondLst>
                                  <p:cond delay="4000"/>
                                </p:stCondLst>
                                <p:childTnLst>
                                  <p:par>
                                    <p:cTn id="40" presetID="10" presetClass="entr" presetSubtype="0"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fade">
                                          <p:cBhvr>
                                            <p:cTn id="42" dur="200"/>
                                            <p:tgtEl>
                                              <p:spTgt spid="6"/>
                                            </p:tgtEl>
                                          </p:cBhvr>
                                        </p:animEffect>
                                      </p:childTnLst>
                                    </p:cTn>
                                  </p:par>
                                </p:childTnLst>
                              </p:cTn>
                            </p:par>
                            <p:par>
                              <p:cTn id="43" fill="hold">
                                <p:stCondLst>
                                  <p:cond delay="4500"/>
                                </p:stCondLst>
                                <p:childTnLst>
                                  <p:par>
                                    <p:cTn id="44" presetID="10" presetClass="entr" presetSubtype="0" fill="hold" grpId="0" nodeType="afterEffect">
                                      <p:stCondLst>
                                        <p:cond delay="0"/>
                                      </p:stCondLst>
                                      <p:childTnLst>
                                        <p:set>
                                          <p:cBhvr>
                                            <p:cTn id="45" dur="1" fill="hold">
                                              <p:stCondLst>
                                                <p:cond delay="0"/>
                                              </p:stCondLst>
                                            </p:cTn>
                                            <p:tgtEl>
                                              <p:spTgt spid="5"/>
                                            </p:tgtEl>
                                            <p:attrNameLst>
                                              <p:attrName>style.visibility</p:attrName>
                                            </p:attrNameLst>
                                          </p:cBhvr>
                                          <p:to>
                                            <p:strVal val="visible"/>
                                          </p:to>
                                        </p:set>
                                        <p:animEffect transition="in" filter="fade">
                                          <p:cBhvr>
                                            <p:cTn id="46" dur="200"/>
                                            <p:tgtEl>
                                              <p:spTgt spid="5"/>
                                            </p:tgtEl>
                                          </p:cBhvr>
                                        </p:animEffect>
                                      </p:childTnLst>
                                    </p:cTn>
                                  </p:par>
                                </p:childTnLst>
                              </p:cTn>
                            </p:par>
                            <p:par>
                              <p:cTn id="47" fill="hold">
                                <p:stCondLst>
                                  <p:cond delay="5000"/>
                                </p:stCondLst>
                                <p:childTnLst>
                                  <p:par>
                                    <p:cTn id="48" presetID="10" presetClass="entr" presetSubtype="0" fill="hold" grpId="0" nodeType="afterEffect">
                                      <p:stCondLst>
                                        <p:cond delay="0"/>
                                      </p:stCondLst>
                                      <p:childTnLst>
                                        <p:set>
                                          <p:cBhvr>
                                            <p:cTn id="49" dur="1" fill="hold">
                                              <p:stCondLst>
                                                <p:cond delay="0"/>
                                              </p:stCondLst>
                                            </p:cTn>
                                            <p:tgtEl>
                                              <p:spTgt spid="4"/>
                                            </p:tgtEl>
                                            <p:attrNameLst>
                                              <p:attrName>style.visibility</p:attrName>
                                            </p:attrNameLst>
                                          </p:cBhvr>
                                          <p:to>
                                            <p:strVal val="visible"/>
                                          </p:to>
                                        </p:set>
                                        <p:animEffect transition="in" filter="fade">
                                          <p:cBhvr>
                                            <p:cTn id="50" dur="2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accel="55000"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1500" fill="hold"/>
                                            <p:tgtEl>
                                              <p:spTgt spid="17"/>
                                            </p:tgtEl>
                                            <p:attrNameLst>
                                              <p:attrName>ppt_x</p:attrName>
                                            </p:attrNameLst>
                                          </p:cBhvr>
                                          <p:tavLst>
                                            <p:tav tm="0">
                                              <p:val>
                                                <p:strVal val="0-#ppt_w/2"/>
                                              </p:val>
                                            </p:tav>
                                            <p:tav tm="100000">
                                              <p:val>
                                                <p:strVal val="#ppt_x"/>
                                              </p:val>
                                            </p:tav>
                                          </p:tavLst>
                                        </p:anim>
                                        <p:anim calcmode="lin" valueType="num">
                                          <p:cBhvr additive="base">
                                            <p:cTn id="8" dur="1500" fill="hold"/>
                                            <p:tgtEl>
                                              <p:spTgt spid="17"/>
                                            </p:tgtEl>
                                            <p:attrNameLst>
                                              <p:attrName>ppt_y</p:attrName>
                                            </p:attrNameLst>
                                          </p:cBhvr>
                                          <p:tavLst>
                                            <p:tav tm="0">
                                              <p:val>
                                                <p:strVal val="0-#ppt_h/2"/>
                                              </p:val>
                                            </p:tav>
                                            <p:tav tm="100000">
                                              <p:val>
                                                <p:strVal val="#ppt_y"/>
                                              </p:val>
                                            </p:tav>
                                          </p:tavLst>
                                        </p:anim>
                                      </p:childTnLst>
                                    </p:cTn>
                                  </p:par>
                                  <p:par>
                                    <p:cTn id="9" presetID="2" presetClass="entr" presetSubtype="12" accel="55000" fill="hold" nodeType="with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1500" fill="hold"/>
                                            <p:tgtEl>
                                              <p:spTgt spid="23"/>
                                            </p:tgtEl>
                                            <p:attrNameLst>
                                              <p:attrName>ppt_x</p:attrName>
                                            </p:attrNameLst>
                                          </p:cBhvr>
                                          <p:tavLst>
                                            <p:tav tm="0">
                                              <p:val>
                                                <p:strVal val="0-#ppt_w/2"/>
                                              </p:val>
                                            </p:tav>
                                            <p:tav tm="100000">
                                              <p:val>
                                                <p:strVal val="#ppt_x"/>
                                              </p:val>
                                            </p:tav>
                                          </p:tavLst>
                                        </p:anim>
                                        <p:anim calcmode="lin" valueType="num">
                                          <p:cBhvr additive="base">
                                            <p:cTn id="12" dur="1500" fill="hold"/>
                                            <p:tgtEl>
                                              <p:spTgt spid="23"/>
                                            </p:tgtEl>
                                            <p:attrNameLst>
                                              <p:attrName>ppt_y</p:attrName>
                                            </p:attrNameLst>
                                          </p:cBhvr>
                                          <p:tavLst>
                                            <p:tav tm="0">
                                              <p:val>
                                                <p:strVal val="1+#ppt_h/2"/>
                                              </p:val>
                                            </p:tav>
                                            <p:tav tm="100000">
                                              <p:val>
                                                <p:strVal val="#ppt_y"/>
                                              </p:val>
                                            </p:tav>
                                          </p:tavLst>
                                        </p:anim>
                                      </p:childTnLst>
                                    </p:cTn>
                                  </p:par>
                                  <p:par>
                                    <p:cTn id="13" presetID="2" presetClass="entr" presetSubtype="3" accel="55000" fill="hold" nodeType="withEffect">
                                      <p:stCondLst>
                                        <p:cond delay="0"/>
                                      </p:stCondLst>
                                      <p:childTnLst>
                                        <p:set>
                                          <p:cBhvr>
                                            <p:cTn id="14" dur="1" fill="hold">
                                              <p:stCondLst>
                                                <p:cond delay="0"/>
                                              </p:stCondLst>
                                            </p:cTn>
                                            <p:tgtEl>
                                              <p:spTgt spid="29"/>
                                            </p:tgtEl>
                                            <p:attrNameLst>
                                              <p:attrName>style.visibility</p:attrName>
                                            </p:attrNameLst>
                                          </p:cBhvr>
                                          <p:to>
                                            <p:strVal val="visible"/>
                                          </p:to>
                                        </p:set>
                                        <p:anim calcmode="lin" valueType="num">
                                          <p:cBhvr additive="base">
                                            <p:cTn id="15" dur="1500" fill="hold"/>
                                            <p:tgtEl>
                                              <p:spTgt spid="29"/>
                                            </p:tgtEl>
                                            <p:attrNameLst>
                                              <p:attrName>ppt_x</p:attrName>
                                            </p:attrNameLst>
                                          </p:cBhvr>
                                          <p:tavLst>
                                            <p:tav tm="0">
                                              <p:val>
                                                <p:strVal val="1+#ppt_w/2"/>
                                              </p:val>
                                            </p:tav>
                                            <p:tav tm="100000">
                                              <p:val>
                                                <p:strVal val="#ppt_x"/>
                                              </p:val>
                                            </p:tav>
                                          </p:tavLst>
                                        </p:anim>
                                        <p:anim calcmode="lin" valueType="num">
                                          <p:cBhvr additive="base">
                                            <p:cTn id="16" dur="1500" fill="hold"/>
                                            <p:tgtEl>
                                              <p:spTgt spid="29"/>
                                            </p:tgtEl>
                                            <p:attrNameLst>
                                              <p:attrName>ppt_y</p:attrName>
                                            </p:attrNameLst>
                                          </p:cBhvr>
                                          <p:tavLst>
                                            <p:tav tm="0">
                                              <p:val>
                                                <p:strVal val="0-#ppt_h/2"/>
                                              </p:val>
                                            </p:tav>
                                            <p:tav tm="100000">
                                              <p:val>
                                                <p:strVal val="#ppt_y"/>
                                              </p:val>
                                            </p:tav>
                                          </p:tavLst>
                                        </p:anim>
                                      </p:childTnLst>
                                    </p:cTn>
                                  </p:par>
                                  <p:par>
                                    <p:cTn id="17" presetID="2" presetClass="entr" presetSubtype="6" accel="55000" fill="hold" nodeType="with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additive="base">
                                            <p:cTn id="19" dur="1500" fill="hold"/>
                                            <p:tgtEl>
                                              <p:spTgt spid="35"/>
                                            </p:tgtEl>
                                            <p:attrNameLst>
                                              <p:attrName>ppt_x</p:attrName>
                                            </p:attrNameLst>
                                          </p:cBhvr>
                                          <p:tavLst>
                                            <p:tav tm="0">
                                              <p:val>
                                                <p:strVal val="1+#ppt_w/2"/>
                                              </p:val>
                                            </p:tav>
                                            <p:tav tm="100000">
                                              <p:val>
                                                <p:strVal val="#ppt_x"/>
                                              </p:val>
                                            </p:tav>
                                          </p:tavLst>
                                        </p:anim>
                                        <p:anim calcmode="lin" valueType="num">
                                          <p:cBhvr additive="base">
                                            <p:cTn id="20" dur="1500" fill="hold"/>
                                            <p:tgtEl>
                                              <p:spTgt spid="35"/>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48"/>
                                            </p:tgtEl>
                                            <p:attrNameLst>
                                              <p:attrName>style.visibility</p:attrName>
                                            </p:attrNameLst>
                                          </p:cBhvr>
                                          <p:to>
                                            <p:strVal val="visible"/>
                                          </p:to>
                                        </p:set>
                                        <p:animEffect transition="in" filter="fade">
                                          <p:cBhvr>
                                            <p:cTn id="24" dur="1000"/>
                                            <p:tgtEl>
                                              <p:spTgt spid="48"/>
                                            </p:tgtEl>
                                          </p:cBhvr>
                                        </p:animEffect>
                                        <p:anim calcmode="lin" valueType="num">
                                          <p:cBhvr>
                                            <p:cTn id="25" dur="1000" fill="hold"/>
                                            <p:tgtEl>
                                              <p:spTgt spid="48"/>
                                            </p:tgtEl>
                                            <p:attrNameLst>
                                              <p:attrName>ppt_x</p:attrName>
                                            </p:attrNameLst>
                                          </p:cBhvr>
                                          <p:tavLst>
                                            <p:tav tm="0">
                                              <p:val>
                                                <p:strVal val="#ppt_x"/>
                                              </p:val>
                                            </p:tav>
                                            <p:tav tm="100000">
                                              <p:val>
                                                <p:strVal val="#ppt_x"/>
                                              </p:val>
                                            </p:tav>
                                          </p:tavLst>
                                        </p:anim>
                                        <p:anim calcmode="lin" valueType="num">
                                          <p:cBhvr>
                                            <p:cTn id="26" dur="1000" fill="hold"/>
                                            <p:tgtEl>
                                              <p:spTgt spid="48"/>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41"/>
                                            </p:tgtEl>
                                            <p:attrNameLst>
                                              <p:attrName>style.visibility</p:attrName>
                                            </p:attrNameLst>
                                          </p:cBhvr>
                                          <p:to>
                                            <p:strVal val="visible"/>
                                          </p:to>
                                        </p:set>
                                        <p:animEffect transition="in" filter="wipe(left)">
                                          <p:cBhvr>
                                            <p:cTn id="30" dur="500"/>
                                            <p:tgtEl>
                                              <p:spTgt spid="41"/>
                                            </p:tgtEl>
                                          </p:cBhvr>
                                        </p:animEffect>
                                      </p:childTnLst>
                                    </p:cTn>
                                  </p:par>
                                </p:childTnLst>
                              </p:cTn>
                            </p:par>
                            <p:par>
                              <p:cTn id="31" fill="hold">
                                <p:stCondLst>
                                  <p:cond delay="3000"/>
                                </p:stCondLst>
                                <p:childTnLst>
                                  <p:par>
                                    <p:cTn id="32" presetID="22" presetClass="entr" presetSubtype="4" fill="hold" nodeType="after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wipe(down)">
                                          <p:cBhvr>
                                            <p:cTn id="34" dur="500"/>
                                            <p:tgtEl>
                                              <p:spTgt spid="8"/>
                                            </p:tgtEl>
                                          </p:cBhvr>
                                        </p:animEffect>
                                      </p:childTnLst>
                                    </p:cTn>
                                  </p:par>
                                </p:childTnLst>
                              </p:cTn>
                            </p:par>
                            <p:par>
                              <p:cTn id="35" fill="hold">
                                <p:stCondLst>
                                  <p:cond delay="3500"/>
                                </p:stCondLst>
                                <p:childTnLst>
                                  <p:par>
                                    <p:cTn id="36" presetID="10" presetClass="entr" presetSubtype="0" fill="hold" grpId="0" nodeType="after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fade">
                                          <p:cBhvr>
                                            <p:cTn id="38" dur="200"/>
                                            <p:tgtEl>
                                              <p:spTgt spid="7"/>
                                            </p:tgtEl>
                                          </p:cBhvr>
                                        </p:animEffect>
                                      </p:childTnLst>
                                    </p:cTn>
                                  </p:par>
                                </p:childTnLst>
                              </p:cTn>
                            </p:par>
                            <p:par>
                              <p:cTn id="39" fill="hold">
                                <p:stCondLst>
                                  <p:cond delay="4000"/>
                                </p:stCondLst>
                                <p:childTnLst>
                                  <p:par>
                                    <p:cTn id="40" presetID="10" presetClass="entr" presetSubtype="0"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fade">
                                          <p:cBhvr>
                                            <p:cTn id="42" dur="200"/>
                                            <p:tgtEl>
                                              <p:spTgt spid="6"/>
                                            </p:tgtEl>
                                          </p:cBhvr>
                                        </p:animEffect>
                                      </p:childTnLst>
                                    </p:cTn>
                                  </p:par>
                                </p:childTnLst>
                              </p:cTn>
                            </p:par>
                            <p:par>
                              <p:cTn id="43" fill="hold">
                                <p:stCondLst>
                                  <p:cond delay="4500"/>
                                </p:stCondLst>
                                <p:childTnLst>
                                  <p:par>
                                    <p:cTn id="44" presetID="10" presetClass="entr" presetSubtype="0" fill="hold" grpId="0" nodeType="afterEffect">
                                      <p:stCondLst>
                                        <p:cond delay="0"/>
                                      </p:stCondLst>
                                      <p:childTnLst>
                                        <p:set>
                                          <p:cBhvr>
                                            <p:cTn id="45" dur="1" fill="hold">
                                              <p:stCondLst>
                                                <p:cond delay="0"/>
                                              </p:stCondLst>
                                            </p:cTn>
                                            <p:tgtEl>
                                              <p:spTgt spid="5"/>
                                            </p:tgtEl>
                                            <p:attrNameLst>
                                              <p:attrName>style.visibility</p:attrName>
                                            </p:attrNameLst>
                                          </p:cBhvr>
                                          <p:to>
                                            <p:strVal val="visible"/>
                                          </p:to>
                                        </p:set>
                                        <p:animEffect transition="in" filter="fade">
                                          <p:cBhvr>
                                            <p:cTn id="46" dur="200"/>
                                            <p:tgtEl>
                                              <p:spTgt spid="5"/>
                                            </p:tgtEl>
                                          </p:cBhvr>
                                        </p:animEffect>
                                      </p:childTnLst>
                                    </p:cTn>
                                  </p:par>
                                </p:childTnLst>
                              </p:cTn>
                            </p:par>
                            <p:par>
                              <p:cTn id="47" fill="hold">
                                <p:stCondLst>
                                  <p:cond delay="5000"/>
                                </p:stCondLst>
                                <p:childTnLst>
                                  <p:par>
                                    <p:cTn id="48" presetID="10" presetClass="entr" presetSubtype="0" fill="hold" grpId="0" nodeType="afterEffect">
                                      <p:stCondLst>
                                        <p:cond delay="0"/>
                                      </p:stCondLst>
                                      <p:childTnLst>
                                        <p:set>
                                          <p:cBhvr>
                                            <p:cTn id="49" dur="1" fill="hold">
                                              <p:stCondLst>
                                                <p:cond delay="0"/>
                                              </p:stCondLst>
                                            </p:cTn>
                                            <p:tgtEl>
                                              <p:spTgt spid="4"/>
                                            </p:tgtEl>
                                            <p:attrNameLst>
                                              <p:attrName>style.visibility</p:attrName>
                                            </p:attrNameLst>
                                          </p:cBhvr>
                                          <p:to>
                                            <p:strVal val="visible"/>
                                          </p:to>
                                        </p:set>
                                        <p:animEffect transition="in" filter="fade">
                                          <p:cBhvr>
                                            <p:cTn id="50" dur="2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2" cstate="print">
            <a:extLst>
              <a:ext uri="{28A0092B-C50C-407E-A947-70E740481C1C}">
                <a14:useLocalDpi xmlns:a14="http://schemas.microsoft.com/office/drawing/2010/main" val="0"/>
              </a:ext>
            </a:extLst>
          </a:blip>
          <a:srcRect/>
          <a:stretch>
            <a:fillRect/>
          </a:stretch>
        </p:blipFill>
        <p:spPr>
          <a:xfrm>
            <a:off x="-12700" y="-12700"/>
            <a:ext cx="9156700" cy="5156200"/>
          </a:xfrm>
          <a:prstGeom prst="rect">
            <a:avLst/>
          </a:prstGeom>
        </p:spPr>
      </p:pic>
      <p:pic>
        <p:nvPicPr>
          <p:cNvPr id="5" name="图片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24992" y="2565400"/>
            <a:ext cx="1268617" cy="1287839"/>
          </a:xfrm>
          <a:prstGeom prst="rect">
            <a:avLst/>
          </a:prstGeom>
        </p:spPr>
      </p:pic>
      <p:sp>
        <p:nvSpPr>
          <p:cNvPr id="8" name="文本框 7"/>
          <p:cNvSpPr txBox="1"/>
          <p:nvPr/>
        </p:nvSpPr>
        <p:spPr>
          <a:xfrm>
            <a:off x="2323752" y="3910389"/>
            <a:ext cx="4471096" cy="523220"/>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军队部队军事演习</a:t>
            </a:r>
            <a:r>
              <a:rPr kumimoji="0" lang="en-US" altLang="zh-CN" sz="28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PPT</a:t>
            </a:r>
            <a:r>
              <a:rPr kumimoji="0" lang="zh-CN" altLang="en-US" sz="28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模板</a:t>
            </a:r>
          </a:p>
        </p:txBody>
      </p:sp>
      <p:sp>
        <p:nvSpPr>
          <p:cNvPr id="9" name="文本框 8"/>
          <p:cNvSpPr txBox="1"/>
          <p:nvPr/>
        </p:nvSpPr>
        <p:spPr>
          <a:xfrm>
            <a:off x="3293569" y="4471547"/>
            <a:ext cx="2223770" cy="299085"/>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350" b="0" i="0" u="none" strike="noStrike" kern="1200" cap="none" spc="0" normalizeH="0" baseline="0" noProof="0">
                <a:ln>
                  <a:noFill/>
                </a:ln>
                <a:solidFill>
                  <a:prstClr val="white"/>
                </a:solidFill>
                <a:effectLst/>
                <a:uLnTx/>
                <a:uFillTx/>
                <a:latin typeface="等线" panose="02010600030101010101" charset="-122"/>
                <a:ea typeface="微软雅黑" panose="020B0503020204020204" pitchFamily="34" charset="-122"/>
                <a:cs typeface="+mn-cs"/>
              </a:rPr>
              <a:t>汇报人：</a:t>
            </a:r>
            <a:r>
              <a:rPr kumimoji="0" lang="en-US" altLang="zh-CN" sz="1350" b="0" i="0" u="none" strike="noStrike" kern="1200" cap="none" spc="0" normalizeH="0" baseline="0" noProof="0">
                <a:ln>
                  <a:noFill/>
                </a:ln>
                <a:solidFill>
                  <a:prstClr val="white"/>
                </a:solidFill>
                <a:effectLst/>
                <a:uLnTx/>
                <a:uFillTx/>
                <a:latin typeface="等线" panose="02010600030101010101" charset="-122"/>
                <a:ea typeface="微软雅黑" panose="020B0503020204020204" pitchFamily="34" charset="-122"/>
                <a:cs typeface="+mn-cs"/>
              </a:rPr>
              <a:t>xiazaii  </a:t>
            </a:r>
            <a:r>
              <a:rPr kumimoji="0" lang="zh-CN" altLang="en-US" sz="1350" b="0" i="0" u="none" strike="noStrike" kern="1200" cap="none" spc="0" normalizeH="0" baseline="0" noProof="0">
                <a:ln>
                  <a:noFill/>
                </a:ln>
                <a:solidFill>
                  <a:prstClr val="white"/>
                </a:solidFill>
                <a:effectLst/>
                <a:uLnTx/>
                <a:uFillTx/>
                <a:latin typeface="等线" panose="02010600030101010101" charset="-122"/>
                <a:ea typeface="微软雅黑" panose="020B0503020204020204" pitchFamily="34" charset="-122"/>
                <a:cs typeface="+mn-cs"/>
              </a:rPr>
              <a:t>导师：</a:t>
            </a:r>
            <a:r>
              <a:rPr kumimoji="0" lang="en-US" altLang="zh-CN" sz="1350" b="0" i="0" u="none" strike="noStrike" kern="1200" cap="none" spc="0" normalizeH="0" baseline="0" noProof="0">
                <a:ln>
                  <a:noFill/>
                </a:ln>
                <a:solidFill>
                  <a:prstClr val="white"/>
                </a:solidFill>
                <a:effectLst/>
                <a:uLnTx/>
                <a:uFillTx/>
                <a:latin typeface="等线" panose="02010600030101010101" charset="-122"/>
                <a:ea typeface="微软雅黑" panose="020B0503020204020204" pitchFamily="34" charset="-122"/>
                <a:cs typeface="+mn-cs"/>
              </a:rPr>
              <a:t>XXX</a:t>
            </a:r>
            <a:endParaRPr kumimoji="0" lang="zh-CN" altLang="en-US" sz="1350" b="0" i="0" u="none" strike="noStrike" kern="1200" cap="none" spc="0" normalizeH="0" baseline="0" noProof="0" dirty="0">
              <a:ln>
                <a:noFill/>
              </a:ln>
              <a:solidFill>
                <a:prstClr val="white"/>
              </a:solidFill>
              <a:effectLst/>
              <a:uLnTx/>
              <a:uFillTx/>
              <a:latin typeface="等线" panose="02010600030101010101" charset="-122"/>
              <a:ea typeface="微软雅黑" panose="020B0503020204020204" pitchFamily="34" charset="-122"/>
              <a:cs typeface="+mn-cs"/>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0">
        <p15:prstTrans prst="drap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par>
                          <p:cTn id="8" fill="hold">
                            <p:stCondLst>
                              <p:cond delay="1000"/>
                            </p:stCondLst>
                            <p:childTnLst>
                              <p:par>
                                <p:cTn id="9" presetID="5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Scale>
                                      <p:cBhvr>
                                        <p:cTn id="11" dur="1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5"/>
                                        </p:tgtEl>
                                        <p:attrNameLst>
                                          <p:attrName>ppt_x</p:attrName>
                                          <p:attrName>ppt_y</p:attrName>
                                        </p:attrNameLst>
                                      </p:cBhvr>
                                    </p:animMotion>
                                    <p:animEffect transition="in" filter="fade">
                                      <p:cBhvr>
                                        <p:cTn id="13" dur="1000"/>
                                        <p:tgtEl>
                                          <p:spTgt spid="5"/>
                                        </p:tgtEl>
                                      </p:cBhvr>
                                    </p:animEffect>
                                  </p:childTnLst>
                                </p:cTn>
                              </p:par>
                            </p:childTnLst>
                          </p:cTn>
                        </p:par>
                        <p:par>
                          <p:cTn id="14" fill="hold">
                            <p:stCondLst>
                              <p:cond delay="2000"/>
                            </p:stCondLst>
                            <p:childTnLst>
                              <p:par>
                                <p:cTn id="15" presetID="22" presetClass="entr" presetSubtype="8"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1000"/>
                                        <p:tgtEl>
                                          <p:spTgt spid="8"/>
                                        </p:tgtEl>
                                      </p:cBhvr>
                                    </p:animEffect>
                                  </p:childTnLst>
                                </p:cTn>
                              </p:par>
                            </p:childTnLst>
                          </p:cTn>
                        </p:par>
                        <p:par>
                          <p:cTn id="18" fill="hold">
                            <p:stCondLst>
                              <p:cond delay="3000"/>
                            </p:stCondLst>
                            <p:childTnLst>
                              <p:par>
                                <p:cTn id="19" presetID="42" presetClass="entr" presetSubtype="0"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组合 17"/>
          <p:cNvGrpSpPr/>
          <p:nvPr/>
        </p:nvGrpSpPr>
        <p:grpSpPr>
          <a:xfrm>
            <a:off x="706852" y="1347614"/>
            <a:ext cx="2352980" cy="2352980"/>
            <a:chOff x="304800" y="673100"/>
            <a:chExt cx="4000500" cy="4000500"/>
          </a:xfrm>
          <a:effectLst>
            <a:outerShdw blurRad="444500" dist="254000" dir="6840000" algn="tr" rotWithShape="0">
              <a:prstClr val="black">
                <a:alpha val="50000"/>
              </a:prstClr>
            </a:outerShdw>
          </a:effectLst>
        </p:grpSpPr>
        <p:sp>
          <p:nvSpPr>
            <p:cNvPr id="19" name="同心圆 1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endParaRPr>
            </a:p>
          </p:txBody>
        </p:sp>
        <p:sp>
          <p:nvSpPr>
            <p:cNvPr id="20" name="椭圆 19"/>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endParaRPr>
            </a:p>
          </p:txBody>
        </p:sp>
      </p:grpSp>
      <p:sp>
        <p:nvSpPr>
          <p:cNvPr id="21" name="矩形 20"/>
          <p:cNvSpPr/>
          <p:nvPr/>
        </p:nvSpPr>
        <p:spPr>
          <a:xfrm>
            <a:off x="1033496" y="2002394"/>
            <a:ext cx="1652198" cy="861774"/>
          </a:xfrm>
          <a:prstGeom prst="rect">
            <a:avLst/>
          </a:prstGeom>
        </p:spPr>
        <p:txBody>
          <a:bodyPr wrap="square">
            <a:spAutoFit/>
          </a:bodyPr>
          <a:lstStyle/>
          <a:p>
            <a:pPr marL="0" marR="0" lvl="0" indent="0" algn="l" defTabSz="934085" rtl="0" eaLnBrk="1" fontAlgn="auto" latinLnBrk="0" hangingPunct="1">
              <a:lnSpc>
                <a:spcPct val="100000"/>
              </a:lnSpc>
              <a:spcBef>
                <a:spcPts val="0"/>
              </a:spcBef>
              <a:spcAft>
                <a:spcPts val="0"/>
              </a:spcAft>
              <a:buClrTx/>
              <a:buSzTx/>
              <a:buFontTx/>
              <a:buNone/>
              <a:defRPr/>
            </a:pPr>
            <a:r>
              <a:rPr kumimoji="0" lang="zh-CN" altLang="en-US" sz="5000" b="1" i="0" u="none" strike="noStrike" kern="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rPr>
              <a:t>目 录</a:t>
            </a:r>
          </a:p>
        </p:txBody>
      </p:sp>
      <p:sp>
        <p:nvSpPr>
          <p:cNvPr id="22" name="Rectangle 4"/>
          <p:cNvSpPr txBox="1">
            <a:spLocks noChangeArrowheads="1"/>
          </p:cNvSpPr>
          <p:nvPr/>
        </p:nvSpPr>
        <p:spPr bwMode="auto">
          <a:xfrm>
            <a:off x="1143145" y="2852870"/>
            <a:ext cx="1372458" cy="381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71" tIns="34285" rIns="68571" bIns="34285"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500" b="0" i="0" u="none" strike="noStrike" kern="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j-cs"/>
              </a:rPr>
              <a:t>C-0202</a:t>
            </a:r>
            <a:endParaRPr kumimoji="0" lang="zh-CN" altLang="en-US" sz="1500" b="0" i="0" u="none" strike="noStrike" kern="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j-cs"/>
            </a:endParaRPr>
          </a:p>
        </p:txBody>
      </p:sp>
      <p:grpSp>
        <p:nvGrpSpPr>
          <p:cNvPr id="84" name="组合 83"/>
          <p:cNvGrpSpPr/>
          <p:nvPr/>
        </p:nvGrpSpPr>
        <p:grpSpPr>
          <a:xfrm>
            <a:off x="5731949" y="1480847"/>
            <a:ext cx="1602228" cy="1359398"/>
            <a:chOff x="5553262" y="2638733"/>
            <a:chExt cx="2397222" cy="2093640"/>
          </a:xfrm>
        </p:grpSpPr>
        <p:grpSp>
          <p:nvGrpSpPr>
            <p:cNvPr id="85" name="组合 84"/>
            <p:cNvGrpSpPr/>
            <p:nvPr/>
          </p:nvGrpSpPr>
          <p:grpSpPr>
            <a:xfrm>
              <a:off x="5553262" y="2638733"/>
              <a:ext cx="2397222" cy="2093640"/>
              <a:chOff x="5553262" y="2638733"/>
              <a:chExt cx="2397222" cy="2093640"/>
            </a:xfrm>
          </p:grpSpPr>
          <p:grpSp>
            <p:nvGrpSpPr>
              <p:cNvPr id="87" name="组合 86"/>
              <p:cNvGrpSpPr/>
              <p:nvPr/>
            </p:nvGrpSpPr>
            <p:grpSpPr>
              <a:xfrm>
                <a:off x="5553262" y="2638733"/>
                <a:ext cx="2397222" cy="2093640"/>
                <a:chOff x="1511944" y="2420246"/>
                <a:chExt cx="2627152" cy="2294453"/>
              </a:xfrm>
              <a:effectLst>
                <a:outerShdw blurRad="203200" dist="38100" dir="3780000" sx="103000" sy="103000" algn="t" rotWithShape="0">
                  <a:prstClr val="black">
                    <a:alpha val="25000"/>
                  </a:prstClr>
                </a:outerShdw>
              </a:effectLst>
            </p:grpSpPr>
            <p:sp>
              <p:nvSpPr>
                <p:cNvPr id="89" name="Freeform 6"/>
                <p:cNvSpPr/>
                <p:nvPr/>
              </p:nvSpPr>
              <p:spPr bwMode="auto">
                <a:xfrm>
                  <a:off x="1511944" y="2420246"/>
                  <a:ext cx="2627152" cy="2294453"/>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solidFill>
                  <a:schemeClr val="bg1"/>
                </a:solidFill>
                <a:ln w="7938" cap="flat">
                  <a:noFill/>
                  <a:prstDash val="solid"/>
                  <a:miter lim="800000"/>
                </a:ln>
                <a:effec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90" name="Freeform 6"/>
                <p:cNvSpPr/>
                <p:nvPr/>
              </p:nvSpPr>
              <p:spPr bwMode="auto">
                <a:xfrm>
                  <a:off x="1524106" y="2431739"/>
                  <a:ext cx="2602832" cy="2271469"/>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gradFill>
                  <a:gsLst>
                    <a:gs pos="0">
                      <a:schemeClr val="bg1">
                        <a:lumMod val="82000"/>
                        <a:lumOff val="18000"/>
                      </a:schemeClr>
                    </a:gs>
                    <a:gs pos="47000">
                      <a:srgbClr val="F5F5F5"/>
                    </a:gs>
                    <a:gs pos="100000">
                      <a:schemeClr val="bg1">
                        <a:lumMod val="95000"/>
                        <a:lumOff val="5000"/>
                      </a:schemeClr>
                    </a:gs>
                  </a:gsLst>
                  <a:lin ang="18900000" scaled="0"/>
                </a:gradFill>
                <a:ln w="7938" cap="flat">
                  <a:noFill/>
                  <a:prstDash val="solid"/>
                  <a:miter lim="800000"/>
                </a:ln>
                <a:effec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grpSp>
          <p:sp>
            <p:nvSpPr>
              <p:cNvPr id="88" name="Freeform 7"/>
              <p:cNvSpPr/>
              <p:nvPr/>
            </p:nvSpPr>
            <p:spPr bwMode="auto">
              <a:xfrm>
                <a:off x="5864945" y="2882683"/>
                <a:ext cx="1773860" cy="1540629"/>
              </a:xfrm>
              <a:custGeom>
                <a:avLst/>
                <a:gdLst>
                  <a:gd name="T0" fmla="*/ 3404 w 3431"/>
                  <a:gd name="T1" fmla="*/ 1576 h 2999"/>
                  <a:gd name="T2" fmla="*/ 3015 w 3431"/>
                  <a:gd name="T3" fmla="*/ 2249 h 2999"/>
                  <a:gd name="T4" fmla="*/ 2625 w 3431"/>
                  <a:gd name="T5" fmla="*/ 2923 h 2999"/>
                  <a:gd name="T6" fmla="*/ 2494 w 3431"/>
                  <a:gd name="T7" fmla="*/ 2999 h 2999"/>
                  <a:gd name="T8" fmla="*/ 1716 w 3431"/>
                  <a:gd name="T9" fmla="*/ 2999 h 2999"/>
                  <a:gd name="T10" fmla="*/ 938 w 3431"/>
                  <a:gd name="T11" fmla="*/ 2999 h 2999"/>
                  <a:gd name="T12" fmla="*/ 806 w 3431"/>
                  <a:gd name="T13" fmla="*/ 2923 h 2999"/>
                  <a:gd name="T14" fmla="*/ 417 w 3431"/>
                  <a:gd name="T15" fmla="*/ 2249 h 2999"/>
                  <a:gd name="T16" fmla="*/ 28 w 3431"/>
                  <a:gd name="T17" fmla="*/ 1576 h 2999"/>
                  <a:gd name="T18" fmla="*/ 28 w 3431"/>
                  <a:gd name="T19" fmla="*/ 1424 h 2999"/>
                  <a:gd name="T20" fmla="*/ 417 w 3431"/>
                  <a:gd name="T21" fmla="*/ 750 h 2999"/>
                  <a:gd name="T22" fmla="*/ 806 w 3431"/>
                  <a:gd name="T23" fmla="*/ 76 h 2999"/>
                  <a:gd name="T24" fmla="*/ 938 w 3431"/>
                  <a:gd name="T25" fmla="*/ 0 h 2999"/>
                  <a:gd name="T26" fmla="*/ 1716 w 3431"/>
                  <a:gd name="T27" fmla="*/ 0 h 2999"/>
                  <a:gd name="T28" fmla="*/ 2494 w 3431"/>
                  <a:gd name="T29" fmla="*/ 0 h 2999"/>
                  <a:gd name="T30" fmla="*/ 2625 w 3431"/>
                  <a:gd name="T31" fmla="*/ 76 h 2999"/>
                  <a:gd name="T32" fmla="*/ 3015 w 3431"/>
                  <a:gd name="T33" fmla="*/ 750 h 2999"/>
                  <a:gd name="T34" fmla="*/ 3404 w 3431"/>
                  <a:gd name="T35" fmla="*/ 1424 h 2999"/>
                  <a:gd name="T36" fmla="*/ 3404 w 3431"/>
                  <a:gd name="T37" fmla="*/ 1576 h 29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31" h="2999">
                    <a:moveTo>
                      <a:pt x="3404" y="1576"/>
                    </a:moveTo>
                    <a:lnTo>
                      <a:pt x="3015" y="2249"/>
                    </a:lnTo>
                    <a:lnTo>
                      <a:pt x="2625" y="2923"/>
                    </a:lnTo>
                    <a:cubicBezTo>
                      <a:pt x="2598" y="2972"/>
                      <a:pt x="2550" y="2999"/>
                      <a:pt x="2494" y="2999"/>
                    </a:cubicBezTo>
                    <a:lnTo>
                      <a:pt x="1716" y="2999"/>
                    </a:lnTo>
                    <a:lnTo>
                      <a:pt x="938" y="2999"/>
                    </a:lnTo>
                    <a:cubicBezTo>
                      <a:pt x="882" y="2999"/>
                      <a:pt x="834" y="2972"/>
                      <a:pt x="806" y="2923"/>
                    </a:cubicBezTo>
                    <a:lnTo>
                      <a:pt x="417" y="2249"/>
                    </a:lnTo>
                    <a:lnTo>
                      <a:pt x="28" y="1576"/>
                    </a:lnTo>
                    <a:cubicBezTo>
                      <a:pt x="0" y="1527"/>
                      <a:pt x="0" y="1472"/>
                      <a:pt x="28" y="1424"/>
                    </a:cubicBezTo>
                    <a:lnTo>
                      <a:pt x="417" y="750"/>
                    </a:lnTo>
                    <a:lnTo>
                      <a:pt x="806" y="76"/>
                    </a:lnTo>
                    <a:cubicBezTo>
                      <a:pt x="834" y="28"/>
                      <a:pt x="882" y="0"/>
                      <a:pt x="938" y="0"/>
                    </a:cubicBezTo>
                    <a:lnTo>
                      <a:pt x="1716" y="0"/>
                    </a:lnTo>
                    <a:lnTo>
                      <a:pt x="2494" y="0"/>
                    </a:lnTo>
                    <a:cubicBezTo>
                      <a:pt x="2550" y="0"/>
                      <a:pt x="2598" y="28"/>
                      <a:pt x="2625" y="76"/>
                    </a:cubicBezTo>
                    <a:lnTo>
                      <a:pt x="3015" y="750"/>
                    </a:lnTo>
                    <a:lnTo>
                      <a:pt x="3404" y="1424"/>
                    </a:lnTo>
                    <a:cubicBezTo>
                      <a:pt x="3431" y="1472"/>
                      <a:pt x="3431" y="1527"/>
                      <a:pt x="3404" y="1576"/>
                    </a:cubicBezTo>
                    <a:close/>
                  </a:path>
                </a:pathLst>
              </a:custGeom>
              <a:solidFill>
                <a:schemeClr val="accent3"/>
              </a:solidFill>
              <a:ln w="7938" cap="flat">
                <a:noFill/>
                <a:prstDash val="solid"/>
                <a:miter lim="800000"/>
              </a:ln>
              <a:effec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grpSp>
        <p:sp>
          <p:nvSpPr>
            <p:cNvPr id="86" name="TextBox 85"/>
            <p:cNvSpPr txBox="1"/>
            <p:nvPr/>
          </p:nvSpPr>
          <p:spPr>
            <a:xfrm>
              <a:off x="6259489" y="3110169"/>
              <a:ext cx="1273333" cy="995429"/>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36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03</a:t>
              </a:r>
              <a:endParaRPr kumimoji="0" lang="zh-CN" altLang="en-US" sz="36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grpSp>
        <p:nvGrpSpPr>
          <p:cNvPr id="91" name="组合 90"/>
          <p:cNvGrpSpPr/>
          <p:nvPr/>
        </p:nvGrpSpPr>
        <p:grpSpPr>
          <a:xfrm>
            <a:off x="3278088" y="1492091"/>
            <a:ext cx="1602228" cy="1359398"/>
            <a:chOff x="1881842" y="2656049"/>
            <a:chExt cx="2397222" cy="2093640"/>
          </a:xfrm>
        </p:grpSpPr>
        <p:grpSp>
          <p:nvGrpSpPr>
            <p:cNvPr id="92" name="组合 91"/>
            <p:cNvGrpSpPr/>
            <p:nvPr/>
          </p:nvGrpSpPr>
          <p:grpSpPr>
            <a:xfrm>
              <a:off x="1881842" y="2656049"/>
              <a:ext cx="2397222" cy="2093640"/>
              <a:chOff x="1511944" y="2420246"/>
              <a:chExt cx="2627152" cy="2294453"/>
            </a:xfrm>
            <a:effectLst>
              <a:outerShdw blurRad="203200" dist="38100" dir="3780000" sx="103000" sy="103000" algn="t" rotWithShape="0">
                <a:prstClr val="black">
                  <a:alpha val="25000"/>
                </a:prstClr>
              </a:outerShdw>
            </a:effectLst>
          </p:grpSpPr>
          <p:sp>
            <p:nvSpPr>
              <p:cNvPr id="95" name="Freeform 6"/>
              <p:cNvSpPr/>
              <p:nvPr/>
            </p:nvSpPr>
            <p:spPr bwMode="auto">
              <a:xfrm>
                <a:off x="1511944" y="2420246"/>
                <a:ext cx="2627152" cy="2294453"/>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solidFill>
                <a:schemeClr val="bg1"/>
              </a:solidFill>
              <a:ln w="7938" cap="flat">
                <a:noFill/>
                <a:prstDash val="solid"/>
                <a:miter lim="800000"/>
              </a:ln>
              <a:effec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96" name="Freeform 6"/>
              <p:cNvSpPr/>
              <p:nvPr/>
            </p:nvSpPr>
            <p:spPr bwMode="auto">
              <a:xfrm>
                <a:off x="1524106" y="2431739"/>
                <a:ext cx="2602832" cy="2271469"/>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gradFill>
                <a:gsLst>
                  <a:gs pos="0">
                    <a:schemeClr val="bg1">
                      <a:lumMod val="82000"/>
                      <a:lumOff val="18000"/>
                    </a:schemeClr>
                  </a:gs>
                  <a:gs pos="47000">
                    <a:srgbClr val="F5F5F5"/>
                  </a:gs>
                  <a:gs pos="100000">
                    <a:schemeClr val="bg1">
                      <a:lumMod val="95000"/>
                      <a:lumOff val="5000"/>
                    </a:schemeClr>
                  </a:gs>
                </a:gsLst>
                <a:lin ang="18900000" scaled="0"/>
              </a:gradFill>
              <a:ln w="7938" cap="flat">
                <a:noFill/>
                <a:prstDash val="solid"/>
                <a:miter lim="800000"/>
              </a:ln>
              <a:effec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grpSp>
        <p:sp>
          <p:nvSpPr>
            <p:cNvPr id="93" name="Freeform 7"/>
            <p:cNvSpPr/>
            <p:nvPr/>
          </p:nvSpPr>
          <p:spPr bwMode="auto">
            <a:xfrm>
              <a:off x="2193523" y="2932555"/>
              <a:ext cx="1773860" cy="1540629"/>
            </a:xfrm>
            <a:custGeom>
              <a:avLst/>
              <a:gdLst>
                <a:gd name="T0" fmla="*/ 3404 w 3431"/>
                <a:gd name="T1" fmla="*/ 1576 h 2999"/>
                <a:gd name="T2" fmla="*/ 3015 w 3431"/>
                <a:gd name="T3" fmla="*/ 2249 h 2999"/>
                <a:gd name="T4" fmla="*/ 2625 w 3431"/>
                <a:gd name="T5" fmla="*/ 2923 h 2999"/>
                <a:gd name="T6" fmla="*/ 2494 w 3431"/>
                <a:gd name="T7" fmla="*/ 2999 h 2999"/>
                <a:gd name="T8" fmla="*/ 1716 w 3431"/>
                <a:gd name="T9" fmla="*/ 2999 h 2999"/>
                <a:gd name="T10" fmla="*/ 938 w 3431"/>
                <a:gd name="T11" fmla="*/ 2999 h 2999"/>
                <a:gd name="T12" fmla="*/ 806 w 3431"/>
                <a:gd name="T13" fmla="*/ 2923 h 2999"/>
                <a:gd name="T14" fmla="*/ 417 w 3431"/>
                <a:gd name="T15" fmla="*/ 2249 h 2999"/>
                <a:gd name="T16" fmla="*/ 28 w 3431"/>
                <a:gd name="T17" fmla="*/ 1576 h 2999"/>
                <a:gd name="T18" fmla="*/ 28 w 3431"/>
                <a:gd name="T19" fmla="*/ 1424 h 2999"/>
                <a:gd name="T20" fmla="*/ 417 w 3431"/>
                <a:gd name="T21" fmla="*/ 750 h 2999"/>
                <a:gd name="T22" fmla="*/ 806 w 3431"/>
                <a:gd name="T23" fmla="*/ 76 h 2999"/>
                <a:gd name="T24" fmla="*/ 938 w 3431"/>
                <a:gd name="T25" fmla="*/ 0 h 2999"/>
                <a:gd name="T26" fmla="*/ 1716 w 3431"/>
                <a:gd name="T27" fmla="*/ 0 h 2999"/>
                <a:gd name="T28" fmla="*/ 2494 w 3431"/>
                <a:gd name="T29" fmla="*/ 0 h 2999"/>
                <a:gd name="T30" fmla="*/ 2625 w 3431"/>
                <a:gd name="T31" fmla="*/ 76 h 2999"/>
                <a:gd name="T32" fmla="*/ 3015 w 3431"/>
                <a:gd name="T33" fmla="*/ 750 h 2999"/>
                <a:gd name="T34" fmla="*/ 3404 w 3431"/>
                <a:gd name="T35" fmla="*/ 1424 h 2999"/>
                <a:gd name="T36" fmla="*/ 3404 w 3431"/>
                <a:gd name="T37" fmla="*/ 1576 h 29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31" h="2999">
                  <a:moveTo>
                    <a:pt x="3404" y="1576"/>
                  </a:moveTo>
                  <a:lnTo>
                    <a:pt x="3015" y="2249"/>
                  </a:lnTo>
                  <a:lnTo>
                    <a:pt x="2625" y="2923"/>
                  </a:lnTo>
                  <a:cubicBezTo>
                    <a:pt x="2598" y="2972"/>
                    <a:pt x="2550" y="2999"/>
                    <a:pt x="2494" y="2999"/>
                  </a:cubicBezTo>
                  <a:lnTo>
                    <a:pt x="1716" y="2999"/>
                  </a:lnTo>
                  <a:lnTo>
                    <a:pt x="938" y="2999"/>
                  </a:lnTo>
                  <a:cubicBezTo>
                    <a:pt x="882" y="2999"/>
                    <a:pt x="834" y="2972"/>
                    <a:pt x="806" y="2923"/>
                  </a:cubicBezTo>
                  <a:lnTo>
                    <a:pt x="417" y="2249"/>
                  </a:lnTo>
                  <a:lnTo>
                    <a:pt x="28" y="1576"/>
                  </a:lnTo>
                  <a:cubicBezTo>
                    <a:pt x="0" y="1527"/>
                    <a:pt x="0" y="1472"/>
                    <a:pt x="28" y="1424"/>
                  </a:cubicBezTo>
                  <a:lnTo>
                    <a:pt x="417" y="750"/>
                  </a:lnTo>
                  <a:lnTo>
                    <a:pt x="806" y="76"/>
                  </a:lnTo>
                  <a:cubicBezTo>
                    <a:pt x="834" y="28"/>
                    <a:pt x="882" y="0"/>
                    <a:pt x="938" y="0"/>
                  </a:cubicBezTo>
                  <a:lnTo>
                    <a:pt x="1716" y="0"/>
                  </a:lnTo>
                  <a:lnTo>
                    <a:pt x="2494" y="0"/>
                  </a:lnTo>
                  <a:cubicBezTo>
                    <a:pt x="2550" y="0"/>
                    <a:pt x="2598" y="28"/>
                    <a:pt x="2625" y="76"/>
                  </a:cubicBezTo>
                  <a:lnTo>
                    <a:pt x="3015" y="750"/>
                  </a:lnTo>
                  <a:lnTo>
                    <a:pt x="3404" y="1424"/>
                  </a:lnTo>
                  <a:cubicBezTo>
                    <a:pt x="3431" y="1472"/>
                    <a:pt x="3431" y="1527"/>
                    <a:pt x="3404" y="1576"/>
                  </a:cubicBezTo>
                  <a:close/>
                </a:path>
              </a:pathLst>
            </a:custGeom>
            <a:solidFill>
              <a:schemeClr val="accent1"/>
            </a:solidFill>
            <a:ln w="7938" cap="flat">
              <a:noFill/>
              <a:prstDash val="solid"/>
              <a:miter lim="800000"/>
            </a:ln>
            <a:effec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94" name="TextBox 93"/>
            <p:cNvSpPr txBox="1"/>
            <p:nvPr/>
          </p:nvSpPr>
          <p:spPr>
            <a:xfrm>
              <a:off x="2575311" y="3250047"/>
              <a:ext cx="1157729" cy="995429"/>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36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01</a:t>
              </a:r>
              <a:endParaRPr kumimoji="0" lang="zh-CN" altLang="en-US" sz="36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grpSp>
        <p:nvGrpSpPr>
          <p:cNvPr id="97" name="组合 96"/>
          <p:cNvGrpSpPr/>
          <p:nvPr/>
        </p:nvGrpSpPr>
        <p:grpSpPr>
          <a:xfrm>
            <a:off x="4507954" y="2171789"/>
            <a:ext cx="1602228" cy="1359398"/>
            <a:chOff x="3721944" y="3702869"/>
            <a:chExt cx="2397222" cy="2093640"/>
          </a:xfrm>
        </p:grpSpPr>
        <p:grpSp>
          <p:nvGrpSpPr>
            <p:cNvPr id="98" name="组合 97"/>
            <p:cNvGrpSpPr/>
            <p:nvPr/>
          </p:nvGrpSpPr>
          <p:grpSpPr>
            <a:xfrm>
              <a:off x="3721944" y="3702869"/>
              <a:ext cx="2397222" cy="2093640"/>
              <a:chOff x="3721944" y="3702869"/>
              <a:chExt cx="2397222" cy="2093640"/>
            </a:xfrm>
          </p:grpSpPr>
          <p:grpSp>
            <p:nvGrpSpPr>
              <p:cNvPr id="100" name="组合 99"/>
              <p:cNvGrpSpPr/>
              <p:nvPr/>
            </p:nvGrpSpPr>
            <p:grpSpPr>
              <a:xfrm>
                <a:off x="3721944" y="3702869"/>
                <a:ext cx="2397222" cy="2093640"/>
                <a:chOff x="1511944" y="2420246"/>
                <a:chExt cx="2627152" cy="2294453"/>
              </a:xfrm>
              <a:effectLst>
                <a:outerShdw blurRad="203200" dist="38100" dir="3780000" sx="103000" sy="103000" algn="t" rotWithShape="0">
                  <a:prstClr val="black">
                    <a:alpha val="25000"/>
                  </a:prstClr>
                </a:outerShdw>
              </a:effectLst>
            </p:grpSpPr>
            <p:sp>
              <p:nvSpPr>
                <p:cNvPr id="102" name="Freeform 6"/>
                <p:cNvSpPr/>
                <p:nvPr/>
              </p:nvSpPr>
              <p:spPr bwMode="auto">
                <a:xfrm>
                  <a:off x="1511944" y="2420246"/>
                  <a:ext cx="2627152" cy="2294453"/>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solidFill>
                  <a:schemeClr val="bg1"/>
                </a:solidFill>
                <a:ln w="7938" cap="flat">
                  <a:noFill/>
                  <a:prstDash val="solid"/>
                  <a:miter lim="800000"/>
                </a:ln>
                <a:effec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103" name="Freeform 6"/>
                <p:cNvSpPr/>
                <p:nvPr/>
              </p:nvSpPr>
              <p:spPr bwMode="auto">
                <a:xfrm>
                  <a:off x="1524106" y="2431739"/>
                  <a:ext cx="2602832" cy="2271469"/>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gradFill>
                  <a:gsLst>
                    <a:gs pos="0">
                      <a:schemeClr val="bg1">
                        <a:lumMod val="82000"/>
                        <a:lumOff val="18000"/>
                      </a:schemeClr>
                    </a:gs>
                    <a:gs pos="47000">
                      <a:srgbClr val="F5F5F5"/>
                    </a:gs>
                    <a:gs pos="100000">
                      <a:schemeClr val="bg1">
                        <a:lumMod val="95000"/>
                        <a:lumOff val="5000"/>
                      </a:schemeClr>
                    </a:gs>
                  </a:gsLst>
                  <a:lin ang="18900000" scaled="0"/>
                </a:gradFill>
                <a:ln w="7938" cap="flat">
                  <a:noFill/>
                  <a:prstDash val="solid"/>
                  <a:miter lim="800000"/>
                </a:ln>
                <a:effec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grpSp>
          <p:sp>
            <p:nvSpPr>
              <p:cNvPr id="101" name="Freeform 7"/>
              <p:cNvSpPr/>
              <p:nvPr/>
            </p:nvSpPr>
            <p:spPr bwMode="auto">
              <a:xfrm>
                <a:off x="4033627" y="3946819"/>
                <a:ext cx="1773860" cy="1540629"/>
              </a:xfrm>
              <a:custGeom>
                <a:avLst/>
                <a:gdLst>
                  <a:gd name="T0" fmla="*/ 3404 w 3431"/>
                  <a:gd name="T1" fmla="*/ 1576 h 2999"/>
                  <a:gd name="T2" fmla="*/ 3015 w 3431"/>
                  <a:gd name="T3" fmla="*/ 2249 h 2999"/>
                  <a:gd name="T4" fmla="*/ 2625 w 3431"/>
                  <a:gd name="T5" fmla="*/ 2923 h 2999"/>
                  <a:gd name="T6" fmla="*/ 2494 w 3431"/>
                  <a:gd name="T7" fmla="*/ 2999 h 2999"/>
                  <a:gd name="T8" fmla="*/ 1716 w 3431"/>
                  <a:gd name="T9" fmla="*/ 2999 h 2999"/>
                  <a:gd name="T10" fmla="*/ 938 w 3431"/>
                  <a:gd name="T11" fmla="*/ 2999 h 2999"/>
                  <a:gd name="T12" fmla="*/ 806 w 3431"/>
                  <a:gd name="T13" fmla="*/ 2923 h 2999"/>
                  <a:gd name="T14" fmla="*/ 417 w 3431"/>
                  <a:gd name="T15" fmla="*/ 2249 h 2999"/>
                  <a:gd name="T16" fmla="*/ 28 w 3431"/>
                  <a:gd name="T17" fmla="*/ 1576 h 2999"/>
                  <a:gd name="T18" fmla="*/ 28 w 3431"/>
                  <a:gd name="T19" fmla="*/ 1424 h 2999"/>
                  <a:gd name="T20" fmla="*/ 417 w 3431"/>
                  <a:gd name="T21" fmla="*/ 750 h 2999"/>
                  <a:gd name="T22" fmla="*/ 806 w 3431"/>
                  <a:gd name="T23" fmla="*/ 76 h 2999"/>
                  <a:gd name="T24" fmla="*/ 938 w 3431"/>
                  <a:gd name="T25" fmla="*/ 0 h 2999"/>
                  <a:gd name="T26" fmla="*/ 1716 w 3431"/>
                  <a:gd name="T27" fmla="*/ 0 h 2999"/>
                  <a:gd name="T28" fmla="*/ 2494 w 3431"/>
                  <a:gd name="T29" fmla="*/ 0 h 2999"/>
                  <a:gd name="T30" fmla="*/ 2625 w 3431"/>
                  <a:gd name="T31" fmla="*/ 76 h 2999"/>
                  <a:gd name="T32" fmla="*/ 3015 w 3431"/>
                  <a:gd name="T33" fmla="*/ 750 h 2999"/>
                  <a:gd name="T34" fmla="*/ 3404 w 3431"/>
                  <a:gd name="T35" fmla="*/ 1424 h 2999"/>
                  <a:gd name="T36" fmla="*/ 3404 w 3431"/>
                  <a:gd name="T37" fmla="*/ 1576 h 29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31" h="2999">
                    <a:moveTo>
                      <a:pt x="3404" y="1576"/>
                    </a:moveTo>
                    <a:lnTo>
                      <a:pt x="3015" y="2249"/>
                    </a:lnTo>
                    <a:lnTo>
                      <a:pt x="2625" y="2923"/>
                    </a:lnTo>
                    <a:cubicBezTo>
                      <a:pt x="2598" y="2972"/>
                      <a:pt x="2550" y="2999"/>
                      <a:pt x="2494" y="2999"/>
                    </a:cubicBezTo>
                    <a:lnTo>
                      <a:pt x="1716" y="2999"/>
                    </a:lnTo>
                    <a:lnTo>
                      <a:pt x="938" y="2999"/>
                    </a:lnTo>
                    <a:cubicBezTo>
                      <a:pt x="882" y="2999"/>
                      <a:pt x="834" y="2972"/>
                      <a:pt x="806" y="2923"/>
                    </a:cubicBezTo>
                    <a:lnTo>
                      <a:pt x="417" y="2249"/>
                    </a:lnTo>
                    <a:lnTo>
                      <a:pt x="28" y="1576"/>
                    </a:lnTo>
                    <a:cubicBezTo>
                      <a:pt x="0" y="1527"/>
                      <a:pt x="0" y="1472"/>
                      <a:pt x="28" y="1424"/>
                    </a:cubicBezTo>
                    <a:lnTo>
                      <a:pt x="417" y="750"/>
                    </a:lnTo>
                    <a:lnTo>
                      <a:pt x="806" y="76"/>
                    </a:lnTo>
                    <a:cubicBezTo>
                      <a:pt x="834" y="28"/>
                      <a:pt x="882" y="0"/>
                      <a:pt x="938" y="0"/>
                    </a:cubicBezTo>
                    <a:lnTo>
                      <a:pt x="1716" y="0"/>
                    </a:lnTo>
                    <a:lnTo>
                      <a:pt x="2494" y="0"/>
                    </a:lnTo>
                    <a:cubicBezTo>
                      <a:pt x="2550" y="0"/>
                      <a:pt x="2598" y="28"/>
                      <a:pt x="2625" y="76"/>
                    </a:cubicBezTo>
                    <a:lnTo>
                      <a:pt x="3015" y="750"/>
                    </a:lnTo>
                    <a:lnTo>
                      <a:pt x="3404" y="1424"/>
                    </a:lnTo>
                    <a:cubicBezTo>
                      <a:pt x="3431" y="1472"/>
                      <a:pt x="3431" y="1527"/>
                      <a:pt x="3404" y="1576"/>
                    </a:cubicBezTo>
                    <a:close/>
                  </a:path>
                </a:pathLst>
              </a:custGeom>
              <a:solidFill>
                <a:schemeClr val="accent2"/>
              </a:solidFill>
              <a:ln w="7938" cap="flat">
                <a:noFill/>
                <a:prstDash val="solid"/>
                <a:miter lim="800000"/>
              </a:ln>
              <a:effec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grpSp>
        <p:sp>
          <p:nvSpPr>
            <p:cNvPr id="99" name="TextBox 98"/>
            <p:cNvSpPr txBox="1"/>
            <p:nvPr/>
          </p:nvSpPr>
          <p:spPr>
            <a:xfrm>
              <a:off x="4382515" y="4183862"/>
              <a:ext cx="1220570" cy="995429"/>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36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02</a:t>
              </a:r>
              <a:endParaRPr kumimoji="0" lang="zh-CN" altLang="en-US" sz="36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grpSp>
        <p:nvGrpSpPr>
          <p:cNvPr id="104" name="组合 103"/>
          <p:cNvGrpSpPr/>
          <p:nvPr/>
        </p:nvGrpSpPr>
        <p:grpSpPr>
          <a:xfrm>
            <a:off x="6958451" y="2164982"/>
            <a:ext cx="1602228" cy="1359398"/>
            <a:chOff x="7388330" y="3692384"/>
            <a:chExt cx="2397222" cy="2093640"/>
          </a:xfrm>
        </p:grpSpPr>
        <p:grpSp>
          <p:nvGrpSpPr>
            <p:cNvPr id="105" name="组合 104"/>
            <p:cNvGrpSpPr/>
            <p:nvPr/>
          </p:nvGrpSpPr>
          <p:grpSpPr>
            <a:xfrm>
              <a:off x="7388330" y="3692384"/>
              <a:ext cx="2397222" cy="2093640"/>
              <a:chOff x="7388330" y="3692384"/>
              <a:chExt cx="2397222" cy="2093640"/>
            </a:xfrm>
          </p:grpSpPr>
          <p:grpSp>
            <p:nvGrpSpPr>
              <p:cNvPr id="107" name="组合 106"/>
              <p:cNvGrpSpPr/>
              <p:nvPr/>
            </p:nvGrpSpPr>
            <p:grpSpPr>
              <a:xfrm>
                <a:off x="7388330" y="3692384"/>
                <a:ext cx="2397222" cy="2093640"/>
                <a:chOff x="1511944" y="2420246"/>
                <a:chExt cx="2627152" cy="2294453"/>
              </a:xfrm>
              <a:effectLst>
                <a:outerShdw blurRad="203200" dist="38100" dir="3780000" sx="103000" sy="103000" algn="t" rotWithShape="0">
                  <a:prstClr val="black">
                    <a:alpha val="25000"/>
                  </a:prstClr>
                </a:outerShdw>
              </a:effectLst>
            </p:grpSpPr>
            <p:sp>
              <p:nvSpPr>
                <p:cNvPr id="109" name="Freeform 6"/>
                <p:cNvSpPr/>
                <p:nvPr/>
              </p:nvSpPr>
              <p:spPr bwMode="auto">
                <a:xfrm>
                  <a:off x="1511944" y="2420246"/>
                  <a:ext cx="2627152" cy="2294453"/>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solidFill>
                  <a:schemeClr val="bg1"/>
                </a:solidFill>
                <a:ln w="7938" cap="flat">
                  <a:noFill/>
                  <a:prstDash val="solid"/>
                  <a:miter lim="800000"/>
                </a:ln>
                <a:effec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110" name="Freeform 6"/>
                <p:cNvSpPr/>
                <p:nvPr/>
              </p:nvSpPr>
              <p:spPr bwMode="auto">
                <a:xfrm>
                  <a:off x="1524106" y="2431739"/>
                  <a:ext cx="2602832" cy="2271469"/>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gradFill>
                  <a:gsLst>
                    <a:gs pos="0">
                      <a:schemeClr val="bg1">
                        <a:lumMod val="82000"/>
                        <a:lumOff val="18000"/>
                      </a:schemeClr>
                    </a:gs>
                    <a:gs pos="47000">
                      <a:srgbClr val="F5F5F5"/>
                    </a:gs>
                    <a:gs pos="100000">
                      <a:schemeClr val="bg1">
                        <a:lumMod val="95000"/>
                        <a:lumOff val="5000"/>
                      </a:schemeClr>
                    </a:gs>
                  </a:gsLst>
                  <a:lin ang="18900000" scaled="0"/>
                </a:gradFill>
                <a:ln w="7938" cap="flat">
                  <a:noFill/>
                  <a:prstDash val="solid"/>
                  <a:miter lim="800000"/>
                </a:ln>
                <a:effec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grpSp>
          <p:sp>
            <p:nvSpPr>
              <p:cNvPr id="108" name="Freeform 7"/>
              <p:cNvSpPr/>
              <p:nvPr/>
            </p:nvSpPr>
            <p:spPr bwMode="auto">
              <a:xfrm>
                <a:off x="7700013" y="3936334"/>
                <a:ext cx="1773860" cy="1540629"/>
              </a:xfrm>
              <a:custGeom>
                <a:avLst/>
                <a:gdLst>
                  <a:gd name="T0" fmla="*/ 3404 w 3431"/>
                  <a:gd name="T1" fmla="*/ 1576 h 2999"/>
                  <a:gd name="T2" fmla="*/ 3015 w 3431"/>
                  <a:gd name="T3" fmla="*/ 2249 h 2999"/>
                  <a:gd name="T4" fmla="*/ 2625 w 3431"/>
                  <a:gd name="T5" fmla="*/ 2923 h 2999"/>
                  <a:gd name="T6" fmla="*/ 2494 w 3431"/>
                  <a:gd name="T7" fmla="*/ 2999 h 2999"/>
                  <a:gd name="T8" fmla="*/ 1716 w 3431"/>
                  <a:gd name="T9" fmla="*/ 2999 h 2999"/>
                  <a:gd name="T10" fmla="*/ 938 w 3431"/>
                  <a:gd name="T11" fmla="*/ 2999 h 2999"/>
                  <a:gd name="T12" fmla="*/ 806 w 3431"/>
                  <a:gd name="T13" fmla="*/ 2923 h 2999"/>
                  <a:gd name="T14" fmla="*/ 417 w 3431"/>
                  <a:gd name="T15" fmla="*/ 2249 h 2999"/>
                  <a:gd name="T16" fmla="*/ 28 w 3431"/>
                  <a:gd name="T17" fmla="*/ 1576 h 2999"/>
                  <a:gd name="T18" fmla="*/ 28 w 3431"/>
                  <a:gd name="T19" fmla="*/ 1424 h 2999"/>
                  <a:gd name="T20" fmla="*/ 417 w 3431"/>
                  <a:gd name="T21" fmla="*/ 750 h 2999"/>
                  <a:gd name="T22" fmla="*/ 806 w 3431"/>
                  <a:gd name="T23" fmla="*/ 76 h 2999"/>
                  <a:gd name="T24" fmla="*/ 938 w 3431"/>
                  <a:gd name="T25" fmla="*/ 0 h 2999"/>
                  <a:gd name="T26" fmla="*/ 1716 w 3431"/>
                  <a:gd name="T27" fmla="*/ 0 h 2999"/>
                  <a:gd name="T28" fmla="*/ 2494 w 3431"/>
                  <a:gd name="T29" fmla="*/ 0 h 2999"/>
                  <a:gd name="T30" fmla="*/ 2625 w 3431"/>
                  <a:gd name="T31" fmla="*/ 76 h 2999"/>
                  <a:gd name="T32" fmla="*/ 3015 w 3431"/>
                  <a:gd name="T33" fmla="*/ 750 h 2999"/>
                  <a:gd name="T34" fmla="*/ 3404 w 3431"/>
                  <a:gd name="T35" fmla="*/ 1424 h 2999"/>
                  <a:gd name="T36" fmla="*/ 3404 w 3431"/>
                  <a:gd name="T37" fmla="*/ 1576 h 29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31" h="2999">
                    <a:moveTo>
                      <a:pt x="3404" y="1576"/>
                    </a:moveTo>
                    <a:lnTo>
                      <a:pt x="3015" y="2249"/>
                    </a:lnTo>
                    <a:lnTo>
                      <a:pt x="2625" y="2923"/>
                    </a:lnTo>
                    <a:cubicBezTo>
                      <a:pt x="2598" y="2972"/>
                      <a:pt x="2550" y="2999"/>
                      <a:pt x="2494" y="2999"/>
                    </a:cubicBezTo>
                    <a:lnTo>
                      <a:pt x="1716" y="2999"/>
                    </a:lnTo>
                    <a:lnTo>
                      <a:pt x="938" y="2999"/>
                    </a:lnTo>
                    <a:cubicBezTo>
                      <a:pt x="882" y="2999"/>
                      <a:pt x="834" y="2972"/>
                      <a:pt x="806" y="2923"/>
                    </a:cubicBezTo>
                    <a:lnTo>
                      <a:pt x="417" y="2249"/>
                    </a:lnTo>
                    <a:lnTo>
                      <a:pt x="28" y="1576"/>
                    </a:lnTo>
                    <a:cubicBezTo>
                      <a:pt x="0" y="1527"/>
                      <a:pt x="0" y="1472"/>
                      <a:pt x="28" y="1424"/>
                    </a:cubicBezTo>
                    <a:lnTo>
                      <a:pt x="417" y="750"/>
                    </a:lnTo>
                    <a:lnTo>
                      <a:pt x="806" y="76"/>
                    </a:lnTo>
                    <a:cubicBezTo>
                      <a:pt x="834" y="28"/>
                      <a:pt x="882" y="0"/>
                      <a:pt x="938" y="0"/>
                    </a:cubicBezTo>
                    <a:lnTo>
                      <a:pt x="1716" y="0"/>
                    </a:lnTo>
                    <a:lnTo>
                      <a:pt x="2494" y="0"/>
                    </a:lnTo>
                    <a:cubicBezTo>
                      <a:pt x="2550" y="0"/>
                      <a:pt x="2598" y="28"/>
                      <a:pt x="2625" y="76"/>
                    </a:cubicBezTo>
                    <a:lnTo>
                      <a:pt x="3015" y="750"/>
                    </a:lnTo>
                    <a:lnTo>
                      <a:pt x="3404" y="1424"/>
                    </a:lnTo>
                    <a:cubicBezTo>
                      <a:pt x="3431" y="1472"/>
                      <a:pt x="3431" y="1527"/>
                      <a:pt x="3404" y="1576"/>
                    </a:cubicBezTo>
                    <a:close/>
                  </a:path>
                </a:pathLst>
              </a:custGeom>
              <a:solidFill>
                <a:schemeClr val="accent4"/>
              </a:solidFill>
              <a:ln w="7938" cap="flat">
                <a:noFill/>
                <a:prstDash val="solid"/>
                <a:miter lim="800000"/>
              </a:ln>
              <a:effec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grpSp>
        <p:sp>
          <p:nvSpPr>
            <p:cNvPr id="106" name="TextBox 105"/>
            <p:cNvSpPr txBox="1"/>
            <p:nvPr/>
          </p:nvSpPr>
          <p:spPr>
            <a:xfrm>
              <a:off x="8048903" y="4173377"/>
              <a:ext cx="1185202" cy="995429"/>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36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04</a:t>
              </a:r>
              <a:endParaRPr kumimoji="0" lang="zh-CN" altLang="en-US" sz="36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grpSp>
        <p:nvGrpSpPr>
          <p:cNvPr id="111" name="组合 110"/>
          <p:cNvGrpSpPr/>
          <p:nvPr/>
        </p:nvGrpSpPr>
        <p:grpSpPr>
          <a:xfrm>
            <a:off x="3639327" y="2967176"/>
            <a:ext cx="1027882" cy="471555"/>
            <a:chOff x="2328257" y="4927865"/>
            <a:chExt cx="1537897" cy="726254"/>
          </a:xfrm>
        </p:grpSpPr>
        <p:sp>
          <p:nvSpPr>
            <p:cNvPr id="112" name="TextBox 111"/>
            <p:cNvSpPr txBox="1"/>
            <p:nvPr/>
          </p:nvSpPr>
          <p:spPr>
            <a:xfrm>
              <a:off x="2328257" y="4927865"/>
              <a:ext cx="1537897" cy="497714"/>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5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标题内容</a:t>
              </a:r>
            </a:p>
          </p:txBody>
        </p:sp>
        <p:sp>
          <p:nvSpPr>
            <p:cNvPr id="113" name="TextBox 112"/>
            <p:cNvSpPr txBox="1"/>
            <p:nvPr/>
          </p:nvSpPr>
          <p:spPr>
            <a:xfrm>
              <a:off x="2419469" y="5322308"/>
              <a:ext cx="1379770" cy="331811"/>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800" b="0" i="0" u="none" strike="noStrike" kern="1200" cap="none" spc="0" normalizeH="0" baseline="0" noProof="0" dirty="0">
                  <a:ln>
                    <a:noFill/>
                  </a:ln>
                  <a:solidFill>
                    <a:prstClr val="black">
                      <a:lumMod val="50000"/>
                      <a:lumOff val="50000"/>
                    </a:prstClr>
                  </a:solidFill>
                  <a:effectLst/>
                  <a:uLnTx/>
                  <a:uFillTx/>
                  <a:latin typeface="微软雅黑" panose="020B0503020204020204" pitchFamily="34" charset="-122"/>
                  <a:ea typeface="微软雅黑" panose="020B0503020204020204" pitchFamily="34" charset="-122"/>
                  <a:cs typeface="+mn-cs"/>
                </a:rPr>
                <a:t>WORKREPORT</a:t>
              </a:r>
              <a:endParaRPr kumimoji="0" lang="zh-CN" altLang="en-US" sz="800" b="0" i="0" u="none" strike="noStrike" kern="1200" cap="none" spc="0" normalizeH="0" baseline="0" noProof="0" dirty="0">
                <a:ln>
                  <a:noFill/>
                </a:ln>
                <a:solidFill>
                  <a:prstClr val="black">
                    <a:lumMod val="50000"/>
                    <a:lumOff val="50000"/>
                  </a:prstClr>
                </a:solidFill>
                <a:effectLst/>
                <a:uLnTx/>
                <a:uFillTx/>
                <a:latin typeface="微软雅黑" panose="020B0503020204020204" pitchFamily="34" charset="-122"/>
                <a:ea typeface="微软雅黑" panose="020B0503020204020204" pitchFamily="34" charset="-122"/>
                <a:cs typeface="+mn-cs"/>
              </a:endParaRPr>
            </a:p>
          </p:txBody>
        </p:sp>
      </p:grpSp>
      <p:grpSp>
        <p:nvGrpSpPr>
          <p:cNvPr id="114" name="组合 113"/>
          <p:cNvGrpSpPr/>
          <p:nvPr/>
        </p:nvGrpSpPr>
        <p:grpSpPr>
          <a:xfrm>
            <a:off x="4858857" y="1541057"/>
            <a:ext cx="1027882" cy="446865"/>
            <a:chOff x="4246958" y="2731461"/>
            <a:chExt cx="1537897" cy="688227"/>
          </a:xfrm>
        </p:grpSpPr>
        <p:sp>
          <p:nvSpPr>
            <p:cNvPr id="115" name="TextBox 114"/>
            <p:cNvSpPr txBox="1"/>
            <p:nvPr/>
          </p:nvSpPr>
          <p:spPr>
            <a:xfrm>
              <a:off x="4246958" y="2731461"/>
              <a:ext cx="1537897" cy="497714"/>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5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标题内容</a:t>
              </a:r>
            </a:p>
          </p:txBody>
        </p:sp>
        <p:sp>
          <p:nvSpPr>
            <p:cNvPr id="116" name="TextBox 115"/>
            <p:cNvSpPr txBox="1"/>
            <p:nvPr/>
          </p:nvSpPr>
          <p:spPr>
            <a:xfrm>
              <a:off x="4335082" y="3111579"/>
              <a:ext cx="1286284" cy="308109"/>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700" b="0" i="0" u="none" strike="noStrike" kern="1200" cap="none" spc="0" normalizeH="0" baseline="0" noProof="0" dirty="0">
                  <a:ln>
                    <a:noFill/>
                  </a:ln>
                  <a:solidFill>
                    <a:prstClr val="black">
                      <a:lumMod val="50000"/>
                      <a:lumOff val="50000"/>
                    </a:prstClr>
                  </a:solidFill>
                  <a:effectLst/>
                  <a:uLnTx/>
                  <a:uFillTx/>
                  <a:latin typeface="微软雅黑" panose="020B0503020204020204" pitchFamily="34" charset="-122"/>
                  <a:ea typeface="微软雅黑" panose="020B0503020204020204" pitchFamily="34" charset="-122"/>
                  <a:cs typeface="+mn-cs"/>
                </a:rPr>
                <a:t>WORKREPORT</a:t>
              </a:r>
              <a:endParaRPr kumimoji="0" lang="zh-CN" altLang="en-US" sz="700" b="0" i="0" u="none" strike="noStrike" kern="1200" cap="none" spc="0" normalizeH="0" baseline="0" noProof="0" dirty="0">
                <a:ln>
                  <a:noFill/>
                </a:ln>
                <a:solidFill>
                  <a:prstClr val="black">
                    <a:lumMod val="50000"/>
                    <a:lumOff val="50000"/>
                  </a:prstClr>
                </a:solidFill>
                <a:effectLst/>
                <a:uLnTx/>
                <a:uFillTx/>
                <a:latin typeface="微软雅黑" panose="020B0503020204020204" pitchFamily="34" charset="-122"/>
                <a:ea typeface="微软雅黑" panose="020B0503020204020204" pitchFamily="34" charset="-122"/>
                <a:cs typeface="+mn-cs"/>
              </a:endParaRPr>
            </a:p>
          </p:txBody>
        </p:sp>
      </p:grpSp>
      <p:grpSp>
        <p:nvGrpSpPr>
          <p:cNvPr id="117" name="组合 116"/>
          <p:cNvGrpSpPr/>
          <p:nvPr/>
        </p:nvGrpSpPr>
        <p:grpSpPr>
          <a:xfrm>
            <a:off x="6093849" y="3000164"/>
            <a:ext cx="1027882" cy="466656"/>
            <a:chOff x="5982926" y="4927865"/>
            <a:chExt cx="1537897" cy="718707"/>
          </a:xfrm>
        </p:grpSpPr>
        <p:sp>
          <p:nvSpPr>
            <p:cNvPr id="118" name="TextBox 117"/>
            <p:cNvSpPr txBox="1"/>
            <p:nvPr/>
          </p:nvSpPr>
          <p:spPr>
            <a:xfrm>
              <a:off x="5982926" y="4927865"/>
              <a:ext cx="1537897" cy="497714"/>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5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标题内容</a:t>
              </a:r>
            </a:p>
          </p:txBody>
        </p:sp>
        <p:sp>
          <p:nvSpPr>
            <p:cNvPr id="119" name="TextBox 118"/>
            <p:cNvSpPr txBox="1"/>
            <p:nvPr/>
          </p:nvSpPr>
          <p:spPr>
            <a:xfrm>
              <a:off x="6071050" y="5338463"/>
              <a:ext cx="1286284" cy="308109"/>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700" b="0" i="0" u="none" strike="noStrike" kern="1200" cap="none" spc="0" normalizeH="0" baseline="0" noProof="0" dirty="0">
                  <a:ln>
                    <a:noFill/>
                  </a:ln>
                  <a:solidFill>
                    <a:prstClr val="black">
                      <a:lumMod val="50000"/>
                      <a:lumOff val="50000"/>
                    </a:prstClr>
                  </a:solidFill>
                  <a:effectLst/>
                  <a:uLnTx/>
                  <a:uFillTx/>
                  <a:latin typeface="微软雅黑" panose="020B0503020204020204" pitchFamily="34" charset="-122"/>
                  <a:ea typeface="微软雅黑" panose="020B0503020204020204" pitchFamily="34" charset="-122"/>
                  <a:cs typeface="+mn-cs"/>
                </a:rPr>
                <a:t>WORKREPORT</a:t>
              </a:r>
              <a:endParaRPr kumimoji="0" lang="zh-CN" altLang="en-US" sz="700" b="0" i="0" u="none" strike="noStrike" kern="1200" cap="none" spc="0" normalizeH="0" baseline="0" noProof="0" dirty="0">
                <a:ln>
                  <a:noFill/>
                </a:ln>
                <a:solidFill>
                  <a:prstClr val="black">
                    <a:lumMod val="50000"/>
                    <a:lumOff val="50000"/>
                  </a:prstClr>
                </a:solidFill>
                <a:effectLst/>
                <a:uLnTx/>
                <a:uFillTx/>
                <a:latin typeface="微软雅黑" panose="020B0503020204020204" pitchFamily="34" charset="-122"/>
                <a:ea typeface="微软雅黑" panose="020B0503020204020204" pitchFamily="34" charset="-122"/>
                <a:cs typeface="+mn-cs"/>
              </a:endParaRPr>
            </a:p>
          </p:txBody>
        </p:sp>
      </p:grpSp>
      <p:grpSp>
        <p:nvGrpSpPr>
          <p:cNvPr id="120" name="组合 119"/>
          <p:cNvGrpSpPr/>
          <p:nvPr/>
        </p:nvGrpSpPr>
        <p:grpSpPr>
          <a:xfrm>
            <a:off x="7259916" y="1541057"/>
            <a:ext cx="1027882" cy="446865"/>
            <a:chOff x="7839376" y="2731461"/>
            <a:chExt cx="1537897" cy="688227"/>
          </a:xfrm>
        </p:grpSpPr>
        <p:sp>
          <p:nvSpPr>
            <p:cNvPr id="121" name="TextBox 120"/>
            <p:cNvSpPr txBox="1"/>
            <p:nvPr/>
          </p:nvSpPr>
          <p:spPr>
            <a:xfrm>
              <a:off x="7839376" y="2731461"/>
              <a:ext cx="1537897" cy="497714"/>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5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标题内容</a:t>
              </a:r>
            </a:p>
          </p:txBody>
        </p:sp>
        <p:sp>
          <p:nvSpPr>
            <p:cNvPr id="122" name="TextBox 121"/>
            <p:cNvSpPr txBox="1"/>
            <p:nvPr/>
          </p:nvSpPr>
          <p:spPr>
            <a:xfrm>
              <a:off x="7947821" y="3111579"/>
              <a:ext cx="1286284" cy="308109"/>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700" b="0" i="0" u="none" strike="noStrike" kern="1200" cap="none" spc="0" normalizeH="0" baseline="0" noProof="0" dirty="0">
                  <a:ln>
                    <a:noFill/>
                  </a:ln>
                  <a:solidFill>
                    <a:prstClr val="black">
                      <a:lumMod val="50000"/>
                      <a:lumOff val="50000"/>
                    </a:prstClr>
                  </a:solidFill>
                  <a:effectLst/>
                  <a:uLnTx/>
                  <a:uFillTx/>
                  <a:latin typeface="微软雅黑" panose="020B0503020204020204" pitchFamily="34" charset="-122"/>
                  <a:ea typeface="微软雅黑" panose="020B0503020204020204" pitchFamily="34" charset="-122"/>
                  <a:cs typeface="+mn-cs"/>
                </a:rPr>
                <a:t>WORKREPORT</a:t>
              </a:r>
              <a:endParaRPr kumimoji="0" lang="zh-CN" altLang="en-US" sz="700" b="0" i="0" u="none" strike="noStrike" kern="1200" cap="none" spc="0" normalizeH="0" baseline="0" noProof="0" dirty="0">
                <a:ln>
                  <a:noFill/>
                </a:ln>
                <a:solidFill>
                  <a:prstClr val="black">
                    <a:lumMod val="50000"/>
                    <a:lumOff val="50000"/>
                  </a:prstClr>
                </a:solidFill>
                <a:effectLst/>
                <a:uLnTx/>
                <a:uFillTx/>
                <a:latin typeface="微软雅黑" panose="020B0503020204020204" pitchFamily="34" charset="-122"/>
                <a:ea typeface="微软雅黑" panose="020B0503020204020204" pitchFamily="34" charset="-122"/>
                <a:cs typeface="+mn-cs"/>
              </a:endParaRP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0">
        <p15:prstTrans prst="drape"/>
      </p:transition>
    </mc:Choice>
    <mc:Fallback xmlns="">
      <p:transition spd="slow" advClick="0"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35000" fill="hold" nodeType="withEffect" p14:presetBounceEnd="55000">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14:bounceEnd="55000">
                                          <p:cBhvr additive="base">
                                            <p:cTn id="7" dur="2000" fill="hold"/>
                                            <p:tgtEl>
                                              <p:spTgt spid="18"/>
                                            </p:tgtEl>
                                            <p:attrNameLst>
                                              <p:attrName>ppt_x</p:attrName>
                                            </p:attrNameLst>
                                          </p:cBhvr>
                                          <p:tavLst>
                                            <p:tav tm="0">
                                              <p:val>
                                                <p:strVal val="#ppt_x"/>
                                              </p:val>
                                            </p:tav>
                                            <p:tav tm="100000">
                                              <p:val>
                                                <p:strVal val="#ppt_x"/>
                                              </p:val>
                                            </p:tav>
                                          </p:tavLst>
                                        </p:anim>
                                        <p:anim calcmode="lin" valueType="num" p14:bounceEnd="55000">
                                          <p:cBhvr additive="base">
                                            <p:cTn id="8" dur="2000" fill="hold"/>
                                            <p:tgtEl>
                                              <p:spTgt spid="18"/>
                                            </p:tgtEl>
                                            <p:attrNameLst>
                                              <p:attrName>ppt_y</p:attrName>
                                            </p:attrNameLst>
                                          </p:cBhvr>
                                          <p:tavLst>
                                            <p:tav tm="0">
                                              <p:val>
                                                <p:strVal val="0-#ppt_h/2"/>
                                              </p:val>
                                            </p:tav>
                                            <p:tav tm="100000">
                                              <p:val>
                                                <p:strVal val="#ppt_y"/>
                                              </p:val>
                                            </p:tav>
                                          </p:tavLst>
                                        </p:anim>
                                      </p:childTnLst>
                                    </p:cTn>
                                  </p:par>
                                  <p:par>
                                    <p:cTn id="9" presetID="56" presetClass="entr" presetSubtype="0" fill="hold" grpId="0" nodeType="withEffect">
                                      <p:stCondLst>
                                        <p:cond delay="1000"/>
                                      </p:stCondLst>
                                      <p:iterate type="lt">
                                        <p:tmPct val="10000"/>
                                      </p:iterate>
                                      <p:childTnLst>
                                        <p:set>
                                          <p:cBhvr>
                                            <p:cTn id="10" dur="1" fill="hold">
                                              <p:stCondLst>
                                                <p:cond delay="0"/>
                                              </p:stCondLst>
                                            </p:cTn>
                                            <p:tgtEl>
                                              <p:spTgt spid="21"/>
                                            </p:tgtEl>
                                            <p:attrNameLst>
                                              <p:attrName>style.visibility</p:attrName>
                                            </p:attrNameLst>
                                          </p:cBhvr>
                                          <p:to>
                                            <p:strVal val="visible"/>
                                          </p:to>
                                        </p:set>
                                        <p:anim by="(-#ppt_w*2)" calcmode="lin" valueType="num">
                                          <p:cBhvr rctx="PPT">
                                            <p:cTn id="11" dur="500" autoRev="1" fill="hold">
                                              <p:stCondLst>
                                                <p:cond delay="0"/>
                                              </p:stCondLst>
                                            </p:cTn>
                                            <p:tgtEl>
                                              <p:spTgt spid="21"/>
                                            </p:tgtEl>
                                            <p:attrNameLst>
                                              <p:attrName>ppt_w</p:attrName>
                                            </p:attrNameLst>
                                          </p:cBhvr>
                                        </p:anim>
                                        <p:anim by="(#ppt_w*0.50)" calcmode="lin" valueType="num">
                                          <p:cBhvr>
                                            <p:cTn id="12" dur="500" decel="50000" autoRev="1" fill="hold">
                                              <p:stCondLst>
                                                <p:cond delay="0"/>
                                              </p:stCondLst>
                                            </p:cTn>
                                            <p:tgtEl>
                                              <p:spTgt spid="21"/>
                                            </p:tgtEl>
                                            <p:attrNameLst>
                                              <p:attrName>ppt_x</p:attrName>
                                            </p:attrNameLst>
                                          </p:cBhvr>
                                        </p:anim>
                                        <p:anim from="(-#ppt_h/2)" to="(#ppt_y)" calcmode="lin" valueType="num">
                                          <p:cBhvr>
                                            <p:cTn id="13" dur="1000" fill="hold">
                                              <p:stCondLst>
                                                <p:cond delay="0"/>
                                              </p:stCondLst>
                                            </p:cTn>
                                            <p:tgtEl>
                                              <p:spTgt spid="21"/>
                                            </p:tgtEl>
                                            <p:attrNameLst>
                                              <p:attrName>ppt_y</p:attrName>
                                            </p:attrNameLst>
                                          </p:cBhvr>
                                        </p:anim>
                                        <p:animRot by="21600000">
                                          <p:cBhvr>
                                            <p:cTn id="14" dur="1000" fill="hold">
                                              <p:stCondLst>
                                                <p:cond delay="0"/>
                                              </p:stCondLst>
                                            </p:cTn>
                                            <p:tgtEl>
                                              <p:spTgt spid="21"/>
                                            </p:tgtEl>
                                            <p:attrNameLst>
                                              <p:attrName>r</p:attrName>
                                            </p:attrNameLst>
                                          </p:cBhvr>
                                        </p:animRot>
                                      </p:childTnLst>
                                    </p:cTn>
                                  </p:par>
                                  <p:par>
                                    <p:cTn id="15" presetID="22" presetClass="entr" presetSubtype="8" fill="hold" grpId="0" nodeType="withEffect">
                                      <p:stCondLst>
                                        <p:cond delay="1500"/>
                                      </p:stCondLst>
                                      <p:childTnLst>
                                        <p:set>
                                          <p:cBhvr>
                                            <p:cTn id="16" dur="1" fill="hold">
                                              <p:stCondLst>
                                                <p:cond delay="0"/>
                                              </p:stCondLst>
                                            </p:cTn>
                                            <p:tgtEl>
                                              <p:spTgt spid="22"/>
                                            </p:tgtEl>
                                            <p:attrNameLst>
                                              <p:attrName>style.visibility</p:attrName>
                                            </p:attrNameLst>
                                          </p:cBhvr>
                                          <p:to>
                                            <p:strVal val="visible"/>
                                          </p:to>
                                        </p:set>
                                        <p:animEffect transition="in" filter="wipe(left)">
                                          <p:cBhvr>
                                            <p:cTn id="17" dur="500"/>
                                            <p:tgtEl>
                                              <p:spTgt spid="22"/>
                                            </p:tgtEl>
                                          </p:cBhvr>
                                        </p:animEffect>
                                      </p:childTnLst>
                                    </p:cTn>
                                  </p:par>
                                </p:childTnLst>
                              </p:cTn>
                            </p:par>
                            <p:par>
                              <p:cTn id="18" fill="hold">
                                <p:stCondLst>
                                  <p:cond delay="0"/>
                                </p:stCondLst>
                                <p:childTnLst>
                                  <p:par>
                                    <p:cTn id="19" presetID="2" presetClass="entr" presetSubtype="3" accel="52000" fill="hold" nodeType="afterEffect" p14:presetBounceEnd="38000">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14:bounceEnd="38000">
                                          <p:cBhvr additive="base">
                                            <p:cTn id="21" dur="2000" fill="hold"/>
                                            <p:tgtEl>
                                              <p:spTgt spid="91"/>
                                            </p:tgtEl>
                                            <p:attrNameLst>
                                              <p:attrName>ppt_x</p:attrName>
                                            </p:attrNameLst>
                                          </p:cBhvr>
                                          <p:tavLst>
                                            <p:tav tm="0">
                                              <p:val>
                                                <p:strVal val="1+#ppt_w/2"/>
                                              </p:val>
                                            </p:tav>
                                            <p:tav tm="100000">
                                              <p:val>
                                                <p:strVal val="#ppt_x"/>
                                              </p:val>
                                            </p:tav>
                                          </p:tavLst>
                                        </p:anim>
                                        <p:anim calcmode="lin" valueType="num" p14:bounceEnd="38000">
                                          <p:cBhvr additive="base">
                                            <p:cTn id="22" dur="2000" fill="hold"/>
                                            <p:tgtEl>
                                              <p:spTgt spid="91"/>
                                            </p:tgtEl>
                                            <p:attrNameLst>
                                              <p:attrName>ppt_y</p:attrName>
                                            </p:attrNameLst>
                                          </p:cBhvr>
                                          <p:tavLst>
                                            <p:tav tm="0">
                                              <p:val>
                                                <p:strVal val="0-#ppt_h/2"/>
                                              </p:val>
                                            </p:tav>
                                            <p:tav tm="100000">
                                              <p:val>
                                                <p:strVal val="#ppt_y"/>
                                              </p:val>
                                            </p:tav>
                                          </p:tavLst>
                                        </p:anim>
                                      </p:childTnLst>
                                    </p:cTn>
                                  </p:par>
                                  <p:par>
                                    <p:cTn id="23" presetID="2" presetClass="entr" presetSubtype="12" accel="52000" fill="hold" nodeType="withEffect" p14:presetBounceEnd="38000">
                                      <p:stCondLst>
                                        <p:cond delay="0"/>
                                      </p:stCondLst>
                                      <p:childTnLst>
                                        <p:set>
                                          <p:cBhvr>
                                            <p:cTn id="24" dur="1" fill="hold">
                                              <p:stCondLst>
                                                <p:cond delay="0"/>
                                              </p:stCondLst>
                                            </p:cTn>
                                            <p:tgtEl>
                                              <p:spTgt spid="97"/>
                                            </p:tgtEl>
                                            <p:attrNameLst>
                                              <p:attrName>style.visibility</p:attrName>
                                            </p:attrNameLst>
                                          </p:cBhvr>
                                          <p:to>
                                            <p:strVal val="visible"/>
                                          </p:to>
                                        </p:set>
                                        <p:anim calcmode="lin" valueType="num" p14:bounceEnd="38000">
                                          <p:cBhvr additive="base">
                                            <p:cTn id="25" dur="2000" fill="hold"/>
                                            <p:tgtEl>
                                              <p:spTgt spid="97"/>
                                            </p:tgtEl>
                                            <p:attrNameLst>
                                              <p:attrName>ppt_x</p:attrName>
                                            </p:attrNameLst>
                                          </p:cBhvr>
                                          <p:tavLst>
                                            <p:tav tm="0">
                                              <p:val>
                                                <p:strVal val="0-#ppt_w/2"/>
                                              </p:val>
                                            </p:tav>
                                            <p:tav tm="100000">
                                              <p:val>
                                                <p:strVal val="#ppt_x"/>
                                              </p:val>
                                            </p:tav>
                                          </p:tavLst>
                                        </p:anim>
                                        <p:anim calcmode="lin" valueType="num" p14:bounceEnd="38000">
                                          <p:cBhvr additive="base">
                                            <p:cTn id="26" dur="2000" fill="hold"/>
                                            <p:tgtEl>
                                              <p:spTgt spid="97"/>
                                            </p:tgtEl>
                                            <p:attrNameLst>
                                              <p:attrName>ppt_y</p:attrName>
                                            </p:attrNameLst>
                                          </p:cBhvr>
                                          <p:tavLst>
                                            <p:tav tm="0">
                                              <p:val>
                                                <p:strVal val="1+#ppt_h/2"/>
                                              </p:val>
                                            </p:tav>
                                            <p:tav tm="100000">
                                              <p:val>
                                                <p:strVal val="#ppt_y"/>
                                              </p:val>
                                            </p:tav>
                                          </p:tavLst>
                                        </p:anim>
                                      </p:childTnLst>
                                    </p:cTn>
                                  </p:par>
                                  <p:par>
                                    <p:cTn id="27" presetID="2" presetClass="entr" presetSubtype="3" accel="52000" fill="hold" nodeType="withEffect" p14:presetBounceEnd="38000">
                                      <p:stCondLst>
                                        <p:cond delay="0"/>
                                      </p:stCondLst>
                                      <p:childTnLst>
                                        <p:set>
                                          <p:cBhvr>
                                            <p:cTn id="28" dur="1" fill="hold">
                                              <p:stCondLst>
                                                <p:cond delay="0"/>
                                              </p:stCondLst>
                                            </p:cTn>
                                            <p:tgtEl>
                                              <p:spTgt spid="84"/>
                                            </p:tgtEl>
                                            <p:attrNameLst>
                                              <p:attrName>style.visibility</p:attrName>
                                            </p:attrNameLst>
                                          </p:cBhvr>
                                          <p:to>
                                            <p:strVal val="visible"/>
                                          </p:to>
                                        </p:set>
                                        <p:anim calcmode="lin" valueType="num" p14:bounceEnd="38000">
                                          <p:cBhvr additive="base">
                                            <p:cTn id="29" dur="2000" fill="hold"/>
                                            <p:tgtEl>
                                              <p:spTgt spid="84"/>
                                            </p:tgtEl>
                                            <p:attrNameLst>
                                              <p:attrName>ppt_x</p:attrName>
                                            </p:attrNameLst>
                                          </p:cBhvr>
                                          <p:tavLst>
                                            <p:tav tm="0">
                                              <p:val>
                                                <p:strVal val="1+#ppt_w/2"/>
                                              </p:val>
                                            </p:tav>
                                            <p:tav tm="100000">
                                              <p:val>
                                                <p:strVal val="#ppt_x"/>
                                              </p:val>
                                            </p:tav>
                                          </p:tavLst>
                                        </p:anim>
                                        <p:anim calcmode="lin" valueType="num" p14:bounceEnd="38000">
                                          <p:cBhvr additive="base">
                                            <p:cTn id="30" dur="2000" fill="hold"/>
                                            <p:tgtEl>
                                              <p:spTgt spid="84"/>
                                            </p:tgtEl>
                                            <p:attrNameLst>
                                              <p:attrName>ppt_y</p:attrName>
                                            </p:attrNameLst>
                                          </p:cBhvr>
                                          <p:tavLst>
                                            <p:tav tm="0">
                                              <p:val>
                                                <p:strVal val="0-#ppt_h/2"/>
                                              </p:val>
                                            </p:tav>
                                            <p:tav tm="100000">
                                              <p:val>
                                                <p:strVal val="#ppt_y"/>
                                              </p:val>
                                            </p:tav>
                                          </p:tavLst>
                                        </p:anim>
                                      </p:childTnLst>
                                    </p:cTn>
                                  </p:par>
                                  <p:par>
                                    <p:cTn id="31" presetID="2" presetClass="entr" presetSubtype="12" accel="52000" fill="hold" nodeType="withEffect" p14:presetBounceEnd="38000">
                                      <p:stCondLst>
                                        <p:cond delay="0"/>
                                      </p:stCondLst>
                                      <p:childTnLst>
                                        <p:set>
                                          <p:cBhvr>
                                            <p:cTn id="32" dur="1" fill="hold">
                                              <p:stCondLst>
                                                <p:cond delay="0"/>
                                              </p:stCondLst>
                                            </p:cTn>
                                            <p:tgtEl>
                                              <p:spTgt spid="104"/>
                                            </p:tgtEl>
                                            <p:attrNameLst>
                                              <p:attrName>style.visibility</p:attrName>
                                            </p:attrNameLst>
                                          </p:cBhvr>
                                          <p:to>
                                            <p:strVal val="visible"/>
                                          </p:to>
                                        </p:set>
                                        <p:anim calcmode="lin" valueType="num" p14:bounceEnd="38000">
                                          <p:cBhvr additive="base">
                                            <p:cTn id="33" dur="2000" fill="hold"/>
                                            <p:tgtEl>
                                              <p:spTgt spid="104"/>
                                            </p:tgtEl>
                                            <p:attrNameLst>
                                              <p:attrName>ppt_x</p:attrName>
                                            </p:attrNameLst>
                                          </p:cBhvr>
                                          <p:tavLst>
                                            <p:tav tm="0">
                                              <p:val>
                                                <p:strVal val="0-#ppt_w/2"/>
                                              </p:val>
                                            </p:tav>
                                            <p:tav tm="100000">
                                              <p:val>
                                                <p:strVal val="#ppt_x"/>
                                              </p:val>
                                            </p:tav>
                                          </p:tavLst>
                                        </p:anim>
                                        <p:anim calcmode="lin" valueType="num" p14:bounceEnd="38000">
                                          <p:cBhvr additive="base">
                                            <p:cTn id="34" dur="2000" fill="hold"/>
                                            <p:tgtEl>
                                              <p:spTgt spid="104"/>
                                            </p:tgtEl>
                                            <p:attrNameLst>
                                              <p:attrName>ppt_y</p:attrName>
                                            </p:attrNameLst>
                                          </p:cBhvr>
                                          <p:tavLst>
                                            <p:tav tm="0">
                                              <p:val>
                                                <p:strVal val="1+#ppt_h/2"/>
                                              </p:val>
                                            </p:tav>
                                            <p:tav tm="100000">
                                              <p:val>
                                                <p:strVal val="#ppt_y"/>
                                              </p:val>
                                            </p:tav>
                                          </p:tavLst>
                                        </p:anim>
                                      </p:childTnLst>
                                    </p:cTn>
                                  </p:par>
                                  <p:par>
                                    <p:cTn id="35" presetID="42" presetClass="entr" presetSubtype="0" fill="hold" nodeType="withEffect">
                                      <p:stCondLst>
                                        <p:cond delay="1400"/>
                                      </p:stCondLst>
                                      <p:childTnLst>
                                        <p:set>
                                          <p:cBhvr>
                                            <p:cTn id="36" dur="1" fill="hold">
                                              <p:stCondLst>
                                                <p:cond delay="0"/>
                                              </p:stCondLst>
                                            </p:cTn>
                                            <p:tgtEl>
                                              <p:spTgt spid="111"/>
                                            </p:tgtEl>
                                            <p:attrNameLst>
                                              <p:attrName>style.visibility</p:attrName>
                                            </p:attrNameLst>
                                          </p:cBhvr>
                                          <p:to>
                                            <p:strVal val="visible"/>
                                          </p:to>
                                        </p:set>
                                        <p:animEffect transition="in" filter="fade">
                                          <p:cBhvr>
                                            <p:cTn id="37" dur="1000"/>
                                            <p:tgtEl>
                                              <p:spTgt spid="111"/>
                                            </p:tgtEl>
                                          </p:cBhvr>
                                        </p:animEffect>
                                        <p:anim calcmode="lin" valueType="num">
                                          <p:cBhvr>
                                            <p:cTn id="38" dur="1000" fill="hold"/>
                                            <p:tgtEl>
                                              <p:spTgt spid="111"/>
                                            </p:tgtEl>
                                            <p:attrNameLst>
                                              <p:attrName>ppt_x</p:attrName>
                                            </p:attrNameLst>
                                          </p:cBhvr>
                                          <p:tavLst>
                                            <p:tav tm="0">
                                              <p:val>
                                                <p:strVal val="#ppt_x"/>
                                              </p:val>
                                            </p:tav>
                                            <p:tav tm="100000">
                                              <p:val>
                                                <p:strVal val="#ppt_x"/>
                                              </p:val>
                                            </p:tav>
                                          </p:tavLst>
                                        </p:anim>
                                        <p:anim calcmode="lin" valueType="num">
                                          <p:cBhvr>
                                            <p:cTn id="39" dur="1000" fill="hold"/>
                                            <p:tgtEl>
                                              <p:spTgt spid="111"/>
                                            </p:tgtEl>
                                            <p:attrNameLst>
                                              <p:attrName>ppt_y</p:attrName>
                                            </p:attrNameLst>
                                          </p:cBhvr>
                                          <p:tavLst>
                                            <p:tav tm="0">
                                              <p:val>
                                                <p:strVal val="#ppt_y+.1"/>
                                              </p:val>
                                            </p:tav>
                                            <p:tav tm="100000">
                                              <p:val>
                                                <p:strVal val="#ppt_y"/>
                                              </p:val>
                                            </p:tav>
                                          </p:tavLst>
                                        </p:anim>
                                      </p:childTnLst>
                                    </p:cTn>
                                  </p:par>
                                  <p:par>
                                    <p:cTn id="40" presetID="47" presetClass="entr" presetSubtype="0" fill="hold" nodeType="withEffect">
                                      <p:stCondLst>
                                        <p:cond delay="1600"/>
                                      </p:stCondLst>
                                      <p:childTnLst>
                                        <p:set>
                                          <p:cBhvr>
                                            <p:cTn id="41" dur="1" fill="hold">
                                              <p:stCondLst>
                                                <p:cond delay="0"/>
                                              </p:stCondLst>
                                            </p:cTn>
                                            <p:tgtEl>
                                              <p:spTgt spid="114"/>
                                            </p:tgtEl>
                                            <p:attrNameLst>
                                              <p:attrName>style.visibility</p:attrName>
                                            </p:attrNameLst>
                                          </p:cBhvr>
                                          <p:to>
                                            <p:strVal val="visible"/>
                                          </p:to>
                                        </p:set>
                                        <p:animEffect transition="in" filter="fade">
                                          <p:cBhvr>
                                            <p:cTn id="42" dur="1000"/>
                                            <p:tgtEl>
                                              <p:spTgt spid="114"/>
                                            </p:tgtEl>
                                          </p:cBhvr>
                                        </p:animEffect>
                                        <p:anim calcmode="lin" valueType="num">
                                          <p:cBhvr>
                                            <p:cTn id="43" dur="1000" fill="hold"/>
                                            <p:tgtEl>
                                              <p:spTgt spid="114"/>
                                            </p:tgtEl>
                                            <p:attrNameLst>
                                              <p:attrName>ppt_x</p:attrName>
                                            </p:attrNameLst>
                                          </p:cBhvr>
                                          <p:tavLst>
                                            <p:tav tm="0">
                                              <p:val>
                                                <p:strVal val="#ppt_x"/>
                                              </p:val>
                                            </p:tav>
                                            <p:tav tm="100000">
                                              <p:val>
                                                <p:strVal val="#ppt_x"/>
                                              </p:val>
                                            </p:tav>
                                          </p:tavLst>
                                        </p:anim>
                                        <p:anim calcmode="lin" valueType="num">
                                          <p:cBhvr>
                                            <p:cTn id="44" dur="1000" fill="hold"/>
                                            <p:tgtEl>
                                              <p:spTgt spid="114"/>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1800"/>
                                      </p:stCondLst>
                                      <p:childTnLst>
                                        <p:set>
                                          <p:cBhvr>
                                            <p:cTn id="46" dur="1" fill="hold">
                                              <p:stCondLst>
                                                <p:cond delay="0"/>
                                              </p:stCondLst>
                                            </p:cTn>
                                            <p:tgtEl>
                                              <p:spTgt spid="117"/>
                                            </p:tgtEl>
                                            <p:attrNameLst>
                                              <p:attrName>style.visibility</p:attrName>
                                            </p:attrNameLst>
                                          </p:cBhvr>
                                          <p:to>
                                            <p:strVal val="visible"/>
                                          </p:to>
                                        </p:set>
                                        <p:animEffect transition="in" filter="fade">
                                          <p:cBhvr>
                                            <p:cTn id="47" dur="1000"/>
                                            <p:tgtEl>
                                              <p:spTgt spid="117"/>
                                            </p:tgtEl>
                                          </p:cBhvr>
                                        </p:animEffect>
                                        <p:anim calcmode="lin" valueType="num">
                                          <p:cBhvr>
                                            <p:cTn id="48" dur="1000" fill="hold"/>
                                            <p:tgtEl>
                                              <p:spTgt spid="117"/>
                                            </p:tgtEl>
                                            <p:attrNameLst>
                                              <p:attrName>ppt_x</p:attrName>
                                            </p:attrNameLst>
                                          </p:cBhvr>
                                          <p:tavLst>
                                            <p:tav tm="0">
                                              <p:val>
                                                <p:strVal val="#ppt_x"/>
                                              </p:val>
                                            </p:tav>
                                            <p:tav tm="100000">
                                              <p:val>
                                                <p:strVal val="#ppt_x"/>
                                              </p:val>
                                            </p:tav>
                                          </p:tavLst>
                                        </p:anim>
                                        <p:anim calcmode="lin" valueType="num">
                                          <p:cBhvr>
                                            <p:cTn id="49" dur="1000" fill="hold"/>
                                            <p:tgtEl>
                                              <p:spTgt spid="117"/>
                                            </p:tgtEl>
                                            <p:attrNameLst>
                                              <p:attrName>ppt_y</p:attrName>
                                            </p:attrNameLst>
                                          </p:cBhvr>
                                          <p:tavLst>
                                            <p:tav tm="0">
                                              <p:val>
                                                <p:strVal val="#ppt_y+.1"/>
                                              </p:val>
                                            </p:tav>
                                            <p:tav tm="100000">
                                              <p:val>
                                                <p:strVal val="#ppt_y"/>
                                              </p:val>
                                            </p:tav>
                                          </p:tavLst>
                                        </p:anim>
                                      </p:childTnLst>
                                    </p:cTn>
                                  </p:par>
                                  <p:par>
                                    <p:cTn id="50" presetID="47" presetClass="entr" presetSubtype="0" fill="hold" nodeType="withEffect">
                                      <p:stCondLst>
                                        <p:cond delay="2000"/>
                                      </p:stCondLst>
                                      <p:childTnLst>
                                        <p:set>
                                          <p:cBhvr>
                                            <p:cTn id="51" dur="1" fill="hold">
                                              <p:stCondLst>
                                                <p:cond delay="0"/>
                                              </p:stCondLst>
                                            </p:cTn>
                                            <p:tgtEl>
                                              <p:spTgt spid="120"/>
                                            </p:tgtEl>
                                            <p:attrNameLst>
                                              <p:attrName>style.visibility</p:attrName>
                                            </p:attrNameLst>
                                          </p:cBhvr>
                                          <p:to>
                                            <p:strVal val="visible"/>
                                          </p:to>
                                        </p:set>
                                        <p:animEffect transition="in" filter="fade">
                                          <p:cBhvr>
                                            <p:cTn id="52" dur="1000"/>
                                            <p:tgtEl>
                                              <p:spTgt spid="120"/>
                                            </p:tgtEl>
                                          </p:cBhvr>
                                        </p:animEffect>
                                        <p:anim calcmode="lin" valueType="num">
                                          <p:cBhvr>
                                            <p:cTn id="53" dur="1000" fill="hold"/>
                                            <p:tgtEl>
                                              <p:spTgt spid="120"/>
                                            </p:tgtEl>
                                            <p:attrNameLst>
                                              <p:attrName>ppt_x</p:attrName>
                                            </p:attrNameLst>
                                          </p:cBhvr>
                                          <p:tavLst>
                                            <p:tav tm="0">
                                              <p:val>
                                                <p:strVal val="#ppt_x"/>
                                              </p:val>
                                            </p:tav>
                                            <p:tav tm="100000">
                                              <p:val>
                                                <p:strVal val="#ppt_x"/>
                                              </p:val>
                                            </p:tav>
                                          </p:tavLst>
                                        </p:anim>
                                        <p:anim calcmode="lin" valueType="num">
                                          <p:cBhvr>
                                            <p:cTn id="54"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35000"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2000" fill="hold"/>
                                            <p:tgtEl>
                                              <p:spTgt spid="18"/>
                                            </p:tgtEl>
                                            <p:attrNameLst>
                                              <p:attrName>ppt_x</p:attrName>
                                            </p:attrNameLst>
                                          </p:cBhvr>
                                          <p:tavLst>
                                            <p:tav tm="0">
                                              <p:val>
                                                <p:strVal val="#ppt_x"/>
                                              </p:val>
                                            </p:tav>
                                            <p:tav tm="100000">
                                              <p:val>
                                                <p:strVal val="#ppt_x"/>
                                              </p:val>
                                            </p:tav>
                                          </p:tavLst>
                                        </p:anim>
                                        <p:anim calcmode="lin" valueType="num">
                                          <p:cBhvr additive="base">
                                            <p:cTn id="8" dur="2000" fill="hold"/>
                                            <p:tgtEl>
                                              <p:spTgt spid="18"/>
                                            </p:tgtEl>
                                            <p:attrNameLst>
                                              <p:attrName>ppt_y</p:attrName>
                                            </p:attrNameLst>
                                          </p:cBhvr>
                                          <p:tavLst>
                                            <p:tav tm="0">
                                              <p:val>
                                                <p:strVal val="0-#ppt_h/2"/>
                                              </p:val>
                                            </p:tav>
                                            <p:tav tm="100000">
                                              <p:val>
                                                <p:strVal val="#ppt_y"/>
                                              </p:val>
                                            </p:tav>
                                          </p:tavLst>
                                        </p:anim>
                                      </p:childTnLst>
                                    </p:cTn>
                                  </p:par>
                                  <p:par>
                                    <p:cTn id="9" presetID="56" presetClass="entr" presetSubtype="0" fill="hold" grpId="0" nodeType="withEffect">
                                      <p:stCondLst>
                                        <p:cond delay="1000"/>
                                      </p:stCondLst>
                                      <p:iterate type="lt">
                                        <p:tmPct val="10000"/>
                                      </p:iterate>
                                      <p:childTnLst>
                                        <p:set>
                                          <p:cBhvr>
                                            <p:cTn id="10" dur="1" fill="hold">
                                              <p:stCondLst>
                                                <p:cond delay="0"/>
                                              </p:stCondLst>
                                            </p:cTn>
                                            <p:tgtEl>
                                              <p:spTgt spid="21"/>
                                            </p:tgtEl>
                                            <p:attrNameLst>
                                              <p:attrName>style.visibility</p:attrName>
                                            </p:attrNameLst>
                                          </p:cBhvr>
                                          <p:to>
                                            <p:strVal val="visible"/>
                                          </p:to>
                                        </p:set>
                                        <p:anim by="(-#ppt_w*2)" calcmode="lin" valueType="num">
                                          <p:cBhvr rctx="PPT">
                                            <p:cTn id="11" dur="500" autoRev="1" fill="hold">
                                              <p:stCondLst>
                                                <p:cond delay="0"/>
                                              </p:stCondLst>
                                            </p:cTn>
                                            <p:tgtEl>
                                              <p:spTgt spid="21"/>
                                            </p:tgtEl>
                                            <p:attrNameLst>
                                              <p:attrName>ppt_w</p:attrName>
                                            </p:attrNameLst>
                                          </p:cBhvr>
                                        </p:anim>
                                        <p:anim by="(#ppt_w*0.50)" calcmode="lin" valueType="num">
                                          <p:cBhvr>
                                            <p:cTn id="12" dur="500" decel="50000" autoRev="1" fill="hold">
                                              <p:stCondLst>
                                                <p:cond delay="0"/>
                                              </p:stCondLst>
                                            </p:cTn>
                                            <p:tgtEl>
                                              <p:spTgt spid="21"/>
                                            </p:tgtEl>
                                            <p:attrNameLst>
                                              <p:attrName>ppt_x</p:attrName>
                                            </p:attrNameLst>
                                          </p:cBhvr>
                                        </p:anim>
                                        <p:anim from="(-#ppt_h/2)" to="(#ppt_y)" calcmode="lin" valueType="num">
                                          <p:cBhvr>
                                            <p:cTn id="13" dur="1000" fill="hold">
                                              <p:stCondLst>
                                                <p:cond delay="0"/>
                                              </p:stCondLst>
                                            </p:cTn>
                                            <p:tgtEl>
                                              <p:spTgt spid="21"/>
                                            </p:tgtEl>
                                            <p:attrNameLst>
                                              <p:attrName>ppt_y</p:attrName>
                                            </p:attrNameLst>
                                          </p:cBhvr>
                                        </p:anim>
                                        <p:animRot by="21600000">
                                          <p:cBhvr>
                                            <p:cTn id="14" dur="1000" fill="hold">
                                              <p:stCondLst>
                                                <p:cond delay="0"/>
                                              </p:stCondLst>
                                            </p:cTn>
                                            <p:tgtEl>
                                              <p:spTgt spid="21"/>
                                            </p:tgtEl>
                                            <p:attrNameLst>
                                              <p:attrName>r</p:attrName>
                                            </p:attrNameLst>
                                          </p:cBhvr>
                                        </p:animRot>
                                      </p:childTnLst>
                                    </p:cTn>
                                  </p:par>
                                  <p:par>
                                    <p:cTn id="15" presetID="22" presetClass="entr" presetSubtype="8" fill="hold" grpId="0" nodeType="withEffect">
                                      <p:stCondLst>
                                        <p:cond delay="1500"/>
                                      </p:stCondLst>
                                      <p:childTnLst>
                                        <p:set>
                                          <p:cBhvr>
                                            <p:cTn id="16" dur="1" fill="hold">
                                              <p:stCondLst>
                                                <p:cond delay="0"/>
                                              </p:stCondLst>
                                            </p:cTn>
                                            <p:tgtEl>
                                              <p:spTgt spid="22"/>
                                            </p:tgtEl>
                                            <p:attrNameLst>
                                              <p:attrName>style.visibility</p:attrName>
                                            </p:attrNameLst>
                                          </p:cBhvr>
                                          <p:to>
                                            <p:strVal val="visible"/>
                                          </p:to>
                                        </p:set>
                                        <p:animEffect transition="in" filter="wipe(left)">
                                          <p:cBhvr>
                                            <p:cTn id="17" dur="500"/>
                                            <p:tgtEl>
                                              <p:spTgt spid="22"/>
                                            </p:tgtEl>
                                          </p:cBhvr>
                                        </p:animEffect>
                                      </p:childTnLst>
                                    </p:cTn>
                                  </p:par>
                                </p:childTnLst>
                              </p:cTn>
                            </p:par>
                            <p:par>
                              <p:cTn id="18" fill="hold">
                                <p:stCondLst>
                                  <p:cond delay="0"/>
                                </p:stCondLst>
                                <p:childTnLst>
                                  <p:par>
                                    <p:cTn id="19" presetID="2" presetClass="entr" presetSubtype="3" accel="52000"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2000" fill="hold"/>
                                            <p:tgtEl>
                                              <p:spTgt spid="91"/>
                                            </p:tgtEl>
                                            <p:attrNameLst>
                                              <p:attrName>ppt_x</p:attrName>
                                            </p:attrNameLst>
                                          </p:cBhvr>
                                          <p:tavLst>
                                            <p:tav tm="0">
                                              <p:val>
                                                <p:strVal val="1+#ppt_w/2"/>
                                              </p:val>
                                            </p:tav>
                                            <p:tav tm="100000">
                                              <p:val>
                                                <p:strVal val="#ppt_x"/>
                                              </p:val>
                                            </p:tav>
                                          </p:tavLst>
                                        </p:anim>
                                        <p:anim calcmode="lin" valueType="num">
                                          <p:cBhvr additive="base">
                                            <p:cTn id="22" dur="2000" fill="hold"/>
                                            <p:tgtEl>
                                              <p:spTgt spid="91"/>
                                            </p:tgtEl>
                                            <p:attrNameLst>
                                              <p:attrName>ppt_y</p:attrName>
                                            </p:attrNameLst>
                                          </p:cBhvr>
                                          <p:tavLst>
                                            <p:tav tm="0">
                                              <p:val>
                                                <p:strVal val="0-#ppt_h/2"/>
                                              </p:val>
                                            </p:tav>
                                            <p:tav tm="100000">
                                              <p:val>
                                                <p:strVal val="#ppt_y"/>
                                              </p:val>
                                            </p:tav>
                                          </p:tavLst>
                                        </p:anim>
                                      </p:childTnLst>
                                    </p:cTn>
                                  </p:par>
                                  <p:par>
                                    <p:cTn id="23" presetID="2" presetClass="entr" presetSubtype="12" accel="52000" fill="hold" nodeType="withEffect">
                                      <p:stCondLst>
                                        <p:cond delay="0"/>
                                      </p:stCondLst>
                                      <p:childTnLst>
                                        <p:set>
                                          <p:cBhvr>
                                            <p:cTn id="24" dur="1" fill="hold">
                                              <p:stCondLst>
                                                <p:cond delay="0"/>
                                              </p:stCondLst>
                                            </p:cTn>
                                            <p:tgtEl>
                                              <p:spTgt spid="97"/>
                                            </p:tgtEl>
                                            <p:attrNameLst>
                                              <p:attrName>style.visibility</p:attrName>
                                            </p:attrNameLst>
                                          </p:cBhvr>
                                          <p:to>
                                            <p:strVal val="visible"/>
                                          </p:to>
                                        </p:set>
                                        <p:anim calcmode="lin" valueType="num">
                                          <p:cBhvr additive="base">
                                            <p:cTn id="25" dur="2000" fill="hold"/>
                                            <p:tgtEl>
                                              <p:spTgt spid="97"/>
                                            </p:tgtEl>
                                            <p:attrNameLst>
                                              <p:attrName>ppt_x</p:attrName>
                                            </p:attrNameLst>
                                          </p:cBhvr>
                                          <p:tavLst>
                                            <p:tav tm="0">
                                              <p:val>
                                                <p:strVal val="0-#ppt_w/2"/>
                                              </p:val>
                                            </p:tav>
                                            <p:tav tm="100000">
                                              <p:val>
                                                <p:strVal val="#ppt_x"/>
                                              </p:val>
                                            </p:tav>
                                          </p:tavLst>
                                        </p:anim>
                                        <p:anim calcmode="lin" valueType="num">
                                          <p:cBhvr additive="base">
                                            <p:cTn id="26" dur="2000" fill="hold"/>
                                            <p:tgtEl>
                                              <p:spTgt spid="97"/>
                                            </p:tgtEl>
                                            <p:attrNameLst>
                                              <p:attrName>ppt_y</p:attrName>
                                            </p:attrNameLst>
                                          </p:cBhvr>
                                          <p:tavLst>
                                            <p:tav tm="0">
                                              <p:val>
                                                <p:strVal val="1+#ppt_h/2"/>
                                              </p:val>
                                            </p:tav>
                                            <p:tav tm="100000">
                                              <p:val>
                                                <p:strVal val="#ppt_y"/>
                                              </p:val>
                                            </p:tav>
                                          </p:tavLst>
                                        </p:anim>
                                      </p:childTnLst>
                                    </p:cTn>
                                  </p:par>
                                  <p:par>
                                    <p:cTn id="27" presetID="2" presetClass="entr" presetSubtype="3" accel="52000" fill="hold" nodeType="withEffect">
                                      <p:stCondLst>
                                        <p:cond delay="0"/>
                                      </p:stCondLst>
                                      <p:childTnLst>
                                        <p:set>
                                          <p:cBhvr>
                                            <p:cTn id="28" dur="1" fill="hold">
                                              <p:stCondLst>
                                                <p:cond delay="0"/>
                                              </p:stCondLst>
                                            </p:cTn>
                                            <p:tgtEl>
                                              <p:spTgt spid="84"/>
                                            </p:tgtEl>
                                            <p:attrNameLst>
                                              <p:attrName>style.visibility</p:attrName>
                                            </p:attrNameLst>
                                          </p:cBhvr>
                                          <p:to>
                                            <p:strVal val="visible"/>
                                          </p:to>
                                        </p:set>
                                        <p:anim calcmode="lin" valueType="num">
                                          <p:cBhvr additive="base">
                                            <p:cTn id="29" dur="2000" fill="hold"/>
                                            <p:tgtEl>
                                              <p:spTgt spid="84"/>
                                            </p:tgtEl>
                                            <p:attrNameLst>
                                              <p:attrName>ppt_x</p:attrName>
                                            </p:attrNameLst>
                                          </p:cBhvr>
                                          <p:tavLst>
                                            <p:tav tm="0">
                                              <p:val>
                                                <p:strVal val="1+#ppt_w/2"/>
                                              </p:val>
                                            </p:tav>
                                            <p:tav tm="100000">
                                              <p:val>
                                                <p:strVal val="#ppt_x"/>
                                              </p:val>
                                            </p:tav>
                                          </p:tavLst>
                                        </p:anim>
                                        <p:anim calcmode="lin" valueType="num">
                                          <p:cBhvr additive="base">
                                            <p:cTn id="30" dur="2000" fill="hold"/>
                                            <p:tgtEl>
                                              <p:spTgt spid="84"/>
                                            </p:tgtEl>
                                            <p:attrNameLst>
                                              <p:attrName>ppt_y</p:attrName>
                                            </p:attrNameLst>
                                          </p:cBhvr>
                                          <p:tavLst>
                                            <p:tav tm="0">
                                              <p:val>
                                                <p:strVal val="0-#ppt_h/2"/>
                                              </p:val>
                                            </p:tav>
                                            <p:tav tm="100000">
                                              <p:val>
                                                <p:strVal val="#ppt_y"/>
                                              </p:val>
                                            </p:tav>
                                          </p:tavLst>
                                        </p:anim>
                                      </p:childTnLst>
                                    </p:cTn>
                                  </p:par>
                                  <p:par>
                                    <p:cTn id="31" presetID="2" presetClass="entr" presetSubtype="12" accel="52000" fill="hold" nodeType="withEffect">
                                      <p:stCondLst>
                                        <p:cond delay="0"/>
                                      </p:stCondLst>
                                      <p:childTnLst>
                                        <p:set>
                                          <p:cBhvr>
                                            <p:cTn id="32" dur="1" fill="hold">
                                              <p:stCondLst>
                                                <p:cond delay="0"/>
                                              </p:stCondLst>
                                            </p:cTn>
                                            <p:tgtEl>
                                              <p:spTgt spid="104"/>
                                            </p:tgtEl>
                                            <p:attrNameLst>
                                              <p:attrName>style.visibility</p:attrName>
                                            </p:attrNameLst>
                                          </p:cBhvr>
                                          <p:to>
                                            <p:strVal val="visible"/>
                                          </p:to>
                                        </p:set>
                                        <p:anim calcmode="lin" valueType="num">
                                          <p:cBhvr additive="base">
                                            <p:cTn id="33" dur="2000" fill="hold"/>
                                            <p:tgtEl>
                                              <p:spTgt spid="104"/>
                                            </p:tgtEl>
                                            <p:attrNameLst>
                                              <p:attrName>ppt_x</p:attrName>
                                            </p:attrNameLst>
                                          </p:cBhvr>
                                          <p:tavLst>
                                            <p:tav tm="0">
                                              <p:val>
                                                <p:strVal val="0-#ppt_w/2"/>
                                              </p:val>
                                            </p:tav>
                                            <p:tav tm="100000">
                                              <p:val>
                                                <p:strVal val="#ppt_x"/>
                                              </p:val>
                                            </p:tav>
                                          </p:tavLst>
                                        </p:anim>
                                        <p:anim calcmode="lin" valueType="num">
                                          <p:cBhvr additive="base">
                                            <p:cTn id="34" dur="2000" fill="hold"/>
                                            <p:tgtEl>
                                              <p:spTgt spid="104"/>
                                            </p:tgtEl>
                                            <p:attrNameLst>
                                              <p:attrName>ppt_y</p:attrName>
                                            </p:attrNameLst>
                                          </p:cBhvr>
                                          <p:tavLst>
                                            <p:tav tm="0">
                                              <p:val>
                                                <p:strVal val="1+#ppt_h/2"/>
                                              </p:val>
                                            </p:tav>
                                            <p:tav tm="100000">
                                              <p:val>
                                                <p:strVal val="#ppt_y"/>
                                              </p:val>
                                            </p:tav>
                                          </p:tavLst>
                                        </p:anim>
                                      </p:childTnLst>
                                    </p:cTn>
                                  </p:par>
                                  <p:par>
                                    <p:cTn id="35" presetID="42" presetClass="entr" presetSubtype="0" fill="hold" nodeType="withEffect">
                                      <p:stCondLst>
                                        <p:cond delay="1400"/>
                                      </p:stCondLst>
                                      <p:childTnLst>
                                        <p:set>
                                          <p:cBhvr>
                                            <p:cTn id="36" dur="1" fill="hold">
                                              <p:stCondLst>
                                                <p:cond delay="0"/>
                                              </p:stCondLst>
                                            </p:cTn>
                                            <p:tgtEl>
                                              <p:spTgt spid="111"/>
                                            </p:tgtEl>
                                            <p:attrNameLst>
                                              <p:attrName>style.visibility</p:attrName>
                                            </p:attrNameLst>
                                          </p:cBhvr>
                                          <p:to>
                                            <p:strVal val="visible"/>
                                          </p:to>
                                        </p:set>
                                        <p:animEffect transition="in" filter="fade">
                                          <p:cBhvr>
                                            <p:cTn id="37" dur="1000"/>
                                            <p:tgtEl>
                                              <p:spTgt spid="111"/>
                                            </p:tgtEl>
                                          </p:cBhvr>
                                        </p:animEffect>
                                        <p:anim calcmode="lin" valueType="num">
                                          <p:cBhvr>
                                            <p:cTn id="38" dur="1000" fill="hold"/>
                                            <p:tgtEl>
                                              <p:spTgt spid="111"/>
                                            </p:tgtEl>
                                            <p:attrNameLst>
                                              <p:attrName>ppt_x</p:attrName>
                                            </p:attrNameLst>
                                          </p:cBhvr>
                                          <p:tavLst>
                                            <p:tav tm="0">
                                              <p:val>
                                                <p:strVal val="#ppt_x"/>
                                              </p:val>
                                            </p:tav>
                                            <p:tav tm="100000">
                                              <p:val>
                                                <p:strVal val="#ppt_x"/>
                                              </p:val>
                                            </p:tav>
                                          </p:tavLst>
                                        </p:anim>
                                        <p:anim calcmode="lin" valueType="num">
                                          <p:cBhvr>
                                            <p:cTn id="39" dur="1000" fill="hold"/>
                                            <p:tgtEl>
                                              <p:spTgt spid="111"/>
                                            </p:tgtEl>
                                            <p:attrNameLst>
                                              <p:attrName>ppt_y</p:attrName>
                                            </p:attrNameLst>
                                          </p:cBhvr>
                                          <p:tavLst>
                                            <p:tav tm="0">
                                              <p:val>
                                                <p:strVal val="#ppt_y+.1"/>
                                              </p:val>
                                            </p:tav>
                                            <p:tav tm="100000">
                                              <p:val>
                                                <p:strVal val="#ppt_y"/>
                                              </p:val>
                                            </p:tav>
                                          </p:tavLst>
                                        </p:anim>
                                      </p:childTnLst>
                                    </p:cTn>
                                  </p:par>
                                  <p:par>
                                    <p:cTn id="40" presetID="47" presetClass="entr" presetSubtype="0" fill="hold" nodeType="withEffect">
                                      <p:stCondLst>
                                        <p:cond delay="1600"/>
                                      </p:stCondLst>
                                      <p:childTnLst>
                                        <p:set>
                                          <p:cBhvr>
                                            <p:cTn id="41" dur="1" fill="hold">
                                              <p:stCondLst>
                                                <p:cond delay="0"/>
                                              </p:stCondLst>
                                            </p:cTn>
                                            <p:tgtEl>
                                              <p:spTgt spid="114"/>
                                            </p:tgtEl>
                                            <p:attrNameLst>
                                              <p:attrName>style.visibility</p:attrName>
                                            </p:attrNameLst>
                                          </p:cBhvr>
                                          <p:to>
                                            <p:strVal val="visible"/>
                                          </p:to>
                                        </p:set>
                                        <p:animEffect transition="in" filter="fade">
                                          <p:cBhvr>
                                            <p:cTn id="42" dur="1000"/>
                                            <p:tgtEl>
                                              <p:spTgt spid="114"/>
                                            </p:tgtEl>
                                          </p:cBhvr>
                                        </p:animEffect>
                                        <p:anim calcmode="lin" valueType="num">
                                          <p:cBhvr>
                                            <p:cTn id="43" dur="1000" fill="hold"/>
                                            <p:tgtEl>
                                              <p:spTgt spid="114"/>
                                            </p:tgtEl>
                                            <p:attrNameLst>
                                              <p:attrName>ppt_x</p:attrName>
                                            </p:attrNameLst>
                                          </p:cBhvr>
                                          <p:tavLst>
                                            <p:tav tm="0">
                                              <p:val>
                                                <p:strVal val="#ppt_x"/>
                                              </p:val>
                                            </p:tav>
                                            <p:tav tm="100000">
                                              <p:val>
                                                <p:strVal val="#ppt_x"/>
                                              </p:val>
                                            </p:tav>
                                          </p:tavLst>
                                        </p:anim>
                                        <p:anim calcmode="lin" valueType="num">
                                          <p:cBhvr>
                                            <p:cTn id="44" dur="1000" fill="hold"/>
                                            <p:tgtEl>
                                              <p:spTgt spid="114"/>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1800"/>
                                      </p:stCondLst>
                                      <p:childTnLst>
                                        <p:set>
                                          <p:cBhvr>
                                            <p:cTn id="46" dur="1" fill="hold">
                                              <p:stCondLst>
                                                <p:cond delay="0"/>
                                              </p:stCondLst>
                                            </p:cTn>
                                            <p:tgtEl>
                                              <p:spTgt spid="117"/>
                                            </p:tgtEl>
                                            <p:attrNameLst>
                                              <p:attrName>style.visibility</p:attrName>
                                            </p:attrNameLst>
                                          </p:cBhvr>
                                          <p:to>
                                            <p:strVal val="visible"/>
                                          </p:to>
                                        </p:set>
                                        <p:animEffect transition="in" filter="fade">
                                          <p:cBhvr>
                                            <p:cTn id="47" dur="1000"/>
                                            <p:tgtEl>
                                              <p:spTgt spid="117"/>
                                            </p:tgtEl>
                                          </p:cBhvr>
                                        </p:animEffect>
                                        <p:anim calcmode="lin" valueType="num">
                                          <p:cBhvr>
                                            <p:cTn id="48" dur="1000" fill="hold"/>
                                            <p:tgtEl>
                                              <p:spTgt spid="117"/>
                                            </p:tgtEl>
                                            <p:attrNameLst>
                                              <p:attrName>ppt_x</p:attrName>
                                            </p:attrNameLst>
                                          </p:cBhvr>
                                          <p:tavLst>
                                            <p:tav tm="0">
                                              <p:val>
                                                <p:strVal val="#ppt_x"/>
                                              </p:val>
                                            </p:tav>
                                            <p:tav tm="100000">
                                              <p:val>
                                                <p:strVal val="#ppt_x"/>
                                              </p:val>
                                            </p:tav>
                                          </p:tavLst>
                                        </p:anim>
                                        <p:anim calcmode="lin" valueType="num">
                                          <p:cBhvr>
                                            <p:cTn id="49" dur="1000" fill="hold"/>
                                            <p:tgtEl>
                                              <p:spTgt spid="117"/>
                                            </p:tgtEl>
                                            <p:attrNameLst>
                                              <p:attrName>ppt_y</p:attrName>
                                            </p:attrNameLst>
                                          </p:cBhvr>
                                          <p:tavLst>
                                            <p:tav tm="0">
                                              <p:val>
                                                <p:strVal val="#ppt_y+.1"/>
                                              </p:val>
                                            </p:tav>
                                            <p:tav tm="100000">
                                              <p:val>
                                                <p:strVal val="#ppt_y"/>
                                              </p:val>
                                            </p:tav>
                                          </p:tavLst>
                                        </p:anim>
                                      </p:childTnLst>
                                    </p:cTn>
                                  </p:par>
                                  <p:par>
                                    <p:cTn id="50" presetID="47" presetClass="entr" presetSubtype="0" fill="hold" nodeType="withEffect">
                                      <p:stCondLst>
                                        <p:cond delay="2000"/>
                                      </p:stCondLst>
                                      <p:childTnLst>
                                        <p:set>
                                          <p:cBhvr>
                                            <p:cTn id="51" dur="1" fill="hold">
                                              <p:stCondLst>
                                                <p:cond delay="0"/>
                                              </p:stCondLst>
                                            </p:cTn>
                                            <p:tgtEl>
                                              <p:spTgt spid="120"/>
                                            </p:tgtEl>
                                            <p:attrNameLst>
                                              <p:attrName>style.visibility</p:attrName>
                                            </p:attrNameLst>
                                          </p:cBhvr>
                                          <p:to>
                                            <p:strVal val="visible"/>
                                          </p:to>
                                        </p:set>
                                        <p:animEffect transition="in" filter="fade">
                                          <p:cBhvr>
                                            <p:cTn id="52" dur="1000"/>
                                            <p:tgtEl>
                                              <p:spTgt spid="120"/>
                                            </p:tgtEl>
                                          </p:cBhvr>
                                        </p:animEffect>
                                        <p:anim calcmode="lin" valueType="num">
                                          <p:cBhvr>
                                            <p:cTn id="53" dur="1000" fill="hold"/>
                                            <p:tgtEl>
                                              <p:spTgt spid="120"/>
                                            </p:tgtEl>
                                            <p:attrNameLst>
                                              <p:attrName>ppt_x</p:attrName>
                                            </p:attrNameLst>
                                          </p:cBhvr>
                                          <p:tavLst>
                                            <p:tav tm="0">
                                              <p:val>
                                                <p:strVal val="#ppt_x"/>
                                              </p:val>
                                            </p:tav>
                                            <p:tav tm="100000">
                                              <p:val>
                                                <p:strVal val="#ppt_x"/>
                                              </p:val>
                                            </p:tav>
                                          </p:tavLst>
                                        </p:anim>
                                        <p:anim calcmode="lin" valueType="num">
                                          <p:cBhvr>
                                            <p:cTn id="54"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p:cNvPicPr>
            <a:picLocks noChangeAspect="1"/>
          </p:cNvPicPr>
          <p:nvPr/>
        </p:nvPicPr>
        <p:blipFill rotWithShape="1">
          <a:blip r:embed="rId3" cstate="print">
            <a:extLst>
              <a:ext uri="{BEBA8EAE-BF5A-486C-A8C5-ECC9F3942E4B}">
                <a14:imgProps xmlns:a14="http://schemas.microsoft.com/office/drawing/2010/main">
                  <a14:imgLayer r:embed="rId4">
                    <a14:imgEffect>
                      <a14:artisticBlur/>
                    </a14:imgEffect>
                  </a14:imgLayer>
                </a14:imgProps>
              </a:ext>
              <a:ext uri="{28A0092B-C50C-407E-A947-70E740481C1C}">
                <a14:useLocalDpi xmlns:a14="http://schemas.microsoft.com/office/drawing/2010/main" val="0"/>
              </a:ext>
            </a:extLst>
          </a:blip>
          <a:srcRect/>
          <a:stretch>
            <a:fillRect/>
          </a:stretch>
        </p:blipFill>
        <p:spPr>
          <a:xfrm>
            <a:off x="-12700" y="-12700"/>
            <a:ext cx="9156700" cy="5156200"/>
          </a:xfrm>
          <a:prstGeom prst="rect">
            <a:avLst/>
          </a:prstGeom>
        </p:spPr>
      </p:pic>
      <p:sp>
        <p:nvSpPr>
          <p:cNvPr id="17" name="矩形 16"/>
          <p:cNvSpPr/>
          <p:nvPr/>
        </p:nvSpPr>
        <p:spPr>
          <a:xfrm>
            <a:off x="0" y="990600"/>
            <a:ext cx="9156700" cy="3324676"/>
          </a:xfrm>
          <a:prstGeom prst="rect">
            <a:avLst/>
          </a:prstGeom>
          <a:solidFill>
            <a:schemeClr val="bg1">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TextBox 11"/>
          <p:cNvSpPr txBox="1"/>
          <p:nvPr/>
        </p:nvSpPr>
        <p:spPr>
          <a:xfrm>
            <a:off x="3851922" y="1707654"/>
            <a:ext cx="2954655" cy="1077218"/>
          </a:xfrm>
          <a:prstGeom prst="rect">
            <a:avLst/>
          </a:prstGeom>
          <a:noFill/>
        </p:spPr>
        <p:txBody>
          <a:bodyPr wrap="none" rtlCol="0">
            <a:spAutoFit/>
          </a:bodyPr>
          <a:lstStyle/>
          <a:p>
            <a:pPr marL="0" marR="0" lvl="1" indent="0" algn="l" defTabSz="914400" rtl="0" eaLnBrk="1" fontAlgn="base" latinLnBrk="0" hangingPunct="1">
              <a:lnSpc>
                <a:spcPct val="100000"/>
              </a:lnSpc>
              <a:spcBef>
                <a:spcPct val="0"/>
              </a:spcBef>
              <a:spcAft>
                <a:spcPct val="0"/>
              </a:spcAft>
              <a:buClrTx/>
              <a:buSzTx/>
              <a:buFontTx/>
              <a:buNone/>
              <a:defRPr/>
            </a:pPr>
            <a:r>
              <a:rPr kumimoji="0" lang="zh-CN" altLang="en-US" sz="1400" b="1"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rPr>
              <a:t> </a:t>
            </a:r>
            <a:r>
              <a:rPr kumimoji="0" lang="zh-CN" altLang="en-US" sz="2800" b="1"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rPr>
              <a:t>第一部分</a:t>
            </a:r>
            <a:endParaRPr kumimoji="0" lang="en-US" altLang="zh-CN" sz="2800" b="1"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endParaRPr>
          </a:p>
          <a:p>
            <a:pPr marL="0" marR="0" lvl="1" indent="0" algn="ctr" defTabSz="914400" rtl="0" eaLnBrk="1" fontAlgn="base" latinLnBrk="0" hangingPunct="1">
              <a:lnSpc>
                <a:spcPct val="100000"/>
              </a:lnSpc>
              <a:spcBef>
                <a:spcPct val="0"/>
              </a:spcBef>
              <a:spcAft>
                <a:spcPct val="0"/>
              </a:spcAft>
              <a:buClrTx/>
              <a:buSzTx/>
              <a:buFontTx/>
              <a:buNone/>
              <a:defRPr/>
            </a:pPr>
            <a:r>
              <a:rPr kumimoji="0" lang="zh-CN" altLang="en-US" sz="3600" b="1" i="0" u="none" strike="noStrike" kern="1200" cap="none" spc="0" normalizeH="0" baseline="0" noProof="0" dirty="0">
                <a:ln>
                  <a:noFill/>
                </a:ln>
                <a:solidFill>
                  <a:srgbClr val="C00002"/>
                </a:solidFill>
                <a:effectLst/>
                <a:uLnTx/>
                <a:uFillTx/>
                <a:latin typeface="微软雅黑" panose="020B0503020204020204" pitchFamily="34" charset="-122"/>
                <a:ea typeface="微软雅黑" panose="020B0503020204020204" pitchFamily="34" charset="-122"/>
                <a:cs typeface="+mn-cs"/>
              </a:rPr>
              <a:t>标题文字内容</a:t>
            </a:r>
            <a:endParaRPr kumimoji="0" lang="en-US" altLang="zh-CN" sz="3600" b="1" i="0" u="none" strike="noStrike" kern="1200" cap="none" spc="0" normalizeH="0" baseline="0" noProof="0" dirty="0">
              <a:ln>
                <a:noFill/>
              </a:ln>
              <a:solidFill>
                <a:srgbClr val="C00002"/>
              </a:solidFill>
              <a:effectLst/>
              <a:uLnTx/>
              <a:uFillTx/>
              <a:latin typeface="微软雅黑" panose="020B0503020204020204" pitchFamily="34" charset="-122"/>
              <a:ea typeface="微软雅黑" panose="020B0503020204020204" pitchFamily="34" charset="-122"/>
              <a:cs typeface="+mn-cs"/>
            </a:endParaRPr>
          </a:p>
        </p:txBody>
      </p:sp>
      <p:cxnSp>
        <p:nvCxnSpPr>
          <p:cNvPr id="13" name="直接连接符 12"/>
          <p:cNvCxnSpPr/>
          <p:nvPr/>
        </p:nvCxnSpPr>
        <p:spPr>
          <a:xfrm flipV="1">
            <a:off x="3635896" y="1635646"/>
            <a:ext cx="0" cy="1924424"/>
          </a:xfrm>
          <a:prstGeom prst="line">
            <a:avLst/>
          </a:prstGeom>
          <a:ln w="12700">
            <a:solidFill>
              <a:srgbClr val="080808"/>
            </a:solidFill>
            <a:prstDash val="dash"/>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2317896" y="3229730"/>
            <a:ext cx="902846" cy="246221"/>
          </a:xfrm>
          <a:prstGeom prst="rect">
            <a:avLst/>
          </a:prstGeom>
          <a:noFill/>
        </p:spPr>
        <p:txBody>
          <a:bodyPr wrap="square" lIns="0" tIns="0" rIns="0" bIns="0"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16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rPr>
              <a:t>PART 01</a:t>
            </a:r>
            <a:endParaRPr kumimoji="0" lang="zh-CN" altLang="en-US" sz="16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grpSp>
        <p:nvGrpSpPr>
          <p:cNvPr id="16" name="组合 15"/>
          <p:cNvGrpSpPr/>
          <p:nvPr/>
        </p:nvGrpSpPr>
        <p:grpSpPr>
          <a:xfrm>
            <a:off x="2123728" y="1707656"/>
            <a:ext cx="1197175" cy="1197175"/>
            <a:chOff x="304800" y="673100"/>
            <a:chExt cx="4000500" cy="4000500"/>
          </a:xfrm>
          <a:effectLst>
            <a:outerShdw blurRad="444500" dist="254000" dir="8100000" algn="tr" rotWithShape="0">
              <a:prstClr val="black">
                <a:alpha val="50000"/>
              </a:prstClr>
            </a:outerShdw>
          </a:effectLst>
        </p:grpSpPr>
        <p:sp>
          <p:nvSpPr>
            <p:cNvPr id="18" name="同心圆 1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sp>
          <p:nvSpPr>
            <p:cNvPr id="19" name="椭圆 18"/>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grpSp>
      <p:sp>
        <p:nvSpPr>
          <p:cNvPr id="25" name="TextBox 24"/>
          <p:cNvSpPr txBox="1"/>
          <p:nvPr/>
        </p:nvSpPr>
        <p:spPr>
          <a:xfrm>
            <a:off x="3948592" y="2787774"/>
            <a:ext cx="1027882" cy="245726"/>
          </a:xfrm>
          <a:prstGeom prst="rect">
            <a:avLst/>
          </a:prstGeom>
          <a:noFill/>
        </p:spPr>
        <p:txBody>
          <a:bodyPr wrap="square" lIns="60469" tIns="30235" rIns="60469" bIns="30235"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12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rPr>
              <a:t>※ </a:t>
            </a:r>
            <a:r>
              <a:rPr kumimoji="0" lang="zh-CN" altLang="en-US" sz="12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rPr>
              <a:t>添加内容</a:t>
            </a:r>
          </a:p>
        </p:txBody>
      </p:sp>
      <p:sp>
        <p:nvSpPr>
          <p:cNvPr id="26" name="TextBox 25"/>
          <p:cNvSpPr txBox="1"/>
          <p:nvPr/>
        </p:nvSpPr>
        <p:spPr>
          <a:xfrm>
            <a:off x="5001263" y="2787774"/>
            <a:ext cx="985236" cy="245726"/>
          </a:xfrm>
          <a:prstGeom prst="rect">
            <a:avLst/>
          </a:prstGeom>
          <a:noFill/>
        </p:spPr>
        <p:txBody>
          <a:bodyPr wrap="square" lIns="60469" tIns="30235" rIns="60469" bIns="30235"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12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rPr>
              <a:t>※ </a:t>
            </a:r>
            <a:r>
              <a:rPr kumimoji="0" lang="zh-CN" altLang="en-US" sz="12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rPr>
              <a:t>添加内容</a:t>
            </a:r>
          </a:p>
        </p:txBody>
      </p:sp>
      <p:sp>
        <p:nvSpPr>
          <p:cNvPr id="27" name="TextBox 26"/>
          <p:cNvSpPr txBox="1"/>
          <p:nvPr/>
        </p:nvSpPr>
        <p:spPr>
          <a:xfrm>
            <a:off x="6011289" y="2787774"/>
            <a:ext cx="1027882" cy="245726"/>
          </a:xfrm>
          <a:prstGeom prst="rect">
            <a:avLst/>
          </a:prstGeom>
          <a:noFill/>
        </p:spPr>
        <p:txBody>
          <a:bodyPr wrap="square" lIns="60469" tIns="30235" rIns="60469" bIns="30235"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12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rPr>
              <a:t>※ </a:t>
            </a:r>
            <a:r>
              <a:rPr kumimoji="0" lang="zh-CN" altLang="en-US" sz="12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rPr>
              <a:t>添加内容</a:t>
            </a:r>
          </a:p>
        </p:txBody>
      </p:sp>
      <p:sp>
        <p:nvSpPr>
          <p:cNvPr id="28" name="TextBox 27"/>
          <p:cNvSpPr txBox="1"/>
          <p:nvPr/>
        </p:nvSpPr>
        <p:spPr>
          <a:xfrm>
            <a:off x="3948592" y="3134845"/>
            <a:ext cx="985236" cy="245726"/>
          </a:xfrm>
          <a:prstGeom prst="rect">
            <a:avLst/>
          </a:prstGeom>
          <a:noFill/>
        </p:spPr>
        <p:txBody>
          <a:bodyPr wrap="square" lIns="60469" tIns="30235" rIns="60469" bIns="30235"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12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rPr>
              <a:t>※ </a:t>
            </a:r>
            <a:r>
              <a:rPr kumimoji="0" lang="zh-CN" altLang="en-US" sz="12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rPr>
              <a:t>添加内容</a:t>
            </a:r>
          </a:p>
        </p:txBody>
      </p:sp>
      <p:sp>
        <p:nvSpPr>
          <p:cNvPr id="29" name="TextBox 28"/>
          <p:cNvSpPr txBox="1"/>
          <p:nvPr/>
        </p:nvSpPr>
        <p:spPr>
          <a:xfrm>
            <a:off x="5001264" y="3134845"/>
            <a:ext cx="985236" cy="245726"/>
          </a:xfrm>
          <a:prstGeom prst="rect">
            <a:avLst/>
          </a:prstGeom>
          <a:noFill/>
        </p:spPr>
        <p:txBody>
          <a:bodyPr wrap="square" lIns="60469" tIns="30235" rIns="60469" bIns="30235"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12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rPr>
              <a:t>※ </a:t>
            </a:r>
            <a:r>
              <a:rPr kumimoji="0" lang="zh-CN" altLang="en-US" sz="12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rPr>
              <a:t>添加内容</a:t>
            </a:r>
          </a:p>
        </p:txBody>
      </p:sp>
      <p:sp>
        <p:nvSpPr>
          <p:cNvPr id="30" name="TextBox 29"/>
          <p:cNvSpPr txBox="1"/>
          <p:nvPr/>
        </p:nvSpPr>
        <p:spPr>
          <a:xfrm>
            <a:off x="6010903" y="3134845"/>
            <a:ext cx="985236" cy="245726"/>
          </a:xfrm>
          <a:prstGeom prst="rect">
            <a:avLst/>
          </a:prstGeom>
          <a:noFill/>
        </p:spPr>
        <p:txBody>
          <a:bodyPr wrap="square" lIns="60469" tIns="30235" rIns="60469" bIns="30235"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12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rPr>
              <a:t>※ </a:t>
            </a:r>
            <a:r>
              <a:rPr kumimoji="0" lang="zh-CN" altLang="en-US" sz="12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rPr>
              <a:t>添加内容</a:t>
            </a:r>
          </a:p>
        </p:txBody>
      </p:sp>
      <p:sp>
        <p:nvSpPr>
          <p:cNvPr id="75" name="TextBox 13"/>
          <p:cNvSpPr txBox="1"/>
          <p:nvPr/>
        </p:nvSpPr>
        <p:spPr>
          <a:xfrm>
            <a:off x="2344338" y="1921522"/>
            <a:ext cx="902846" cy="769441"/>
          </a:xfrm>
          <a:prstGeom prst="rect">
            <a:avLst/>
          </a:prstGeom>
          <a:noFill/>
        </p:spPr>
        <p:txBody>
          <a:bodyPr wrap="square" lIns="0" tIns="0" rIns="0" bIns="0"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5000" b="1" i="0" u="none" strike="noStrike" kern="1200" cap="none" spc="0" normalizeH="0" baseline="0" noProof="0" dirty="0">
                <a:ln>
                  <a:noFill/>
                </a:ln>
                <a:solidFill>
                  <a:srgbClr val="C00002"/>
                </a:solidFill>
                <a:effectLst/>
                <a:uLnTx/>
                <a:uFillTx/>
                <a:latin typeface="微软雅黑" panose="020B0503020204020204" pitchFamily="34" charset="-122"/>
                <a:ea typeface="微软雅黑" panose="020B0503020204020204" pitchFamily="34" charset="-122"/>
                <a:cs typeface="+mn-cs"/>
              </a:rPr>
              <a:t>01</a:t>
            </a:r>
            <a:endParaRPr kumimoji="0" lang="zh-CN" altLang="en-US" sz="5000" b="1" i="0" u="none" strike="noStrike" kern="1200" cap="none" spc="0" normalizeH="0" baseline="0" noProof="0" dirty="0">
              <a:ln>
                <a:noFill/>
              </a:ln>
              <a:solidFill>
                <a:srgbClr val="C00002"/>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0">
        <p15:prstTrans prst="drap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outHorizontal)">
                                      <p:cBhvr>
                                        <p:cTn id="7" dur="500"/>
                                        <p:tgtEl>
                                          <p:spTgt spid="1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75"/>
                                        </p:tgtEl>
                                        <p:attrNameLst>
                                          <p:attrName>style.visibility</p:attrName>
                                        </p:attrNameLst>
                                      </p:cBhvr>
                                      <p:to>
                                        <p:strVal val="visible"/>
                                      </p:to>
                                    </p:set>
                                    <p:animEffect transition="in" filter="fade">
                                      <p:cBhvr>
                                        <p:cTn id="17" dur="500"/>
                                        <p:tgtEl>
                                          <p:spTgt spid="75"/>
                                        </p:tgtEl>
                                      </p:cBhvr>
                                    </p:animEffect>
                                    <p:anim calcmode="lin" valueType="num">
                                      <p:cBhvr>
                                        <p:cTn id="18" dur="500" fill="hold"/>
                                        <p:tgtEl>
                                          <p:spTgt spid="75"/>
                                        </p:tgtEl>
                                        <p:attrNameLst>
                                          <p:attrName>ppt_x</p:attrName>
                                        </p:attrNameLst>
                                      </p:cBhvr>
                                      <p:tavLst>
                                        <p:tav tm="0">
                                          <p:val>
                                            <p:strVal val="#ppt_x"/>
                                          </p:val>
                                        </p:tav>
                                        <p:tav tm="100000">
                                          <p:val>
                                            <p:strVal val="#ppt_x"/>
                                          </p:val>
                                        </p:tav>
                                      </p:tavLst>
                                    </p:anim>
                                    <p:anim calcmode="lin" valueType="num">
                                      <p:cBhvr>
                                        <p:cTn id="19" dur="500" fill="hold"/>
                                        <p:tgtEl>
                                          <p:spTgt spid="75"/>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22" presetClass="entr" presetSubtype="4" fill="hold"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wipe(down)">
                                      <p:cBhvr>
                                        <p:cTn id="23" dur="500"/>
                                        <p:tgtEl>
                                          <p:spTgt spid="13"/>
                                        </p:tgtEl>
                                      </p:cBhvr>
                                    </p:animEffect>
                                  </p:childTnLst>
                                </p:cTn>
                              </p:par>
                            </p:childTnLst>
                          </p:cTn>
                        </p:par>
                        <p:par>
                          <p:cTn id="24" fill="hold">
                            <p:stCondLst>
                              <p:cond delay="2000"/>
                            </p:stCondLst>
                            <p:childTnLst>
                              <p:par>
                                <p:cTn id="25" presetID="12" presetClass="entr" presetSubtype="8"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500"/>
                                        <p:tgtEl>
                                          <p:spTgt spid="12"/>
                                        </p:tgtEl>
                                        <p:attrNameLst>
                                          <p:attrName>ppt_x</p:attrName>
                                        </p:attrNameLst>
                                      </p:cBhvr>
                                      <p:tavLst>
                                        <p:tav tm="0">
                                          <p:val>
                                            <p:strVal val="#ppt_x-#ppt_w*1.125000"/>
                                          </p:val>
                                        </p:tav>
                                        <p:tav tm="100000">
                                          <p:val>
                                            <p:strVal val="#ppt_x"/>
                                          </p:val>
                                        </p:tav>
                                      </p:tavLst>
                                    </p:anim>
                                    <p:animEffect transition="in" filter="wipe(right)">
                                      <p:cBhvr>
                                        <p:cTn id="28" dur="500"/>
                                        <p:tgtEl>
                                          <p:spTgt spid="12"/>
                                        </p:tgtEl>
                                      </p:cBhvr>
                                    </p:animEffect>
                                  </p:childTnLst>
                                </p:cTn>
                              </p:par>
                            </p:childTnLst>
                          </p:cTn>
                        </p:par>
                        <p:par>
                          <p:cTn id="29" fill="hold">
                            <p:stCondLst>
                              <p:cond delay="2500"/>
                            </p:stCondLst>
                            <p:childTnLst>
                              <p:par>
                                <p:cTn id="30" presetID="47" presetClass="entr" presetSubtype="0"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500"/>
                                        <p:tgtEl>
                                          <p:spTgt spid="14"/>
                                        </p:tgtEl>
                                      </p:cBhvr>
                                    </p:animEffect>
                                    <p:anim calcmode="lin" valueType="num">
                                      <p:cBhvr>
                                        <p:cTn id="33" dur="500" fill="hold"/>
                                        <p:tgtEl>
                                          <p:spTgt spid="14"/>
                                        </p:tgtEl>
                                        <p:attrNameLst>
                                          <p:attrName>ppt_x</p:attrName>
                                        </p:attrNameLst>
                                      </p:cBhvr>
                                      <p:tavLst>
                                        <p:tav tm="0">
                                          <p:val>
                                            <p:strVal val="#ppt_x"/>
                                          </p:val>
                                        </p:tav>
                                        <p:tav tm="100000">
                                          <p:val>
                                            <p:strVal val="#ppt_x"/>
                                          </p:val>
                                        </p:tav>
                                      </p:tavLst>
                                    </p:anim>
                                    <p:anim calcmode="lin" valueType="num">
                                      <p:cBhvr>
                                        <p:cTn id="34" dur="500" fill="hold"/>
                                        <p:tgtEl>
                                          <p:spTgt spid="14"/>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2" presetClass="entr" presetSubtype="4"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 calcmode="lin" valueType="num">
                                      <p:cBhvr additive="base">
                                        <p:cTn id="38" dur="500" fill="hold"/>
                                        <p:tgtEl>
                                          <p:spTgt spid="25"/>
                                        </p:tgtEl>
                                        <p:attrNameLst>
                                          <p:attrName>ppt_x</p:attrName>
                                        </p:attrNameLst>
                                      </p:cBhvr>
                                      <p:tavLst>
                                        <p:tav tm="0">
                                          <p:val>
                                            <p:strVal val="#ppt_x"/>
                                          </p:val>
                                        </p:tav>
                                        <p:tav tm="100000">
                                          <p:val>
                                            <p:strVal val="#ppt_x"/>
                                          </p:val>
                                        </p:tav>
                                      </p:tavLst>
                                    </p:anim>
                                    <p:anim calcmode="lin" valueType="num">
                                      <p:cBhvr additive="base">
                                        <p:cTn id="39" dur="500" fill="hold"/>
                                        <p:tgtEl>
                                          <p:spTgt spid="25"/>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200"/>
                                  </p:stCondLst>
                                  <p:childTnLst>
                                    <p:set>
                                      <p:cBhvr>
                                        <p:cTn id="41" dur="1" fill="hold">
                                          <p:stCondLst>
                                            <p:cond delay="0"/>
                                          </p:stCondLst>
                                        </p:cTn>
                                        <p:tgtEl>
                                          <p:spTgt spid="26"/>
                                        </p:tgtEl>
                                        <p:attrNameLst>
                                          <p:attrName>style.visibility</p:attrName>
                                        </p:attrNameLst>
                                      </p:cBhvr>
                                      <p:to>
                                        <p:strVal val="visible"/>
                                      </p:to>
                                    </p:set>
                                    <p:anim calcmode="lin" valueType="num">
                                      <p:cBhvr additive="base">
                                        <p:cTn id="42" dur="500" fill="hold"/>
                                        <p:tgtEl>
                                          <p:spTgt spid="26"/>
                                        </p:tgtEl>
                                        <p:attrNameLst>
                                          <p:attrName>ppt_x</p:attrName>
                                        </p:attrNameLst>
                                      </p:cBhvr>
                                      <p:tavLst>
                                        <p:tav tm="0">
                                          <p:val>
                                            <p:strVal val="#ppt_x"/>
                                          </p:val>
                                        </p:tav>
                                        <p:tav tm="100000">
                                          <p:val>
                                            <p:strVal val="#ppt_x"/>
                                          </p:val>
                                        </p:tav>
                                      </p:tavLst>
                                    </p:anim>
                                    <p:anim calcmode="lin" valueType="num">
                                      <p:cBhvr additive="base">
                                        <p:cTn id="43" dur="500" fill="hold"/>
                                        <p:tgtEl>
                                          <p:spTgt spid="26"/>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400"/>
                                  </p:stCondLst>
                                  <p:childTnLst>
                                    <p:set>
                                      <p:cBhvr>
                                        <p:cTn id="45" dur="1" fill="hold">
                                          <p:stCondLst>
                                            <p:cond delay="0"/>
                                          </p:stCondLst>
                                        </p:cTn>
                                        <p:tgtEl>
                                          <p:spTgt spid="27"/>
                                        </p:tgtEl>
                                        <p:attrNameLst>
                                          <p:attrName>style.visibility</p:attrName>
                                        </p:attrNameLst>
                                      </p:cBhvr>
                                      <p:to>
                                        <p:strVal val="visible"/>
                                      </p:to>
                                    </p:set>
                                    <p:anim calcmode="lin" valueType="num">
                                      <p:cBhvr additive="base">
                                        <p:cTn id="46" dur="500" fill="hold"/>
                                        <p:tgtEl>
                                          <p:spTgt spid="27"/>
                                        </p:tgtEl>
                                        <p:attrNameLst>
                                          <p:attrName>ppt_x</p:attrName>
                                        </p:attrNameLst>
                                      </p:cBhvr>
                                      <p:tavLst>
                                        <p:tav tm="0">
                                          <p:val>
                                            <p:strVal val="#ppt_x"/>
                                          </p:val>
                                        </p:tav>
                                        <p:tav tm="100000">
                                          <p:val>
                                            <p:strVal val="#ppt_x"/>
                                          </p:val>
                                        </p:tav>
                                      </p:tavLst>
                                    </p:anim>
                                    <p:anim calcmode="lin" valueType="num">
                                      <p:cBhvr additive="base">
                                        <p:cTn id="47" dur="500" fill="hold"/>
                                        <p:tgtEl>
                                          <p:spTgt spid="27"/>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60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800"/>
                                  </p:stCondLst>
                                  <p:childTnLst>
                                    <p:set>
                                      <p:cBhvr>
                                        <p:cTn id="53" dur="1" fill="hold">
                                          <p:stCondLst>
                                            <p:cond delay="0"/>
                                          </p:stCondLst>
                                        </p:cTn>
                                        <p:tgtEl>
                                          <p:spTgt spid="29"/>
                                        </p:tgtEl>
                                        <p:attrNameLst>
                                          <p:attrName>style.visibility</p:attrName>
                                        </p:attrNameLst>
                                      </p:cBhvr>
                                      <p:to>
                                        <p:strVal val="visible"/>
                                      </p:to>
                                    </p:set>
                                    <p:anim calcmode="lin" valueType="num">
                                      <p:cBhvr additive="base">
                                        <p:cTn id="54" dur="500" fill="hold"/>
                                        <p:tgtEl>
                                          <p:spTgt spid="29"/>
                                        </p:tgtEl>
                                        <p:attrNameLst>
                                          <p:attrName>ppt_x</p:attrName>
                                        </p:attrNameLst>
                                      </p:cBhvr>
                                      <p:tavLst>
                                        <p:tav tm="0">
                                          <p:val>
                                            <p:strVal val="#ppt_x"/>
                                          </p:val>
                                        </p:tav>
                                        <p:tav tm="100000">
                                          <p:val>
                                            <p:strVal val="#ppt_x"/>
                                          </p:val>
                                        </p:tav>
                                      </p:tavLst>
                                    </p:anim>
                                    <p:anim calcmode="lin" valueType="num">
                                      <p:cBhvr additive="base">
                                        <p:cTn id="55" dur="500" fill="hold"/>
                                        <p:tgtEl>
                                          <p:spTgt spid="29"/>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1000"/>
                                  </p:stCondLst>
                                  <p:childTnLst>
                                    <p:set>
                                      <p:cBhvr>
                                        <p:cTn id="57" dur="1" fill="hold">
                                          <p:stCondLst>
                                            <p:cond delay="0"/>
                                          </p:stCondLst>
                                        </p:cTn>
                                        <p:tgtEl>
                                          <p:spTgt spid="30"/>
                                        </p:tgtEl>
                                        <p:attrNameLst>
                                          <p:attrName>style.visibility</p:attrName>
                                        </p:attrNameLst>
                                      </p:cBhvr>
                                      <p:to>
                                        <p:strVal val="visible"/>
                                      </p:to>
                                    </p:set>
                                    <p:anim calcmode="lin" valueType="num">
                                      <p:cBhvr additive="base">
                                        <p:cTn id="58" dur="500" fill="hold"/>
                                        <p:tgtEl>
                                          <p:spTgt spid="30"/>
                                        </p:tgtEl>
                                        <p:attrNameLst>
                                          <p:attrName>ppt_x</p:attrName>
                                        </p:attrNameLst>
                                      </p:cBhvr>
                                      <p:tavLst>
                                        <p:tav tm="0">
                                          <p:val>
                                            <p:strVal val="#ppt_x"/>
                                          </p:val>
                                        </p:tav>
                                        <p:tav tm="100000">
                                          <p:val>
                                            <p:strVal val="#ppt_x"/>
                                          </p:val>
                                        </p:tav>
                                      </p:tavLst>
                                    </p:anim>
                                    <p:anim calcmode="lin" valueType="num">
                                      <p:cBhvr additive="base">
                                        <p:cTn id="59"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 grpId="0"/>
      <p:bldP spid="14" grpId="0"/>
      <p:bldP spid="25" grpId="0"/>
      <p:bldP spid="26" grpId="0"/>
      <p:bldP spid="27" grpId="0"/>
      <p:bldP spid="28" grpId="0"/>
      <p:bldP spid="29" grpId="0"/>
      <p:bldP spid="30" grpId="0"/>
      <p:bldP spid="7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54"/>
          <p:cNvSpPr/>
          <p:nvPr/>
        </p:nvSpPr>
        <p:spPr>
          <a:xfrm>
            <a:off x="2836047" y="1476711"/>
            <a:ext cx="3477652" cy="1802173"/>
          </a:xfrm>
          <a:custGeom>
            <a:avLst/>
            <a:gdLst>
              <a:gd name="connsiteX0" fmla="*/ 0 w 3439659"/>
              <a:gd name="connsiteY0" fmla="*/ 1719830 h 3439659"/>
              <a:gd name="connsiteX1" fmla="*/ 1719830 w 3439659"/>
              <a:gd name="connsiteY1" fmla="*/ 0 h 3439659"/>
              <a:gd name="connsiteX2" fmla="*/ 3439660 w 3439659"/>
              <a:gd name="connsiteY2" fmla="*/ 1719830 h 3439659"/>
              <a:gd name="connsiteX3" fmla="*/ 1719830 w 3439659"/>
              <a:gd name="connsiteY3" fmla="*/ 3439660 h 3439659"/>
              <a:gd name="connsiteX4" fmla="*/ 0 w 3439659"/>
              <a:gd name="connsiteY4" fmla="*/ 1719830 h 3439659"/>
              <a:gd name="connsiteX0-1" fmla="*/ 0 w 3487467"/>
              <a:gd name="connsiteY0-2" fmla="*/ 0 h 1719830"/>
              <a:gd name="connsiteX1-3" fmla="*/ 3439660 w 3487467"/>
              <a:gd name="connsiteY1-4" fmla="*/ 0 h 1719830"/>
              <a:gd name="connsiteX2-5" fmla="*/ 1719830 w 3487467"/>
              <a:gd name="connsiteY2-6" fmla="*/ 1719830 h 1719830"/>
              <a:gd name="connsiteX3-7" fmla="*/ 0 w 3487467"/>
              <a:gd name="connsiteY3-8" fmla="*/ 0 h 1719830"/>
              <a:gd name="connsiteX0-9" fmla="*/ 6132 w 3493599"/>
              <a:gd name="connsiteY0-10" fmla="*/ 130018 h 1849848"/>
              <a:gd name="connsiteX1-11" fmla="*/ 3445792 w 3493599"/>
              <a:gd name="connsiteY1-12" fmla="*/ 130018 h 1849848"/>
              <a:gd name="connsiteX2-13" fmla="*/ 1725962 w 3493599"/>
              <a:gd name="connsiteY2-14" fmla="*/ 1849848 h 1849848"/>
              <a:gd name="connsiteX3-15" fmla="*/ 6132 w 3493599"/>
              <a:gd name="connsiteY3-16" fmla="*/ 130018 h 1849848"/>
              <a:gd name="connsiteX0-17" fmla="*/ 6132 w 3493599"/>
              <a:gd name="connsiteY0-18" fmla="*/ 35412 h 1755242"/>
              <a:gd name="connsiteX1-19" fmla="*/ 3445792 w 3493599"/>
              <a:gd name="connsiteY1-20" fmla="*/ 35412 h 1755242"/>
              <a:gd name="connsiteX2-21" fmla="*/ 1725962 w 3493599"/>
              <a:gd name="connsiteY2-22" fmla="*/ 1755242 h 1755242"/>
              <a:gd name="connsiteX3-23" fmla="*/ 6132 w 3493599"/>
              <a:gd name="connsiteY3-24" fmla="*/ 35412 h 1755242"/>
              <a:gd name="connsiteX0-25" fmla="*/ 4377 w 3488420"/>
              <a:gd name="connsiteY0-26" fmla="*/ 11795 h 1772900"/>
              <a:gd name="connsiteX1-27" fmla="*/ 3450912 w 3488420"/>
              <a:gd name="connsiteY1-28" fmla="*/ 53046 h 1772900"/>
              <a:gd name="connsiteX2-29" fmla="*/ 1731082 w 3488420"/>
              <a:gd name="connsiteY2-30" fmla="*/ 1772876 h 1772900"/>
              <a:gd name="connsiteX3-31" fmla="*/ 4377 w 3488420"/>
              <a:gd name="connsiteY3-32" fmla="*/ 11795 h 1772900"/>
              <a:gd name="connsiteX0-33" fmla="*/ 39013 w 3522446"/>
              <a:gd name="connsiteY0-34" fmla="*/ 134148 h 1909003"/>
              <a:gd name="connsiteX1-35" fmla="*/ 3485548 w 3522446"/>
              <a:gd name="connsiteY1-36" fmla="*/ 175399 h 1909003"/>
              <a:gd name="connsiteX2-37" fmla="*/ 1738217 w 3522446"/>
              <a:gd name="connsiteY2-38" fmla="*/ 1908979 h 1909003"/>
              <a:gd name="connsiteX3-39" fmla="*/ 39013 w 3522446"/>
              <a:gd name="connsiteY3-40" fmla="*/ 134148 h 1909003"/>
              <a:gd name="connsiteX0-41" fmla="*/ 55067 w 3553265"/>
              <a:gd name="connsiteY0-42" fmla="*/ 134148 h 1909002"/>
              <a:gd name="connsiteX1-43" fmla="*/ 3501602 w 3553265"/>
              <a:gd name="connsiteY1-44" fmla="*/ 175399 h 1909002"/>
              <a:gd name="connsiteX2-45" fmla="*/ 1754271 w 3553265"/>
              <a:gd name="connsiteY2-46" fmla="*/ 1908979 h 1909002"/>
              <a:gd name="connsiteX3-47" fmla="*/ 55067 w 3553265"/>
              <a:gd name="connsiteY3-48" fmla="*/ 134148 h 1909002"/>
              <a:gd name="connsiteX0-49" fmla="*/ 39426 w 3502160"/>
              <a:gd name="connsiteY0-50" fmla="*/ 134148 h 1909003"/>
              <a:gd name="connsiteX1-51" fmla="*/ 3465335 w 3502160"/>
              <a:gd name="connsiteY1-52" fmla="*/ 175399 h 1909003"/>
              <a:gd name="connsiteX2-53" fmla="*/ 1718004 w 3502160"/>
              <a:gd name="connsiteY2-54" fmla="*/ 1908979 h 1909003"/>
              <a:gd name="connsiteX3-55" fmla="*/ 39426 w 3502160"/>
              <a:gd name="connsiteY3-56" fmla="*/ 134148 h 1909003"/>
              <a:gd name="connsiteX0-57" fmla="*/ 8999 w 3471733"/>
              <a:gd name="connsiteY0-58" fmla="*/ 21578 h 1796433"/>
              <a:gd name="connsiteX1-59" fmla="*/ 3434908 w 3471733"/>
              <a:gd name="connsiteY1-60" fmla="*/ 62829 h 1796433"/>
              <a:gd name="connsiteX2-61" fmla="*/ 1687577 w 3471733"/>
              <a:gd name="connsiteY2-62" fmla="*/ 1796409 h 1796433"/>
              <a:gd name="connsiteX3-63" fmla="*/ 8999 w 3471733"/>
              <a:gd name="connsiteY3-64" fmla="*/ 21578 h 1796433"/>
              <a:gd name="connsiteX0-65" fmla="*/ 39425 w 3502159"/>
              <a:gd name="connsiteY0-66" fmla="*/ 135675 h 1931154"/>
              <a:gd name="connsiteX1-67" fmla="*/ 3465334 w 3502159"/>
              <a:gd name="connsiteY1-68" fmla="*/ 176926 h 1931154"/>
              <a:gd name="connsiteX2-69" fmla="*/ 1718003 w 3502159"/>
              <a:gd name="connsiteY2-70" fmla="*/ 1931131 h 1931154"/>
              <a:gd name="connsiteX3-71" fmla="*/ 39425 w 3502159"/>
              <a:gd name="connsiteY3-72" fmla="*/ 135675 h 1931154"/>
              <a:gd name="connsiteX0-73" fmla="*/ 7276 w 3470010"/>
              <a:gd name="connsiteY0-74" fmla="*/ 26065 h 1821544"/>
              <a:gd name="connsiteX1-75" fmla="*/ 3433185 w 3470010"/>
              <a:gd name="connsiteY1-76" fmla="*/ 67316 h 1821544"/>
              <a:gd name="connsiteX2-77" fmla="*/ 1685854 w 3470010"/>
              <a:gd name="connsiteY2-78" fmla="*/ 1821521 h 1821544"/>
              <a:gd name="connsiteX3-79" fmla="*/ 7276 w 3470010"/>
              <a:gd name="connsiteY3-80" fmla="*/ 26065 h 1821544"/>
              <a:gd name="connsiteX0-81" fmla="*/ 12669 w 3492943"/>
              <a:gd name="connsiteY0-82" fmla="*/ 26065 h 1822469"/>
              <a:gd name="connsiteX1-83" fmla="*/ 3438578 w 3492943"/>
              <a:gd name="connsiteY1-84" fmla="*/ 67316 h 1822469"/>
              <a:gd name="connsiteX2-85" fmla="*/ 1691247 w 3492943"/>
              <a:gd name="connsiteY2-86" fmla="*/ 1821521 h 1822469"/>
              <a:gd name="connsiteX3-87" fmla="*/ 12669 w 3492943"/>
              <a:gd name="connsiteY3-88" fmla="*/ 26065 h 1822469"/>
              <a:gd name="connsiteX0-89" fmla="*/ 48756 w 3529030"/>
              <a:gd name="connsiteY0-90" fmla="*/ 3139 h 1799516"/>
              <a:gd name="connsiteX1-91" fmla="*/ 3474665 w 3529030"/>
              <a:gd name="connsiteY1-92" fmla="*/ 44390 h 1799516"/>
              <a:gd name="connsiteX2-93" fmla="*/ 1727334 w 3529030"/>
              <a:gd name="connsiteY2-94" fmla="*/ 1798595 h 1799516"/>
              <a:gd name="connsiteX3-95" fmla="*/ 48756 w 3529030"/>
              <a:gd name="connsiteY3-96" fmla="*/ 3139 h 1799516"/>
              <a:gd name="connsiteX0-97" fmla="*/ 48756 w 3529030"/>
              <a:gd name="connsiteY0-98" fmla="*/ 5796 h 1802173"/>
              <a:gd name="connsiteX1-99" fmla="*/ 3474665 w 3529030"/>
              <a:gd name="connsiteY1-100" fmla="*/ 47047 h 1802173"/>
              <a:gd name="connsiteX2-101" fmla="*/ 1727334 w 3529030"/>
              <a:gd name="connsiteY2-102" fmla="*/ 1801252 h 1802173"/>
              <a:gd name="connsiteX3-103" fmla="*/ 48756 w 3529030"/>
              <a:gd name="connsiteY3-104" fmla="*/ 5796 h 1802173"/>
              <a:gd name="connsiteX0-105" fmla="*/ 48756 w 3477652"/>
              <a:gd name="connsiteY0-106" fmla="*/ 5796 h 1802173"/>
              <a:gd name="connsiteX1-107" fmla="*/ 3474665 w 3477652"/>
              <a:gd name="connsiteY1-108" fmla="*/ 47047 h 1802173"/>
              <a:gd name="connsiteX2-109" fmla="*/ 1727334 w 3477652"/>
              <a:gd name="connsiteY2-110" fmla="*/ 1801252 h 1802173"/>
              <a:gd name="connsiteX3-111" fmla="*/ 48756 w 3477652"/>
              <a:gd name="connsiteY3-112" fmla="*/ 5796 h 1802173"/>
            </a:gdLst>
            <a:ahLst/>
            <a:cxnLst>
              <a:cxn ang="0">
                <a:pos x="connsiteX0-1" y="connsiteY0-2"/>
              </a:cxn>
              <a:cxn ang="0">
                <a:pos x="connsiteX1-3" y="connsiteY1-4"/>
              </a:cxn>
              <a:cxn ang="0">
                <a:pos x="connsiteX2-5" y="connsiteY2-6"/>
              </a:cxn>
              <a:cxn ang="0">
                <a:pos x="connsiteX3-7" y="connsiteY3-8"/>
              </a:cxn>
            </a:cxnLst>
            <a:rect l="l" t="t" r="r" b="b"/>
            <a:pathLst>
              <a:path w="3477652" h="1802173">
                <a:moveTo>
                  <a:pt x="48756" y="5796"/>
                </a:moveTo>
                <a:cubicBezTo>
                  <a:pt x="305602" y="15937"/>
                  <a:pt x="3181151" y="-33335"/>
                  <a:pt x="3474665" y="47047"/>
                </a:cubicBezTo>
                <a:cubicBezTo>
                  <a:pt x="3527547" y="271809"/>
                  <a:pt x="2875835" y="1753126"/>
                  <a:pt x="1727334" y="1801252"/>
                </a:cubicBezTo>
                <a:cubicBezTo>
                  <a:pt x="578833" y="1849378"/>
                  <a:pt x="-208090" y="-4345"/>
                  <a:pt x="48756" y="5796"/>
                </a:cubicBezTo>
                <a:close/>
              </a:path>
            </a:pathLst>
          </a:custGeom>
          <a:no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5" name="TextBox 3"/>
          <p:cNvSpPr txBox="1"/>
          <p:nvPr/>
        </p:nvSpPr>
        <p:spPr>
          <a:xfrm>
            <a:off x="1501304" y="1296443"/>
            <a:ext cx="902811" cy="307777"/>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标题内容</a:t>
            </a:r>
          </a:p>
        </p:txBody>
      </p:sp>
      <p:cxnSp>
        <p:nvCxnSpPr>
          <p:cNvPr id="6" name="直接连接符 5"/>
          <p:cNvCxnSpPr/>
          <p:nvPr/>
        </p:nvCxnSpPr>
        <p:spPr>
          <a:xfrm flipV="1">
            <a:off x="2639023" y="1472730"/>
            <a:ext cx="1913927" cy="2123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flipV="1">
            <a:off x="3053802" y="1472730"/>
            <a:ext cx="1499148" cy="1054342"/>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flipV="1">
            <a:off x="3926638" y="1472731"/>
            <a:ext cx="626312" cy="1779464"/>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flipH="1" flipV="1">
            <a:off x="4552951" y="1472731"/>
            <a:ext cx="670571" cy="1717151"/>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flipH="1" flipV="1">
            <a:off x="4552950" y="1472730"/>
            <a:ext cx="1465240" cy="1054342"/>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4552950" y="1472729"/>
            <a:ext cx="1861284" cy="13806"/>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2" name="椭圆 11"/>
          <p:cNvSpPr/>
          <p:nvPr/>
        </p:nvSpPr>
        <p:spPr>
          <a:xfrm>
            <a:off x="2854407" y="2129256"/>
            <a:ext cx="660132" cy="660132"/>
          </a:xfrm>
          <a:prstGeom prst="ellipse">
            <a:avLst/>
          </a:prstGeom>
          <a:solidFill>
            <a:schemeClr val="accent2"/>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3" name="椭圆 12"/>
          <p:cNvSpPr/>
          <p:nvPr/>
        </p:nvSpPr>
        <p:spPr>
          <a:xfrm>
            <a:off x="3635896" y="2859816"/>
            <a:ext cx="660132" cy="660132"/>
          </a:xfrm>
          <a:prstGeom prst="ellipse">
            <a:avLst/>
          </a:prstGeom>
          <a:solidFill>
            <a:schemeClr val="accent1"/>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4" name="椭圆 13"/>
          <p:cNvSpPr/>
          <p:nvPr/>
        </p:nvSpPr>
        <p:spPr>
          <a:xfrm>
            <a:off x="4888236" y="2826077"/>
            <a:ext cx="660132" cy="660132"/>
          </a:xfrm>
          <a:prstGeom prst="ellipse">
            <a:avLst/>
          </a:prstGeom>
          <a:solidFill>
            <a:schemeClr val="accent2"/>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5" name="椭圆 14"/>
          <p:cNvSpPr/>
          <p:nvPr/>
        </p:nvSpPr>
        <p:spPr>
          <a:xfrm>
            <a:off x="5641678" y="2032397"/>
            <a:ext cx="660132" cy="660132"/>
          </a:xfrm>
          <a:prstGeom prst="ellipse">
            <a:avLst/>
          </a:prstGeom>
          <a:solidFill>
            <a:schemeClr val="accent1"/>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6" name="椭圆 15"/>
          <p:cNvSpPr/>
          <p:nvPr/>
        </p:nvSpPr>
        <p:spPr>
          <a:xfrm>
            <a:off x="5940152" y="1164682"/>
            <a:ext cx="660132" cy="660132"/>
          </a:xfrm>
          <a:prstGeom prst="ellipse">
            <a:avLst/>
          </a:prstGeom>
          <a:solidFill>
            <a:schemeClr val="accent2"/>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7" name="椭圆 16"/>
          <p:cNvSpPr/>
          <p:nvPr/>
        </p:nvSpPr>
        <p:spPr>
          <a:xfrm>
            <a:off x="2573690" y="1153279"/>
            <a:ext cx="660132" cy="660132"/>
          </a:xfrm>
          <a:prstGeom prst="ellipse">
            <a:avLst/>
          </a:prstGeom>
          <a:solidFill>
            <a:schemeClr val="accent1"/>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8" name="TextBox 16"/>
          <p:cNvSpPr txBox="1"/>
          <p:nvPr/>
        </p:nvSpPr>
        <p:spPr>
          <a:xfrm>
            <a:off x="35496" y="1575732"/>
            <a:ext cx="2556284" cy="532453"/>
          </a:xfrm>
          <a:prstGeom prst="rect">
            <a:avLst/>
          </a:prstGeom>
          <a:noFill/>
        </p:spPr>
        <p:txBody>
          <a:bodyPr wrap="square" rtlCol="0">
            <a:spAutoFit/>
          </a:bodyPr>
          <a:lstStyle/>
          <a:p>
            <a:pPr marL="0" marR="0" lvl="0" indent="0" algn="r" defTabSz="914400" rtl="0" eaLnBrk="1" fontAlgn="base" latinLnBrk="0" hangingPunct="1">
              <a:lnSpc>
                <a:spcPct val="130000"/>
              </a:lnSpc>
              <a:spcBef>
                <a:spcPct val="0"/>
              </a:spcBef>
              <a:spcAft>
                <a:spcPct val="0"/>
              </a:spcAft>
              <a:buClrTx/>
              <a:buSzTx/>
              <a:buFontTx/>
              <a:buNone/>
              <a:defRPr/>
            </a:pPr>
            <a:r>
              <a:rPr kumimoji="0" lang="zh-CN" altLang="en-US" sz="11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点击输入简要文字内容，文字内容需概括精炼，不用多余的文字修饰。</a:t>
            </a:r>
          </a:p>
        </p:txBody>
      </p:sp>
      <p:sp>
        <p:nvSpPr>
          <p:cNvPr id="19" name="TextBox 17"/>
          <p:cNvSpPr txBox="1"/>
          <p:nvPr/>
        </p:nvSpPr>
        <p:spPr>
          <a:xfrm>
            <a:off x="2005360" y="2448571"/>
            <a:ext cx="902811" cy="307777"/>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标题内容</a:t>
            </a:r>
          </a:p>
        </p:txBody>
      </p:sp>
      <p:sp>
        <p:nvSpPr>
          <p:cNvPr id="20" name="TextBox 18"/>
          <p:cNvSpPr txBox="1"/>
          <p:nvPr/>
        </p:nvSpPr>
        <p:spPr>
          <a:xfrm>
            <a:off x="539552" y="2727860"/>
            <a:ext cx="2556284" cy="532453"/>
          </a:xfrm>
          <a:prstGeom prst="rect">
            <a:avLst/>
          </a:prstGeom>
          <a:noFill/>
        </p:spPr>
        <p:txBody>
          <a:bodyPr wrap="square" rtlCol="0">
            <a:spAutoFit/>
          </a:bodyPr>
          <a:lstStyle/>
          <a:p>
            <a:pPr marL="0" marR="0" lvl="0" indent="0" algn="r" defTabSz="914400" rtl="0" eaLnBrk="1" fontAlgn="base" latinLnBrk="0" hangingPunct="1">
              <a:lnSpc>
                <a:spcPct val="130000"/>
              </a:lnSpc>
              <a:spcBef>
                <a:spcPct val="0"/>
              </a:spcBef>
              <a:spcAft>
                <a:spcPct val="0"/>
              </a:spcAft>
              <a:buClrTx/>
              <a:buSzTx/>
              <a:buFontTx/>
              <a:buNone/>
              <a:defRPr/>
            </a:pPr>
            <a:r>
              <a:rPr kumimoji="0" lang="zh-CN" altLang="en-US" sz="11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点击输入简要文字内容，文字内容需概括精炼，不用多余的文字修饰。</a:t>
            </a:r>
          </a:p>
        </p:txBody>
      </p:sp>
      <p:sp>
        <p:nvSpPr>
          <p:cNvPr id="21" name="TextBox 19"/>
          <p:cNvSpPr txBox="1"/>
          <p:nvPr/>
        </p:nvSpPr>
        <p:spPr>
          <a:xfrm>
            <a:off x="2918116" y="3384675"/>
            <a:ext cx="902811" cy="307777"/>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标题内容</a:t>
            </a:r>
          </a:p>
        </p:txBody>
      </p:sp>
      <p:sp>
        <p:nvSpPr>
          <p:cNvPr id="23" name="TextBox 21"/>
          <p:cNvSpPr txBox="1"/>
          <p:nvPr/>
        </p:nvSpPr>
        <p:spPr>
          <a:xfrm>
            <a:off x="5346328" y="3404329"/>
            <a:ext cx="902811" cy="307777"/>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标题内容</a:t>
            </a:r>
          </a:p>
        </p:txBody>
      </p:sp>
      <p:sp>
        <p:nvSpPr>
          <p:cNvPr id="24" name="TextBox 22"/>
          <p:cNvSpPr txBox="1"/>
          <p:nvPr/>
        </p:nvSpPr>
        <p:spPr>
          <a:xfrm>
            <a:off x="5184068" y="3684243"/>
            <a:ext cx="2556284" cy="532453"/>
          </a:xfrm>
          <a:prstGeom prst="rect">
            <a:avLst/>
          </a:prstGeom>
          <a:noFill/>
        </p:spPr>
        <p:txBody>
          <a:bodyPr wrap="square" rtlCol="0">
            <a:spAutoFit/>
          </a:bodyPr>
          <a:lstStyle/>
          <a:p>
            <a:pPr marL="0" marR="0" lvl="0" indent="0" algn="l" defTabSz="914400" rtl="0" eaLnBrk="1" fontAlgn="base" latinLnBrk="0" hangingPunct="1">
              <a:lnSpc>
                <a:spcPct val="130000"/>
              </a:lnSpc>
              <a:spcBef>
                <a:spcPct val="0"/>
              </a:spcBef>
              <a:spcAft>
                <a:spcPct val="0"/>
              </a:spcAft>
              <a:buClrTx/>
              <a:buSzTx/>
              <a:buFontTx/>
              <a:buNone/>
              <a:defRPr/>
            </a:pPr>
            <a:r>
              <a:rPr kumimoji="0" lang="zh-CN" altLang="en-US" sz="11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点击输入简要文字内容，文字内容需概括精炼，不用多余的文字修饰。</a:t>
            </a:r>
          </a:p>
        </p:txBody>
      </p:sp>
      <p:sp>
        <p:nvSpPr>
          <p:cNvPr id="25" name="TextBox 23"/>
          <p:cNvSpPr txBox="1"/>
          <p:nvPr/>
        </p:nvSpPr>
        <p:spPr>
          <a:xfrm>
            <a:off x="6174420" y="2469362"/>
            <a:ext cx="902811" cy="307777"/>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标题内容</a:t>
            </a:r>
          </a:p>
        </p:txBody>
      </p:sp>
      <p:sp>
        <p:nvSpPr>
          <p:cNvPr id="26" name="TextBox 24"/>
          <p:cNvSpPr txBox="1"/>
          <p:nvPr/>
        </p:nvSpPr>
        <p:spPr>
          <a:xfrm>
            <a:off x="6012160" y="2749276"/>
            <a:ext cx="2556284" cy="532453"/>
          </a:xfrm>
          <a:prstGeom prst="rect">
            <a:avLst/>
          </a:prstGeom>
          <a:noFill/>
        </p:spPr>
        <p:txBody>
          <a:bodyPr wrap="square" rtlCol="0">
            <a:spAutoFit/>
          </a:bodyPr>
          <a:lstStyle/>
          <a:p>
            <a:pPr marL="0" marR="0" lvl="0" indent="0" algn="l" defTabSz="914400" rtl="0" eaLnBrk="1" fontAlgn="base" latinLnBrk="0" hangingPunct="1">
              <a:lnSpc>
                <a:spcPct val="130000"/>
              </a:lnSpc>
              <a:spcBef>
                <a:spcPct val="0"/>
              </a:spcBef>
              <a:spcAft>
                <a:spcPct val="0"/>
              </a:spcAft>
              <a:buClrTx/>
              <a:buSzTx/>
              <a:buFontTx/>
              <a:buNone/>
              <a:defRPr/>
            </a:pPr>
            <a:r>
              <a:rPr kumimoji="0" lang="zh-CN" altLang="en-US" sz="11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点击输入简要文字内容，文字内容需概括精炼，不用多余的文字修饰。</a:t>
            </a:r>
          </a:p>
        </p:txBody>
      </p:sp>
      <p:sp>
        <p:nvSpPr>
          <p:cNvPr id="27" name="TextBox 25"/>
          <p:cNvSpPr txBox="1"/>
          <p:nvPr/>
        </p:nvSpPr>
        <p:spPr>
          <a:xfrm>
            <a:off x="6642472" y="1446112"/>
            <a:ext cx="902811" cy="307777"/>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标题内容</a:t>
            </a:r>
          </a:p>
        </p:txBody>
      </p:sp>
      <p:sp>
        <p:nvSpPr>
          <p:cNvPr id="28" name="TextBox 26"/>
          <p:cNvSpPr txBox="1"/>
          <p:nvPr/>
        </p:nvSpPr>
        <p:spPr>
          <a:xfrm>
            <a:off x="6480212" y="1726026"/>
            <a:ext cx="2556284" cy="532453"/>
          </a:xfrm>
          <a:prstGeom prst="rect">
            <a:avLst/>
          </a:prstGeom>
          <a:noFill/>
        </p:spPr>
        <p:txBody>
          <a:bodyPr wrap="square" rtlCol="0">
            <a:spAutoFit/>
          </a:bodyPr>
          <a:lstStyle/>
          <a:p>
            <a:pPr marL="0" marR="0" lvl="0" indent="0" algn="l" defTabSz="914400" rtl="0" eaLnBrk="1" fontAlgn="base" latinLnBrk="0" hangingPunct="1">
              <a:lnSpc>
                <a:spcPct val="130000"/>
              </a:lnSpc>
              <a:spcBef>
                <a:spcPct val="0"/>
              </a:spcBef>
              <a:spcAft>
                <a:spcPct val="0"/>
              </a:spcAft>
              <a:buClrTx/>
              <a:buSzTx/>
              <a:buFontTx/>
              <a:buNone/>
              <a:defRPr/>
            </a:pPr>
            <a:r>
              <a:rPr kumimoji="0" lang="zh-CN" altLang="en-US" sz="11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点击输入简要文字内容，文字内容需概括精炼，不用多余的文字修饰。</a:t>
            </a:r>
          </a:p>
        </p:txBody>
      </p:sp>
      <p:grpSp>
        <p:nvGrpSpPr>
          <p:cNvPr id="29" name="组合 28"/>
          <p:cNvGrpSpPr/>
          <p:nvPr/>
        </p:nvGrpSpPr>
        <p:grpSpPr>
          <a:xfrm>
            <a:off x="3851771" y="771550"/>
            <a:ext cx="1402358" cy="1402358"/>
            <a:chOff x="3851771" y="1163107"/>
            <a:chExt cx="1402358" cy="1402358"/>
          </a:xfrm>
        </p:grpSpPr>
        <p:grpSp>
          <p:nvGrpSpPr>
            <p:cNvPr id="30" name="组合 29"/>
            <p:cNvGrpSpPr/>
            <p:nvPr/>
          </p:nvGrpSpPr>
          <p:grpSpPr>
            <a:xfrm>
              <a:off x="3851771" y="1163107"/>
              <a:ext cx="1402358" cy="1402358"/>
              <a:chOff x="304800" y="673100"/>
              <a:chExt cx="4000500" cy="4000500"/>
            </a:xfrm>
            <a:effectLst>
              <a:outerShdw blurRad="444500" dist="254000" dir="8100000" algn="tr" rotWithShape="0">
                <a:prstClr val="black">
                  <a:alpha val="50000"/>
                </a:prstClr>
              </a:outerShdw>
            </a:effectLst>
          </p:grpSpPr>
          <p:sp>
            <p:nvSpPr>
              <p:cNvPr id="32" name="同心圆 3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33" name="椭圆 32"/>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sp>
          <p:nvSpPr>
            <p:cNvPr id="31" name="TextBox 29"/>
            <p:cNvSpPr txBox="1"/>
            <p:nvPr/>
          </p:nvSpPr>
          <p:spPr>
            <a:xfrm>
              <a:off x="4306155" y="1616482"/>
              <a:ext cx="543739" cy="52322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400" b="1"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rPr>
                <a:t>标题</a:t>
              </a:r>
              <a:endParaRPr kumimoji="0" lang="en-US" altLang="zh-CN" sz="1400" b="1"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400" b="1"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rPr>
                <a:t>内容</a:t>
              </a: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0">
        <p15:prstTrans prst="drape"/>
      </p:transition>
    </mc:Choice>
    <mc:Fallback xmlns="">
      <p:transition spd="slow" advClick="0"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14:presetBounceEnd="44000">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14:bounceEnd="44000">
                                          <p:cBhvr additive="base">
                                            <p:cTn id="7" dur="500" fill="hold"/>
                                            <p:tgtEl>
                                              <p:spTgt spid="29"/>
                                            </p:tgtEl>
                                            <p:attrNameLst>
                                              <p:attrName>ppt_x</p:attrName>
                                            </p:attrNameLst>
                                          </p:cBhvr>
                                          <p:tavLst>
                                            <p:tav tm="0">
                                              <p:val>
                                                <p:strVal val="#ppt_x"/>
                                              </p:val>
                                            </p:tav>
                                            <p:tav tm="100000">
                                              <p:val>
                                                <p:strVal val="#ppt_x"/>
                                              </p:val>
                                            </p:tav>
                                          </p:tavLst>
                                        </p:anim>
                                        <p:anim calcmode="lin" valueType="num" p14:bounceEnd="44000">
                                          <p:cBhvr additive="base">
                                            <p:cTn id="8" dur="500" fill="hold"/>
                                            <p:tgtEl>
                                              <p:spTgt spid="2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8" presetClass="entr" presetSubtype="12"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strips(downLeft)">
                                          <p:cBhvr>
                                            <p:cTn id="12" dur="500"/>
                                            <p:tgtEl>
                                              <p:spTgt spid="6"/>
                                            </p:tgtEl>
                                          </p:cBhvr>
                                        </p:animEffect>
                                      </p:childTnLst>
                                    </p:cTn>
                                  </p:par>
                                  <p:par>
                                    <p:cTn id="13" presetID="18" presetClass="entr" presetSubtype="12"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strips(downLeft)">
                                          <p:cBhvr>
                                            <p:cTn id="15" dur="500"/>
                                            <p:tgtEl>
                                              <p:spTgt spid="7"/>
                                            </p:tgtEl>
                                          </p:cBhvr>
                                        </p:animEffect>
                                      </p:childTnLst>
                                    </p:cTn>
                                  </p:par>
                                  <p:par>
                                    <p:cTn id="16" presetID="18" presetClass="entr" presetSubtype="12"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strips(downLeft)">
                                          <p:cBhvr>
                                            <p:cTn id="18" dur="500"/>
                                            <p:tgtEl>
                                              <p:spTgt spid="8"/>
                                            </p:tgtEl>
                                          </p:cBhvr>
                                        </p:animEffect>
                                      </p:childTnLst>
                                    </p:cTn>
                                  </p:par>
                                  <p:par>
                                    <p:cTn id="19" presetID="18" presetClass="entr" presetSubtype="6" fill="hold"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strips(downRight)">
                                          <p:cBhvr>
                                            <p:cTn id="21" dur="500"/>
                                            <p:tgtEl>
                                              <p:spTgt spid="9"/>
                                            </p:tgtEl>
                                          </p:cBhvr>
                                        </p:animEffect>
                                      </p:childTnLst>
                                    </p:cTn>
                                  </p:par>
                                  <p:par>
                                    <p:cTn id="22" presetID="18" presetClass="entr" presetSubtype="6" fill="hold"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strips(downRight)">
                                          <p:cBhvr>
                                            <p:cTn id="24" dur="500"/>
                                            <p:tgtEl>
                                              <p:spTgt spid="10"/>
                                            </p:tgtEl>
                                          </p:cBhvr>
                                        </p:animEffect>
                                      </p:childTnLst>
                                    </p:cTn>
                                  </p:par>
                                  <p:par>
                                    <p:cTn id="25" presetID="18" presetClass="entr" presetSubtype="6"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strips(downRight)">
                                          <p:cBhvr>
                                            <p:cTn id="27" dur="500"/>
                                            <p:tgtEl>
                                              <p:spTgt spid="11"/>
                                            </p:tgtEl>
                                          </p:cBhvr>
                                        </p:animEffect>
                                      </p:childTnLst>
                                    </p:cTn>
                                  </p:par>
                                </p:childTnLst>
                              </p:cTn>
                            </p:par>
                            <p:par>
                              <p:cTn id="28" fill="hold">
                                <p:stCondLst>
                                  <p:cond delay="1000"/>
                                </p:stCondLst>
                                <p:childTnLst>
                                  <p:par>
                                    <p:cTn id="29" presetID="2" presetClass="entr" presetSubtype="4" accel="55000" fill="hold" grpId="0" nodeType="afterEffect" p14:presetBounceEnd="58000">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14:bounceEnd="58000">
                                          <p:cBhvr additive="base">
                                            <p:cTn id="31" dur="1500" fill="hold"/>
                                            <p:tgtEl>
                                              <p:spTgt spid="17"/>
                                            </p:tgtEl>
                                            <p:attrNameLst>
                                              <p:attrName>ppt_x</p:attrName>
                                            </p:attrNameLst>
                                          </p:cBhvr>
                                          <p:tavLst>
                                            <p:tav tm="0">
                                              <p:val>
                                                <p:strVal val="#ppt_x"/>
                                              </p:val>
                                            </p:tav>
                                            <p:tav tm="100000">
                                              <p:val>
                                                <p:strVal val="#ppt_x"/>
                                              </p:val>
                                            </p:tav>
                                          </p:tavLst>
                                        </p:anim>
                                        <p:anim calcmode="lin" valueType="num" p14:bounceEnd="58000">
                                          <p:cBhvr additive="base">
                                            <p:cTn id="32" dur="15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accel="55000" fill="hold" grpId="0" nodeType="withEffect" p14:presetBounceEnd="58000">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14:bounceEnd="58000">
                                          <p:cBhvr additive="base">
                                            <p:cTn id="35" dur="1500" fill="hold"/>
                                            <p:tgtEl>
                                              <p:spTgt spid="12"/>
                                            </p:tgtEl>
                                            <p:attrNameLst>
                                              <p:attrName>ppt_x</p:attrName>
                                            </p:attrNameLst>
                                          </p:cBhvr>
                                          <p:tavLst>
                                            <p:tav tm="0">
                                              <p:val>
                                                <p:strVal val="#ppt_x"/>
                                              </p:val>
                                            </p:tav>
                                            <p:tav tm="100000">
                                              <p:val>
                                                <p:strVal val="#ppt_x"/>
                                              </p:val>
                                            </p:tav>
                                          </p:tavLst>
                                        </p:anim>
                                        <p:anim calcmode="lin" valueType="num" p14:bounceEnd="58000">
                                          <p:cBhvr additive="base">
                                            <p:cTn id="36" dur="1500" fill="hold"/>
                                            <p:tgtEl>
                                              <p:spTgt spid="12"/>
                                            </p:tgtEl>
                                            <p:attrNameLst>
                                              <p:attrName>ppt_y</p:attrName>
                                            </p:attrNameLst>
                                          </p:cBhvr>
                                          <p:tavLst>
                                            <p:tav tm="0">
                                              <p:val>
                                                <p:strVal val="1+#ppt_h/2"/>
                                              </p:val>
                                            </p:tav>
                                            <p:tav tm="100000">
                                              <p:val>
                                                <p:strVal val="#ppt_y"/>
                                              </p:val>
                                            </p:tav>
                                          </p:tavLst>
                                        </p:anim>
                                      </p:childTnLst>
                                    </p:cTn>
                                  </p:par>
                                  <p:par>
                                    <p:cTn id="37" presetID="2" presetClass="entr" presetSubtype="4" accel="55000" fill="hold" grpId="0" nodeType="withEffect" p14:presetBounceEnd="58000">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14:bounceEnd="58000">
                                          <p:cBhvr additive="base">
                                            <p:cTn id="39" dur="1500" fill="hold"/>
                                            <p:tgtEl>
                                              <p:spTgt spid="13"/>
                                            </p:tgtEl>
                                            <p:attrNameLst>
                                              <p:attrName>ppt_x</p:attrName>
                                            </p:attrNameLst>
                                          </p:cBhvr>
                                          <p:tavLst>
                                            <p:tav tm="0">
                                              <p:val>
                                                <p:strVal val="#ppt_x"/>
                                              </p:val>
                                            </p:tav>
                                            <p:tav tm="100000">
                                              <p:val>
                                                <p:strVal val="#ppt_x"/>
                                              </p:val>
                                            </p:tav>
                                          </p:tavLst>
                                        </p:anim>
                                        <p:anim calcmode="lin" valueType="num" p14:bounceEnd="58000">
                                          <p:cBhvr additive="base">
                                            <p:cTn id="40" dur="1500" fill="hold"/>
                                            <p:tgtEl>
                                              <p:spTgt spid="13"/>
                                            </p:tgtEl>
                                            <p:attrNameLst>
                                              <p:attrName>ppt_y</p:attrName>
                                            </p:attrNameLst>
                                          </p:cBhvr>
                                          <p:tavLst>
                                            <p:tav tm="0">
                                              <p:val>
                                                <p:strVal val="1+#ppt_h/2"/>
                                              </p:val>
                                            </p:tav>
                                            <p:tav tm="100000">
                                              <p:val>
                                                <p:strVal val="#ppt_y"/>
                                              </p:val>
                                            </p:tav>
                                          </p:tavLst>
                                        </p:anim>
                                      </p:childTnLst>
                                    </p:cTn>
                                  </p:par>
                                  <p:par>
                                    <p:cTn id="41" presetID="2" presetClass="entr" presetSubtype="4" accel="55000" fill="hold" grpId="0" nodeType="withEffect" p14:presetBounceEnd="58000">
                                      <p:stCondLst>
                                        <p:cond delay="0"/>
                                      </p:stCondLst>
                                      <p:childTnLst>
                                        <p:set>
                                          <p:cBhvr>
                                            <p:cTn id="42" dur="1" fill="hold">
                                              <p:stCondLst>
                                                <p:cond delay="0"/>
                                              </p:stCondLst>
                                            </p:cTn>
                                            <p:tgtEl>
                                              <p:spTgt spid="14"/>
                                            </p:tgtEl>
                                            <p:attrNameLst>
                                              <p:attrName>style.visibility</p:attrName>
                                            </p:attrNameLst>
                                          </p:cBhvr>
                                          <p:to>
                                            <p:strVal val="visible"/>
                                          </p:to>
                                        </p:set>
                                        <p:anim calcmode="lin" valueType="num" p14:bounceEnd="58000">
                                          <p:cBhvr additive="base">
                                            <p:cTn id="43" dur="1500" fill="hold"/>
                                            <p:tgtEl>
                                              <p:spTgt spid="14"/>
                                            </p:tgtEl>
                                            <p:attrNameLst>
                                              <p:attrName>ppt_x</p:attrName>
                                            </p:attrNameLst>
                                          </p:cBhvr>
                                          <p:tavLst>
                                            <p:tav tm="0">
                                              <p:val>
                                                <p:strVal val="#ppt_x"/>
                                              </p:val>
                                            </p:tav>
                                            <p:tav tm="100000">
                                              <p:val>
                                                <p:strVal val="#ppt_x"/>
                                              </p:val>
                                            </p:tav>
                                          </p:tavLst>
                                        </p:anim>
                                        <p:anim calcmode="lin" valueType="num" p14:bounceEnd="58000">
                                          <p:cBhvr additive="base">
                                            <p:cTn id="44" dur="1500" fill="hold"/>
                                            <p:tgtEl>
                                              <p:spTgt spid="14"/>
                                            </p:tgtEl>
                                            <p:attrNameLst>
                                              <p:attrName>ppt_y</p:attrName>
                                            </p:attrNameLst>
                                          </p:cBhvr>
                                          <p:tavLst>
                                            <p:tav tm="0">
                                              <p:val>
                                                <p:strVal val="1+#ppt_h/2"/>
                                              </p:val>
                                            </p:tav>
                                            <p:tav tm="100000">
                                              <p:val>
                                                <p:strVal val="#ppt_y"/>
                                              </p:val>
                                            </p:tav>
                                          </p:tavLst>
                                        </p:anim>
                                      </p:childTnLst>
                                    </p:cTn>
                                  </p:par>
                                  <p:par>
                                    <p:cTn id="45" presetID="2" presetClass="entr" presetSubtype="4" accel="55000" fill="hold" grpId="0" nodeType="withEffect" p14:presetBounceEnd="58000">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14:bounceEnd="58000">
                                          <p:cBhvr additive="base">
                                            <p:cTn id="47" dur="1500" fill="hold"/>
                                            <p:tgtEl>
                                              <p:spTgt spid="15"/>
                                            </p:tgtEl>
                                            <p:attrNameLst>
                                              <p:attrName>ppt_x</p:attrName>
                                            </p:attrNameLst>
                                          </p:cBhvr>
                                          <p:tavLst>
                                            <p:tav tm="0">
                                              <p:val>
                                                <p:strVal val="#ppt_x"/>
                                              </p:val>
                                            </p:tav>
                                            <p:tav tm="100000">
                                              <p:val>
                                                <p:strVal val="#ppt_x"/>
                                              </p:val>
                                            </p:tav>
                                          </p:tavLst>
                                        </p:anim>
                                        <p:anim calcmode="lin" valueType="num" p14:bounceEnd="58000">
                                          <p:cBhvr additive="base">
                                            <p:cTn id="48" dur="1500" fill="hold"/>
                                            <p:tgtEl>
                                              <p:spTgt spid="15"/>
                                            </p:tgtEl>
                                            <p:attrNameLst>
                                              <p:attrName>ppt_y</p:attrName>
                                            </p:attrNameLst>
                                          </p:cBhvr>
                                          <p:tavLst>
                                            <p:tav tm="0">
                                              <p:val>
                                                <p:strVal val="1+#ppt_h/2"/>
                                              </p:val>
                                            </p:tav>
                                            <p:tav tm="100000">
                                              <p:val>
                                                <p:strVal val="#ppt_y"/>
                                              </p:val>
                                            </p:tav>
                                          </p:tavLst>
                                        </p:anim>
                                      </p:childTnLst>
                                    </p:cTn>
                                  </p:par>
                                  <p:par>
                                    <p:cTn id="49" presetID="2" presetClass="entr" presetSubtype="4" accel="55000" fill="hold" grpId="0" nodeType="withEffect" p14:presetBounceEnd="58000">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14:bounceEnd="58000">
                                          <p:cBhvr additive="base">
                                            <p:cTn id="51" dur="1500" fill="hold"/>
                                            <p:tgtEl>
                                              <p:spTgt spid="16"/>
                                            </p:tgtEl>
                                            <p:attrNameLst>
                                              <p:attrName>ppt_x</p:attrName>
                                            </p:attrNameLst>
                                          </p:cBhvr>
                                          <p:tavLst>
                                            <p:tav tm="0">
                                              <p:val>
                                                <p:strVal val="#ppt_x"/>
                                              </p:val>
                                            </p:tav>
                                            <p:tav tm="100000">
                                              <p:val>
                                                <p:strVal val="#ppt_x"/>
                                              </p:val>
                                            </p:tav>
                                          </p:tavLst>
                                        </p:anim>
                                        <p:anim calcmode="lin" valueType="num" p14:bounceEnd="58000">
                                          <p:cBhvr additive="base">
                                            <p:cTn id="52" dur="1500" fill="hold"/>
                                            <p:tgtEl>
                                              <p:spTgt spid="16"/>
                                            </p:tgtEl>
                                            <p:attrNameLst>
                                              <p:attrName>ppt_y</p:attrName>
                                            </p:attrNameLst>
                                          </p:cBhvr>
                                          <p:tavLst>
                                            <p:tav tm="0">
                                              <p:val>
                                                <p:strVal val="1+#ppt_h/2"/>
                                              </p:val>
                                            </p:tav>
                                            <p:tav tm="100000">
                                              <p:val>
                                                <p:strVal val="#ppt_y"/>
                                              </p:val>
                                            </p:tav>
                                          </p:tavLst>
                                        </p:anim>
                                      </p:childTnLst>
                                    </p:cTn>
                                  </p:par>
                                </p:childTnLst>
                              </p:cTn>
                            </p:par>
                            <p:par>
                              <p:cTn id="53" fill="hold">
                                <p:stCondLst>
                                  <p:cond delay="2500"/>
                                </p:stCondLst>
                                <p:childTnLst>
                                  <p:par>
                                    <p:cTn id="54" presetID="12" presetClass="entr" presetSubtype="2" fill="hold" grpId="0" nodeType="afterEffect">
                                      <p:stCondLst>
                                        <p:cond delay="0"/>
                                      </p:stCondLst>
                                      <p:childTnLst>
                                        <p:set>
                                          <p:cBhvr>
                                            <p:cTn id="55" dur="1" fill="hold">
                                              <p:stCondLst>
                                                <p:cond delay="0"/>
                                              </p:stCondLst>
                                            </p:cTn>
                                            <p:tgtEl>
                                              <p:spTgt spid="5"/>
                                            </p:tgtEl>
                                            <p:attrNameLst>
                                              <p:attrName>style.visibility</p:attrName>
                                            </p:attrNameLst>
                                          </p:cBhvr>
                                          <p:to>
                                            <p:strVal val="visible"/>
                                          </p:to>
                                        </p:set>
                                        <p:anim calcmode="lin" valueType="num">
                                          <p:cBhvr additive="base">
                                            <p:cTn id="56" dur="500"/>
                                            <p:tgtEl>
                                              <p:spTgt spid="5"/>
                                            </p:tgtEl>
                                            <p:attrNameLst>
                                              <p:attrName>ppt_x</p:attrName>
                                            </p:attrNameLst>
                                          </p:cBhvr>
                                          <p:tavLst>
                                            <p:tav tm="0">
                                              <p:val>
                                                <p:strVal val="#ppt_x+#ppt_w*1.125000"/>
                                              </p:val>
                                            </p:tav>
                                            <p:tav tm="100000">
                                              <p:val>
                                                <p:strVal val="#ppt_x"/>
                                              </p:val>
                                            </p:tav>
                                          </p:tavLst>
                                        </p:anim>
                                        <p:animEffect transition="in" filter="wipe(left)">
                                          <p:cBhvr>
                                            <p:cTn id="57" dur="500"/>
                                            <p:tgtEl>
                                              <p:spTgt spid="5"/>
                                            </p:tgtEl>
                                          </p:cBhvr>
                                        </p:animEffect>
                                      </p:childTnLst>
                                    </p:cTn>
                                  </p:par>
                                  <p:par>
                                    <p:cTn id="58" presetID="18" presetClass="entr" presetSubtype="3" fill="hold" grpId="0" nodeType="with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strips(upRight)">
                                          <p:cBhvr>
                                            <p:cTn id="60" dur="500"/>
                                            <p:tgtEl>
                                              <p:spTgt spid="18"/>
                                            </p:tgtEl>
                                          </p:cBhvr>
                                        </p:animEffect>
                                      </p:childTnLst>
                                    </p:cTn>
                                  </p:par>
                                </p:childTnLst>
                              </p:cTn>
                            </p:par>
                            <p:par>
                              <p:cTn id="61" fill="hold">
                                <p:stCondLst>
                                  <p:cond delay="3000"/>
                                </p:stCondLst>
                                <p:childTnLst>
                                  <p:par>
                                    <p:cTn id="62" presetID="12" presetClass="entr" presetSubtype="2" fill="hold" grpId="0" nodeType="afterEffect">
                                      <p:stCondLst>
                                        <p:cond delay="0"/>
                                      </p:stCondLst>
                                      <p:childTnLst>
                                        <p:set>
                                          <p:cBhvr>
                                            <p:cTn id="63" dur="1" fill="hold">
                                              <p:stCondLst>
                                                <p:cond delay="0"/>
                                              </p:stCondLst>
                                            </p:cTn>
                                            <p:tgtEl>
                                              <p:spTgt spid="19"/>
                                            </p:tgtEl>
                                            <p:attrNameLst>
                                              <p:attrName>style.visibility</p:attrName>
                                            </p:attrNameLst>
                                          </p:cBhvr>
                                          <p:to>
                                            <p:strVal val="visible"/>
                                          </p:to>
                                        </p:set>
                                        <p:anim calcmode="lin" valueType="num">
                                          <p:cBhvr additive="base">
                                            <p:cTn id="64" dur="500"/>
                                            <p:tgtEl>
                                              <p:spTgt spid="19"/>
                                            </p:tgtEl>
                                            <p:attrNameLst>
                                              <p:attrName>ppt_x</p:attrName>
                                            </p:attrNameLst>
                                          </p:cBhvr>
                                          <p:tavLst>
                                            <p:tav tm="0">
                                              <p:val>
                                                <p:strVal val="#ppt_x+#ppt_w*1.125000"/>
                                              </p:val>
                                            </p:tav>
                                            <p:tav tm="100000">
                                              <p:val>
                                                <p:strVal val="#ppt_x"/>
                                              </p:val>
                                            </p:tav>
                                          </p:tavLst>
                                        </p:anim>
                                        <p:animEffect transition="in" filter="wipe(left)">
                                          <p:cBhvr>
                                            <p:cTn id="65" dur="500"/>
                                            <p:tgtEl>
                                              <p:spTgt spid="19"/>
                                            </p:tgtEl>
                                          </p:cBhvr>
                                        </p:animEffect>
                                      </p:childTnLst>
                                    </p:cTn>
                                  </p:par>
                                  <p:par>
                                    <p:cTn id="66" presetID="18" presetClass="entr" presetSubtype="3" fill="hold" grpId="0" nodeType="withEffect">
                                      <p:stCondLst>
                                        <p:cond delay="0"/>
                                      </p:stCondLst>
                                      <p:childTnLst>
                                        <p:set>
                                          <p:cBhvr>
                                            <p:cTn id="67" dur="1" fill="hold">
                                              <p:stCondLst>
                                                <p:cond delay="0"/>
                                              </p:stCondLst>
                                            </p:cTn>
                                            <p:tgtEl>
                                              <p:spTgt spid="20"/>
                                            </p:tgtEl>
                                            <p:attrNameLst>
                                              <p:attrName>style.visibility</p:attrName>
                                            </p:attrNameLst>
                                          </p:cBhvr>
                                          <p:to>
                                            <p:strVal val="visible"/>
                                          </p:to>
                                        </p:set>
                                        <p:animEffect transition="in" filter="strips(upRight)">
                                          <p:cBhvr>
                                            <p:cTn id="68" dur="500"/>
                                            <p:tgtEl>
                                              <p:spTgt spid="20"/>
                                            </p:tgtEl>
                                          </p:cBhvr>
                                        </p:animEffect>
                                      </p:childTnLst>
                                    </p:cTn>
                                  </p:par>
                                </p:childTnLst>
                              </p:cTn>
                            </p:par>
                            <p:par>
                              <p:cTn id="69" fill="hold">
                                <p:stCondLst>
                                  <p:cond delay="3500"/>
                                </p:stCondLst>
                                <p:childTnLst>
                                  <p:par>
                                    <p:cTn id="70" presetID="12" presetClass="entr" presetSubtype="2" fill="hold" grpId="0" nodeType="afterEffect">
                                      <p:stCondLst>
                                        <p:cond delay="0"/>
                                      </p:stCondLst>
                                      <p:childTnLst>
                                        <p:set>
                                          <p:cBhvr>
                                            <p:cTn id="71" dur="1" fill="hold">
                                              <p:stCondLst>
                                                <p:cond delay="0"/>
                                              </p:stCondLst>
                                            </p:cTn>
                                            <p:tgtEl>
                                              <p:spTgt spid="21"/>
                                            </p:tgtEl>
                                            <p:attrNameLst>
                                              <p:attrName>style.visibility</p:attrName>
                                            </p:attrNameLst>
                                          </p:cBhvr>
                                          <p:to>
                                            <p:strVal val="visible"/>
                                          </p:to>
                                        </p:set>
                                        <p:anim calcmode="lin" valueType="num">
                                          <p:cBhvr additive="base">
                                            <p:cTn id="72" dur="500"/>
                                            <p:tgtEl>
                                              <p:spTgt spid="21"/>
                                            </p:tgtEl>
                                            <p:attrNameLst>
                                              <p:attrName>ppt_x</p:attrName>
                                            </p:attrNameLst>
                                          </p:cBhvr>
                                          <p:tavLst>
                                            <p:tav tm="0">
                                              <p:val>
                                                <p:strVal val="#ppt_x+#ppt_w*1.125000"/>
                                              </p:val>
                                            </p:tav>
                                            <p:tav tm="100000">
                                              <p:val>
                                                <p:strVal val="#ppt_x"/>
                                              </p:val>
                                            </p:tav>
                                          </p:tavLst>
                                        </p:anim>
                                        <p:animEffect transition="in" filter="wipe(left)">
                                          <p:cBhvr>
                                            <p:cTn id="73" dur="500"/>
                                            <p:tgtEl>
                                              <p:spTgt spid="21"/>
                                            </p:tgtEl>
                                          </p:cBhvr>
                                        </p:animEffect>
                                      </p:childTnLst>
                                    </p:cTn>
                                  </p:par>
                                </p:childTnLst>
                              </p:cTn>
                            </p:par>
                            <p:par>
                              <p:cTn id="74" fill="hold">
                                <p:stCondLst>
                                  <p:cond delay="4000"/>
                                </p:stCondLst>
                                <p:childTnLst>
                                  <p:par>
                                    <p:cTn id="75" presetID="12" presetClass="entr" presetSubtype="2"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 calcmode="lin" valueType="num">
                                          <p:cBhvr additive="base">
                                            <p:cTn id="77" dur="500"/>
                                            <p:tgtEl>
                                              <p:spTgt spid="23"/>
                                            </p:tgtEl>
                                            <p:attrNameLst>
                                              <p:attrName>ppt_x</p:attrName>
                                            </p:attrNameLst>
                                          </p:cBhvr>
                                          <p:tavLst>
                                            <p:tav tm="0">
                                              <p:val>
                                                <p:strVal val="#ppt_x+#ppt_w*1.125000"/>
                                              </p:val>
                                            </p:tav>
                                            <p:tav tm="100000">
                                              <p:val>
                                                <p:strVal val="#ppt_x"/>
                                              </p:val>
                                            </p:tav>
                                          </p:tavLst>
                                        </p:anim>
                                        <p:animEffect transition="in" filter="wipe(left)">
                                          <p:cBhvr>
                                            <p:cTn id="78" dur="500"/>
                                            <p:tgtEl>
                                              <p:spTgt spid="23"/>
                                            </p:tgtEl>
                                          </p:cBhvr>
                                        </p:animEffect>
                                      </p:childTnLst>
                                    </p:cTn>
                                  </p:par>
                                  <p:par>
                                    <p:cTn id="79" presetID="18" presetClass="entr" presetSubtype="3" fill="hold" grpId="0" nodeType="withEffect">
                                      <p:stCondLst>
                                        <p:cond delay="0"/>
                                      </p:stCondLst>
                                      <p:childTnLst>
                                        <p:set>
                                          <p:cBhvr>
                                            <p:cTn id="80" dur="1" fill="hold">
                                              <p:stCondLst>
                                                <p:cond delay="0"/>
                                              </p:stCondLst>
                                            </p:cTn>
                                            <p:tgtEl>
                                              <p:spTgt spid="24"/>
                                            </p:tgtEl>
                                            <p:attrNameLst>
                                              <p:attrName>style.visibility</p:attrName>
                                            </p:attrNameLst>
                                          </p:cBhvr>
                                          <p:to>
                                            <p:strVal val="visible"/>
                                          </p:to>
                                        </p:set>
                                        <p:animEffect transition="in" filter="strips(upRight)">
                                          <p:cBhvr>
                                            <p:cTn id="81" dur="500"/>
                                            <p:tgtEl>
                                              <p:spTgt spid="24"/>
                                            </p:tgtEl>
                                          </p:cBhvr>
                                        </p:animEffect>
                                      </p:childTnLst>
                                    </p:cTn>
                                  </p:par>
                                </p:childTnLst>
                              </p:cTn>
                            </p:par>
                            <p:par>
                              <p:cTn id="82" fill="hold">
                                <p:stCondLst>
                                  <p:cond delay="4500"/>
                                </p:stCondLst>
                                <p:childTnLst>
                                  <p:par>
                                    <p:cTn id="83" presetID="12" presetClass="entr" presetSubtype="2"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additive="base">
                                            <p:cTn id="85" dur="500"/>
                                            <p:tgtEl>
                                              <p:spTgt spid="25"/>
                                            </p:tgtEl>
                                            <p:attrNameLst>
                                              <p:attrName>ppt_x</p:attrName>
                                            </p:attrNameLst>
                                          </p:cBhvr>
                                          <p:tavLst>
                                            <p:tav tm="0">
                                              <p:val>
                                                <p:strVal val="#ppt_x+#ppt_w*1.125000"/>
                                              </p:val>
                                            </p:tav>
                                            <p:tav tm="100000">
                                              <p:val>
                                                <p:strVal val="#ppt_x"/>
                                              </p:val>
                                            </p:tav>
                                          </p:tavLst>
                                        </p:anim>
                                        <p:animEffect transition="in" filter="wipe(left)">
                                          <p:cBhvr>
                                            <p:cTn id="86" dur="500"/>
                                            <p:tgtEl>
                                              <p:spTgt spid="25"/>
                                            </p:tgtEl>
                                          </p:cBhvr>
                                        </p:animEffect>
                                      </p:childTnLst>
                                    </p:cTn>
                                  </p:par>
                                  <p:par>
                                    <p:cTn id="87" presetID="18" presetClass="entr" presetSubtype="3" fill="hold" grpId="0" nodeType="withEffect">
                                      <p:stCondLst>
                                        <p:cond delay="0"/>
                                      </p:stCondLst>
                                      <p:childTnLst>
                                        <p:set>
                                          <p:cBhvr>
                                            <p:cTn id="88" dur="1" fill="hold">
                                              <p:stCondLst>
                                                <p:cond delay="0"/>
                                              </p:stCondLst>
                                            </p:cTn>
                                            <p:tgtEl>
                                              <p:spTgt spid="26"/>
                                            </p:tgtEl>
                                            <p:attrNameLst>
                                              <p:attrName>style.visibility</p:attrName>
                                            </p:attrNameLst>
                                          </p:cBhvr>
                                          <p:to>
                                            <p:strVal val="visible"/>
                                          </p:to>
                                        </p:set>
                                        <p:animEffect transition="in" filter="strips(upRight)">
                                          <p:cBhvr>
                                            <p:cTn id="89" dur="500"/>
                                            <p:tgtEl>
                                              <p:spTgt spid="26"/>
                                            </p:tgtEl>
                                          </p:cBhvr>
                                        </p:animEffect>
                                      </p:childTnLst>
                                    </p:cTn>
                                  </p:par>
                                </p:childTnLst>
                              </p:cTn>
                            </p:par>
                            <p:par>
                              <p:cTn id="90" fill="hold">
                                <p:stCondLst>
                                  <p:cond delay="5000"/>
                                </p:stCondLst>
                                <p:childTnLst>
                                  <p:par>
                                    <p:cTn id="91" presetID="12" presetClass="entr" presetSubtype="2" fill="hold" grpId="0" nodeType="afterEffect">
                                      <p:stCondLst>
                                        <p:cond delay="0"/>
                                      </p:stCondLst>
                                      <p:childTnLst>
                                        <p:set>
                                          <p:cBhvr>
                                            <p:cTn id="92" dur="1" fill="hold">
                                              <p:stCondLst>
                                                <p:cond delay="0"/>
                                              </p:stCondLst>
                                            </p:cTn>
                                            <p:tgtEl>
                                              <p:spTgt spid="27"/>
                                            </p:tgtEl>
                                            <p:attrNameLst>
                                              <p:attrName>style.visibility</p:attrName>
                                            </p:attrNameLst>
                                          </p:cBhvr>
                                          <p:to>
                                            <p:strVal val="visible"/>
                                          </p:to>
                                        </p:set>
                                        <p:anim calcmode="lin" valueType="num">
                                          <p:cBhvr additive="base">
                                            <p:cTn id="93" dur="500"/>
                                            <p:tgtEl>
                                              <p:spTgt spid="27"/>
                                            </p:tgtEl>
                                            <p:attrNameLst>
                                              <p:attrName>ppt_x</p:attrName>
                                            </p:attrNameLst>
                                          </p:cBhvr>
                                          <p:tavLst>
                                            <p:tav tm="0">
                                              <p:val>
                                                <p:strVal val="#ppt_x+#ppt_w*1.125000"/>
                                              </p:val>
                                            </p:tav>
                                            <p:tav tm="100000">
                                              <p:val>
                                                <p:strVal val="#ppt_x"/>
                                              </p:val>
                                            </p:tav>
                                          </p:tavLst>
                                        </p:anim>
                                        <p:animEffect transition="in" filter="wipe(left)">
                                          <p:cBhvr>
                                            <p:cTn id="94" dur="500"/>
                                            <p:tgtEl>
                                              <p:spTgt spid="27"/>
                                            </p:tgtEl>
                                          </p:cBhvr>
                                        </p:animEffect>
                                      </p:childTnLst>
                                    </p:cTn>
                                  </p:par>
                                  <p:par>
                                    <p:cTn id="95" presetID="18" presetClass="entr" presetSubtype="3" fill="hold" grpId="0" nodeType="withEffect">
                                      <p:stCondLst>
                                        <p:cond delay="0"/>
                                      </p:stCondLst>
                                      <p:childTnLst>
                                        <p:set>
                                          <p:cBhvr>
                                            <p:cTn id="96" dur="1" fill="hold">
                                              <p:stCondLst>
                                                <p:cond delay="0"/>
                                              </p:stCondLst>
                                            </p:cTn>
                                            <p:tgtEl>
                                              <p:spTgt spid="28"/>
                                            </p:tgtEl>
                                            <p:attrNameLst>
                                              <p:attrName>style.visibility</p:attrName>
                                            </p:attrNameLst>
                                          </p:cBhvr>
                                          <p:to>
                                            <p:strVal val="visible"/>
                                          </p:to>
                                        </p:set>
                                        <p:animEffect transition="in" filter="strips(upRight)">
                                          <p:cBhvr>
                                            <p:cTn id="97" dur="500"/>
                                            <p:tgtEl>
                                              <p:spTgt spid="28"/>
                                            </p:tgtEl>
                                          </p:cBhvr>
                                        </p:animEffect>
                                      </p:childTnLst>
                                    </p:cTn>
                                  </p:par>
                                </p:childTnLst>
                              </p:cTn>
                            </p:par>
                            <p:par>
                              <p:cTn id="98" fill="hold">
                                <p:stCondLst>
                                  <p:cond delay="5500"/>
                                </p:stCondLst>
                                <p:childTnLst>
                                  <p:par>
                                    <p:cTn id="99" presetID="21" presetClass="entr" presetSubtype="1" fill="hold" grpId="0" nodeType="afterEffect">
                                      <p:stCondLst>
                                        <p:cond delay="0"/>
                                      </p:stCondLst>
                                      <p:childTnLst>
                                        <p:set>
                                          <p:cBhvr>
                                            <p:cTn id="100" dur="1" fill="hold">
                                              <p:stCondLst>
                                                <p:cond delay="0"/>
                                              </p:stCondLst>
                                            </p:cTn>
                                            <p:tgtEl>
                                              <p:spTgt spid="4"/>
                                            </p:tgtEl>
                                            <p:attrNameLst>
                                              <p:attrName>style.visibility</p:attrName>
                                            </p:attrNameLst>
                                          </p:cBhvr>
                                          <p:to>
                                            <p:strVal val="visible"/>
                                          </p:to>
                                        </p:set>
                                        <p:animEffect transition="in" filter="wheel(1)">
                                          <p:cBhvr>
                                            <p:cTn id="101"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12" grpId="0" animBg="1"/>
          <p:bldP spid="13" grpId="0" animBg="1"/>
          <p:bldP spid="14" grpId="0" animBg="1"/>
          <p:bldP spid="15" grpId="0" animBg="1"/>
          <p:bldP spid="16" grpId="0" animBg="1"/>
          <p:bldP spid="17" grpId="0" animBg="1"/>
          <p:bldP spid="18" grpId="0"/>
          <p:bldP spid="19" grpId="0"/>
          <p:bldP spid="20" grpId="0"/>
          <p:bldP spid="21" grpId="0"/>
          <p:bldP spid="23" grpId="0"/>
          <p:bldP spid="24" grpId="0"/>
          <p:bldP spid="25" grpId="0"/>
          <p:bldP spid="26" grpId="0"/>
          <p:bldP spid="27" grpId="0"/>
          <p:bldP spid="28"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fill="hold"/>
                                            <p:tgtEl>
                                              <p:spTgt spid="29"/>
                                            </p:tgtEl>
                                            <p:attrNameLst>
                                              <p:attrName>ppt_x</p:attrName>
                                            </p:attrNameLst>
                                          </p:cBhvr>
                                          <p:tavLst>
                                            <p:tav tm="0">
                                              <p:val>
                                                <p:strVal val="#ppt_x"/>
                                              </p:val>
                                            </p:tav>
                                            <p:tav tm="100000">
                                              <p:val>
                                                <p:strVal val="#ppt_x"/>
                                              </p:val>
                                            </p:tav>
                                          </p:tavLst>
                                        </p:anim>
                                        <p:anim calcmode="lin" valueType="num">
                                          <p:cBhvr additive="base">
                                            <p:cTn id="8" dur="500" fill="hold"/>
                                            <p:tgtEl>
                                              <p:spTgt spid="2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8" presetClass="entr" presetSubtype="12"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strips(downLeft)">
                                          <p:cBhvr>
                                            <p:cTn id="12" dur="500"/>
                                            <p:tgtEl>
                                              <p:spTgt spid="6"/>
                                            </p:tgtEl>
                                          </p:cBhvr>
                                        </p:animEffect>
                                      </p:childTnLst>
                                    </p:cTn>
                                  </p:par>
                                  <p:par>
                                    <p:cTn id="13" presetID="18" presetClass="entr" presetSubtype="12"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strips(downLeft)">
                                          <p:cBhvr>
                                            <p:cTn id="15" dur="500"/>
                                            <p:tgtEl>
                                              <p:spTgt spid="7"/>
                                            </p:tgtEl>
                                          </p:cBhvr>
                                        </p:animEffect>
                                      </p:childTnLst>
                                    </p:cTn>
                                  </p:par>
                                  <p:par>
                                    <p:cTn id="16" presetID="18" presetClass="entr" presetSubtype="12"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strips(downLeft)">
                                          <p:cBhvr>
                                            <p:cTn id="18" dur="500"/>
                                            <p:tgtEl>
                                              <p:spTgt spid="8"/>
                                            </p:tgtEl>
                                          </p:cBhvr>
                                        </p:animEffect>
                                      </p:childTnLst>
                                    </p:cTn>
                                  </p:par>
                                  <p:par>
                                    <p:cTn id="19" presetID="18" presetClass="entr" presetSubtype="6" fill="hold"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strips(downRight)">
                                          <p:cBhvr>
                                            <p:cTn id="21" dur="500"/>
                                            <p:tgtEl>
                                              <p:spTgt spid="9"/>
                                            </p:tgtEl>
                                          </p:cBhvr>
                                        </p:animEffect>
                                      </p:childTnLst>
                                    </p:cTn>
                                  </p:par>
                                  <p:par>
                                    <p:cTn id="22" presetID="18" presetClass="entr" presetSubtype="6" fill="hold"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strips(downRight)">
                                          <p:cBhvr>
                                            <p:cTn id="24" dur="500"/>
                                            <p:tgtEl>
                                              <p:spTgt spid="10"/>
                                            </p:tgtEl>
                                          </p:cBhvr>
                                        </p:animEffect>
                                      </p:childTnLst>
                                    </p:cTn>
                                  </p:par>
                                  <p:par>
                                    <p:cTn id="25" presetID="18" presetClass="entr" presetSubtype="6"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strips(downRight)">
                                          <p:cBhvr>
                                            <p:cTn id="27" dur="500"/>
                                            <p:tgtEl>
                                              <p:spTgt spid="11"/>
                                            </p:tgtEl>
                                          </p:cBhvr>
                                        </p:animEffect>
                                      </p:childTnLst>
                                    </p:cTn>
                                  </p:par>
                                </p:childTnLst>
                              </p:cTn>
                            </p:par>
                            <p:par>
                              <p:cTn id="28" fill="hold">
                                <p:stCondLst>
                                  <p:cond delay="1000"/>
                                </p:stCondLst>
                                <p:childTnLst>
                                  <p:par>
                                    <p:cTn id="29" presetID="2" presetClass="entr" presetSubtype="4" accel="55000"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500" fill="hold"/>
                                            <p:tgtEl>
                                              <p:spTgt spid="17"/>
                                            </p:tgtEl>
                                            <p:attrNameLst>
                                              <p:attrName>ppt_x</p:attrName>
                                            </p:attrNameLst>
                                          </p:cBhvr>
                                          <p:tavLst>
                                            <p:tav tm="0">
                                              <p:val>
                                                <p:strVal val="#ppt_x"/>
                                              </p:val>
                                            </p:tav>
                                            <p:tav tm="100000">
                                              <p:val>
                                                <p:strVal val="#ppt_x"/>
                                              </p:val>
                                            </p:tav>
                                          </p:tavLst>
                                        </p:anim>
                                        <p:anim calcmode="lin" valueType="num">
                                          <p:cBhvr additive="base">
                                            <p:cTn id="32" dur="15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accel="55000" fill="hold" grpId="0" nodeType="with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additive="base">
                                            <p:cTn id="35" dur="1500" fill="hold"/>
                                            <p:tgtEl>
                                              <p:spTgt spid="12"/>
                                            </p:tgtEl>
                                            <p:attrNameLst>
                                              <p:attrName>ppt_x</p:attrName>
                                            </p:attrNameLst>
                                          </p:cBhvr>
                                          <p:tavLst>
                                            <p:tav tm="0">
                                              <p:val>
                                                <p:strVal val="#ppt_x"/>
                                              </p:val>
                                            </p:tav>
                                            <p:tav tm="100000">
                                              <p:val>
                                                <p:strVal val="#ppt_x"/>
                                              </p:val>
                                            </p:tav>
                                          </p:tavLst>
                                        </p:anim>
                                        <p:anim calcmode="lin" valueType="num">
                                          <p:cBhvr additive="base">
                                            <p:cTn id="36" dur="1500" fill="hold"/>
                                            <p:tgtEl>
                                              <p:spTgt spid="12"/>
                                            </p:tgtEl>
                                            <p:attrNameLst>
                                              <p:attrName>ppt_y</p:attrName>
                                            </p:attrNameLst>
                                          </p:cBhvr>
                                          <p:tavLst>
                                            <p:tav tm="0">
                                              <p:val>
                                                <p:strVal val="1+#ppt_h/2"/>
                                              </p:val>
                                            </p:tav>
                                            <p:tav tm="100000">
                                              <p:val>
                                                <p:strVal val="#ppt_y"/>
                                              </p:val>
                                            </p:tav>
                                          </p:tavLst>
                                        </p:anim>
                                      </p:childTnLst>
                                    </p:cTn>
                                  </p:par>
                                  <p:par>
                                    <p:cTn id="37" presetID="2" presetClass="entr" presetSubtype="4" accel="55000" fill="hold" grpId="0" nodeType="with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additive="base">
                                            <p:cTn id="39" dur="1500" fill="hold"/>
                                            <p:tgtEl>
                                              <p:spTgt spid="13"/>
                                            </p:tgtEl>
                                            <p:attrNameLst>
                                              <p:attrName>ppt_x</p:attrName>
                                            </p:attrNameLst>
                                          </p:cBhvr>
                                          <p:tavLst>
                                            <p:tav tm="0">
                                              <p:val>
                                                <p:strVal val="#ppt_x"/>
                                              </p:val>
                                            </p:tav>
                                            <p:tav tm="100000">
                                              <p:val>
                                                <p:strVal val="#ppt_x"/>
                                              </p:val>
                                            </p:tav>
                                          </p:tavLst>
                                        </p:anim>
                                        <p:anim calcmode="lin" valueType="num">
                                          <p:cBhvr additive="base">
                                            <p:cTn id="40" dur="1500" fill="hold"/>
                                            <p:tgtEl>
                                              <p:spTgt spid="13"/>
                                            </p:tgtEl>
                                            <p:attrNameLst>
                                              <p:attrName>ppt_y</p:attrName>
                                            </p:attrNameLst>
                                          </p:cBhvr>
                                          <p:tavLst>
                                            <p:tav tm="0">
                                              <p:val>
                                                <p:strVal val="1+#ppt_h/2"/>
                                              </p:val>
                                            </p:tav>
                                            <p:tav tm="100000">
                                              <p:val>
                                                <p:strVal val="#ppt_y"/>
                                              </p:val>
                                            </p:tav>
                                          </p:tavLst>
                                        </p:anim>
                                      </p:childTnLst>
                                    </p:cTn>
                                  </p:par>
                                  <p:par>
                                    <p:cTn id="41" presetID="2" presetClass="entr" presetSubtype="4" accel="55000" fill="hold" grpId="0" nodeType="withEffect">
                                      <p:stCondLst>
                                        <p:cond delay="0"/>
                                      </p:stCondLst>
                                      <p:childTnLst>
                                        <p:set>
                                          <p:cBhvr>
                                            <p:cTn id="42" dur="1" fill="hold">
                                              <p:stCondLst>
                                                <p:cond delay="0"/>
                                              </p:stCondLst>
                                            </p:cTn>
                                            <p:tgtEl>
                                              <p:spTgt spid="14"/>
                                            </p:tgtEl>
                                            <p:attrNameLst>
                                              <p:attrName>style.visibility</p:attrName>
                                            </p:attrNameLst>
                                          </p:cBhvr>
                                          <p:to>
                                            <p:strVal val="visible"/>
                                          </p:to>
                                        </p:set>
                                        <p:anim calcmode="lin" valueType="num">
                                          <p:cBhvr additive="base">
                                            <p:cTn id="43" dur="1500" fill="hold"/>
                                            <p:tgtEl>
                                              <p:spTgt spid="14"/>
                                            </p:tgtEl>
                                            <p:attrNameLst>
                                              <p:attrName>ppt_x</p:attrName>
                                            </p:attrNameLst>
                                          </p:cBhvr>
                                          <p:tavLst>
                                            <p:tav tm="0">
                                              <p:val>
                                                <p:strVal val="#ppt_x"/>
                                              </p:val>
                                            </p:tav>
                                            <p:tav tm="100000">
                                              <p:val>
                                                <p:strVal val="#ppt_x"/>
                                              </p:val>
                                            </p:tav>
                                          </p:tavLst>
                                        </p:anim>
                                        <p:anim calcmode="lin" valueType="num">
                                          <p:cBhvr additive="base">
                                            <p:cTn id="44" dur="1500" fill="hold"/>
                                            <p:tgtEl>
                                              <p:spTgt spid="14"/>
                                            </p:tgtEl>
                                            <p:attrNameLst>
                                              <p:attrName>ppt_y</p:attrName>
                                            </p:attrNameLst>
                                          </p:cBhvr>
                                          <p:tavLst>
                                            <p:tav tm="0">
                                              <p:val>
                                                <p:strVal val="1+#ppt_h/2"/>
                                              </p:val>
                                            </p:tav>
                                            <p:tav tm="100000">
                                              <p:val>
                                                <p:strVal val="#ppt_y"/>
                                              </p:val>
                                            </p:tav>
                                          </p:tavLst>
                                        </p:anim>
                                      </p:childTnLst>
                                    </p:cTn>
                                  </p:par>
                                  <p:par>
                                    <p:cTn id="45" presetID="2" presetClass="entr" presetSubtype="4" accel="55000" fill="hold" grpId="0" nodeType="with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additive="base">
                                            <p:cTn id="47" dur="1500" fill="hold"/>
                                            <p:tgtEl>
                                              <p:spTgt spid="15"/>
                                            </p:tgtEl>
                                            <p:attrNameLst>
                                              <p:attrName>ppt_x</p:attrName>
                                            </p:attrNameLst>
                                          </p:cBhvr>
                                          <p:tavLst>
                                            <p:tav tm="0">
                                              <p:val>
                                                <p:strVal val="#ppt_x"/>
                                              </p:val>
                                            </p:tav>
                                            <p:tav tm="100000">
                                              <p:val>
                                                <p:strVal val="#ppt_x"/>
                                              </p:val>
                                            </p:tav>
                                          </p:tavLst>
                                        </p:anim>
                                        <p:anim calcmode="lin" valueType="num">
                                          <p:cBhvr additive="base">
                                            <p:cTn id="48" dur="1500" fill="hold"/>
                                            <p:tgtEl>
                                              <p:spTgt spid="15"/>
                                            </p:tgtEl>
                                            <p:attrNameLst>
                                              <p:attrName>ppt_y</p:attrName>
                                            </p:attrNameLst>
                                          </p:cBhvr>
                                          <p:tavLst>
                                            <p:tav tm="0">
                                              <p:val>
                                                <p:strVal val="1+#ppt_h/2"/>
                                              </p:val>
                                            </p:tav>
                                            <p:tav tm="100000">
                                              <p:val>
                                                <p:strVal val="#ppt_y"/>
                                              </p:val>
                                            </p:tav>
                                          </p:tavLst>
                                        </p:anim>
                                      </p:childTnLst>
                                    </p:cTn>
                                  </p:par>
                                  <p:par>
                                    <p:cTn id="49" presetID="2" presetClass="entr" presetSubtype="4" accel="55000" fill="hold" grpId="0" nodeType="with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1500" fill="hold"/>
                                            <p:tgtEl>
                                              <p:spTgt spid="16"/>
                                            </p:tgtEl>
                                            <p:attrNameLst>
                                              <p:attrName>ppt_x</p:attrName>
                                            </p:attrNameLst>
                                          </p:cBhvr>
                                          <p:tavLst>
                                            <p:tav tm="0">
                                              <p:val>
                                                <p:strVal val="#ppt_x"/>
                                              </p:val>
                                            </p:tav>
                                            <p:tav tm="100000">
                                              <p:val>
                                                <p:strVal val="#ppt_x"/>
                                              </p:val>
                                            </p:tav>
                                          </p:tavLst>
                                        </p:anim>
                                        <p:anim calcmode="lin" valueType="num">
                                          <p:cBhvr additive="base">
                                            <p:cTn id="52" dur="1500" fill="hold"/>
                                            <p:tgtEl>
                                              <p:spTgt spid="16"/>
                                            </p:tgtEl>
                                            <p:attrNameLst>
                                              <p:attrName>ppt_y</p:attrName>
                                            </p:attrNameLst>
                                          </p:cBhvr>
                                          <p:tavLst>
                                            <p:tav tm="0">
                                              <p:val>
                                                <p:strVal val="1+#ppt_h/2"/>
                                              </p:val>
                                            </p:tav>
                                            <p:tav tm="100000">
                                              <p:val>
                                                <p:strVal val="#ppt_y"/>
                                              </p:val>
                                            </p:tav>
                                          </p:tavLst>
                                        </p:anim>
                                      </p:childTnLst>
                                    </p:cTn>
                                  </p:par>
                                </p:childTnLst>
                              </p:cTn>
                            </p:par>
                            <p:par>
                              <p:cTn id="53" fill="hold">
                                <p:stCondLst>
                                  <p:cond delay="2500"/>
                                </p:stCondLst>
                                <p:childTnLst>
                                  <p:par>
                                    <p:cTn id="54" presetID="12" presetClass="entr" presetSubtype="2" fill="hold" grpId="0" nodeType="afterEffect">
                                      <p:stCondLst>
                                        <p:cond delay="0"/>
                                      </p:stCondLst>
                                      <p:childTnLst>
                                        <p:set>
                                          <p:cBhvr>
                                            <p:cTn id="55" dur="1" fill="hold">
                                              <p:stCondLst>
                                                <p:cond delay="0"/>
                                              </p:stCondLst>
                                            </p:cTn>
                                            <p:tgtEl>
                                              <p:spTgt spid="5"/>
                                            </p:tgtEl>
                                            <p:attrNameLst>
                                              <p:attrName>style.visibility</p:attrName>
                                            </p:attrNameLst>
                                          </p:cBhvr>
                                          <p:to>
                                            <p:strVal val="visible"/>
                                          </p:to>
                                        </p:set>
                                        <p:anim calcmode="lin" valueType="num">
                                          <p:cBhvr additive="base">
                                            <p:cTn id="56" dur="500"/>
                                            <p:tgtEl>
                                              <p:spTgt spid="5"/>
                                            </p:tgtEl>
                                            <p:attrNameLst>
                                              <p:attrName>ppt_x</p:attrName>
                                            </p:attrNameLst>
                                          </p:cBhvr>
                                          <p:tavLst>
                                            <p:tav tm="0">
                                              <p:val>
                                                <p:strVal val="#ppt_x+#ppt_w*1.125000"/>
                                              </p:val>
                                            </p:tav>
                                            <p:tav tm="100000">
                                              <p:val>
                                                <p:strVal val="#ppt_x"/>
                                              </p:val>
                                            </p:tav>
                                          </p:tavLst>
                                        </p:anim>
                                        <p:animEffect transition="in" filter="wipe(left)">
                                          <p:cBhvr>
                                            <p:cTn id="57" dur="500"/>
                                            <p:tgtEl>
                                              <p:spTgt spid="5"/>
                                            </p:tgtEl>
                                          </p:cBhvr>
                                        </p:animEffect>
                                      </p:childTnLst>
                                    </p:cTn>
                                  </p:par>
                                  <p:par>
                                    <p:cTn id="58" presetID="18" presetClass="entr" presetSubtype="3" fill="hold" grpId="0" nodeType="with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strips(upRight)">
                                          <p:cBhvr>
                                            <p:cTn id="60" dur="500"/>
                                            <p:tgtEl>
                                              <p:spTgt spid="18"/>
                                            </p:tgtEl>
                                          </p:cBhvr>
                                        </p:animEffect>
                                      </p:childTnLst>
                                    </p:cTn>
                                  </p:par>
                                </p:childTnLst>
                              </p:cTn>
                            </p:par>
                            <p:par>
                              <p:cTn id="61" fill="hold">
                                <p:stCondLst>
                                  <p:cond delay="3000"/>
                                </p:stCondLst>
                                <p:childTnLst>
                                  <p:par>
                                    <p:cTn id="62" presetID="12" presetClass="entr" presetSubtype="2" fill="hold" grpId="0" nodeType="afterEffect">
                                      <p:stCondLst>
                                        <p:cond delay="0"/>
                                      </p:stCondLst>
                                      <p:childTnLst>
                                        <p:set>
                                          <p:cBhvr>
                                            <p:cTn id="63" dur="1" fill="hold">
                                              <p:stCondLst>
                                                <p:cond delay="0"/>
                                              </p:stCondLst>
                                            </p:cTn>
                                            <p:tgtEl>
                                              <p:spTgt spid="19"/>
                                            </p:tgtEl>
                                            <p:attrNameLst>
                                              <p:attrName>style.visibility</p:attrName>
                                            </p:attrNameLst>
                                          </p:cBhvr>
                                          <p:to>
                                            <p:strVal val="visible"/>
                                          </p:to>
                                        </p:set>
                                        <p:anim calcmode="lin" valueType="num">
                                          <p:cBhvr additive="base">
                                            <p:cTn id="64" dur="500"/>
                                            <p:tgtEl>
                                              <p:spTgt spid="19"/>
                                            </p:tgtEl>
                                            <p:attrNameLst>
                                              <p:attrName>ppt_x</p:attrName>
                                            </p:attrNameLst>
                                          </p:cBhvr>
                                          <p:tavLst>
                                            <p:tav tm="0">
                                              <p:val>
                                                <p:strVal val="#ppt_x+#ppt_w*1.125000"/>
                                              </p:val>
                                            </p:tav>
                                            <p:tav tm="100000">
                                              <p:val>
                                                <p:strVal val="#ppt_x"/>
                                              </p:val>
                                            </p:tav>
                                          </p:tavLst>
                                        </p:anim>
                                        <p:animEffect transition="in" filter="wipe(left)">
                                          <p:cBhvr>
                                            <p:cTn id="65" dur="500"/>
                                            <p:tgtEl>
                                              <p:spTgt spid="19"/>
                                            </p:tgtEl>
                                          </p:cBhvr>
                                        </p:animEffect>
                                      </p:childTnLst>
                                    </p:cTn>
                                  </p:par>
                                  <p:par>
                                    <p:cTn id="66" presetID="18" presetClass="entr" presetSubtype="3" fill="hold" grpId="0" nodeType="withEffect">
                                      <p:stCondLst>
                                        <p:cond delay="0"/>
                                      </p:stCondLst>
                                      <p:childTnLst>
                                        <p:set>
                                          <p:cBhvr>
                                            <p:cTn id="67" dur="1" fill="hold">
                                              <p:stCondLst>
                                                <p:cond delay="0"/>
                                              </p:stCondLst>
                                            </p:cTn>
                                            <p:tgtEl>
                                              <p:spTgt spid="20"/>
                                            </p:tgtEl>
                                            <p:attrNameLst>
                                              <p:attrName>style.visibility</p:attrName>
                                            </p:attrNameLst>
                                          </p:cBhvr>
                                          <p:to>
                                            <p:strVal val="visible"/>
                                          </p:to>
                                        </p:set>
                                        <p:animEffect transition="in" filter="strips(upRight)">
                                          <p:cBhvr>
                                            <p:cTn id="68" dur="500"/>
                                            <p:tgtEl>
                                              <p:spTgt spid="20"/>
                                            </p:tgtEl>
                                          </p:cBhvr>
                                        </p:animEffect>
                                      </p:childTnLst>
                                    </p:cTn>
                                  </p:par>
                                </p:childTnLst>
                              </p:cTn>
                            </p:par>
                            <p:par>
                              <p:cTn id="69" fill="hold">
                                <p:stCondLst>
                                  <p:cond delay="3500"/>
                                </p:stCondLst>
                                <p:childTnLst>
                                  <p:par>
                                    <p:cTn id="70" presetID="12" presetClass="entr" presetSubtype="2" fill="hold" grpId="0" nodeType="afterEffect">
                                      <p:stCondLst>
                                        <p:cond delay="0"/>
                                      </p:stCondLst>
                                      <p:childTnLst>
                                        <p:set>
                                          <p:cBhvr>
                                            <p:cTn id="71" dur="1" fill="hold">
                                              <p:stCondLst>
                                                <p:cond delay="0"/>
                                              </p:stCondLst>
                                            </p:cTn>
                                            <p:tgtEl>
                                              <p:spTgt spid="21"/>
                                            </p:tgtEl>
                                            <p:attrNameLst>
                                              <p:attrName>style.visibility</p:attrName>
                                            </p:attrNameLst>
                                          </p:cBhvr>
                                          <p:to>
                                            <p:strVal val="visible"/>
                                          </p:to>
                                        </p:set>
                                        <p:anim calcmode="lin" valueType="num">
                                          <p:cBhvr additive="base">
                                            <p:cTn id="72" dur="500"/>
                                            <p:tgtEl>
                                              <p:spTgt spid="21"/>
                                            </p:tgtEl>
                                            <p:attrNameLst>
                                              <p:attrName>ppt_x</p:attrName>
                                            </p:attrNameLst>
                                          </p:cBhvr>
                                          <p:tavLst>
                                            <p:tav tm="0">
                                              <p:val>
                                                <p:strVal val="#ppt_x+#ppt_w*1.125000"/>
                                              </p:val>
                                            </p:tav>
                                            <p:tav tm="100000">
                                              <p:val>
                                                <p:strVal val="#ppt_x"/>
                                              </p:val>
                                            </p:tav>
                                          </p:tavLst>
                                        </p:anim>
                                        <p:animEffect transition="in" filter="wipe(left)">
                                          <p:cBhvr>
                                            <p:cTn id="73" dur="500"/>
                                            <p:tgtEl>
                                              <p:spTgt spid="21"/>
                                            </p:tgtEl>
                                          </p:cBhvr>
                                        </p:animEffect>
                                      </p:childTnLst>
                                    </p:cTn>
                                  </p:par>
                                </p:childTnLst>
                              </p:cTn>
                            </p:par>
                            <p:par>
                              <p:cTn id="74" fill="hold">
                                <p:stCondLst>
                                  <p:cond delay="4000"/>
                                </p:stCondLst>
                                <p:childTnLst>
                                  <p:par>
                                    <p:cTn id="75" presetID="12" presetClass="entr" presetSubtype="2"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 calcmode="lin" valueType="num">
                                          <p:cBhvr additive="base">
                                            <p:cTn id="77" dur="500"/>
                                            <p:tgtEl>
                                              <p:spTgt spid="23"/>
                                            </p:tgtEl>
                                            <p:attrNameLst>
                                              <p:attrName>ppt_x</p:attrName>
                                            </p:attrNameLst>
                                          </p:cBhvr>
                                          <p:tavLst>
                                            <p:tav tm="0">
                                              <p:val>
                                                <p:strVal val="#ppt_x+#ppt_w*1.125000"/>
                                              </p:val>
                                            </p:tav>
                                            <p:tav tm="100000">
                                              <p:val>
                                                <p:strVal val="#ppt_x"/>
                                              </p:val>
                                            </p:tav>
                                          </p:tavLst>
                                        </p:anim>
                                        <p:animEffect transition="in" filter="wipe(left)">
                                          <p:cBhvr>
                                            <p:cTn id="78" dur="500"/>
                                            <p:tgtEl>
                                              <p:spTgt spid="23"/>
                                            </p:tgtEl>
                                          </p:cBhvr>
                                        </p:animEffect>
                                      </p:childTnLst>
                                    </p:cTn>
                                  </p:par>
                                  <p:par>
                                    <p:cTn id="79" presetID="18" presetClass="entr" presetSubtype="3" fill="hold" grpId="0" nodeType="withEffect">
                                      <p:stCondLst>
                                        <p:cond delay="0"/>
                                      </p:stCondLst>
                                      <p:childTnLst>
                                        <p:set>
                                          <p:cBhvr>
                                            <p:cTn id="80" dur="1" fill="hold">
                                              <p:stCondLst>
                                                <p:cond delay="0"/>
                                              </p:stCondLst>
                                            </p:cTn>
                                            <p:tgtEl>
                                              <p:spTgt spid="24"/>
                                            </p:tgtEl>
                                            <p:attrNameLst>
                                              <p:attrName>style.visibility</p:attrName>
                                            </p:attrNameLst>
                                          </p:cBhvr>
                                          <p:to>
                                            <p:strVal val="visible"/>
                                          </p:to>
                                        </p:set>
                                        <p:animEffect transition="in" filter="strips(upRight)">
                                          <p:cBhvr>
                                            <p:cTn id="81" dur="500"/>
                                            <p:tgtEl>
                                              <p:spTgt spid="24"/>
                                            </p:tgtEl>
                                          </p:cBhvr>
                                        </p:animEffect>
                                      </p:childTnLst>
                                    </p:cTn>
                                  </p:par>
                                </p:childTnLst>
                              </p:cTn>
                            </p:par>
                            <p:par>
                              <p:cTn id="82" fill="hold">
                                <p:stCondLst>
                                  <p:cond delay="4500"/>
                                </p:stCondLst>
                                <p:childTnLst>
                                  <p:par>
                                    <p:cTn id="83" presetID="12" presetClass="entr" presetSubtype="2"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additive="base">
                                            <p:cTn id="85" dur="500"/>
                                            <p:tgtEl>
                                              <p:spTgt spid="25"/>
                                            </p:tgtEl>
                                            <p:attrNameLst>
                                              <p:attrName>ppt_x</p:attrName>
                                            </p:attrNameLst>
                                          </p:cBhvr>
                                          <p:tavLst>
                                            <p:tav tm="0">
                                              <p:val>
                                                <p:strVal val="#ppt_x+#ppt_w*1.125000"/>
                                              </p:val>
                                            </p:tav>
                                            <p:tav tm="100000">
                                              <p:val>
                                                <p:strVal val="#ppt_x"/>
                                              </p:val>
                                            </p:tav>
                                          </p:tavLst>
                                        </p:anim>
                                        <p:animEffect transition="in" filter="wipe(left)">
                                          <p:cBhvr>
                                            <p:cTn id="86" dur="500"/>
                                            <p:tgtEl>
                                              <p:spTgt spid="25"/>
                                            </p:tgtEl>
                                          </p:cBhvr>
                                        </p:animEffect>
                                      </p:childTnLst>
                                    </p:cTn>
                                  </p:par>
                                  <p:par>
                                    <p:cTn id="87" presetID="18" presetClass="entr" presetSubtype="3" fill="hold" grpId="0" nodeType="withEffect">
                                      <p:stCondLst>
                                        <p:cond delay="0"/>
                                      </p:stCondLst>
                                      <p:childTnLst>
                                        <p:set>
                                          <p:cBhvr>
                                            <p:cTn id="88" dur="1" fill="hold">
                                              <p:stCondLst>
                                                <p:cond delay="0"/>
                                              </p:stCondLst>
                                            </p:cTn>
                                            <p:tgtEl>
                                              <p:spTgt spid="26"/>
                                            </p:tgtEl>
                                            <p:attrNameLst>
                                              <p:attrName>style.visibility</p:attrName>
                                            </p:attrNameLst>
                                          </p:cBhvr>
                                          <p:to>
                                            <p:strVal val="visible"/>
                                          </p:to>
                                        </p:set>
                                        <p:animEffect transition="in" filter="strips(upRight)">
                                          <p:cBhvr>
                                            <p:cTn id="89" dur="500"/>
                                            <p:tgtEl>
                                              <p:spTgt spid="26"/>
                                            </p:tgtEl>
                                          </p:cBhvr>
                                        </p:animEffect>
                                      </p:childTnLst>
                                    </p:cTn>
                                  </p:par>
                                </p:childTnLst>
                              </p:cTn>
                            </p:par>
                            <p:par>
                              <p:cTn id="90" fill="hold">
                                <p:stCondLst>
                                  <p:cond delay="5000"/>
                                </p:stCondLst>
                                <p:childTnLst>
                                  <p:par>
                                    <p:cTn id="91" presetID="12" presetClass="entr" presetSubtype="2" fill="hold" grpId="0" nodeType="afterEffect">
                                      <p:stCondLst>
                                        <p:cond delay="0"/>
                                      </p:stCondLst>
                                      <p:childTnLst>
                                        <p:set>
                                          <p:cBhvr>
                                            <p:cTn id="92" dur="1" fill="hold">
                                              <p:stCondLst>
                                                <p:cond delay="0"/>
                                              </p:stCondLst>
                                            </p:cTn>
                                            <p:tgtEl>
                                              <p:spTgt spid="27"/>
                                            </p:tgtEl>
                                            <p:attrNameLst>
                                              <p:attrName>style.visibility</p:attrName>
                                            </p:attrNameLst>
                                          </p:cBhvr>
                                          <p:to>
                                            <p:strVal val="visible"/>
                                          </p:to>
                                        </p:set>
                                        <p:anim calcmode="lin" valueType="num">
                                          <p:cBhvr additive="base">
                                            <p:cTn id="93" dur="500"/>
                                            <p:tgtEl>
                                              <p:spTgt spid="27"/>
                                            </p:tgtEl>
                                            <p:attrNameLst>
                                              <p:attrName>ppt_x</p:attrName>
                                            </p:attrNameLst>
                                          </p:cBhvr>
                                          <p:tavLst>
                                            <p:tav tm="0">
                                              <p:val>
                                                <p:strVal val="#ppt_x+#ppt_w*1.125000"/>
                                              </p:val>
                                            </p:tav>
                                            <p:tav tm="100000">
                                              <p:val>
                                                <p:strVal val="#ppt_x"/>
                                              </p:val>
                                            </p:tav>
                                          </p:tavLst>
                                        </p:anim>
                                        <p:animEffect transition="in" filter="wipe(left)">
                                          <p:cBhvr>
                                            <p:cTn id="94" dur="500"/>
                                            <p:tgtEl>
                                              <p:spTgt spid="27"/>
                                            </p:tgtEl>
                                          </p:cBhvr>
                                        </p:animEffect>
                                      </p:childTnLst>
                                    </p:cTn>
                                  </p:par>
                                  <p:par>
                                    <p:cTn id="95" presetID="18" presetClass="entr" presetSubtype="3" fill="hold" grpId="0" nodeType="withEffect">
                                      <p:stCondLst>
                                        <p:cond delay="0"/>
                                      </p:stCondLst>
                                      <p:childTnLst>
                                        <p:set>
                                          <p:cBhvr>
                                            <p:cTn id="96" dur="1" fill="hold">
                                              <p:stCondLst>
                                                <p:cond delay="0"/>
                                              </p:stCondLst>
                                            </p:cTn>
                                            <p:tgtEl>
                                              <p:spTgt spid="28"/>
                                            </p:tgtEl>
                                            <p:attrNameLst>
                                              <p:attrName>style.visibility</p:attrName>
                                            </p:attrNameLst>
                                          </p:cBhvr>
                                          <p:to>
                                            <p:strVal val="visible"/>
                                          </p:to>
                                        </p:set>
                                        <p:animEffect transition="in" filter="strips(upRight)">
                                          <p:cBhvr>
                                            <p:cTn id="97" dur="500"/>
                                            <p:tgtEl>
                                              <p:spTgt spid="28"/>
                                            </p:tgtEl>
                                          </p:cBhvr>
                                        </p:animEffect>
                                      </p:childTnLst>
                                    </p:cTn>
                                  </p:par>
                                </p:childTnLst>
                              </p:cTn>
                            </p:par>
                            <p:par>
                              <p:cTn id="98" fill="hold">
                                <p:stCondLst>
                                  <p:cond delay="5500"/>
                                </p:stCondLst>
                                <p:childTnLst>
                                  <p:par>
                                    <p:cTn id="99" presetID="21" presetClass="entr" presetSubtype="1" fill="hold" grpId="0" nodeType="afterEffect">
                                      <p:stCondLst>
                                        <p:cond delay="0"/>
                                      </p:stCondLst>
                                      <p:childTnLst>
                                        <p:set>
                                          <p:cBhvr>
                                            <p:cTn id="100" dur="1" fill="hold">
                                              <p:stCondLst>
                                                <p:cond delay="0"/>
                                              </p:stCondLst>
                                            </p:cTn>
                                            <p:tgtEl>
                                              <p:spTgt spid="4"/>
                                            </p:tgtEl>
                                            <p:attrNameLst>
                                              <p:attrName>style.visibility</p:attrName>
                                            </p:attrNameLst>
                                          </p:cBhvr>
                                          <p:to>
                                            <p:strVal val="visible"/>
                                          </p:to>
                                        </p:set>
                                        <p:animEffect transition="in" filter="wheel(1)">
                                          <p:cBhvr>
                                            <p:cTn id="101"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12" grpId="0" animBg="1"/>
          <p:bldP spid="13" grpId="0" animBg="1"/>
          <p:bldP spid="14" grpId="0" animBg="1"/>
          <p:bldP spid="15" grpId="0" animBg="1"/>
          <p:bldP spid="16" grpId="0" animBg="1"/>
          <p:bldP spid="17" grpId="0" animBg="1"/>
          <p:bldP spid="18" grpId="0"/>
          <p:bldP spid="19" grpId="0"/>
          <p:bldP spid="20" grpId="0"/>
          <p:bldP spid="21" grpId="0"/>
          <p:bldP spid="23" grpId="0"/>
          <p:bldP spid="24" grpId="0"/>
          <p:bldP spid="25" grpId="0"/>
          <p:bldP spid="26" grpId="0"/>
          <p:bldP spid="27" grpId="0"/>
          <p:bldP spid="28" grpId="0"/>
        </p:bldLst>
      </p:timing>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flipH="1" flipV="1">
            <a:off x="2969045" y="1857279"/>
            <a:ext cx="3628920" cy="169560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flipV="1">
            <a:off x="2184979" y="1415756"/>
            <a:ext cx="4562601" cy="216504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6" name="组合 5"/>
          <p:cNvGrpSpPr/>
          <p:nvPr/>
        </p:nvGrpSpPr>
        <p:grpSpPr>
          <a:xfrm>
            <a:off x="1820981" y="1359141"/>
            <a:ext cx="1414632" cy="636545"/>
            <a:chOff x="1591195" y="3531392"/>
            <a:chExt cx="1721136" cy="774463"/>
          </a:xfrm>
          <a:effectLst>
            <a:outerShdw blurRad="444500" dist="254000" dir="8100000" algn="tr" rotWithShape="0">
              <a:prstClr val="black">
                <a:alpha val="50000"/>
              </a:prstClr>
            </a:outerShdw>
          </a:effectLst>
        </p:grpSpPr>
        <p:sp>
          <p:nvSpPr>
            <p:cNvPr id="7" name="圆角矩形 104"/>
            <p:cNvSpPr/>
            <p:nvPr/>
          </p:nvSpPr>
          <p:spPr>
            <a:xfrm>
              <a:off x="1591195" y="3531392"/>
              <a:ext cx="1721136" cy="774463"/>
            </a:xfrm>
            <a:custGeom>
              <a:avLst/>
              <a:gdLst/>
              <a:ahLst/>
              <a:cxnLst/>
              <a:rect l="l" t="t" r="r" b="b"/>
              <a:pathLst>
                <a:path w="1721136" h="774463">
                  <a:moveTo>
                    <a:pt x="136668" y="0"/>
                  </a:moveTo>
                  <a:lnTo>
                    <a:pt x="1291044" y="0"/>
                  </a:lnTo>
                  <a:cubicBezTo>
                    <a:pt x="1323411" y="0"/>
                    <a:pt x="1349650" y="26239"/>
                    <a:pt x="1349650" y="58606"/>
                  </a:cubicBezTo>
                  <a:lnTo>
                    <a:pt x="1349650" y="225615"/>
                  </a:lnTo>
                  <a:lnTo>
                    <a:pt x="1629660" y="225615"/>
                  </a:lnTo>
                  <a:cubicBezTo>
                    <a:pt x="1680181" y="225615"/>
                    <a:pt x="1721136" y="266570"/>
                    <a:pt x="1721136" y="317091"/>
                  </a:cubicBezTo>
                  <a:lnTo>
                    <a:pt x="1721136" y="682987"/>
                  </a:lnTo>
                  <a:cubicBezTo>
                    <a:pt x="1721136" y="733508"/>
                    <a:pt x="1680181" y="774463"/>
                    <a:pt x="1629660" y="774463"/>
                  </a:cubicBezTo>
                  <a:lnTo>
                    <a:pt x="91476" y="774463"/>
                  </a:lnTo>
                  <a:cubicBezTo>
                    <a:pt x="40955" y="774463"/>
                    <a:pt x="0" y="733508"/>
                    <a:pt x="0" y="682987"/>
                  </a:cubicBezTo>
                  <a:lnTo>
                    <a:pt x="0" y="317091"/>
                  </a:lnTo>
                  <a:cubicBezTo>
                    <a:pt x="0" y="271215"/>
                    <a:pt x="33770" y="233227"/>
                    <a:pt x="78062" y="228323"/>
                  </a:cubicBezTo>
                  <a:lnTo>
                    <a:pt x="78062" y="58606"/>
                  </a:lnTo>
                  <a:cubicBezTo>
                    <a:pt x="78062" y="26239"/>
                    <a:pt x="104301" y="0"/>
                    <a:pt x="136668" y="0"/>
                  </a:cubicBezTo>
                  <a:close/>
                </a:path>
              </a:pathLst>
            </a:cu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8" name="圆角矩形 100"/>
            <p:cNvSpPr/>
            <p:nvPr/>
          </p:nvSpPr>
          <p:spPr>
            <a:xfrm>
              <a:off x="1612670" y="3548528"/>
              <a:ext cx="1678187" cy="740191"/>
            </a:xfrm>
            <a:custGeom>
              <a:avLst/>
              <a:gdLst/>
              <a:ahLst/>
              <a:cxnLst/>
              <a:rect l="l" t="t" r="r" b="b"/>
              <a:pathLst>
                <a:path w="1678187" h="740191">
                  <a:moveTo>
                    <a:pt x="140663" y="0"/>
                  </a:moveTo>
                  <a:lnTo>
                    <a:pt x="1250586" y="0"/>
                  </a:lnTo>
                  <a:cubicBezTo>
                    <a:pt x="1285463" y="0"/>
                    <a:pt x="1313736" y="28273"/>
                    <a:pt x="1313736" y="63150"/>
                  </a:cubicBezTo>
                  <a:lnTo>
                    <a:pt x="1313736" y="225841"/>
                  </a:lnTo>
                  <a:lnTo>
                    <a:pt x="1592460" y="225841"/>
                  </a:lnTo>
                  <a:cubicBezTo>
                    <a:pt x="1639806" y="225841"/>
                    <a:pt x="1678187" y="264222"/>
                    <a:pt x="1678187" y="311568"/>
                  </a:cubicBezTo>
                  <a:lnTo>
                    <a:pt x="1678187" y="654464"/>
                  </a:lnTo>
                  <a:cubicBezTo>
                    <a:pt x="1678187" y="701810"/>
                    <a:pt x="1639806" y="740191"/>
                    <a:pt x="1592460" y="740191"/>
                  </a:cubicBezTo>
                  <a:lnTo>
                    <a:pt x="85727" y="740191"/>
                  </a:lnTo>
                  <a:cubicBezTo>
                    <a:pt x="38381" y="740191"/>
                    <a:pt x="0" y="701810"/>
                    <a:pt x="0" y="654464"/>
                  </a:cubicBezTo>
                  <a:lnTo>
                    <a:pt x="0" y="311568"/>
                  </a:lnTo>
                  <a:cubicBezTo>
                    <a:pt x="0" y="267034"/>
                    <a:pt x="33957" y="230432"/>
                    <a:pt x="77513" y="227499"/>
                  </a:cubicBezTo>
                  <a:lnTo>
                    <a:pt x="77513" y="63150"/>
                  </a:lnTo>
                  <a:cubicBezTo>
                    <a:pt x="77513" y="28273"/>
                    <a:pt x="105786" y="0"/>
                    <a:pt x="140663" y="0"/>
                  </a:cubicBezTo>
                  <a:close/>
                </a:path>
              </a:pathLst>
            </a:custGeom>
            <a:gradFill>
              <a:gsLst>
                <a:gs pos="39000">
                  <a:srgbClr val="F0F0F0"/>
                </a:gs>
                <a:gs pos="0">
                  <a:schemeClr val="bg1"/>
                </a:gs>
                <a:gs pos="100000">
                  <a:schemeClr val="bg1">
                    <a:lumMod val="7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grpSp>
        <p:nvGrpSpPr>
          <p:cNvPr id="9" name="组合 8"/>
          <p:cNvGrpSpPr/>
          <p:nvPr/>
        </p:nvGrpSpPr>
        <p:grpSpPr>
          <a:xfrm>
            <a:off x="1444736" y="3296276"/>
            <a:ext cx="1414632" cy="636545"/>
            <a:chOff x="1591195" y="3531391"/>
            <a:chExt cx="1721136" cy="774463"/>
          </a:xfrm>
          <a:effectLst>
            <a:outerShdw blurRad="444500" dist="254000" dir="8100000" algn="tr" rotWithShape="0">
              <a:prstClr val="black">
                <a:alpha val="50000"/>
              </a:prstClr>
            </a:outerShdw>
          </a:effectLst>
        </p:grpSpPr>
        <p:sp>
          <p:nvSpPr>
            <p:cNvPr id="10" name="圆角矩形 104"/>
            <p:cNvSpPr/>
            <p:nvPr/>
          </p:nvSpPr>
          <p:spPr>
            <a:xfrm>
              <a:off x="1591195" y="3531391"/>
              <a:ext cx="1721136" cy="774463"/>
            </a:xfrm>
            <a:custGeom>
              <a:avLst/>
              <a:gdLst/>
              <a:ahLst/>
              <a:cxnLst/>
              <a:rect l="l" t="t" r="r" b="b"/>
              <a:pathLst>
                <a:path w="1721136" h="774463">
                  <a:moveTo>
                    <a:pt x="136668" y="0"/>
                  </a:moveTo>
                  <a:lnTo>
                    <a:pt x="1291044" y="0"/>
                  </a:lnTo>
                  <a:cubicBezTo>
                    <a:pt x="1323411" y="0"/>
                    <a:pt x="1349650" y="26239"/>
                    <a:pt x="1349650" y="58606"/>
                  </a:cubicBezTo>
                  <a:lnTo>
                    <a:pt x="1349650" y="225615"/>
                  </a:lnTo>
                  <a:lnTo>
                    <a:pt x="1629660" y="225615"/>
                  </a:lnTo>
                  <a:cubicBezTo>
                    <a:pt x="1680181" y="225615"/>
                    <a:pt x="1721136" y="266570"/>
                    <a:pt x="1721136" y="317091"/>
                  </a:cubicBezTo>
                  <a:lnTo>
                    <a:pt x="1721136" y="682987"/>
                  </a:lnTo>
                  <a:cubicBezTo>
                    <a:pt x="1721136" y="733508"/>
                    <a:pt x="1680181" y="774463"/>
                    <a:pt x="1629660" y="774463"/>
                  </a:cubicBezTo>
                  <a:lnTo>
                    <a:pt x="91476" y="774463"/>
                  </a:lnTo>
                  <a:cubicBezTo>
                    <a:pt x="40955" y="774463"/>
                    <a:pt x="0" y="733508"/>
                    <a:pt x="0" y="682987"/>
                  </a:cubicBezTo>
                  <a:lnTo>
                    <a:pt x="0" y="317091"/>
                  </a:lnTo>
                  <a:cubicBezTo>
                    <a:pt x="0" y="271215"/>
                    <a:pt x="33770" y="233227"/>
                    <a:pt x="78062" y="228323"/>
                  </a:cubicBezTo>
                  <a:lnTo>
                    <a:pt x="78062" y="58606"/>
                  </a:lnTo>
                  <a:cubicBezTo>
                    <a:pt x="78062" y="26239"/>
                    <a:pt x="104301" y="0"/>
                    <a:pt x="136668" y="0"/>
                  </a:cubicBezTo>
                  <a:close/>
                </a:path>
              </a:pathLst>
            </a:cu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1" name="圆角矩形 100"/>
            <p:cNvSpPr/>
            <p:nvPr/>
          </p:nvSpPr>
          <p:spPr>
            <a:xfrm>
              <a:off x="1612670" y="3548528"/>
              <a:ext cx="1678187" cy="740191"/>
            </a:xfrm>
            <a:custGeom>
              <a:avLst/>
              <a:gdLst/>
              <a:ahLst/>
              <a:cxnLst/>
              <a:rect l="l" t="t" r="r" b="b"/>
              <a:pathLst>
                <a:path w="1678187" h="740191">
                  <a:moveTo>
                    <a:pt x="140663" y="0"/>
                  </a:moveTo>
                  <a:lnTo>
                    <a:pt x="1250586" y="0"/>
                  </a:lnTo>
                  <a:cubicBezTo>
                    <a:pt x="1285463" y="0"/>
                    <a:pt x="1313736" y="28273"/>
                    <a:pt x="1313736" y="63150"/>
                  </a:cubicBezTo>
                  <a:lnTo>
                    <a:pt x="1313736" y="225841"/>
                  </a:lnTo>
                  <a:lnTo>
                    <a:pt x="1592460" y="225841"/>
                  </a:lnTo>
                  <a:cubicBezTo>
                    <a:pt x="1639806" y="225841"/>
                    <a:pt x="1678187" y="264222"/>
                    <a:pt x="1678187" y="311568"/>
                  </a:cubicBezTo>
                  <a:lnTo>
                    <a:pt x="1678187" y="654464"/>
                  </a:lnTo>
                  <a:cubicBezTo>
                    <a:pt x="1678187" y="701810"/>
                    <a:pt x="1639806" y="740191"/>
                    <a:pt x="1592460" y="740191"/>
                  </a:cubicBezTo>
                  <a:lnTo>
                    <a:pt x="85727" y="740191"/>
                  </a:lnTo>
                  <a:cubicBezTo>
                    <a:pt x="38381" y="740191"/>
                    <a:pt x="0" y="701810"/>
                    <a:pt x="0" y="654464"/>
                  </a:cubicBezTo>
                  <a:lnTo>
                    <a:pt x="0" y="311568"/>
                  </a:lnTo>
                  <a:cubicBezTo>
                    <a:pt x="0" y="267034"/>
                    <a:pt x="33957" y="230432"/>
                    <a:pt x="77513" y="227499"/>
                  </a:cubicBezTo>
                  <a:lnTo>
                    <a:pt x="77513" y="63150"/>
                  </a:lnTo>
                  <a:cubicBezTo>
                    <a:pt x="77513" y="28273"/>
                    <a:pt x="105786" y="0"/>
                    <a:pt x="140663" y="0"/>
                  </a:cubicBezTo>
                  <a:close/>
                </a:path>
              </a:pathLst>
            </a:custGeom>
            <a:gradFill>
              <a:gsLst>
                <a:gs pos="39000">
                  <a:srgbClr val="F0F0F0"/>
                </a:gs>
                <a:gs pos="0">
                  <a:schemeClr val="bg1"/>
                </a:gs>
                <a:gs pos="100000">
                  <a:schemeClr val="bg1">
                    <a:lumMod val="7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grpSp>
        <p:nvGrpSpPr>
          <p:cNvPr id="12" name="组合 11"/>
          <p:cNvGrpSpPr/>
          <p:nvPr/>
        </p:nvGrpSpPr>
        <p:grpSpPr>
          <a:xfrm>
            <a:off x="6641453" y="1097484"/>
            <a:ext cx="1414632" cy="636545"/>
            <a:chOff x="1591195" y="3531392"/>
            <a:chExt cx="1721136" cy="774463"/>
          </a:xfrm>
          <a:effectLst>
            <a:outerShdw blurRad="444500" dist="254000" dir="8100000" algn="tr" rotWithShape="0">
              <a:prstClr val="black">
                <a:alpha val="50000"/>
              </a:prstClr>
            </a:outerShdw>
          </a:effectLst>
        </p:grpSpPr>
        <p:sp>
          <p:nvSpPr>
            <p:cNvPr id="13" name="圆角矩形 104"/>
            <p:cNvSpPr/>
            <p:nvPr/>
          </p:nvSpPr>
          <p:spPr>
            <a:xfrm>
              <a:off x="1591195" y="3531392"/>
              <a:ext cx="1721136" cy="774463"/>
            </a:xfrm>
            <a:custGeom>
              <a:avLst/>
              <a:gdLst/>
              <a:ahLst/>
              <a:cxnLst/>
              <a:rect l="l" t="t" r="r" b="b"/>
              <a:pathLst>
                <a:path w="1721136" h="774463">
                  <a:moveTo>
                    <a:pt x="136668" y="0"/>
                  </a:moveTo>
                  <a:lnTo>
                    <a:pt x="1291044" y="0"/>
                  </a:lnTo>
                  <a:cubicBezTo>
                    <a:pt x="1323411" y="0"/>
                    <a:pt x="1349650" y="26239"/>
                    <a:pt x="1349650" y="58606"/>
                  </a:cubicBezTo>
                  <a:lnTo>
                    <a:pt x="1349650" y="225615"/>
                  </a:lnTo>
                  <a:lnTo>
                    <a:pt x="1629660" y="225615"/>
                  </a:lnTo>
                  <a:cubicBezTo>
                    <a:pt x="1680181" y="225615"/>
                    <a:pt x="1721136" y="266570"/>
                    <a:pt x="1721136" y="317091"/>
                  </a:cubicBezTo>
                  <a:lnTo>
                    <a:pt x="1721136" y="682987"/>
                  </a:lnTo>
                  <a:cubicBezTo>
                    <a:pt x="1721136" y="733508"/>
                    <a:pt x="1680181" y="774463"/>
                    <a:pt x="1629660" y="774463"/>
                  </a:cubicBezTo>
                  <a:lnTo>
                    <a:pt x="91476" y="774463"/>
                  </a:lnTo>
                  <a:cubicBezTo>
                    <a:pt x="40955" y="774463"/>
                    <a:pt x="0" y="733508"/>
                    <a:pt x="0" y="682987"/>
                  </a:cubicBezTo>
                  <a:lnTo>
                    <a:pt x="0" y="317091"/>
                  </a:lnTo>
                  <a:cubicBezTo>
                    <a:pt x="0" y="271215"/>
                    <a:pt x="33770" y="233227"/>
                    <a:pt x="78062" y="228323"/>
                  </a:cubicBezTo>
                  <a:lnTo>
                    <a:pt x="78062" y="58606"/>
                  </a:lnTo>
                  <a:cubicBezTo>
                    <a:pt x="78062" y="26239"/>
                    <a:pt x="104301" y="0"/>
                    <a:pt x="136668" y="0"/>
                  </a:cubicBezTo>
                  <a:close/>
                </a:path>
              </a:pathLst>
            </a:cu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4" name="圆角矩形 100"/>
            <p:cNvSpPr/>
            <p:nvPr/>
          </p:nvSpPr>
          <p:spPr>
            <a:xfrm>
              <a:off x="1612670" y="3548528"/>
              <a:ext cx="1678187" cy="740191"/>
            </a:xfrm>
            <a:custGeom>
              <a:avLst/>
              <a:gdLst/>
              <a:ahLst/>
              <a:cxnLst/>
              <a:rect l="l" t="t" r="r" b="b"/>
              <a:pathLst>
                <a:path w="1678187" h="740191">
                  <a:moveTo>
                    <a:pt x="140663" y="0"/>
                  </a:moveTo>
                  <a:lnTo>
                    <a:pt x="1250586" y="0"/>
                  </a:lnTo>
                  <a:cubicBezTo>
                    <a:pt x="1285463" y="0"/>
                    <a:pt x="1313736" y="28273"/>
                    <a:pt x="1313736" y="63150"/>
                  </a:cubicBezTo>
                  <a:lnTo>
                    <a:pt x="1313736" y="225841"/>
                  </a:lnTo>
                  <a:lnTo>
                    <a:pt x="1592460" y="225841"/>
                  </a:lnTo>
                  <a:cubicBezTo>
                    <a:pt x="1639806" y="225841"/>
                    <a:pt x="1678187" y="264222"/>
                    <a:pt x="1678187" y="311568"/>
                  </a:cubicBezTo>
                  <a:lnTo>
                    <a:pt x="1678187" y="654464"/>
                  </a:lnTo>
                  <a:cubicBezTo>
                    <a:pt x="1678187" y="701810"/>
                    <a:pt x="1639806" y="740191"/>
                    <a:pt x="1592460" y="740191"/>
                  </a:cubicBezTo>
                  <a:lnTo>
                    <a:pt x="85727" y="740191"/>
                  </a:lnTo>
                  <a:cubicBezTo>
                    <a:pt x="38381" y="740191"/>
                    <a:pt x="0" y="701810"/>
                    <a:pt x="0" y="654464"/>
                  </a:cubicBezTo>
                  <a:lnTo>
                    <a:pt x="0" y="311568"/>
                  </a:lnTo>
                  <a:cubicBezTo>
                    <a:pt x="0" y="267034"/>
                    <a:pt x="33957" y="230432"/>
                    <a:pt x="77513" y="227499"/>
                  </a:cubicBezTo>
                  <a:lnTo>
                    <a:pt x="77513" y="63150"/>
                  </a:lnTo>
                  <a:cubicBezTo>
                    <a:pt x="77513" y="28273"/>
                    <a:pt x="105786" y="0"/>
                    <a:pt x="140663" y="0"/>
                  </a:cubicBezTo>
                  <a:close/>
                </a:path>
              </a:pathLst>
            </a:custGeom>
            <a:gradFill>
              <a:gsLst>
                <a:gs pos="39000">
                  <a:srgbClr val="F0F0F0"/>
                </a:gs>
                <a:gs pos="0">
                  <a:schemeClr val="bg1"/>
                </a:gs>
                <a:gs pos="100000">
                  <a:schemeClr val="bg1">
                    <a:lumMod val="7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grpSp>
        <p:nvGrpSpPr>
          <p:cNvPr id="15" name="组合 14"/>
          <p:cNvGrpSpPr/>
          <p:nvPr/>
        </p:nvGrpSpPr>
        <p:grpSpPr>
          <a:xfrm>
            <a:off x="5853297" y="3313413"/>
            <a:ext cx="1414632" cy="636545"/>
            <a:chOff x="1591195" y="3531392"/>
            <a:chExt cx="1721136" cy="774463"/>
          </a:xfrm>
          <a:effectLst>
            <a:outerShdw blurRad="444500" dist="254000" dir="8100000" algn="tr" rotWithShape="0">
              <a:prstClr val="black">
                <a:alpha val="50000"/>
              </a:prstClr>
            </a:outerShdw>
          </a:effectLst>
        </p:grpSpPr>
        <p:sp>
          <p:nvSpPr>
            <p:cNvPr id="16" name="圆角矩形 104"/>
            <p:cNvSpPr/>
            <p:nvPr/>
          </p:nvSpPr>
          <p:spPr>
            <a:xfrm>
              <a:off x="1591195" y="3531392"/>
              <a:ext cx="1721136" cy="774463"/>
            </a:xfrm>
            <a:custGeom>
              <a:avLst/>
              <a:gdLst/>
              <a:ahLst/>
              <a:cxnLst/>
              <a:rect l="l" t="t" r="r" b="b"/>
              <a:pathLst>
                <a:path w="1721136" h="774463">
                  <a:moveTo>
                    <a:pt x="136668" y="0"/>
                  </a:moveTo>
                  <a:lnTo>
                    <a:pt x="1291044" y="0"/>
                  </a:lnTo>
                  <a:cubicBezTo>
                    <a:pt x="1323411" y="0"/>
                    <a:pt x="1349650" y="26239"/>
                    <a:pt x="1349650" y="58606"/>
                  </a:cubicBezTo>
                  <a:lnTo>
                    <a:pt x="1349650" y="225615"/>
                  </a:lnTo>
                  <a:lnTo>
                    <a:pt x="1629660" y="225615"/>
                  </a:lnTo>
                  <a:cubicBezTo>
                    <a:pt x="1680181" y="225615"/>
                    <a:pt x="1721136" y="266570"/>
                    <a:pt x="1721136" y="317091"/>
                  </a:cubicBezTo>
                  <a:lnTo>
                    <a:pt x="1721136" y="682987"/>
                  </a:lnTo>
                  <a:cubicBezTo>
                    <a:pt x="1721136" y="733508"/>
                    <a:pt x="1680181" y="774463"/>
                    <a:pt x="1629660" y="774463"/>
                  </a:cubicBezTo>
                  <a:lnTo>
                    <a:pt x="91476" y="774463"/>
                  </a:lnTo>
                  <a:cubicBezTo>
                    <a:pt x="40955" y="774463"/>
                    <a:pt x="0" y="733508"/>
                    <a:pt x="0" y="682987"/>
                  </a:cubicBezTo>
                  <a:lnTo>
                    <a:pt x="0" y="317091"/>
                  </a:lnTo>
                  <a:cubicBezTo>
                    <a:pt x="0" y="271215"/>
                    <a:pt x="33770" y="233227"/>
                    <a:pt x="78062" y="228323"/>
                  </a:cubicBezTo>
                  <a:lnTo>
                    <a:pt x="78062" y="58606"/>
                  </a:lnTo>
                  <a:cubicBezTo>
                    <a:pt x="78062" y="26239"/>
                    <a:pt x="104301" y="0"/>
                    <a:pt x="136668" y="0"/>
                  </a:cubicBezTo>
                  <a:close/>
                </a:path>
              </a:pathLst>
            </a:cu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7" name="圆角矩形 100"/>
            <p:cNvSpPr/>
            <p:nvPr/>
          </p:nvSpPr>
          <p:spPr>
            <a:xfrm>
              <a:off x="1612670" y="3548528"/>
              <a:ext cx="1678187" cy="740191"/>
            </a:xfrm>
            <a:custGeom>
              <a:avLst/>
              <a:gdLst/>
              <a:ahLst/>
              <a:cxnLst/>
              <a:rect l="l" t="t" r="r" b="b"/>
              <a:pathLst>
                <a:path w="1678187" h="740191">
                  <a:moveTo>
                    <a:pt x="140663" y="0"/>
                  </a:moveTo>
                  <a:lnTo>
                    <a:pt x="1250586" y="0"/>
                  </a:lnTo>
                  <a:cubicBezTo>
                    <a:pt x="1285463" y="0"/>
                    <a:pt x="1313736" y="28273"/>
                    <a:pt x="1313736" y="63150"/>
                  </a:cubicBezTo>
                  <a:lnTo>
                    <a:pt x="1313736" y="225841"/>
                  </a:lnTo>
                  <a:lnTo>
                    <a:pt x="1592460" y="225841"/>
                  </a:lnTo>
                  <a:cubicBezTo>
                    <a:pt x="1639806" y="225841"/>
                    <a:pt x="1678187" y="264222"/>
                    <a:pt x="1678187" y="311568"/>
                  </a:cubicBezTo>
                  <a:lnTo>
                    <a:pt x="1678187" y="654464"/>
                  </a:lnTo>
                  <a:cubicBezTo>
                    <a:pt x="1678187" y="701810"/>
                    <a:pt x="1639806" y="740191"/>
                    <a:pt x="1592460" y="740191"/>
                  </a:cubicBezTo>
                  <a:lnTo>
                    <a:pt x="85727" y="740191"/>
                  </a:lnTo>
                  <a:cubicBezTo>
                    <a:pt x="38381" y="740191"/>
                    <a:pt x="0" y="701810"/>
                    <a:pt x="0" y="654464"/>
                  </a:cubicBezTo>
                  <a:lnTo>
                    <a:pt x="0" y="311568"/>
                  </a:lnTo>
                  <a:cubicBezTo>
                    <a:pt x="0" y="267034"/>
                    <a:pt x="33957" y="230432"/>
                    <a:pt x="77513" y="227499"/>
                  </a:cubicBezTo>
                  <a:lnTo>
                    <a:pt x="77513" y="63150"/>
                  </a:lnTo>
                  <a:cubicBezTo>
                    <a:pt x="77513" y="28273"/>
                    <a:pt x="105786" y="0"/>
                    <a:pt x="140663" y="0"/>
                  </a:cubicBezTo>
                  <a:close/>
                </a:path>
              </a:pathLst>
            </a:custGeom>
            <a:gradFill>
              <a:gsLst>
                <a:gs pos="39000">
                  <a:srgbClr val="F0F0F0"/>
                </a:gs>
                <a:gs pos="0">
                  <a:schemeClr val="bg1"/>
                </a:gs>
                <a:gs pos="100000">
                  <a:schemeClr val="bg1">
                    <a:lumMod val="7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sp>
        <p:nvSpPr>
          <p:cNvPr id="18" name="TextBox 24"/>
          <p:cNvSpPr txBox="1"/>
          <p:nvPr/>
        </p:nvSpPr>
        <p:spPr>
          <a:xfrm>
            <a:off x="1835696" y="1635646"/>
            <a:ext cx="1338828" cy="323165"/>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5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点击输入标题</a:t>
            </a:r>
          </a:p>
        </p:txBody>
      </p:sp>
      <p:sp>
        <p:nvSpPr>
          <p:cNvPr id="19" name="TextBox 25"/>
          <p:cNvSpPr txBox="1"/>
          <p:nvPr/>
        </p:nvSpPr>
        <p:spPr>
          <a:xfrm>
            <a:off x="6660232" y="1373225"/>
            <a:ext cx="1338828" cy="323165"/>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5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点击输入标题</a:t>
            </a:r>
          </a:p>
        </p:txBody>
      </p:sp>
      <p:sp>
        <p:nvSpPr>
          <p:cNvPr id="20" name="TextBox 26"/>
          <p:cNvSpPr txBox="1"/>
          <p:nvPr/>
        </p:nvSpPr>
        <p:spPr>
          <a:xfrm>
            <a:off x="1475656" y="3555503"/>
            <a:ext cx="1338828" cy="323165"/>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5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点击输入标题</a:t>
            </a:r>
          </a:p>
        </p:txBody>
      </p:sp>
      <p:sp>
        <p:nvSpPr>
          <p:cNvPr id="21" name="TextBox 27"/>
          <p:cNvSpPr txBox="1"/>
          <p:nvPr/>
        </p:nvSpPr>
        <p:spPr>
          <a:xfrm>
            <a:off x="5868144" y="3586553"/>
            <a:ext cx="1338828" cy="323165"/>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5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点击输入标题</a:t>
            </a:r>
          </a:p>
        </p:txBody>
      </p:sp>
      <p:grpSp>
        <p:nvGrpSpPr>
          <p:cNvPr id="22" name="组合 21"/>
          <p:cNvGrpSpPr/>
          <p:nvPr/>
        </p:nvGrpSpPr>
        <p:grpSpPr>
          <a:xfrm>
            <a:off x="3746633" y="1810030"/>
            <a:ext cx="1382075" cy="1382075"/>
            <a:chOff x="3746633" y="1810030"/>
            <a:chExt cx="1382075" cy="1382075"/>
          </a:xfrm>
        </p:grpSpPr>
        <p:grpSp>
          <p:nvGrpSpPr>
            <p:cNvPr id="23" name="组合 22"/>
            <p:cNvGrpSpPr/>
            <p:nvPr/>
          </p:nvGrpSpPr>
          <p:grpSpPr>
            <a:xfrm>
              <a:off x="3746633" y="1810030"/>
              <a:ext cx="1382075" cy="1382075"/>
              <a:chOff x="304800" y="673100"/>
              <a:chExt cx="4000500" cy="4000500"/>
            </a:xfrm>
            <a:effectLst>
              <a:outerShdw blurRad="444500" dist="254000" dir="8100000" algn="tr" rotWithShape="0">
                <a:prstClr val="black">
                  <a:alpha val="50000"/>
                </a:prstClr>
              </a:outerShdw>
            </a:effectLst>
          </p:grpSpPr>
          <p:sp>
            <p:nvSpPr>
              <p:cNvPr id="25" name="同心圆 2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26" name="椭圆 25"/>
              <p:cNvSpPr/>
              <p:nvPr/>
            </p:nvSpPr>
            <p:spPr>
              <a:xfrm>
                <a:off x="392112" y="760412"/>
                <a:ext cx="3825877" cy="3825877"/>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sp>
          <p:nvSpPr>
            <p:cNvPr id="24" name="TextBox 30"/>
            <p:cNvSpPr txBox="1"/>
            <p:nvPr/>
          </p:nvSpPr>
          <p:spPr>
            <a:xfrm>
              <a:off x="3978122" y="2397335"/>
              <a:ext cx="926418" cy="246221"/>
            </a:xfrm>
            <a:prstGeom prst="rect">
              <a:avLst/>
            </a:prstGeom>
            <a:noFill/>
          </p:spPr>
          <p:txBody>
            <a:bodyPr wrap="square" lIns="0" tIns="0" rIns="0" bIns="0" rtlCol="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600" b="1" i="0" u="none" strike="noStrike" kern="1200" cap="none" spc="0" normalizeH="0" baseline="0" noProof="0" dirty="0">
                  <a:ln>
                    <a:noFill/>
                  </a:ln>
                  <a:solidFill>
                    <a:srgbClr val="C00002"/>
                  </a:solidFill>
                  <a:effectLst/>
                  <a:uLnTx/>
                  <a:uFillTx/>
                  <a:latin typeface="微软雅黑" panose="020B0503020204020204" pitchFamily="34" charset="-122"/>
                  <a:ea typeface="微软雅黑" panose="020B0503020204020204" pitchFamily="34" charset="-122"/>
                  <a:cs typeface="+mn-cs"/>
                </a:rPr>
                <a:t>标题内容</a:t>
              </a:r>
            </a:p>
          </p:txBody>
        </p:sp>
      </p:grpSp>
      <p:sp>
        <p:nvSpPr>
          <p:cNvPr id="27" name="TextBox 31"/>
          <p:cNvSpPr txBox="1"/>
          <p:nvPr/>
        </p:nvSpPr>
        <p:spPr>
          <a:xfrm>
            <a:off x="592781" y="2186777"/>
            <a:ext cx="2448272" cy="752514"/>
          </a:xfrm>
          <a:prstGeom prst="rect">
            <a:avLst/>
          </a:prstGeom>
          <a:noFill/>
        </p:spPr>
        <p:txBody>
          <a:bodyPr wrap="square" rtlCol="0">
            <a:spAutoFit/>
          </a:bodyPr>
          <a:lstStyle/>
          <a:p>
            <a:pPr marL="0" marR="0" lvl="0" indent="0" algn="l" defTabSz="914400" rtl="0" eaLnBrk="1" fontAlgn="base" latinLnBrk="0" hangingPunct="1">
              <a:lnSpc>
                <a:spcPct val="130000"/>
              </a:lnSpc>
              <a:spcBef>
                <a:spcPct val="0"/>
              </a:spcBef>
              <a:spcAft>
                <a:spcPct val="0"/>
              </a:spcAft>
              <a:buClrTx/>
              <a:buSzTx/>
              <a:buFontTx/>
              <a:buNone/>
              <a:defRPr/>
            </a:pPr>
            <a:r>
              <a:rPr kumimoji="0" lang="zh-CN" altLang="en-US" sz="11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点击输入本栏的具体文字，简明扼要的说明分项内容，此为概念图解，请根据您的具体内容酌情修改。</a:t>
            </a:r>
            <a:endParaRPr kumimoji="0" lang="en-US" altLang="zh-CN" sz="11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28" name="TextBox 32"/>
          <p:cNvSpPr txBox="1"/>
          <p:nvPr/>
        </p:nvSpPr>
        <p:spPr>
          <a:xfrm>
            <a:off x="745181" y="4011910"/>
            <a:ext cx="2448272" cy="752514"/>
          </a:xfrm>
          <a:prstGeom prst="rect">
            <a:avLst/>
          </a:prstGeom>
          <a:noFill/>
        </p:spPr>
        <p:txBody>
          <a:bodyPr wrap="square" rtlCol="0">
            <a:spAutoFit/>
          </a:bodyPr>
          <a:lstStyle/>
          <a:p>
            <a:pPr marL="0" marR="0" lvl="0" indent="0" algn="l" defTabSz="914400" rtl="0" eaLnBrk="1" fontAlgn="base" latinLnBrk="0" hangingPunct="1">
              <a:lnSpc>
                <a:spcPct val="130000"/>
              </a:lnSpc>
              <a:spcBef>
                <a:spcPct val="0"/>
              </a:spcBef>
              <a:spcAft>
                <a:spcPct val="0"/>
              </a:spcAft>
              <a:buClrTx/>
              <a:buSzTx/>
              <a:buFontTx/>
              <a:buNone/>
              <a:defRPr/>
            </a:pPr>
            <a:r>
              <a:rPr kumimoji="0" lang="zh-CN" altLang="en-US" sz="11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点击输入本栏的具体文字，简明扼要的说明分项内容，此为概念图解，请根据您的具体内容酌情修改。</a:t>
            </a:r>
            <a:endParaRPr kumimoji="0" lang="en-US" altLang="zh-CN" sz="11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29" name="TextBox 33"/>
          <p:cNvSpPr txBox="1"/>
          <p:nvPr/>
        </p:nvSpPr>
        <p:spPr>
          <a:xfrm>
            <a:off x="5849365" y="4058985"/>
            <a:ext cx="2448272" cy="752514"/>
          </a:xfrm>
          <a:prstGeom prst="rect">
            <a:avLst/>
          </a:prstGeom>
          <a:noFill/>
        </p:spPr>
        <p:txBody>
          <a:bodyPr wrap="square" rtlCol="0">
            <a:spAutoFit/>
          </a:bodyPr>
          <a:lstStyle/>
          <a:p>
            <a:pPr marL="0" marR="0" lvl="0" indent="0" algn="l" defTabSz="914400" rtl="0" eaLnBrk="1" fontAlgn="base" latinLnBrk="0" hangingPunct="1">
              <a:lnSpc>
                <a:spcPct val="130000"/>
              </a:lnSpc>
              <a:spcBef>
                <a:spcPct val="0"/>
              </a:spcBef>
              <a:spcAft>
                <a:spcPct val="0"/>
              </a:spcAft>
              <a:buClrTx/>
              <a:buSzTx/>
              <a:buFontTx/>
              <a:buNone/>
              <a:defRPr/>
            </a:pPr>
            <a:r>
              <a:rPr kumimoji="0" lang="zh-CN" altLang="en-US" sz="11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点击输入本栏的具体文字，简明扼要的说明分项内容，此为概念图解，请根据您的具体内容酌情修改。</a:t>
            </a:r>
            <a:endParaRPr kumimoji="0" lang="en-US" altLang="zh-CN" sz="11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30" name="TextBox 34"/>
          <p:cNvSpPr txBox="1"/>
          <p:nvPr/>
        </p:nvSpPr>
        <p:spPr>
          <a:xfrm>
            <a:off x="6012160" y="1972988"/>
            <a:ext cx="2448272" cy="752514"/>
          </a:xfrm>
          <a:prstGeom prst="rect">
            <a:avLst/>
          </a:prstGeom>
          <a:noFill/>
        </p:spPr>
        <p:txBody>
          <a:bodyPr wrap="square" rtlCol="0">
            <a:spAutoFit/>
          </a:bodyPr>
          <a:lstStyle/>
          <a:p>
            <a:pPr marL="0" marR="0" lvl="0" indent="0" algn="l" defTabSz="914400" rtl="0" eaLnBrk="1" fontAlgn="base" latinLnBrk="0" hangingPunct="1">
              <a:lnSpc>
                <a:spcPct val="130000"/>
              </a:lnSpc>
              <a:spcBef>
                <a:spcPct val="0"/>
              </a:spcBef>
              <a:spcAft>
                <a:spcPct val="0"/>
              </a:spcAft>
              <a:buClrTx/>
              <a:buSzTx/>
              <a:buFontTx/>
              <a:buNone/>
              <a:defRPr/>
            </a:pPr>
            <a:r>
              <a:rPr kumimoji="0" lang="zh-CN" altLang="en-US" sz="11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点击输入本栏的具体文字，简明扼要的说明分项内容，此为概念图解，请根据您的具体内容酌情修改。</a:t>
            </a:r>
            <a:endParaRPr kumimoji="0" lang="en-US" altLang="zh-CN" sz="11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31" name="椭圆 30"/>
          <p:cNvSpPr/>
          <p:nvPr/>
        </p:nvSpPr>
        <p:spPr>
          <a:xfrm>
            <a:off x="2883767" y="1304103"/>
            <a:ext cx="373310" cy="373310"/>
          </a:xfrm>
          <a:prstGeom prst="ellipse">
            <a:avLst/>
          </a:prstGeom>
          <a:solidFill>
            <a:schemeClr val="accent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1</a:t>
            </a:r>
            <a:endParaRPr kumimoji="0" lang="zh-CN" altLang="en-US" sz="1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32" name="椭圆 31"/>
          <p:cNvSpPr/>
          <p:nvPr/>
        </p:nvSpPr>
        <p:spPr>
          <a:xfrm>
            <a:off x="2523727" y="3207487"/>
            <a:ext cx="373310" cy="373310"/>
          </a:xfrm>
          <a:prstGeom prst="ellipse">
            <a:avLst/>
          </a:prstGeom>
          <a:solidFill>
            <a:schemeClr val="accent3"/>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2</a:t>
            </a:r>
            <a:endParaRPr kumimoji="0" lang="zh-CN" altLang="en-US" sz="1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33" name="椭圆 32"/>
          <p:cNvSpPr/>
          <p:nvPr/>
        </p:nvSpPr>
        <p:spPr>
          <a:xfrm>
            <a:off x="6911328" y="3275267"/>
            <a:ext cx="373310" cy="373310"/>
          </a:xfrm>
          <a:prstGeom prst="ellipse">
            <a:avLst/>
          </a:prstGeom>
          <a:solidFill>
            <a:schemeClr val="accent4"/>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3</a:t>
            </a:r>
            <a:endParaRPr kumimoji="0" lang="zh-CN" altLang="en-US" sz="1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34" name="椭圆 33"/>
          <p:cNvSpPr/>
          <p:nvPr/>
        </p:nvSpPr>
        <p:spPr>
          <a:xfrm>
            <a:off x="7725152" y="1059582"/>
            <a:ext cx="373310" cy="373310"/>
          </a:xfrm>
          <a:prstGeom prst="ellipse">
            <a:avLst/>
          </a:prstGeom>
          <a:solidFill>
            <a:schemeClr val="accent2"/>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4</a:t>
            </a:r>
            <a:endParaRPr kumimoji="0" lang="zh-CN" altLang="en-US" sz="1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0">
        <p15:prstTrans prst="drap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6" presetClass="entr" presetSubtype="37"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outVertical)">
                                      <p:cBhvr>
                                        <p:cTn id="13" dur="500"/>
                                        <p:tgtEl>
                                          <p:spTgt spid="4"/>
                                        </p:tgtEl>
                                      </p:cBhvr>
                                    </p:animEffect>
                                  </p:childTnLst>
                                </p:cTn>
                              </p:par>
                              <p:par>
                                <p:cTn id="14" presetID="53" presetClass="entr" presetSubtype="16" fill="hold" nodeType="withEffect">
                                  <p:stCondLst>
                                    <p:cond delay="30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par>
                                <p:cTn id="19" presetID="53" presetClass="entr" presetSubtype="16" fill="hold" nodeType="withEffect">
                                  <p:stCondLst>
                                    <p:cond delay="300"/>
                                  </p:stCondLst>
                                  <p:childTnLst>
                                    <p:set>
                                      <p:cBhvr>
                                        <p:cTn id="20" dur="1" fill="hold">
                                          <p:stCondLst>
                                            <p:cond delay="0"/>
                                          </p:stCondLst>
                                        </p:cTn>
                                        <p:tgtEl>
                                          <p:spTgt spid="15"/>
                                        </p:tgtEl>
                                        <p:attrNameLst>
                                          <p:attrName>style.visibility</p:attrName>
                                        </p:attrNameLst>
                                      </p:cBhvr>
                                      <p:to>
                                        <p:strVal val="visible"/>
                                      </p:to>
                                    </p:set>
                                    <p:anim calcmode="lin" valueType="num">
                                      <p:cBhvr>
                                        <p:cTn id="21" dur="500" fill="hold"/>
                                        <p:tgtEl>
                                          <p:spTgt spid="15"/>
                                        </p:tgtEl>
                                        <p:attrNameLst>
                                          <p:attrName>ppt_w</p:attrName>
                                        </p:attrNameLst>
                                      </p:cBhvr>
                                      <p:tavLst>
                                        <p:tav tm="0">
                                          <p:val>
                                            <p:fltVal val="0"/>
                                          </p:val>
                                        </p:tav>
                                        <p:tav tm="100000">
                                          <p:val>
                                            <p:strVal val="#ppt_w"/>
                                          </p:val>
                                        </p:tav>
                                      </p:tavLst>
                                    </p:anim>
                                    <p:anim calcmode="lin" valueType="num">
                                      <p:cBhvr>
                                        <p:cTn id="22" dur="500" fill="hold"/>
                                        <p:tgtEl>
                                          <p:spTgt spid="15"/>
                                        </p:tgtEl>
                                        <p:attrNameLst>
                                          <p:attrName>ppt_h</p:attrName>
                                        </p:attrNameLst>
                                      </p:cBhvr>
                                      <p:tavLst>
                                        <p:tav tm="0">
                                          <p:val>
                                            <p:fltVal val="0"/>
                                          </p:val>
                                        </p:tav>
                                        <p:tav tm="100000">
                                          <p:val>
                                            <p:strVal val="#ppt_h"/>
                                          </p:val>
                                        </p:tav>
                                      </p:tavLst>
                                    </p:anim>
                                    <p:animEffect transition="in" filter="fade">
                                      <p:cBhvr>
                                        <p:cTn id="23" dur="500"/>
                                        <p:tgtEl>
                                          <p:spTgt spid="15"/>
                                        </p:tgtEl>
                                      </p:cBhvr>
                                    </p:animEffect>
                                  </p:childTnLst>
                                </p:cTn>
                              </p:par>
                              <p:par>
                                <p:cTn id="24" presetID="12" presetClass="entr" presetSubtype="4"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additive="base">
                                        <p:cTn id="26" dur="500"/>
                                        <p:tgtEl>
                                          <p:spTgt spid="21"/>
                                        </p:tgtEl>
                                        <p:attrNameLst>
                                          <p:attrName>ppt_y</p:attrName>
                                        </p:attrNameLst>
                                      </p:cBhvr>
                                      <p:tavLst>
                                        <p:tav tm="0">
                                          <p:val>
                                            <p:strVal val="#ppt_y+#ppt_h*1.125000"/>
                                          </p:val>
                                        </p:tav>
                                        <p:tav tm="100000">
                                          <p:val>
                                            <p:strVal val="#ppt_y"/>
                                          </p:val>
                                        </p:tav>
                                      </p:tavLst>
                                    </p:anim>
                                    <p:animEffect transition="in" filter="wipe(up)">
                                      <p:cBhvr>
                                        <p:cTn id="27" dur="500"/>
                                        <p:tgtEl>
                                          <p:spTgt spid="21"/>
                                        </p:tgtEl>
                                      </p:cBhvr>
                                    </p:animEffect>
                                  </p:childTnLst>
                                </p:cTn>
                              </p:par>
                              <p:par>
                                <p:cTn id="28" presetID="12" presetClass="entr" presetSubtype="4" fill="hold" grpId="0" nodeType="withEffect">
                                  <p:stCondLst>
                                    <p:cond delay="0"/>
                                  </p:stCondLst>
                                  <p:childTnLst>
                                    <p:set>
                                      <p:cBhvr>
                                        <p:cTn id="29" dur="1" fill="hold">
                                          <p:stCondLst>
                                            <p:cond delay="0"/>
                                          </p:stCondLst>
                                        </p:cTn>
                                        <p:tgtEl>
                                          <p:spTgt spid="18"/>
                                        </p:tgtEl>
                                        <p:attrNameLst>
                                          <p:attrName>style.visibility</p:attrName>
                                        </p:attrNameLst>
                                      </p:cBhvr>
                                      <p:to>
                                        <p:strVal val="visible"/>
                                      </p:to>
                                    </p:set>
                                    <p:anim calcmode="lin" valueType="num">
                                      <p:cBhvr additive="base">
                                        <p:cTn id="30" dur="500"/>
                                        <p:tgtEl>
                                          <p:spTgt spid="18"/>
                                        </p:tgtEl>
                                        <p:attrNameLst>
                                          <p:attrName>ppt_y</p:attrName>
                                        </p:attrNameLst>
                                      </p:cBhvr>
                                      <p:tavLst>
                                        <p:tav tm="0">
                                          <p:val>
                                            <p:strVal val="#ppt_y+#ppt_h*1.125000"/>
                                          </p:val>
                                        </p:tav>
                                        <p:tav tm="100000">
                                          <p:val>
                                            <p:strVal val="#ppt_y"/>
                                          </p:val>
                                        </p:tav>
                                      </p:tavLst>
                                    </p:anim>
                                    <p:animEffect transition="in" filter="wipe(up)">
                                      <p:cBhvr>
                                        <p:cTn id="31" dur="500"/>
                                        <p:tgtEl>
                                          <p:spTgt spid="18"/>
                                        </p:tgtEl>
                                      </p:cBhvr>
                                    </p:animEffect>
                                  </p:childTnLst>
                                </p:cTn>
                              </p:par>
                            </p:childTnLst>
                          </p:cTn>
                        </p:par>
                        <p:par>
                          <p:cTn id="32" fill="hold">
                            <p:stCondLst>
                              <p:cond delay="1500"/>
                            </p:stCondLst>
                            <p:childTnLst>
                              <p:par>
                                <p:cTn id="33" presetID="16" presetClass="entr" presetSubtype="37" fill="hold" nodeType="after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barn(outVertical)">
                                      <p:cBhvr>
                                        <p:cTn id="35" dur="500"/>
                                        <p:tgtEl>
                                          <p:spTgt spid="5"/>
                                        </p:tgtEl>
                                      </p:cBhvr>
                                    </p:animEffect>
                                  </p:childTnLst>
                                </p:cTn>
                              </p:par>
                              <p:par>
                                <p:cTn id="36" presetID="53" presetClass="entr" presetSubtype="16" fill="hold" nodeType="withEffect">
                                  <p:stCondLst>
                                    <p:cond delay="300"/>
                                  </p:stCondLst>
                                  <p:childTnLst>
                                    <p:set>
                                      <p:cBhvr>
                                        <p:cTn id="37" dur="1" fill="hold">
                                          <p:stCondLst>
                                            <p:cond delay="0"/>
                                          </p:stCondLst>
                                        </p:cTn>
                                        <p:tgtEl>
                                          <p:spTgt spid="9"/>
                                        </p:tgtEl>
                                        <p:attrNameLst>
                                          <p:attrName>style.visibility</p:attrName>
                                        </p:attrNameLst>
                                      </p:cBhvr>
                                      <p:to>
                                        <p:strVal val="visible"/>
                                      </p:to>
                                    </p:set>
                                    <p:anim calcmode="lin" valueType="num">
                                      <p:cBhvr>
                                        <p:cTn id="38" dur="500" fill="hold"/>
                                        <p:tgtEl>
                                          <p:spTgt spid="9"/>
                                        </p:tgtEl>
                                        <p:attrNameLst>
                                          <p:attrName>ppt_w</p:attrName>
                                        </p:attrNameLst>
                                      </p:cBhvr>
                                      <p:tavLst>
                                        <p:tav tm="0">
                                          <p:val>
                                            <p:fltVal val="0"/>
                                          </p:val>
                                        </p:tav>
                                        <p:tav tm="100000">
                                          <p:val>
                                            <p:strVal val="#ppt_w"/>
                                          </p:val>
                                        </p:tav>
                                      </p:tavLst>
                                    </p:anim>
                                    <p:anim calcmode="lin" valueType="num">
                                      <p:cBhvr>
                                        <p:cTn id="39" dur="500" fill="hold"/>
                                        <p:tgtEl>
                                          <p:spTgt spid="9"/>
                                        </p:tgtEl>
                                        <p:attrNameLst>
                                          <p:attrName>ppt_h</p:attrName>
                                        </p:attrNameLst>
                                      </p:cBhvr>
                                      <p:tavLst>
                                        <p:tav tm="0">
                                          <p:val>
                                            <p:fltVal val="0"/>
                                          </p:val>
                                        </p:tav>
                                        <p:tav tm="100000">
                                          <p:val>
                                            <p:strVal val="#ppt_h"/>
                                          </p:val>
                                        </p:tav>
                                      </p:tavLst>
                                    </p:anim>
                                    <p:animEffect transition="in" filter="fade">
                                      <p:cBhvr>
                                        <p:cTn id="40" dur="500"/>
                                        <p:tgtEl>
                                          <p:spTgt spid="9"/>
                                        </p:tgtEl>
                                      </p:cBhvr>
                                    </p:animEffect>
                                  </p:childTnLst>
                                </p:cTn>
                              </p:par>
                              <p:par>
                                <p:cTn id="41" presetID="53" presetClass="entr" presetSubtype="16" fill="hold" nodeType="withEffect">
                                  <p:stCondLst>
                                    <p:cond delay="300"/>
                                  </p:stCondLst>
                                  <p:childTnLst>
                                    <p:set>
                                      <p:cBhvr>
                                        <p:cTn id="42" dur="1" fill="hold">
                                          <p:stCondLst>
                                            <p:cond delay="0"/>
                                          </p:stCondLst>
                                        </p:cTn>
                                        <p:tgtEl>
                                          <p:spTgt spid="12"/>
                                        </p:tgtEl>
                                        <p:attrNameLst>
                                          <p:attrName>style.visibility</p:attrName>
                                        </p:attrNameLst>
                                      </p:cBhvr>
                                      <p:to>
                                        <p:strVal val="visible"/>
                                      </p:to>
                                    </p:set>
                                    <p:anim calcmode="lin" valueType="num">
                                      <p:cBhvr>
                                        <p:cTn id="43" dur="500" fill="hold"/>
                                        <p:tgtEl>
                                          <p:spTgt spid="12"/>
                                        </p:tgtEl>
                                        <p:attrNameLst>
                                          <p:attrName>ppt_w</p:attrName>
                                        </p:attrNameLst>
                                      </p:cBhvr>
                                      <p:tavLst>
                                        <p:tav tm="0">
                                          <p:val>
                                            <p:fltVal val="0"/>
                                          </p:val>
                                        </p:tav>
                                        <p:tav tm="100000">
                                          <p:val>
                                            <p:strVal val="#ppt_w"/>
                                          </p:val>
                                        </p:tav>
                                      </p:tavLst>
                                    </p:anim>
                                    <p:anim calcmode="lin" valueType="num">
                                      <p:cBhvr>
                                        <p:cTn id="44" dur="500" fill="hold"/>
                                        <p:tgtEl>
                                          <p:spTgt spid="12"/>
                                        </p:tgtEl>
                                        <p:attrNameLst>
                                          <p:attrName>ppt_h</p:attrName>
                                        </p:attrNameLst>
                                      </p:cBhvr>
                                      <p:tavLst>
                                        <p:tav tm="0">
                                          <p:val>
                                            <p:fltVal val="0"/>
                                          </p:val>
                                        </p:tav>
                                        <p:tav tm="100000">
                                          <p:val>
                                            <p:strVal val="#ppt_h"/>
                                          </p:val>
                                        </p:tav>
                                      </p:tavLst>
                                    </p:anim>
                                    <p:animEffect transition="in" filter="fade">
                                      <p:cBhvr>
                                        <p:cTn id="45" dur="500"/>
                                        <p:tgtEl>
                                          <p:spTgt spid="12"/>
                                        </p:tgtEl>
                                      </p:cBhvr>
                                    </p:animEffect>
                                  </p:childTnLst>
                                </p:cTn>
                              </p:par>
                            </p:childTnLst>
                          </p:cTn>
                        </p:par>
                        <p:par>
                          <p:cTn id="46" fill="hold">
                            <p:stCondLst>
                              <p:cond delay="2000"/>
                            </p:stCondLst>
                            <p:childTnLst>
                              <p:par>
                                <p:cTn id="47" presetID="1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p:tgtEl>
                                          <p:spTgt spid="20"/>
                                        </p:tgtEl>
                                        <p:attrNameLst>
                                          <p:attrName>ppt_y</p:attrName>
                                        </p:attrNameLst>
                                      </p:cBhvr>
                                      <p:tavLst>
                                        <p:tav tm="0">
                                          <p:val>
                                            <p:strVal val="#ppt_y+#ppt_h*1.125000"/>
                                          </p:val>
                                        </p:tav>
                                        <p:tav tm="100000">
                                          <p:val>
                                            <p:strVal val="#ppt_y"/>
                                          </p:val>
                                        </p:tav>
                                      </p:tavLst>
                                    </p:anim>
                                    <p:animEffect transition="in" filter="wipe(up)">
                                      <p:cBhvr>
                                        <p:cTn id="50" dur="500"/>
                                        <p:tgtEl>
                                          <p:spTgt spid="20"/>
                                        </p:tgtEl>
                                      </p:cBhvr>
                                    </p:animEffect>
                                  </p:childTnLst>
                                </p:cTn>
                              </p:par>
                              <p:par>
                                <p:cTn id="51" presetID="12" presetClass="entr" presetSubtype="4" fill="hold" grpId="0" nodeType="with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additive="base">
                                        <p:cTn id="53" dur="500"/>
                                        <p:tgtEl>
                                          <p:spTgt spid="19"/>
                                        </p:tgtEl>
                                        <p:attrNameLst>
                                          <p:attrName>ppt_y</p:attrName>
                                        </p:attrNameLst>
                                      </p:cBhvr>
                                      <p:tavLst>
                                        <p:tav tm="0">
                                          <p:val>
                                            <p:strVal val="#ppt_y+#ppt_h*1.125000"/>
                                          </p:val>
                                        </p:tav>
                                        <p:tav tm="100000">
                                          <p:val>
                                            <p:strVal val="#ppt_y"/>
                                          </p:val>
                                        </p:tav>
                                      </p:tavLst>
                                    </p:anim>
                                    <p:animEffect transition="in" filter="wipe(up)">
                                      <p:cBhvr>
                                        <p:cTn id="54" dur="500"/>
                                        <p:tgtEl>
                                          <p:spTgt spid="19"/>
                                        </p:tgtEl>
                                      </p:cBhvr>
                                    </p:animEffect>
                                  </p:childTnLst>
                                </p:cTn>
                              </p:par>
                            </p:childTnLst>
                          </p:cTn>
                        </p:par>
                        <p:par>
                          <p:cTn id="55" fill="hold">
                            <p:stCondLst>
                              <p:cond delay="2500"/>
                            </p:stCondLst>
                            <p:childTnLst>
                              <p:par>
                                <p:cTn id="56" presetID="53" presetClass="entr" presetSubtype="16" fill="hold" grpId="0" nodeType="afterEffect">
                                  <p:stCondLst>
                                    <p:cond delay="0"/>
                                  </p:stCondLst>
                                  <p:childTnLst>
                                    <p:set>
                                      <p:cBhvr>
                                        <p:cTn id="57" dur="1" fill="hold">
                                          <p:stCondLst>
                                            <p:cond delay="0"/>
                                          </p:stCondLst>
                                        </p:cTn>
                                        <p:tgtEl>
                                          <p:spTgt spid="31"/>
                                        </p:tgtEl>
                                        <p:attrNameLst>
                                          <p:attrName>style.visibility</p:attrName>
                                        </p:attrNameLst>
                                      </p:cBhvr>
                                      <p:to>
                                        <p:strVal val="visible"/>
                                      </p:to>
                                    </p:set>
                                    <p:anim calcmode="lin" valueType="num">
                                      <p:cBhvr>
                                        <p:cTn id="58" dur="500" fill="hold"/>
                                        <p:tgtEl>
                                          <p:spTgt spid="31"/>
                                        </p:tgtEl>
                                        <p:attrNameLst>
                                          <p:attrName>ppt_w</p:attrName>
                                        </p:attrNameLst>
                                      </p:cBhvr>
                                      <p:tavLst>
                                        <p:tav tm="0">
                                          <p:val>
                                            <p:fltVal val="0"/>
                                          </p:val>
                                        </p:tav>
                                        <p:tav tm="100000">
                                          <p:val>
                                            <p:strVal val="#ppt_w"/>
                                          </p:val>
                                        </p:tav>
                                      </p:tavLst>
                                    </p:anim>
                                    <p:anim calcmode="lin" valueType="num">
                                      <p:cBhvr>
                                        <p:cTn id="59" dur="500" fill="hold"/>
                                        <p:tgtEl>
                                          <p:spTgt spid="31"/>
                                        </p:tgtEl>
                                        <p:attrNameLst>
                                          <p:attrName>ppt_h</p:attrName>
                                        </p:attrNameLst>
                                      </p:cBhvr>
                                      <p:tavLst>
                                        <p:tav tm="0">
                                          <p:val>
                                            <p:fltVal val="0"/>
                                          </p:val>
                                        </p:tav>
                                        <p:tav tm="100000">
                                          <p:val>
                                            <p:strVal val="#ppt_h"/>
                                          </p:val>
                                        </p:tav>
                                      </p:tavLst>
                                    </p:anim>
                                    <p:animEffect transition="in" filter="fade">
                                      <p:cBhvr>
                                        <p:cTn id="60" dur="500"/>
                                        <p:tgtEl>
                                          <p:spTgt spid="31"/>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p:cTn id="63" dur="500" fill="hold"/>
                                        <p:tgtEl>
                                          <p:spTgt spid="32"/>
                                        </p:tgtEl>
                                        <p:attrNameLst>
                                          <p:attrName>ppt_w</p:attrName>
                                        </p:attrNameLst>
                                      </p:cBhvr>
                                      <p:tavLst>
                                        <p:tav tm="0">
                                          <p:val>
                                            <p:fltVal val="0"/>
                                          </p:val>
                                        </p:tav>
                                        <p:tav tm="100000">
                                          <p:val>
                                            <p:strVal val="#ppt_w"/>
                                          </p:val>
                                        </p:tav>
                                      </p:tavLst>
                                    </p:anim>
                                    <p:anim calcmode="lin" valueType="num">
                                      <p:cBhvr>
                                        <p:cTn id="64" dur="500" fill="hold"/>
                                        <p:tgtEl>
                                          <p:spTgt spid="32"/>
                                        </p:tgtEl>
                                        <p:attrNameLst>
                                          <p:attrName>ppt_h</p:attrName>
                                        </p:attrNameLst>
                                      </p:cBhvr>
                                      <p:tavLst>
                                        <p:tav tm="0">
                                          <p:val>
                                            <p:fltVal val="0"/>
                                          </p:val>
                                        </p:tav>
                                        <p:tav tm="100000">
                                          <p:val>
                                            <p:strVal val="#ppt_h"/>
                                          </p:val>
                                        </p:tav>
                                      </p:tavLst>
                                    </p:anim>
                                    <p:animEffect transition="in" filter="fade">
                                      <p:cBhvr>
                                        <p:cTn id="65" dur="500"/>
                                        <p:tgtEl>
                                          <p:spTgt spid="32"/>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34"/>
                                        </p:tgtEl>
                                        <p:attrNameLst>
                                          <p:attrName>style.visibility</p:attrName>
                                        </p:attrNameLst>
                                      </p:cBhvr>
                                      <p:to>
                                        <p:strVal val="visible"/>
                                      </p:to>
                                    </p:set>
                                    <p:anim calcmode="lin" valueType="num">
                                      <p:cBhvr>
                                        <p:cTn id="73" dur="500" fill="hold"/>
                                        <p:tgtEl>
                                          <p:spTgt spid="34"/>
                                        </p:tgtEl>
                                        <p:attrNameLst>
                                          <p:attrName>ppt_w</p:attrName>
                                        </p:attrNameLst>
                                      </p:cBhvr>
                                      <p:tavLst>
                                        <p:tav tm="0">
                                          <p:val>
                                            <p:fltVal val="0"/>
                                          </p:val>
                                        </p:tav>
                                        <p:tav tm="100000">
                                          <p:val>
                                            <p:strVal val="#ppt_w"/>
                                          </p:val>
                                        </p:tav>
                                      </p:tavLst>
                                    </p:anim>
                                    <p:anim calcmode="lin" valueType="num">
                                      <p:cBhvr>
                                        <p:cTn id="74" dur="500" fill="hold"/>
                                        <p:tgtEl>
                                          <p:spTgt spid="34"/>
                                        </p:tgtEl>
                                        <p:attrNameLst>
                                          <p:attrName>ppt_h</p:attrName>
                                        </p:attrNameLst>
                                      </p:cBhvr>
                                      <p:tavLst>
                                        <p:tav tm="0">
                                          <p:val>
                                            <p:fltVal val="0"/>
                                          </p:val>
                                        </p:tav>
                                        <p:tav tm="100000">
                                          <p:val>
                                            <p:strVal val="#ppt_h"/>
                                          </p:val>
                                        </p:tav>
                                      </p:tavLst>
                                    </p:anim>
                                    <p:animEffect transition="in" filter="fade">
                                      <p:cBhvr>
                                        <p:cTn id="75" dur="500"/>
                                        <p:tgtEl>
                                          <p:spTgt spid="34"/>
                                        </p:tgtEl>
                                      </p:cBhvr>
                                    </p:animEffect>
                                  </p:childTnLst>
                                </p:cTn>
                              </p:par>
                            </p:childTnLst>
                          </p:cTn>
                        </p:par>
                        <p:par>
                          <p:cTn id="76" fill="hold">
                            <p:stCondLst>
                              <p:cond delay="3000"/>
                            </p:stCondLst>
                            <p:childTnLst>
                              <p:par>
                                <p:cTn id="77" presetID="22" presetClass="entr" presetSubtype="1" fill="hold" grpId="0"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up)">
                                      <p:cBhvr>
                                        <p:cTn id="79" dur="500"/>
                                        <p:tgtEl>
                                          <p:spTgt spid="27"/>
                                        </p:tgtEl>
                                      </p:cBhvr>
                                    </p:animEffect>
                                  </p:childTnLst>
                                </p:cTn>
                              </p:par>
                            </p:childTnLst>
                          </p:cTn>
                        </p:par>
                        <p:par>
                          <p:cTn id="80" fill="hold">
                            <p:stCondLst>
                              <p:cond delay="3500"/>
                            </p:stCondLst>
                            <p:childTnLst>
                              <p:par>
                                <p:cTn id="81" presetID="22" presetClass="entr" presetSubtype="1" fill="hold" grpId="0" nodeType="afterEffect">
                                  <p:stCondLst>
                                    <p:cond delay="0"/>
                                  </p:stCondLst>
                                  <p:childTnLst>
                                    <p:set>
                                      <p:cBhvr>
                                        <p:cTn id="82" dur="1" fill="hold">
                                          <p:stCondLst>
                                            <p:cond delay="0"/>
                                          </p:stCondLst>
                                        </p:cTn>
                                        <p:tgtEl>
                                          <p:spTgt spid="28"/>
                                        </p:tgtEl>
                                        <p:attrNameLst>
                                          <p:attrName>style.visibility</p:attrName>
                                        </p:attrNameLst>
                                      </p:cBhvr>
                                      <p:to>
                                        <p:strVal val="visible"/>
                                      </p:to>
                                    </p:set>
                                    <p:animEffect transition="in" filter="wipe(up)">
                                      <p:cBhvr>
                                        <p:cTn id="83" dur="500"/>
                                        <p:tgtEl>
                                          <p:spTgt spid="28"/>
                                        </p:tgtEl>
                                      </p:cBhvr>
                                    </p:animEffect>
                                  </p:childTnLst>
                                </p:cTn>
                              </p:par>
                            </p:childTnLst>
                          </p:cTn>
                        </p:par>
                        <p:par>
                          <p:cTn id="84" fill="hold">
                            <p:stCondLst>
                              <p:cond delay="4000"/>
                            </p:stCondLst>
                            <p:childTnLst>
                              <p:par>
                                <p:cTn id="85" presetID="22" presetClass="entr" presetSubtype="1"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up)">
                                      <p:cBhvr>
                                        <p:cTn id="87" dur="500"/>
                                        <p:tgtEl>
                                          <p:spTgt spid="29"/>
                                        </p:tgtEl>
                                      </p:cBhvr>
                                    </p:animEffect>
                                  </p:childTnLst>
                                </p:cTn>
                              </p:par>
                            </p:childTnLst>
                          </p:cTn>
                        </p:par>
                        <p:par>
                          <p:cTn id="88" fill="hold">
                            <p:stCondLst>
                              <p:cond delay="4500"/>
                            </p:stCondLst>
                            <p:childTnLst>
                              <p:par>
                                <p:cTn id="89" presetID="22" presetClass="entr" presetSubtype="1" fill="hold" grpId="0"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up)">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P spid="21" grpId="0"/>
      <p:bldP spid="27" grpId="0"/>
      <p:bldP spid="28" grpId="0"/>
      <p:bldP spid="29" grpId="0"/>
      <p:bldP spid="30" grpId="0"/>
      <p:bldP spid="31" grpId="0" animBg="1"/>
      <p:bldP spid="32" grpId="0" animBg="1"/>
      <p:bldP spid="33" grpId="0" animBg="1"/>
      <p:bldP spid="3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1218791" y="1623047"/>
            <a:ext cx="6961374" cy="1799366"/>
            <a:chOff x="1260022" y="2163164"/>
            <a:chExt cx="6960165" cy="1748634"/>
          </a:xfrm>
          <a:noFill/>
          <a:effectLst>
            <a:outerShdw blurRad="76200" dist="38100" dir="5400000" algn="t" rotWithShape="0">
              <a:prstClr val="black">
                <a:alpha val="28000"/>
              </a:prstClr>
            </a:outerShdw>
          </a:effectLst>
        </p:grpSpPr>
        <p:sp>
          <p:nvSpPr>
            <p:cNvPr id="5" name="Arc 54"/>
            <p:cNvSpPr/>
            <p:nvPr/>
          </p:nvSpPr>
          <p:spPr bwMode="auto">
            <a:xfrm>
              <a:off x="4740104" y="2171757"/>
              <a:ext cx="1740042" cy="1740041"/>
            </a:xfrm>
            <a:prstGeom prst="arc">
              <a:avLst>
                <a:gd name="adj1" fmla="val 21449734"/>
                <a:gd name="adj2" fmla="val 10900343"/>
              </a:avLst>
            </a:prstGeom>
            <a:grpFill/>
            <a:ln w="127000" cap="rnd">
              <a:solidFill>
                <a:schemeClr val="bg1">
                  <a:lumMod val="95000"/>
                </a:schemeClr>
              </a:solidFill>
            </a:ln>
            <a:effectLst/>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1"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00B485"/>
                </a:solidFill>
                <a:effectLst/>
                <a:uLnTx/>
                <a:uFillTx/>
                <a:latin typeface="微软雅黑" panose="020B0503020204020204" pitchFamily="34" charset="-122"/>
                <a:ea typeface="微软雅黑" panose="020B0503020204020204" pitchFamily="34" charset="-122"/>
                <a:cs typeface="+mn-cs"/>
              </a:endParaRPr>
            </a:p>
          </p:txBody>
        </p:sp>
        <p:sp>
          <p:nvSpPr>
            <p:cNvPr id="6" name="Arc 42"/>
            <p:cNvSpPr/>
            <p:nvPr/>
          </p:nvSpPr>
          <p:spPr bwMode="auto">
            <a:xfrm>
              <a:off x="1260022" y="2171757"/>
              <a:ext cx="1740042" cy="1740041"/>
            </a:xfrm>
            <a:prstGeom prst="arc">
              <a:avLst>
                <a:gd name="adj1" fmla="val 21449734"/>
                <a:gd name="adj2" fmla="val 10900343"/>
              </a:avLst>
            </a:prstGeom>
            <a:grpFill/>
            <a:ln w="127000" cap="rnd">
              <a:solidFill>
                <a:schemeClr val="bg1">
                  <a:lumMod val="95000"/>
                </a:schemeClr>
              </a:solidFill>
            </a:ln>
            <a:effectLst/>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1"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00B485"/>
                </a:solidFill>
                <a:effectLst/>
                <a:uLnTx/>
                <a:uFillTx/>
                <a:latin typeface="微软雅黑" panose="020B0503020204020204" pitchFamily="34" charset="-122"/>
                <a:ea typeface="微软雅黑" panose="020B0503020204020204" pitchFamily="34" charset="-122"/>
                <a:cs typeface="+mn-cs"/>
              </a:endParaRPr>
            </a:p>
          </p:txBody>
        </p:sp>
        <p:sp>
          <p:nvSpPr>
            <p:cNvPr id="7" name="Arc 40"/>
            <p:cNvSpPr/>
            <p:nvPr/>
          </p:nvSpPr>
          <p:spPr bwMode="auto">
            <a:xfrm rot="10800000">
              <a:off x="3000064" y="2163164"/>
              <a:ext cx="1740041" cy="1740041"/>
            </a:xfrm>
            <a:prstGeom prst="arc">
              <a:avLst>
                <a:gd name="adj1" fmla="val 21449734"/>
                <a:gd name="adj2" fmla="val 10900343"/>
              </a:avLst>
            </a:prstGeom>
            <a:grpFill/>
            <a:ln w="127000" cap="rnd">
              <a:solidFill>
                <a:schemeClr val="bg1">
                  <a:lumMod val="95000"/>
                </a:schemeClr>
              </a:solidFill>
            </a:ln>
            <a:effectLst/>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1"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00B485"/>
                </a:solidFill>
                <a:effectLst/>
                <a:uLnTx/>
                <a:uFillTx/>
                <a:latin typeface="微软雅黑" panose="020B0503020204020204" pitchFamily="34" charset="-122"/>
                <a:ea typeface="微软雅黑" panose="020B0503020204020204" pitchFamily="34" charset="-122"/>
                <a:cs typeface="+mn-cs"/>
              </a:endParaRPr>
            </a:p>
          </p:txBody>
        </p:sp>
        <p:sp>
          <p:nvSpPr>
            <p:cNvPr id="8" name="Arc 52"/>
            <p:cNvSpPr/>
            <p:nvPr/>
          </p:nvSpPr>
          <p:spPr bwMode="auto">
            <a:xfrm rot="10800000">
              <a:off x="6480146" y="2163164"/>
              <a:ext cx="1740041" cy="1740041"/>
            </a:xfrm>
            <a:prstGeom prst="arc">
              <a:avLst>
                <a:gd name="adj1" fmla="val 21449734"/>
                <a:gd name="adj2" fmla="val 10900343"/>
              </a:avLst>
            </a:prstGeom>
            <a:grpFill/>
            <a:ln w="127000" cap="rnd">
              <a:solidFill>
                <a:schemeClr val="bg1">
                  <a:lumMod val="95000"/>
                </a:schemeClr>
              </a:solidFill>
            </a:ln>
            <a:effectLst/>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1"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00B485"/>
                </a:solidFill>
                <a:effectLst/>
                <a:uLnTx/>
                <a:uFillTx/>
                <a:latin typeface="微软雅黑" panose="020B0503020204020204" pitchFamily="34" charset="-122"/>
                <a:ea typeface="微软雅黑" panose="020B0503020204020204" pitchFamily="34" charset="-122"/>
                <a:cs typeface="+mn-cs"/>
              </a:endParaRPr>
            </a:p>
          </p:txBody>
        </p:sp>
      </p:grpSp>
      <p:grpSp>
        <p:nvGrpSpPr>
          <p:cNvPr id="9" name="组合 8"/>
          <p:cNvGrpSpPr/>
          <p:nvPr/>
        </p:nvGrpSpPr>
        <p:grpSpPr>
          <a:xfrm>
            <a:off x="1266937" y="1023017"/>
            <a:ext cx="1669828" cy="819528"/>
            <a:chOff x="6084168" y="1274556"/>
            <a:chExt cx="1669538" cy="796423"/>
          </a:xfrm>
        </p:grpSpPr>
        <p:sp>
          <p:nvSpPr>
            <p:cNvPr id="10" name="TextBox 8"/>
            <p:cNvSpPr txBox="1"/>
            <p:nvPr/>
          </p:nvSpPr>
          <p:spPr>
            <a:xfrm>
              <a:off x="6084168" y="1514664"/>
              <a:ext cx="1669538" cy="556315"/>
            </a:xfrm>
            <a:prstGeom prst="rect">
              <a:avLst/>
            </a:prstGeom>
            <a:noFill/>
          </p:spPr>
          <p:txBody>
            <a:bodyPr wrap="square" lIns="91431" tIns="45715" rIns="91431" bIns="45715" rtlCol="0">
              <a:spAutoFit/>
            </a:bodyPr>
            <a:lstStyle/>
            <a:p>
              <a:pPr marL="0" marR="0" lvl="0" indent="0" algn="l" defTabSz="914400" rtl="0" eaLnBrk="1" fontAlgn="base" latinLnBrk="0" hangingPunct="1">
                <a:lnSpc>
                  <a:spcPct val="130000"/>
                </a:lnSpc>
                <a:spcBef>
                  <a:spcPct val="0"/>
                </a:spcBef>
                <a:spcAft>
                  <a:spcPct val="0"/>
                </a:spcAft>
                <a:buClrTx/>
                <a:buSzTx/>
                <a:buFontTx/>
                <a:buNone/>
                <a:defRPr/>
              </a:pPr>
              <a:r>
                <a:rPr kumimoji="0" lang="zh-CN" altLang="en-US" sz="800" b="0"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rPr>
                <a:t>您的内容打在这里，或者通过您的内容打在这里，或者您的内容打在这里，</a:t>
              </a:r>
            </a:p>
          </p:txBody>
        </p:sp>
        <p:sp>
          <p:nvSpPr>
            <p:cNvPr id="11" name="TextBox 9"/>
            <p:cNvSpPr txBox="1"/>
            <p:nvPr/>
          </p:nvSpPr>
          <p:spPr>
            <a:xfrm>
              <a:off x="6532344" y="1274556"/>
              <a:ext cx="1008112" cy="276999"/>
            </a:xfrm>
            <a:prstGeom prst="rect">
              <a:avLst/>
            </a:prstGeom>
            <a:noFill/>
          </p:spPr>
          <p:txBody>
            <a:bodyPr wrap="square" lIns="91431" tIns="0" rIns="91431" bIns="0" rtlCol="0" anchor="t">
              <a:spAutoFit/>
            </a:bodyPr>
            <a:lstStyle/>
            <a:p>
              <a:pPr marL="0" marR="0" lvl="0" indent="0" algn="l" defTabSz="914400" rtl="0" eaLnBrk="1" fontAlgn="base" latinLnBrk="0" hangingPunct="1">
                <a:lnSpc>
                  <a:spcPct val="150000"/>
                </a:lnSpc>
                <a:spcBef>
                  <a:spcPct val="0"/>
                </a:spcBef>
                <a:spcAft>
                  <a:spcPct val="0"/>
                </a:spcAft>
                <a:buClrTx/>
                <a:buSzTx/>
                <a:buFontTx/>
                <a:buNone/>
                <a:defRPr/>
              </a:pPr>
              <a:r>
                <a:rPr kumimoji="0" lang="zh-CN" altLang="en-US" sz="1200" b="0"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华文黑体" pitchFamily="2" charset="-122"/>
                </a:rPr>
                <a:t>添加标题</a:t>
              </a:r>
            </a:p>
          </p:txBody>
        </p:sp>
      </p:grpSp>
      <p:grpSp>
        <p:nvGrpSpPr>
          <p:cNvPr id="12" name="组合 11"/>
          <p:cNvGrpSpPr/>
          <p:nvPr/>
        </p:nvGrpSpPr>
        <p:grpSpPr>
          <a:xfrm>
            <a:off x="3015320" y="3408405"/>
            <a:ext cx="1669828" cy="819528"/>
            <a:chOff x="6084168" y="1274556"/>
            <a:chExt cx="1669538" cy="796423"/>
          </a:xfrm>
        </p:grpSpPr>
        <p:sp>
          <p:nvSpPr>
            <p:cNvPr id="13" name="TextBox 11"/>
            <p:cNvSpPr txBox="1"/>
            <p:nvPr/>
          </p:nvSpPr>
          <p:spPr>
            <a:xfrm>
              <a:off x="6084168" y="1514664"/>
              <a:ext cx="1669538" cy="556315"/>
            </a:xfrm>
            <a:prstGeom prst="rect">
              <a:avLst/>
            </a:prstGeom>
            <a:noFill/>
          </p:spPr>
          <p:txBody>
            <a:bodyPr wrap="square" lIns="91431" tIns="45715" rIns="91431" bIns="45715" rtlCol="0">
              <a:spAutoFit/>
            </a:bodyPr>
            <a:lstStyle/>
            <a:p>
              <a:pPr lvl="0" defTabSz="914400" fontAlgn="base">
                <a:lnSpc>
                  <a:spcPct val="130000"/>
                </a:lnSpc>
                <a:spcBef>
                  <a:spcPct val="0"/>
                </a:spcBef>
                <a:spcAft>
                  <a:spcPct val="0"/>
                </a:spcAft>
                <a:defRPr/>
              </a:pPr>
              <a:r>
                <a:rPr kumimoji="0" lang="zh-CN" altLang="en-US" sz="800" b="0"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rPr>
                <a:t>您的内容打在这里，或者通过您的内容打在这里，或者您的内容打在这里</a:t>
              </a:r>
              <a:r>
                <a:rPr lang="zh-CN" altLang="en-US" sz="800" dirty="0">
                  <a:solidFill>
                    <a:prstClr val="black">
                      <a:lumMod val="75000"/>
                      <a:lumOff val="25000"/>
                    </a:prstClr>
                  </a:solidFill>
                  <a:latin typeface="微软雅黑" panose="020B0503020204020204" pitchFamily="34" charset="-122"/>
                </a:rPr>
                <a:t>，</a:t>
              </a:r>
              <a:endParaRPr kumimoji="0" lang="zh-CN" altLang="en-US" sz="800" b="0"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endParaRPr>
            </a:p>
          </p:txBody>
        </p:sp>
        <p:sp>
          <p:nvSpPr>
            <p:cNvPr id="14" name="TextBox 12"/>
            <p:cNvSpPr txBox="1"/>
            <p:nvPr/>
          </p:nvSpPr>
          <p:spPr>
            <a:xfrm>
              <a:off x="6532344" y="1274556"/>
              <a:ext cx="1008112" cy="276999"/>
            </a:xfrm>
            <a:prstGeom prst="rect">
              <a:avLst/>
            </a:prstGeom>
            <a:noFill/>
          </p:spPr>
          <p:txBody>
            <a:bodyPr wrap="square" lIns="91431" tIns="0" rIns="91431" bIns="0" rtlCol="0" anchor="t">
              <a:spAutoFit/>
            </a:bodyPr>
            <a:lstStyle/>
            <a:p>
              <a:pPr marL="0" marR="0" lvl="0" indent="0" algn="l" defTabSz="914400" rtl="0" eaLnBrk="1" fontAlgn="base" latinLnBrk="0" hangingPunct="1">
                <a:lnSpc>
                  <a:spcPct val="150000"/>
                </a:lnSpc>
                <a:spcBef>
                  <a:spcPct val="0"/>
                </a:spcBef>
                <a:spcAft>
                  <a:spcPct val="0"/>
                </a:spcAft>
                <a:buClrTx/>
                <a:buSzTx/>
                <a:buFontTx/>
                <a:buNone/>
                <a:defRPr/>
              </a:pPr>
              <a:r>
                <a:rPr kumimoji="0" lang="zh-CN" altLang="en-US" sz="1200" b="0"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华文黑体" pitchFamily="2" charset="-122"/>
                </a:rPr>
                <a:t>添加标题</a:t>
              </a:r>
            </a:p>
          </p:txBody>
        </p:sp>
      </p:grpSp>
      <p:grpSp>
        <p:nvGrpSpPr>
          <p:cNvPr id="15" name="组合 14"/>
          <p:cNvGrpSpPr/>
          <p:nvPr/>
        </p:nvGrpSpPr>
        <p:grpSpPr>
          <a:xfrm>
            <a:off x="4699476" y="1023017"/>
            <a:ext cx="1669828" cy="819528"/>
            <a:chOff x="6084168" y="1274556"/>
            <a:chExt cx="1669538" cy="796423"/>
          </a:xfrm>
        </p:grpSpPr>
        <p:sp>
          <p:nvSpPr>
            <p:cNvPr id="16" name="TextBox 14"/>
            <p:cNvSpPr txBox="1"/>
            <p:nvPr/>
          </p:nvSpPr>
          <p:spPr>
            <a:xfrm>
              <a:off x="6084168" y="1514664"/>
              <a:ext cx="1669538" cy="556315"/>
            </a:xfrm>
            <a:prstGeom prst="rect">
              <a:avLst/>
            </a:prstGeom>
            <a:noFill/>
          </p:spPr>
          <p:txBody>
            <a:bodyPr wrap="square" lIns="91431" tIns="45715" rIns="91431" bIns="45715" rtlCol="0">
              <a:spAutoFit/>
            </a:bodyPr>
            <a:lstStyle/>
            <a:p>
              <a:pPr marL="0" marR="0" lvl="0" indent="0" algn="l" defTabSz="914400" rtl="0" eaLnBrk="1" fontAlgn="base" latinLnBrk="0" hangingPunct="1">
                <a:lnSpc>
                  <a:spcPct val="130000"/>
                </a:lnSpc>
                <a:spcBef>
                  <a:spcPct val="0"/>
                </a:spcBef>
                <a:spcAft>
                  <a:spcPct val="0"/>
                </a:spcAft>
                <a:buClrTx/>
                <a:buSzTx/>
                <a:buFontTx/>
                <a:buNone/>
                <a:defRPr/>
              </a:pPr>
              <a:r>
                <a:rPr kumimoji="0" lang="zh-CN" altLang="en-US" sz="800" b="0"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rPr>
                <a:t>您的内容打在这里，或者通过您的内容打在这里，或者您的内容打在这里，</a:t>
              </a:r>
            </a:p>
          </p:txBody>
        </p:sp>
        <p:sp>
          <p:nvSpPr>
            <p:cNvPr id="17" name="TextBox 15"/>
            <p:cNvSpPr txBox="1"/>
            <p:nvPr/>
          </p:nvSpPr>
          <p:spPr>
            <a:xfrm>
              <a:off x="6532344" y="1274556"/>
              <a:ext cx="1008112" cy="276999"/>
            </a:xfrm>
            <a:prstGeom prst="rect">
              <a:avLst/>
            </a:prstGeom>
            <a:noFill/>
          </p:spPr>
          <p:txBody>
            <a:bodyPr wrap="square" lIns="91431" tIns="0" rIns="91431" bIns="0" rtlCol="0" anchor="t">
              <a:spAutoFit/>
            </a:bodyPr>
            <a:lstStyle/>
            <a:p>
              <a:pPr marL="0" marR="0" lvl="0" indent="0" algn="l" defTabSz="914400" rtl="0" eaLnBrk="1" fontAlgn="base" latinLnBrk="0" hangingPunct="1">
                <a:lnSpc>
                  <a:spcPct val="150000"/>
                </a:lnSpc>
                <a:spcBef>
                  <a:spcPct val="0"/>
                </a:spcBef>
                <a:spcAft>
                  <a:spcPct val="0"/>
                </a:spcAft>
                <a:buClrTx/>
                <a:buSzTx/>
                <a:buFontTx/>
                <a:buNone/>
                <a:defRPr/>
              </a:pPr>
              <a:r>
                <a:rPr kumimoji="0" lang="zh-CN" altLang="en-US" sz="1200" b="0"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华文黑体" pitchFamily="2" charset="-122"/>
                </a:rPr>
                <a:t>添加标题</a:t>
              </a:r>
            </a:p>
          </p:txBody>
        </p:sp>
      </p:grpSp>
      <p:grpSp>
        <p:nvGrpSpPr>
          <p:cNvPr id="18" name="组合 17"/>
          <p:cNvGrpSpPr/>
          <p:nvPr/>
        </p:nvGrpSpPr>
        <p:grpSpPr>
          <a:xfrm>
            <a:off x="6513184" y="3408406"/>
            <a:ext cx="1669828" cy="819528"/>
            <a:chOff x="6084168" y="1274556"/>
            <a:chExt cx="1669538" cy="796422"/>
          </a:xfrm>
        </p:grpSpPr>
        <p:sp>
          <p:nvSpPr>
            <p:cNvPr id="19" name="TextBox 17"/>
            <p:cNvSpPr txBox="1"/>
            <p:nvPr/>
          </p:nvSpPr>
          <p:spPr>
            <a:xfrm>
              <a:off x="6084168" y="1514664"/>
              <a:ext cx="1669538" cy="556314"/>
            </a:xfrm>
            <a:prstGeom prst="rect">
              <a:avLst/>
            </a:prstGeom>
            <a:noFill/>
          </p:spPr>
          <p:txBody>
            <a:bodyPr wrap="square" lIns="91431" tIns="45715" rIns="91431" bIns="45715" rtlCol="0">
              <a:spAutoFit/>
            </a:bodyPr>
            <a:lstStyle/>
            <a:p>
              <a:pPr marL="0" marR="0" lvl="0" indent="0" algn="l" defTabSz="914400" rtl="0" eaLnBrk="1" fontAlgn="base" latinLnBrk="0" hangingPunct="1">
                <a:lnSpc>
                  <a:spcPct val="130000"/>
                </a:lnSpc>
                <a:spcBef>
                  <a:spcPct val="0"/>
                </a:spcBef>
                <a:spcAft>
                  <a:spcPct val="0"/>
                </a:spcAft>
                <a:buClrTx/>
                <a:buSzTx/>
                <a:buFontTx/>
                <a:buNone/>
                <a:defRPr/>
              </a:pPr>
              <a:r>
                <a:rPr kumimoji="0" lang="zh-CN" altLang="en-US" sz="800" b="0"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rPr>
                <a:t>您的内容打在这里，或者通过您的内容打在这里，或者您的内容打在这里，</a:t>
              </a:r>
            </a:p>
          </p:txBody>
        </p:sp>
        <p:sp>
          <p:nvSpPr>
            <p:cNvPr id="20" name="TextBox 18"/>
            <p:cNvSpPr txBox="1"/>
            <p:nvPr/>
          </p:nvSpPr>
          <p:spPr>
            <a:xfrm>
              <a:off x="6532344" y="1274556"/>
              <a:ext cx="1008112" cy="276999"/>
            </a:xfrm>
            <a:prstGeom prst="rect">
              <a:avLst/>
            </a:prstGeom>
            <a:noFill/>
          </p:spPr>
          <p:txBody>
            <a:bodyPr wrap="square" lIns="91431" tIns="0" rIns="91431" bIns="0" rtlCol="0" anchor="t">
              <a:spAutoFit/>
            </a:bodyPr>
            <a:lstStyle/>
            <a:p>
              <a:pPr marL="0" marR="0" lvl="0" indent="0" algn="l" defTabSz="914400" rtl="0" eaLnBrk="1" fontAlgn="base" latinLnBrk="0" hangingPunct="1">
                <a:lnSpc>
                  <a:spcPct val="150000"/>
                </a:lnSpc>
                <a:spcBef>
                  <a:spcPct val="0"/>
                </a:spcBef>
                <a:spcAft>
                  <a:spcPct val="0"/>
                </a:spcAft>
                <a:buClrTx/>
                <a:buSzTx/>
                <a:buFontTx/>
                <a:buNone/>
                <a:defRPr/>
              </a:pPr>
              <a:r>
                <a:rPr kumimoji="0" lang="zh-CN" altLang="en-US" sz="1200" b="0"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华文黑体" pitchFamily="2" charset="-122"/>
                </a:rPr>
                <a:t>添加标题</a:t>
              </a:r>
            </a:p>
          </p:txBody>
        </p:sp>
      </p:grpSp>
      <p:grpSp>
        <p:nvGrpSpPr>
          <p:cNvPr id="21" name="组合 20"/>
          <p:cNvGrpSpPr/>
          <p:nvPr/>
        </p:nvGrpSpPr>
        <p:grpSpPr>
          <a:xfrm>
            <a:off x="1516672" y="1923844"/>
            <a:ext cx="1206806" cy="1206613"/>
            <a:chOff x="2201071" y="3406041"/>
            <a:chExt cx="1805286" cy="1805938"/>
          </a:xfrm>
        </p:grpSpPr>
        <p:grpSp>
          <p:nvGrpSpPr>
            <p:cNvPr id="22" name="组合 21"/>
            <p:cNvGrpSpPr/>
            <p:nvPr/>
          </p:nvGrpSpPr>
          <p:grpSpPr>
            <a:xfrm>
              <a:off x="2201071" y="3406041"/>
              <a:ext cx="1805286" cy="1805938"/>
              <a:chOff x="4345444" y="2542859"/>
              <a:chExt cx="1810550" cy="1811205"/>
            </a:xfrm>
          </p:grpSpPr>
          <p:grpSp>
            <p:nvGrpSpPr>
              <p:cNvPr id="24" name="组合 23"/>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26" name="同心圆 25"/>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27" name="椭圆 26"/>
                <p:cNvSpPr/>
                <p:nvPr/>
              </p:nvSpPr>
              <p:spPr>
                <a:xfrm>
                  <a:off x="1484232" y="1093651"/>
                  <a:ext cx="1504274" cy="1504273"/>
                </a:xfrm>
                <a:prstGeom prst="ellipse">
                  <a:avLst/>
                </a:prstGeom>
                <a:gradFill>
                  <a:gsLst>
                    <a:gs pos="0">
                      <a:schemeClr val="bg1"/>
                    </a:gs>
                    <a:gs pos="51000">
                      <a:schemeClr val="bg1">
                        <a:lumMod val="95000"/>
                      </a:schemeClr>
                    </a:gs>
                    <a:gs pos="100000">
                      <a:schemeClr val="bg1">
                        <a:lumMod val="8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sp>
            <p:nvSpPr>
              <p:cNvPr id="25" name="椭圆 24"/>
              <p:cNvSpPr/>
              <p:nvPr/>
            </p:nvSpPr>
            <p:spPr>
              <a:xfrm>
                <a:off x="4565570" y="2763062"/>
                <a:ext cx="1370298" cy="1370793"/>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sp>
          <p:nvSpPr>
            <p:cNvPr id="23" name="TextBox 21"/>
            <p:cNvSpPr txBox="1"/>
            <p:nvPr/>
          </p:nvSpPr>
          <p:spPr>
            <a:xfrm>
              <a:off x="2694008" y="3876616"/>
              <a:ext cx="1023614" cy="967364"/>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添加</a:t>
              </a:r>
              <a:endParaRPr kumimoji="0" lang="en-US" altLang="zh-CN" sz="1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内容</a:t>
              </a:r>
            </a:p>
          </p:txBody>
        </p:sp>
      </p:grpSp>
      <p:grpSp>
        <p:nvGrpSpPr>
          <p:cNvPr id="28" name="组合 27"/>
          <p:cNvGrpSpPr/>
          <p:nvPr/>
        </p:nvGrpSpPr>
        <p:grpSpPr>
          <a:xfrm>
            <a:off x="4980217" y="1923844"/>
            <a:ext cx="1206806" cy="1206613"/>
            <a:chOff x="7382260" y="3406041"/>
            <a:chExt cx="1805286" cy="1805938"/>
          </a:xfrm>
        </p:grpSpPr>
        <p:grpSp>
          <p:nvGrpSpPr>
            <p:cNvPr id="29" name="组合 28"/>
            <p:cNvGrpSpPr/>
            <p:nvPr/>
          </p:nvGrpSpPr>
          <p:grpSpPr>
            <a:xfrm>
              <a:off x="7382260" y="3406041"/>
              <a:ext cx="1805286" cy="1805938"/>
              <a:chOff x="4345444" y="2542859"/>
              <a:chExt cx="1810550" cy="1811205"/>
            </a:xfrm>
          </p:grpSpPr>
          <p:grpSp>
            <p:nvGrpSpPr>
              <p:cNvPr id="31" name="组合 30"/>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33" name="同心圆 32"/>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34" name="椭圆 33"/>
                <p:cNvSpPr/>
                <p:nvPr/>
              </p:nvSpPr>
              <p:spPr>
                <a:xfrm>
                  <a:off x="1484232" y="1093651"/>
                  <a:ext cx="1504274" cy="1504273"/>
                </a:xfrm>
                <a:prstGeom prst="ellipse">
                  <a:avLst/>
                </a:prstGeom>
                <a:gradFill>
                  <a:gsLst>
                    <a:gs pos="0">
                      <a:schemeClr val="bg1"/>
                    </a:gs>
                    <a:gs pos="51000">
                      <a:schemeClr val="bg1">
                        <a:lumMod val="95000"/>
                      </a:schemeClr>
                    </a:gs>
                    <a:gs pos="100000">
                      <a:schemeClr val="bg1">
                        <a:lumMod val="8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sp>
            <p:nvSpPr>
              <p:cNvPr id="32" name="椭圆 31"/>
              <p:cNvSpPr/>
              <p:nvPr/>
            </p:nvSpPr>
            <p:spPr>
              <a:xfrm>
                <a:off x="4565570" y="2763062"/>
                <a:ext cx="1370298" cy="1370793"/>
              </a:xfrm>
              <a:prstGeom prst="ellipse">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sp>
          <p:nvSpPr>
            <p:cNvPr id="30" name="TextBox 28"/>
            <p:cNvSpPr txBox="1"/>
            <p:nvPr/>
          </p:nvSpPr>
          <p:spPr>
            <a:xfrm>
              <a:off x="7875197" y="3876616"/>
              <a:ext cx="1023614" cy="967364"/>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添加</a:t>
              </a:r>
              <a:endParaRPr kumimoji="0" lang="en-US" altLang="zh-CN" sz="1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内容</a:t>
              </a:r>
            </a:p>
          </p:txBody>
        </p:sp>
      </p:grpSp>
      <p:grpSp>
        <p:nvGrpSpPr>
          <p:cNvPr id="35" name="组合 34"/>
          <p:cNvGrpSpPr/>
          <p:nvPr/>
        </p:nvGrpSpPr>
        <p:grpSpPr>
          <a:xfrm>
            <a:off x="3261429" y="1923844"/>
            <a:ext cx="1206806" cy="1206613"/>
            <a:chOff x="4811090" y="3406041"/>
            <a:chExt cx="1805286" cy="1805938"/>
          </a:xfrm>
        </p:grpSpPr>
        <p:grpSp>
          <p:nvGrpSpPr>
            <p:cNvPr id="36" name="组合 35"/>
            <p:cNvGrpSpPr/>
            <p:nvPr/>
          </p:nvGrpSpPr>
          <p:grpSpPr>
            <a:xfrm>
              <a:off x="4811090" y="3406041"/>
              <a:ext cx="1805286" cy="1805938"/>
              <a:chOff x="4345444" y="2542859"/>
              <a:chExt cx="1810550" cy="1811205"/>
            </a:xfrm>
          </p:grpSpPr>
          <p:grpSp>
            <p:nvGrpSpPr>
              <p:cNvPr id="38" name="组合 37"/>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40" name="同心圆 39"/>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41" name="椭圆 40"/>
                <p:cNvSpPr/>
                <p:nvPr/>
              </p:nvSpPr>
              <p:spPr>
                <a:xfrm>
                  <a:off x="1484232" y="1093651"/>
                  <a:ext cx="1504274" cy="1504273"/>
                </a:xfrm>
                <a:prstGeom prst="ellipse">
                  <a:avLst/>
                </a:prstGeom>
                <a:gradFill>
                  <a:gsLst>
                    <a:gs pos="0">
                      <a:schemeClr val="bg1"/>
                    </a:gs>
                    <a:gs pos="51000">
                      <a:schemeClr val="bg1">
                        <a:lumMod val="95000"/>
                      </a:schemeClr>
                    </a:gs>
                    <a:gs pos="100000">
                      <a:schemeClr val="bg1">
                        <a:lumMod val="8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sp>
            <p:nvSpPr>
              <p:cNvPr id="39" name="椭圆 38"/>
              <p:cNvSpPr/>
              <p:nvPr/>
            </p:nvSpPr>
            <p:spPr>
              <a:xfrm>
                <a:off x="4565570" y="2763062"/>
                <a:ext cx="1370298" cy="1370793"/>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sp>
          <p:nvSpPr>
            <p:cNvPr id="37" name="TextBox 35"/>
            <p:cNvSpPr txBox="1"/>
            <p:nvPr/>
          </p:nvSpPr>
          <p:spPr>
            <a:xfrm>
              <a:off x="5304027" y="3876616"/>
              <a:ext cx="1023614" cy="967364"/>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添加</a:t>
              </a:r>
              <a:endParaRPr kumimoji="0" lang="en-US" altLang="zh-CN" sz="1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内容</a:t>
              </a:r>
            </a:p>
          </p:txBody>
        </p:sp>
      </p:grpSp>
      <p:grpSp>
        <p:nvGrpSpPr>
          <p:cNvPr id="42" name="组合 41"/>
          <p:cNvGrpSpPr/>
          <p:nvPr/>
        </p:nvGrpSpPr>
        <p:grpSpPr>
          <a:xfrm>
            <a:off x="6706590" y="1923844"/>
            <a:ext cx="1206806" cy="1206613"/>
            <a:chOff x="9964778" y="3406041"/>
            <a:chExt cx="1805286" cy="1805938"/>
          </a:xfrm>
        </p:grpSpPr>
        <p:grpSp>
          <p:nvGrpSpPr>
            <p:cNvPr id="43" name="组合 42"/>
            <p:cNvGrpSpPr/>
            <p:nvPr/>
          </p:nvGrpSpPr>
          <p:grpSpPr>
            <a:xfrm>
              <a:off x="9964778" y="3406041"/>
              <a:ext cx="1805286" cy="1805938"/>
              <a:chOff x="4345444" y="2542859"/>
              <a:chExt cx="1810550" cy="1811205"/>
            </a:xfrm>
          </p:grpSpPr>
          <p:grpSp>
            <p:nvGrpSpPr>
              <p:cNvPr id="45" name="组合 44"/>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47" name="同心圆 46"/>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48" name="椭圆 47"/>
                <p:cNvSpPr/>
                <p:nvPr/>
              </p:nvSpPr>
              <p:spPr>
                <a:xfrm>
                  <a:off x="1484232" y="1093651"/>
                  <a:ext cx="1504274" cy="1504273"/>
                </a:xfrm>
                <a:prstGeom prst="ellipse">
                  <a:avLst/>
                </a:prstGeom>
                <a:gradFill>
                  <a:gsLst>
                    <a:gs pos="0">
                      <a:schemeClr val="bg1"/>
                    </a:gs>
                    <a:gs pos="51000">
                      <a:schemeClr val="bg1">
                        <a:lumMod val="95000"/>
                      </a:schemeClr>
                    </a:gs>
                    <a:gs pos="100000">
                      <a:schemeClr val="bg1">
                        <a:lumMod val="8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sp>
            <p:nvSpPr>
              <p:cNvPr id="46" name="椭圆 45"/>
              <p:cNvSpPr/>
              <p:nvPr/>
            </p:nvSpPr>
            <p:spPr>
              <a:xfrm>
                <a:off x="4565570" y="2763062"/>
                <a:ext cx="1370298" cy="1370793"/>
              </a:xfrm>
              <a:prstGeom prst="ellipse">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sp>
          <p:nvSpPr>
            <p:cNvPr id="44" name="TextBox 42"/>
            <p:cNvSpPr txBox="1"/>
            <p:nvPr/>
          </p:nvSpPr>
          <p:spPr>
            <a:xfrm>
              <a:off x="10457715" y="3876616"/>
              <a:ext cx="1023614" cy="967364"/>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添加</a:t>
              </a:r>
              <a:endParaRPr kumimoji="0" lang="en-US" altLang="zh-CN" sz="1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内容</a:t>
              </a: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0">
        <p15:prstTrans prst="drape"/>
      </p:transition>
    </mc:Choice>
    <mc:Fallback xmlns="">
      <p:transition spd="slow" advClick="0"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2" presetClass="entr" presetSubtype="12" accel="58000" fill="hold" nodeType="afterEffect" p14:presetBounceEnd="58000">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14:bounceEnd="58000">
                                          <p:cBhvr additive="base">
                                            <p:cTn id="11" dur="2000" fill="hold"/>
                                            <p:tgtEl>
                                              <p:spTgt spid="21"/>
                                            </p:tgtEl>
                                            <p:attrNameLst>
                                              <p:attrName>ppt_x</p:attrName>
                                            </p:attrNameLst>
                                          </p:cBhvr>
                                          <p:tavLst>
                                            <p:tav tm="0">
                                              <p:val>
                                                <p:strVal val="0-#ppt_w/2"/>
                                              </p:val>
                                            </p:tav>
                                            <p:tav tm="100000">
                                              <p:val>
                                                <p:strVal val="#ppt_x"/>
                                              </p:val>
                                            </p:tav>
                                          </p:tavLst>
                                        </p:anim>
                                        <p:anim calcmode="lin" valueType="num" p14:bounceEnd="58000">
                                          <p:cBhvr additive="base">
                                            <p:cTn id="12" dur="2000" fill="hold"/>
                                            <p:tgtEl>
                                              <p:spTgt spid="21"/>
                                            </p:tgtEl>
                                            <p:attrNameLst>
                                              <p:attrName>ppt_y</p:attrName>
                                            </p:attrNameLst>
                                          </p:cBhvr>
                                          <p:tavLst>
                                            <p:tav tm="0">
                                              <p:val>
                                                <p:strVal val="1+#ppt_h/2"/>
                                              </p:val>
                                            </p:tav>
                                            <p:tav tm="100000">
                                              <p:val>
                                                <p:strVal val="#ppt_y"/>
                                              </p:val>
                                            </p:tav>
                                          </p:tavLst>
                                        </p:anim>
                                      </p:childTnLst>
                                    </p:cTn>
                                  </p:par>
                                  <p:par>
                                    <p:cTn id="13" presetID="2" presetClass="entr" presetSubtype="3" accel="58000" fill="hold" nodeType="withEffect" p14:presetBounceEnd="58000">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14:bounceEnd="58000">
                                          <p:cBhvr additive="base">
                                            <p:cTn id="15" dur="2000" fill="hold"/>
                                            <p:tgtEl>
                                              <p:spTgt spid="35"/>
                                            </p:tgtEl>
                                            <p:attrNameLst>
                                              <p:attrName>ppt_x</p:attrName>
                                            </p:attrNameLst>
                                          </p:cBhvr>
                                          <p:tavLst>
                                            <p:tav tm="0">
                                              <p:val>
                                                <p:strVal val="1+#ppt_w/2"/>
                                              </p:val>
                                            </p:tav>
                                            <p:tav tm="100000">
                                              <p:val>
                                                <p:strVal val="#ppt_x"/>
                                              </p:val>
                                            </p:tav>
                                          </p:tavLst>
                                        </p:anim>
                                        <p:anim calcmode="lin" valueType="num" p14:bounceEnd="58000">
                                          <p:cBhvr additive="base">
                                            <p:cTn id="16" dur="2000" fill="hold"/>
                                            <p:tgtEl>
                                              <p:spTgt spid="35"/>
                                            </p:tgtEl>
                                            <p:attrNameLst>
                                              <p:attrName>ppt_y</p:attrName>
                                            </p:attrNameLst>
                                          </p:cBhvr>
                                          <p:tavLst>
                                            <p:tav tm="0">
                                              <p:val>
                                                <p:strVal val="0-#ppt_h/2"/>
                                              </p:val>
                                            </p:tav>
                                            <p:tav tm="100000">
                                              <p:val>
                                                <p:strVal val="#ppt_y"/>
                                              </p:val>
                                            </p:tav>
                                          </p:tavLst>
                                        </p:anim>
                                      </p:childTnLst>
                                    </p:cTn>
                                  </p:par>
                                  <p:par>
                                    <p:cTn id="17" presetID="2" presetClass="entr" presetSubtype="12" accel="58000" fill="hold" nodeType="withEffect" p14:presetBounceEnd="58000">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14:bounceEnd="58000">
                                          <p:cBhvr additive="base">
                                            <p:cTn id="19" dur="2000" fill="hold"/>
                                            <p:tgtEl>
                                              <p:spTgt spid="28"/>
                                            </p:tgtEl>
                                            <p:attrNameLst>
                                              <p:attrName>ppt_x</p:attrName>
                                            </p:attrNameLst>
                                          </p:cBhvr>
                                          <p:tavLst>
                                            <p:tav tm="0">
                                              <p:val>
                                                <p:strVal val="0-#ppt_w/2"/>
                                              </p:val>
                                            </p:tav>
                                            <p:tav tm="100000">
                                              <p:val>
                                                <p:strVal val="#ppt_x"/>
                                              </p:val>
                                            </p:tav>
                                          </p:tavLst>
                                        </p:anim>
                                        <p:anim calcmode="lin" valueType="num" p14:bounceEnd="58000">
                                          <p:cBhvr additive="base">
                                            <p:cTn id="20" dur="2000" fill="hold"/>
                                            <p:tgtEl>
                                              <p:spTgt spid="28"/>
                                            </p:tgtEl>
                                            <p:attrNameLst>
                                              <p:attrName>ppt_y</p:attrName>
                                            </p:attrNameLst>
                                          </p:cBhvr>
                                          <p:tavLst>
                                            <p:tav tm="0">
                                              <p:val>
                                                <p:strVal val="1+#ppt_h/2"/>
                                              </p:val>
                                            </p:tav>
                                            <p:tav tm="100000">
                                              <p:val>
                                                <p:strVal val="#ppt_y"/>
                                              </p:val>
                                            </p:tav>
                                          </p:tavLst>
                                        </p:anim>
                                      </p:childTnLst>
                                    </p:cTn>
                                  </p:par>
                                  <p:par>
                                    <p:cTn id="21" presetID="2" presetClass="entr" presetSubtype="3" accel="58000" fill="hold" nodeType="withEffect" p14:presetBounceEnd="58000">
                                      <p:stCondLst>
                                        <p:cond delay="0"/>
                                      </p:stCondLst>
                                      <p:childTnLst>
                                        <p:set>
                                          <p:cBhvr>
                                            <p:cTn id="22" dur="1" fill="hold">
                                              <p:stCondLst>
                                                <p:cond delay="0"/>
                                              </p:stCondLst>
                                            </p:cTn>
                                            <p:tgtEl>
                                              <p:spTgt spid="42"/>
                                            </p:tgtEl>
                                            <p:attrNameLst>
                                              <p:attrName>style.visibility</p:attrName>
                                            </p:attrNameLst>
                                          </p:cBhvr>
                                          <p:to>
                                            <p:strVal val="visible"/>
                                          </p:to>
                                        </p:set>
                                        <p:anim calcmode="lin" valueType="num" p14:bounceEnd="58000">
                                          <p:cBhvr additive="base">
                                            <p:cTn id="23" dur="2000" fill="hold"/>
                                            <p:tgtEl>
                                              <p:spTgt spid="42"/>
                                            </p:tgtEl>
                                            <p:attrNameLst>
                                              <p:attrName>ppt_x</p:attrName>
                                            </p:attrNameLst>
                                          </p:cBhvr>
                                          <p:tavLst>
                                            <p:tav tm="0">
                                              <p:val>
                                                <p:strVal val="1+#ppt_w/2"/>
                                              </p:val>
                                            </p:tav>
                                            <p:tav tm="100000">
                                              <p:val>
                                                <p:strVal val="#ppt_x"/>
                                              </p:val>
                                            </p:tav>
                                          </p:tavLst>
                                        </p:anim>
                                        <p:anim calcmode="lin" valueType="num" p14:bounceEnd="58000">
                                          <p:cBhvr additive="base">
                                            <p:cTn id="24" dur="2000" fill="hold"/>
                                            <p:tgtEl>
                                              <p:spTgt spid="42"/>
                                            </p:tgtEl>
                                            <p:attrNameLst>
                                              <p:attrName>ppt_y</p:attrName>
                                            </p:attrNameLst>
                                          </p:cBhvr>
                                          <p:tavLst>
                                            <p:tav tm="0">
                                              <p:val>
                                                <p:strVal val="0-#ppt_h/2"/>
                                              </p:val>
                                            </p:tav>
                                            <p:tav tm="100000">
                                              <p:val>
                                                <p:strVal val="#ppt_y"/>
                                              </p:val>
                                            </p:tav>
                                          </p:tavLst>
                                        </p:anim>
                                      </p:childTnLst>
                                    </p:cTn>
                                  </p:par>
                                </p:childTnLst>
                              </p:cTn>
                            </p:par>
                            <p:par>
                              <p:cTn id="25" fill="hold">
                                <p:stCondLst>
                                  <p:cond delay="3000"/>
                                </p:stCondLst>
                                <p:childTnLst>
                                  <p:par>
                                    <p:cTn id="26" presetID="42" presetClass="entr" presetSubtype="0" fill="hold" nodeType="after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1000"/>
                                            <p:tgtEl>
                                              <p:spTgt spid="9"/>
                                            </p:tgtEl>
                                          </p:cBhvr>
                                        </p:animEffect>
                                        <p:anim calcmode="lin" valueType="num">
                                          <p:cBhvr>
                                            <p:cTn id="29" dur="1000" fill="hold"/>
                                            <p:tgtEl>
                                              <p:spTgt spid="9"/>
                                            </p:tgtEl>
                                            <p:attrNameLst>
                                              <p:attrName>ppt_x</p:attrName>
                                            </p:attrNameLst>
                                          </p:cBhvr>
                                          <p:tavLst>
                                            <p:tav tm="0">
                                              <p:val>
                                                <p:strVal val="#ppt_x"/>
                                              </p:val>
                                            </p:tav>
                                            <p:tav tm="100000">
                                              <p:val>
                                                <p:strVal val="#ppt_x"/>
                                              </p:val>
                                            </p:tav>
                                          </p:tavLst>
                                        </p:anim>
                                        <p:anim calcmode="lin" valueType="num">
                                          <p:cBhvr>
                                            <p:cTn id="30" dur="1000" fill="hold"/>
                                            <p:tgtEl>
                                              <p:spTgt spid="9"/>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par>
                                    <p:cTn id="36" presetID="47" presetClass="entr" presetSubtype="0" fill="hold" nodeType="with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1000" fill="hold"/>
                                            <p:tgtEl>
                                              <p:spTgt spid="12"/>
                                            </p:tgtEl>
                                            <p:attrNameLst>
                                              <p:attrName>ppt_y</p:attrName>
                                            </p:attrNameLst>
                                          </p:cBhvr>
                                          <p:tavLst>
                                            <p:tav tm="0">
                                              <p:val>
                                                <p:strVal val="#ppt_y-.1"/>
                                              </p:val>
                                            </p:tav>
                                            <p:tav tm="100000">
                                              <p:val>
                                                <p:strVal val="#ppt_y"/>
                                              </p:val>
                                            </p:tav>
                                          </p:tavLst>
                                        </p:anim>
                                      </p:childTnLst>
                                    </p:cTn>
                                  </p:par>
                                  <p:par>
                                    <p:cTn id="41" presetID="47" presetClass="entr" presetSubtype="0" fill="hold" nodeType="with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2" presetClass="entr" presetSubtype="12" accel="58000"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2000" fill="hold"/>
                                            <p:tgtEl>
                                              <p:spTgt spid="21"/>
                                            </p:tgtEl>
                                            <p:attrNameLst>
                                              <p:attrName>ppt_x</p:attrName>
                                            </p:attrNameLst>
                                          </p:cBhvr>
                                          <p:tavLst>
                                            <p:tav tm="0">
                                              <p:val>
                                                <p:strVal val="0-#ppt_w/2"/>
                                              </p:val>
                                            </p:tav>
                                            <p:tav tm="100000">
                                              <p:val>
                                                <p:strVal val="#ppt_x"/>
                                              </p:val>
                                            </p:tav>
                                          </p:tavLst>
                                        </p:anim>
                                        <p:anim calcmode="lin" valueType="num">
                                          <p:cBhvr additive="base">
                                            <p:cTn id="12" dur="2000" fill="hold"/>
                                            <p:tgtEl>
                                              <p:spTgt spid="21"/>
                                            </p:tgtEl>
                                            <p:attrNameLst>
                                              <p:attrName>ppt_y</p:attrName>
                                            </p:attrNameLst>
                                          </p:cBhvr>
                                          <p:tavLst>
                                            <p:tav tm="0">
                                              <p:val>
                                                <p:strVal val="1+#ppt_h/2"/>
                                              </p:val>
                                            </p:tav>
                                            <p:tav tm="100000">
                                              <p:val>
                                                <p:strVal val="#ppt_y"/>
                                              </p:val>
                                            </p:tav>
                                          </p:tavLst>
                                        </p:anim>
                                      </p:childTnLst>
                                    </p:cTn>
                                  </p:par>
                                  <p:par>
                                    <p:cTn id="13" presetID="2" presetClass="entr" presetSubtype="3" accel="58000" fill="hold" nodeType="with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additive="base">
                                            <p:cTn id="15" dur="2000" fill="hold"/>
                                            <p:tgtEl>
                                              <p:spTgt spid="35"/>
                                            </p:tgtEl>
                                            <p:attrNameLst>
                                              <p:attrName>ppt_x</p:attrName>
                                            </p:attrNameLst>
                                          </p:cBhvr>
                                          <p:tavLst>
                                            <p:tav tm="0">
                                              <p:val>
                                                <p:strVal val="1+#ppt_w/2"/>
                                              </p:val>
                                            </p:tav>
                                            <p:tav tm="100000">
                                              <p:val>
                                                <p:strVal val="#ppt_x"/>
                                              </p:val>
                                            </p:tav>
                                          </p:tavLst>
                                        </p:anim>
                                        <p:anim calcmode="lin" valueType="num">
                                          <p:cBhvr additive="base">
                                            <p:cTn id="16" dur="2000" fill="hold"/>
                                            <p:tgtEl>
                                              <p:spTgt spid="35"/>
                                            </p:tgtEl>
                                            <p:attrNameLst>
                                              <p:attrName>ppt_y</p:attrName>
                                            </p:attrNameLst>
                                          </p:cBhvr>
                                          <p:tavLst>
                                            <p:tav tm="0">
                                              <p:val>
                                                <p:strVal val="0-#ppt_h/2"/>
                                              </p:val>
                                            </p:tav>
                                            <p:tav tm="100000">
                                              <p:val>
                                                <p:strVal val="#ppt_y"/>
                                              </p:val>
                                            </p:tav>
                                          </p:tavLst>
                                        </p:anim>
                                      </p:childTnLst>
                                    </p:cTn>
                                  </p:par>
                                  <p:par>
                                    <p:cTn id="17" presetID="2" presetClass="entr" presetSubtype="12" accel="58000" fill="hold" nodeType="with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additive="base">
                                            <p:cTn id="19" dur="2000" fill="hold"/>
                                            <p:tgtEl>
                                              <p:spTgt spid="28"/>
                                            </p:tgtEl>
                                            <p:attrNameLst>
                                              <p:attrName>ppt_x</p:attrName>
                                            </p:attrNameLst>
                                          </p:cBhvr>
                                          <p:tavLst>
                                            <p:tav tm="0">
                                              <p:val>
                                                <p:strVal val="0-#ppt_w/2"/>
                                              </p:val>
                                            </p:tav>
                                            <p:tav tm="100000">
                                              <p:val>
                                                <p:strVal val="#ppt_x"/>
                                              </p:val>
                                            </p:tav>
                                          </p:tavLst>
                                        </p:anim>
                                        <p:anim calcmode="lin" valueType="num">
                                          <p:cBhvr additive="base">
                                            <p:cTn id="20" dur="2000" fill="hold"/>
                                            <p:tgtEl>
                                              <p:spTgt spid="28"/>
                                            </p:tgtEl>
                                            <p:attrNameLst>
                                              <p:attrName>ppt_y</p:attrName>
                                            </p:attrNameLst>
                                          </p:cBhvr>
                                          <p:tavLst>
                                            <p:tav tm="0">
                                              <p:val>
                                                <p:strVal val="1+#ppt_h/2"/>
                                              </p:val>
                                            </p:tav>
                                            <p:tav tm="100000">
                                              <p:val>
                                                <p:strVal val="#ppt_y"/>
                                              </p:val>
                                            </p:tav>
                                          </p:tavLst>
                                        </p:anim>
                                      </p:childTnLst>
                                    </p:cTn>
                                  </p:par>
                                  <p:par>
                                    <p:cTn id="21" presetID="2" presetClass="entr" presetSubtype="3" accel="58000" fill="hold" nodeType="withEffect">
                                      <p:stCondLst>
                                        <p:cond delay="0"/>
                                      </p:stCondLst>
                                      <p:childTnLst>
                                        <p:set>
                                          <p:cBhvr>
                                            <p:cTn id="22" dur="1" fill="hold">
                                              <p:stCondLst>
                                                <p:cond delay="0"/>
                                              </p:stCondLst>
                                            </p:cTn>
                                            <p:tgtEl>
                                              <p:spTgt spid="42"/>
                                            </p:tgtEl>
                                            <p:attrNameLst>
                                              <p:attrName>style.visibility</p:attrName>
                                            </p:attrNameLst>
                                          </p:cBhvr>
                                          <p:to>
                                            <p:strVal val="visible"/>
                                          </p:to>
                                        </p:set>
                                        <p:anim calcmode="lin" valueType="num">
                                          <p:cBhvr additive="base">
                                            <p:cTn id="23" dur="2000" fill="hold"/>
                                            <p:tgtEl>
                                              <p:spTgt spid="42"/>
                                            </p:tgtEl>
                                            <p:attrNameLst>
                                              <p:attrName>ppt_x</p:attrName>
                                            </p:attrNameLst>
                                          </p:cBhvr>
                                          <p:tavLst>
                                            <p:tav tm="0">
                                              <p:val>
                                                <p:strVal val="1+#ppt_w/2"/>
                                              </p:val>
                                            </p:tav>
                                            <p:tav tm="100000">
                                              <p:val>
                                                <p:strVal val="#ppt_x"/>
                                              </p:val>
                                            </p:tav>
                                          </p:tavLst>
                                        </p:anim>
                                        <p:anim calcmode="lin" valueType="num">
                                          <p:cBhvr additive="base">
                                            <p:cTn id="24" dur="2000" fill="hold"/>
                                            <p:tgtEl>
                                              <p:spTgt spid="42"/>
                                            </p:tgtEl>
                                            <p:attrNameLst>
                                              <p:attrName>ppt_y</p:attrName>
                                            </p:attrNameLst>
                                          </p:cBhvr>
                                          <p:tavLst>
                                            <p:tav tm="0">
                                              <p:val>
                                                <p:strVal val="0-#ppt_h/2"/>
                                              </p:val>
                                            </p:tav>
                                            <p:tav tm="100000">
                                              <p:val>
                                                <p:strVal val="#ppt_y"/>
                                              </p:val>
                                            </p:tav>
                                          </p:tavLst>
                                        </p:anim>
                                      </p:childTnLst>
                                    </p:cTn>
                                  </p:par>
                                </p:childTnLst>
                              </p:cTn>
                            </p:par>
                            <p:par>
                              <p:cTn id="25" fill="hold">
                                <p:stCondLst>
                                  <p:cond delay="3000"/>
                                </p:stCondLst>
                                <p:childTnLst>
                                  <p:par>
                                    <p:cTn id="26" presetID="42" presetClass="entr" presetSubtype="0" fill="hold" nodeType="after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1000"/>
                                            <p:tgtEl>
                                              <p:spTgt spid="9"/>
                                            </p:tgtEl>
                                          </p:cBhvr>
                                        </p:animEffect>
                                        <p:anim calcmode="lin" valueType="num">
                                          <p:cBhvr>
                                            <p:cTn id="29" dur="1000" fill="hold"/>
                                            <p:tgtEl>
                                              <p:spTgt spid="9"/>
                                            </p:tgtEl>
                                            <p:attrNameLst>
                                              <p:attrName>ppt_x</p:attrName>
                                            </p:attrNameLst>
                                          </p:cBhvr>
                                          <p:tavLst>
                                            <p:tav tm="0">
                                              <p:val>
                                                <p:strVal val="#ppt_x"/>
                                              </p:val>
                                            </p:tav>
                                            <p:tav tm="100000">
                                              <p:val>
                                                <p:strVal val="#ppt_x"/>
                                              </p:val>
                                            </p:tav>
                                          </p:tavLst>
                                        </p:anim>
                                        <p:anim calcmode="lin" valueType="num">
                                          <p:cBhvr>
                                            <p:cTn id="30" dur="1000" fill="hold"/>
                                            <p:tgtEl>
                                              <p:spTgt spid="9"/>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par>
                                    <p:cTn id="36" presetID="47" presetClass="entr" presetSubtype="0" fill="hold" nodeType="with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1000" fill="hold"/>
                                            <p:tgtEl>
                                              <p:spTgt spid="12"/>
                                            </p:tgtEl>
                                            <p:attrNameLst>
                                              <p:attrName>ppt_y</p:attrName>
                                            </p:attrNameLst>
                                          </p:cBhvr>
                                          <p:tavLst>
                                            <p:tav tm="0">
                                              <p:val>
                                                <p:strVal val="#ppt_y-.1"/>
                                              </p:val>
                                            </p:tav>
                                            <p:tav tm="100000">
                                              <p:val>
                                                <p:strVal val="#ppt_y"/>
                                              </p:val>
                                            </p:tav>
                                          </p:tavLst>
                                        </p:anim>
                                      </p:childTnLst>
                                    </p:cTn>
                                  </p:par>
                                  <p:par>
                                    <p:cTn id="41" presetID="47" presetClass="entr" presetSubtype="0" fill="hold" nodeType="with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3837410" y="2503352"/>
            <a:ext cx="1469181" cy="1469181"/>
            <a:chOff x="2193191" y="1899415"/>
            <a:chExt cx="2421376" cy="2421376"/>
          </a:xfrm>
          <a:effectLst/>
        </p:grpSpPr>
        <p:sp>
          <p:nvSpPr>
            <p:cNvPr id="5" name="椭圆 4"/>
            <p:cNvSpPr/>
            <p:nvPr/>
          </p:nvSpPr>
          <p:spPr>
            <a:xfrm>
              <a:off x="2193191" y="1899415"/>
              <a:ext cx="2421376" cy="2421376"/>
            </a:xfrm>
            <a:prstGeom prst="ellipse">
              <a:avLst/>
            </a:prstGeom>
            <a:solidFill>
              <a:schemeClr val="accent3"/>
            </a:solidFill>
            <a:ln w="31750">
              <a:gradFill flip="none" rotWithShape="1">
                <a:gsLst>
                  <a:gs pos="0">
                    <a:schemeClr val="bg1">
                      <a:lumMod val="65000"/>
                    </a:schemeClr>
                  </a:gs>
                  <a:gs pos="100000">
                    <a:schemeClr val="bg1"/>
                  </a:gs>
                </a:gsLst>
                <a:lin ang="2700000" scaled="1"/>
                <a:tileRect/>
              </a:gradFill>
            </a:ln>
            <a:effectLst>
              <a:innerShdw blurRad="127000" dist="63500" dir="13500000">
                <a:schemeClr val="accent3">
                  <a:lumMod val="50000"/>
                  <a:alpha val="8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6" name="椭圆 5"/>
            <p:cNvSpPr/>
            <p:nvPr/>
          </p:nvSpPr>
          <p:spPr>
            <a:xfrm>
              <a:off x="2345502" y="2051726"/>
              <a:ext cx="2116756" cy="2116756"/>
            </a:xfrm>
            <a:prstGeom prst="ellipse">
              <a:avLst/>
            </a:prstGeom>
            <a:solidFill>
              <a:schemeClr val="bg1">
                <a:lumMod val="95000"/>
              </a:schemeClr>
            </a:solidFill>
            <a:ln w="50800">
              <a:noFill/>
            </a:ln>
            <a:effectLst>
              <a:outerShdw blurRad="165100" dist="88900" dir="2700000" algn="tl" rotWithShape="0">
                <a:schemeClr val="accent3">
                  <a:lumMod val="50000"/>
                  <a:alpha val="64000"/>
                </a:schemeClr>
              </a:outerShdw>
            </a:effectLst>
            <a:scene3d>
              <a:camera prst="orthographicFront"/>
              <a:lightRig rig="threePt" dir="t"/>
            </a:scene3d>
            <a:sp3d prstMaterial="softEdge">
              <a:bevelT w="82550" h="317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grpSp>
      <p:grpSp>
        <p:nvGrpSpPr>
          <p:cNvPr id="7" name="组合 6"/>
          <p:cNvGrpSpPr/>
          <p:nvPr/>
        </p:nvGrpSpPr>
        <p:grpSpPr>
          <a:xfrm>
            <a:off x="2823370" y="2982999"/>
            <a:ext cx="652760" cy="652760"/>
            <a:chOff x="3237545" y="4561747"/>
            <a:chExt cx="1146960" cy="1146960"/>
          </a:xfrm>
        </p:grpSpPr>
        <p:sp>
          <p:nvSpPr>
            <p:cNvPr id="8" name="圆角矩形 7"/>
            <p:cNvSpPr/>
            <p:nvPr/>
          </p:nvSpPr>
          <p:spPr>
            <a:xfrm>
              <a:off x="3237545" y="4561747"/>
              <a:ext cx="1146960" cy="1146960"/>
            </a:xfrm>
            <a:prstGeom prst="roundRect">
              <a:avLst>
                <a:gd name="adj" fmla="val 50000"/>
              </a:avLst>
            </a:prstGeom>
            <a:solidFill>
              <a:schemeClr val="bg1">
                <a:lumMod val="75000"/>
              </a:schemeClr>
            </a:solidFill>
            <a:ln w="25400">
              <a:gradFill flip="none" rotWithShape="1">
                <a:gsLst>
                  <a:gs pos="0">
                    <a:schemeClr val="bg1">
                      <a:lumMod val="85000"/>
                    </a:schemeClr>
                  </a:gs>
                  <a:gs pos="100000">
                    <a:schemeClr val="bg1"/>
                  </a:gs>
                </a:gsLst>
                <a:lin ang="2700000" scaled="1"/>
                <a:tileRect/>
              </a:gradFill>
            </a:ln>
            <a:effectLst>
              <a:innerShdw blurRad="127000" dist="63500" dir="13500000">
                <a:schemeClr val="tx1">
                  <a:lumMod val="65000"/>
                  <a:lumOff val="35000"/>
                  <a:alpha val="4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9" name="圆角矩形 8"/>
            <p:cNvSpPr/>
            <p:nvPr/>
          </p:nvSpPr>
          <p:spPr>
            <a:xfrm>
              <a:off x="3351014" y="4675216"/>
              <a:ext cx="920023" cy="920023"/>
            </a:xfrm>
            <a:prstGeom prst="roundRect">
              <a:avLst>
                <a:gd name="adj" fmla="val 50000"/>
              </a:avLst>
            </a:prstGeom>
            <a:solidFill>
              <a:schemeClr val="bg1">
                <a:lumMod val="95000"/>
              </a:schemeClr>
            </a:solidFill>
            <a:ln w="50800">
              <a:noFill/>
            </a:ln>
            <a:effectLst>
              <a:outerShdw blurRad="76200" dist="38100" dir="2700000" algn="tl" rotWithShape="0">
                <a:schemeClr val="tx1">
                  <a:lumMod val="65000"/>
                  <a:lumOff val="35000"/>
                  <a:alpha val="64000"/>
                </a:schemeClr>
              </a:outerShdw>
            </a:effectLst>
            <a:scene3d>
              <a:camera prst="orthographicFront"/>
              <a:lightRig rig="threePt" dir="t"/>
            </a:scene3d>
            <a:sp3d prstMaterial="softEdge">
              <a:bevelT w="31750" h="63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grpSp>
      <p:grpSp>
        <p:nvGrpSpPr>
          <p:cNvPr id="10" name="组合 9"/>
          <p:cNvGrpSpPr/>
          <p:nvPr/>
        </p:nvGrpSpPr>
        <p:grpSpPr>
          <a:xfrm>
            <a:off x="5690894" y="2982999"/>
            <a:ext cx="652760" cy="652760"/>
            <a:chOff x="3237545" y="4561747"/>
            <a:chExt cx="1146960" cy="1146960"/>
          </a:xfrm>
        </p:grpSpPr>
        <p:sp>
          <p:nvSpPr>
            <p:cNvPr id="11" name="圆角矩形 10"/>
            <p:cNvSpPr/>
            <p:nvPr/>
          </p:nvSpPr>
          <p:spPr>
            <a:xfrm>
              <a:off x="3237545" y="4561747"/>
              <a:ext cx="1146960" cy="1146960"/>
            </a:xfrm>
            <a:prstGeom prst="roundRect">
              <a:avLst>
                <a:gd name="adj" fmla="val 50000"/>
              </a:avLst>
            </a:prstGeom>
            <a:solidFill>
              <a:schemeClr val="bg1">
                <a:lumMod val="75000"/>
              </a:schemeClr>
            </a:solidFill>
            <a:ln w="25400">
              <a:gradFill flip="none" rotWithShape="1">
                <a:gsLst>
                  <a:gs pos="0">
                    <a:schemeClr val="bg1">
                      <a:lumMod val="85000"/>
                    </a:schemeClr>
                  </a:gs>
                  <a:gs pos="100000">
                    <a:schemeClr val="bg1"/>
                  </a:gs>
                </a:gsLst>
                <a:lin ang="2700000" scaled="1"/>
                <a:tileRect/>
              </a:gradFill>
            </a:ln>
            <a:effectLst>
              <a:innerShdw blurRad="127000" dist="63500" dir="13500000">
                <a:schemeClr val="tx1">
                  <a:lumMod val="65000"/>
                  <a:lumOff val="35000"/>
                  <a:alpha val="4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12" name="圆角矩形 11"/>
            <p:cNvSpPr/>
            <p:nvPr/>
          </p:nvSpPr>
          <p:spPr>
            <a:xfrm>
              <a:off x="3351014" y="4675216"/>
              <a:ext cx="920023" cy="920023"/>
            </a:xfrm>
            <a:prstGeom prst="roundRect">
              <a:avLst>
                <a:gd name="adj" fmla="val 50000"/>
              </a:avLst>
            </a:prstGeom>
            <a:solidFill>
              <a:schemeClr val="bg1">
                <a:lumMod val="95000"/>
              </a:schemeClr>
            </a:solidFill>
            <a:ln w="50800">
              <a:noFill/>
            </a:ln>
            <a:effectLst>
              <a:outerShdw blurRad="76200" dist="38100" dir="2700000" algn="tl" rotWithShape="0">
                <a:schemeClr val="tx1">
                  <a:lumMod val="65000"/>
                  <a:lumOff val="35000"/>
                  <a:alpha val="64000"/>
                </a:schemeClr>
              </a:outerShdw>
            </a:effectLst>
            <a:scene3d>
              <a:camera prst="orthographicFront"/>
              <a:lightRig rig="threePt" dir="t"/>
            </a:scene3d>
            <a:sp3d prstMaterial="softEdge">
              <a:bevelT w="31750" h="63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grpSp>
      <p:grpSp>
        <p:nvGrpSpPr>
          <p:cNvPr id="13" name="组合 12"/>
          <p:cNvGrpSpPr/>
          <p:nvPr/>
        </p:nvGrpSpPr>
        <p:grpSpPr>
          <a:xfrm>
            <a:off x="4245620" y="1562614"/>
            <a:ext cx="652760" cy="652760"/>
            <a:chOff x="3237545" y="4561747"/>
            <a:chExt cx="1146960" cy="1146960"/>
          </a:xfrm>
        </p:grpSpPr>
        <p:sp>
          <p:nvSpPr>
            <p:cNvPr id="14" name="圆角矩形 13"/>
            <p:cNvSpPr/>
            <p:nvPr/>
          </p:nvSpPr>
          <p:spPr>
            <a:xfrm>
              <a:off x="3237545" y="4561747"/>
              <a:ext cx="1146960" cy="1146960"/>
            </a:xfrm>
            <a:prstGeom prst="roundRect">
              <a:avLst>
                <a:gd name="adj" fmla="val 50000"/>
              </a:avLst>
            </a:prstGeom>
            <a:solidFill>
              <a:schemeClr val="bg1">
                <a:lumMod val="75000"/>
              </a:schemeClr>
            </a:solidFill>
            <a:ln w="25400">
              <a:gradFill flip="none" rotWithShape="1">
                <a:gsLst>
                  <a:gs pos="0">
                    <a:schemeClr val="bg1">
                      <a:lumMod val="85000"/>
                    </a:schemeClr>
                  </a:gs>
                  <a:gs pos="100000">
                    <a:schemeClr val="bg1"/>
                  </a:gs>
                </a:gsLst>
                <a:lin ang="2700000" scaled="1"/>
                <a:tileRect/>
              </a:gradFill>
            </a:ln>
            <a:effectLst>
              <a:innerShdw blurRad="127000" dist="63500" dir="13500000">
                <a:schemeClr val="tx1">
                  <a:lumMod val="65000"/>
                  <a:lumOff val="35000"/>
                  <a:alpha val="4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15" name="圆角矩形 14"/>
            <p:cNvSpPr/>
            <p:nvPr/>
          </p:nvSpPr>
          <p:spPr>
            <a:xfrm>
              <a:off x="3351014" y="4675216"/>
              <a:ext cx="920023" cy="920023"/>
            </a:xfrm>
            <a:prstGeom prst="roundRect">
              <a:avLst>
                <a:gd name="adj" fmla="val 50000"/>
              </a:avLst>
            </a:prstGeom>
            <a:solidFill>
              <a:schemeClr val="bg1">
                <a:lumMod val="95000"/>
              </a:schemeClr>
            </a:solidFill>
            <a:ln w="50800">
              <a:noFill/>
            </a:ln>
            <a:effectLst>
              <a:outerShdw blurRad="76200" dist="38100" dir="2700000" algn="tl" rotWithShape="0">
                <a:schemeClr val="tx1">
                  <a:lumMod val="65000"/>
                  <a:lumOff val="35000"/>
                  <a:alpha val="64000"/>
                </a:schemeClr>
              </a:outerShdw>
            </a:effectLst>
            <a:scene3d>
              <a:camera prst="orthographicFront"/>
              <a:lightRig rig="threePt" dir="t"/>
            </a:scene3d>
            <a:sp3d prstMaterial="softEdge">
              <a:bevelT w="31750" h="63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grpSp>
      <p:sp>
        <p:nvSpPr>
          <p:cNvPr id="16" name="饼形 18"/>
          <p:cNvSpPr/>
          <p:nvPr/>
        </p:nvSpPr>
        <p:spPr>
          <a:xfrm>
            <a:off x="3152595" y="1898966"/>
            <a:ext cx="1053098" cy="1051138"/>
          </a:xfrm>
          <a:custGeom>
            <a:avLst/>
            <a:gdLst>
              <a:gd name="connsiteX0" fmla="*/ 57234 w 3556000"/>
              <a:gd name="connsiteY0" fmla="*/ 1330509 h 3556000"/>
              <a:gd name="connsiteX1" fmla="*/ 1333717 w 3556000"/>
              <a:gd name="connsiteY1" fmla="*/ 56403 h 3556000"/>
              <a:gd name="connsiteX2" fmla="*/ 1778000 w 3556000"/>
              <a:gd name="connsiteY2" fmla="*/ 1778000 h 3556000"/>
              <a:gd name="connsiteX3" fmla="*/ 57234 w 3556000"/>
              <a:gd name="connsiteY3" fmla="*/ 1330509 h 3556000"/>
              <a:gd name="connsiteX0-1" fmla="*/ 1720766 w 1812206"/>
              <a:gd name="connsiteY0-2" fmla="*/ 1721597 h 1813037"/>
              <a:gd name="connsiteX1-3" fmla="*/ 0 w 1812206"/>
              <a:gd name="connsiteY1-4" fmla="*/ 1274106 h 1813037"/>
              <a:gd name="connsiteX2-5" fmla="*/ 1276483 w 1812206"/>
              <a:gd name="connsiteY2-6" fmla="*/ 0 h 1813037"/>
              <a:gd name="connsiteX3-7" fmla="*/ 1812206 w 1812206"/>
              <a:gd name="connsiteY3-8" fmla="*/ 1813037 h 1813037"/>
              <a:gd name="connsiteX0-9" fmla="*/ 1720766 w 1720766"/>
              <a:gd name="connsiteY0-10" fmla="*/ 1721597 h 1721597"/>
              <a:gd name="connsiteX1-11" fmla="*/ 0 w 1720766"/>
              <a:gd name="connsiteY1-12" fmla="*/ 1274106 h 1721597"/>
              <a:gd name="connsiteX2-13" fmla="*/ 1276483 w 1720766"/>
              <a:gd name="connsiteY2-14" fmla="*/ 0 h 1721597"/>
              <a:gd name="connsiteX0-15" fmla="*/ 0 w 1276483"/>
              <a:gd name="connsiteY0-16" fmla="*/ 1274106 h 1274106"/>
              <a:gd name="connsiteX1-17" fmla="*/ 1276483 w 1276483"/>
              <a:gd name="connsiteY1-18" fmla="*/ 0 h 1274106"/>
            </a:gdLst>
            <a:ahLst/>
            <a:cxnLst>
              <a:cxn ang="0">
                <a:pos x="connsiteX0-1" y="connsiteY0-2"/>
              </a:cxn>
              <a:cxn ang="0">
                <a:pos x="connsiteX1-3" y="connsiteY1-4"/>
              </a:cxn>
            </a:cxnLst>
            <a:rect l="l" t="t" r="r" b="b"/>
            <a:pathLst>
              <a:path w="1276483" h="1274106">
                <a:moveTo>
                  <a:pt x="0" y="1274106"/>
                </a:moveTo>
                <a:cubicBezTo>
                  <a:pt x="162534" y="649103"/>
                  <a:pt x="651178" y="161369"/>
                  <a:pt x="1276483" y="0"/>
                </a:cubicBezTo>
              </a:path>
            </a:pathLst>
          </a:custGeom>
          <a:noFill/>
          <a:ln w="12700">
            <a:solidFill>
              <a:schemeClr val="tx1">
                <a:lumMod val="65000"/>
                <a:lumOff val="35000"/>
              </a:schemeClr>
            </a:solidFill>
            <a:prstDash val="sysDot"/>
            <a:headEnd type="oval" w="med" len="med"/>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17" name="饼形 18"/>
          <p:cNvSpPr/>
          <p:nvPr/>
        </p:nvSpPr>
        <p:spPr>
          <a:xfrm flipH="1">
            <a:off x="4934140" y="1898966"/>
            <a:ext cx="1053098" cy="1051138"/>
          </a:xfrm>
          <a:custGeom>
            <a:avLst/>
            <a:gdLst>
              <a:gd name="connsiteX0" fmla="*/ 57234 w 3556000"/>
              <a:gd name="connsiteY0" fmla="*/ 1330509 h 3556000"/>
              <a:gd name="connsiteX1" fmla="*/ 1333717 w 3556000"/>
              <a:gd name="connsiteY1" fmla="*/ 56403 h 3556000"/>
              <a:gd name="connsiteX2" fmla="*/ 1778000 w 3556000"/>
              <a:gd name="connsiteY2" fmla="*/ 1778000 h 3556000"/>
              <a:gd name="connsiteX3" fmla="*/ 57234 w 3556000"/>
              <a:gd name="connsiteY3" fmla="*/ 1330509 h 3556000"/>
              <a:gd name="connsiteX0-1" fmla="*/ 1720766 w 1812206"/>
              <a:gd name="connsiteY0-2" fmla="*/ 1721597 h 1813037"/>
              <a:gd name="connsiteX1-3" fmla="*/ 0 w 1812206"/>
              <a:gd name="connsiteY1-4" fmla="*/ 1274106 h 1813037"/>
              <a:gd name="connsiteX2-5" fmla="*/ 1276483 w 1812206"/>
              <a:gd name="connsiteY2-6" fmla="*/ 0 h 1813037"/>
              <a:gd name="connsiteX3-7" fmla="*/ 1812206 w 1812206"/>
              <a:gd name="connsiteY3-8" fmla="*/ 1813037 h 1813037"/>
              <a:gd name="connsiteX0-9" fmla="*/ 1720766 w 1720766"/>
              <a:gd name="connsiteY0-10" fmla="*/ 1721597 h 1721597"/>
              <a:gd name="connsiteX1-11" fmla="*/ 0 w 1720766"/>
              <a:gd name="connsiteY1-12" fmla="*/ 1274106 h 1721597"/>
              <a:gd name="connsiteX2-13" fmla="*/ 1276483 w 1720766"/>
              <a:gd name="connsiteY2-14" fmla="*/ 0 h 1721597"/>
              <a:gd name="connsiteX0-15" fmla="*/ 0 w 1276483"/>
              <a:gd name="connsiteY0-16" fmla="*/ 1274106 h 1274106"/>
              <a:gd name="connsiteX1-17" fmla="*/ 1276483 w 1276483"/>
              <a:gd name="connsiteY1-18" fmla="*/ 0 h 1274106"/>
            </a:gdLst>
            <a:ahLst/>
            <a:cxnLst>
              <a:cxn ang="0">
                <a:pos x="connsiteX0-1" y="connsiteY0-2"/>
              </a:cxn>
              <a:cxn ang="0">
                <a:pos x="connsiteX1-3" y="connsiteY1-4"/>
              </a:cxn>
            </a:cxnLst>
            <a:rect l="l" t="t" r="r" b="b"/>
            <a:pathLst>
              <a:path w="1276483" h="1274106">
                <a:moveTo>
                  <a:pt x="0" y="1274106"/>
                </a:moveTo>
                <a:cubicBezTo>
                  <a:pt x="162534" y="649103"/>
                  <a:pt x="651178" y="161369"/>
                  <a:pt x="1276483" y="0"/>
                </a:cubicBezTo>
              </a:path>
            </a:pathLst>
          </a:custGeom>
          <a:noFill/>
          <a:ln w="12700">
            <a:solidFill>
              <a:schemeClr val="tx1">
                <a:lumMod val="65000"/>
                <a:lumOff val="35000"/>
              </a:schemeClr>
            </a:solidFill>
            <a:headEnd type="oval" w="med" len="med"/>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grpSp>
        <p:nvGrpSpPr>
          <p:cNvPr id="18" name="组合 17"/>
          <p:cNvGrpSpPr/>
          <p:nvPr/>
        </p:nvGrpSpPr>
        <p:grpSpPr>
          <a:xfrm>
            <a:off x="3690831" y="915567"/>
            <a:ext cx="1762338" cy="587952"/>
            <a:chOff x="5324179" y="1877247"/>
            <a:chExt cx="2349784" cy="783936"/>
          </a:xfrm>
        </p:grpSpPr>
        <p:sp>
          <p:nvSpPr>
            <p:cNvPr id="19" name="文本框 18"/>
            <p:cNvSpPr txBox="1"/>
            <p:nvPr/>
          </p:nvSpPr>
          <p:spPr bwMode="auto">
            <a:xfrm>
              <a:off x="5372352" y="2099491"/>
              <a:ext cx="2253439" cy="561692"/>
            </a:xfrm>
            <a:prstGeom prst="rect">
              <a:avLst/>
            </a:prstGeom>
            <a:noFill/>
          </p:spPr>
          <p:txBody>
            <a:bodyPr wrap="square">
              <a:spAutoFit/>
            </a:bodyPr>
            <a:lstStyle/>
            <a:p>
              <a:pPr marL="0" marR="0" lvl="0" indent="0" algn="l" defTabSz="914400" rtl="0" eaLnBrk="1" fontAlgn="base" latinLnBrk="0" hangingPunct="1">
                <a:lnSpc>
                  <a:spcPct val="125000"/>
                </a:lnSpc>
                <a:spcBef>
                  <a:spcPct val="0"/>
                </a:spcBef>
                <a:spcAft>
                  <a:spcPct val="0"/>
                </a:spcAft>
                <a:buClrTx/>
                <a:buSzTx/>
                <a:buFontTx/>
                <a:buNone/>
                <a:defRPr/>
              </a:pPr>
              <a:r>
                <a:rPr kumimoji="0" lang="zh-CN" altLang="en-US" sz="9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Lato Light" charset="0"/>
                  <a:sym typeface="Lato Light" charset="0"/>
                </a:rPr>
                <a:t>此处添加详细文本描述，建议与标题相关并符合</a:t>
              </a:r>
              <a:endParaRPr kumimoji="0" lang="en-US" altLang="zh-CN" sz="9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Lato Light" charset="0"/>
                <a:sym typeface="Lato Light" charset="0"/>
              </a:endParaRPr>
            </a:p>
          </p:txBody>
        </p:sp>
        <p:sp>
          <p:nvSpPr>
            <p:cNvPr id="20" name="文本框 19"/>
            <p:cNvSpPr txBox="1"/>
            <p:nvPr/>
          </p:nvSpPr>
          <p:spPr bwMode="auto">
            <a:xfrm>
              <a:off x="5324179" y="1877247"/>
              <a:ext cx="2349784" cy="369332"/>
            </a:xfrm>
            <a:prstGeom prst="rect">
              <a:avLst/>
            </a:prstGeom>
            <a:noFill/>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200" b="0" i="0" u="none" strike="noStrike" kern="1200" cap="none" spc="75"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在此添加标题</a:t>
              </a:r>
            </a:p>
          </p:txBody>
        </p:sp>
      </p:grpSp>
      <p:grpSp>
        <p:nvGrpSpPr>
          <p:cNvPr id="21" name="组合 20"/>
          <p:cNvGrpSpPr/>
          <p:nvPr/>
        </p:nvGrpSpPr>
        <p:grpSpPr>
          <a:xfrm>
            <a:off x="6394902" y="3011364"/>
            <a:ext cx="1762338" cy="587952"/>
            <a:chOff x="2744012" y="4525702"/>
            <a:chExt cx="2349784" cy="783936"/>
          </a:xfrm>
        </p:grpSpPr>
        <p:sp>
          <p:nvSpPr>
            <p:cNvPr id="22" name="文本框 21"/>
            <p:cNvSpPr txBox="1"/>
            <p:nvPr/>
          </p:nvSpPr>
          <p:spPr bwMode="auto">
            <a:xfrm>
              <a:off x="2744012" y="4747946"/>
              <a:ext cx="2253439" cy="561692"/>
            </a:xfrm>
            <a:prstGeom prst="rect">
              <a:avLst/>
            </a:prstGeom>
            <a:noFill/>
          </p:spPr>
          <p:txBody>
            <a:bodyPr wrap="square">
              <a:spAutoFit/>
            </a:bodyPr>
            <a:lstStyle/>
            <a:p>
              <a:pPr marL="0" marR="0" lvl="0" indent="0" algn="l" defTabSz="914400" rtl="0" eaLnBrk="1" fontAlgn="base" latinLnBrk="0" hangingPunct="1">
                <a:lnSpc>
                  <a:spcPct val="125000"/>
                </a:lnSpc>
                <a:spcBef>
                  <a:spcPct val="0"/>
                </a:spcBef>
                <a:spcAft>
                  <a:spcPct val="0"/>
                </a:spcAft>
                <a:buClrTx/>
                <a:buSzTx/>
                <a:buFontTx/>
                <a:buNone/>
                <a:defRPr/>
              </a:pPr>
              <a:r>
                <a:rPr kumimoji="0" lang="zh-CN" altLang="en-US" sz="9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Lato Light" charset="0"/>
                  <a:sym typeface="Lato Light" charset="0"/>
                </a:rPr>
                <a:t>此处添加详细文本描述，建议与标题相关并符合</a:t>
              </a:r>
              <a:endParaRPr kumimoji="0" lang="en-US" altLang="zh-CN" sz="9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Lato Light" charset="0"/>
                <a:sym typeface="Lato Light" charset="0"/>
              </a:endParaRPr>
            </a:p>
          </p:txBody>
        </p:sp>
        <p:sp>
          <p:nvSpPr>
            <p:cNvPr id="23" name="文本框 22"/>
            <p:cNvSpPr txBox="1"/>
            <p:nvPr/>
          </p:nvSpPr>
          <p:spPr bwMode="auto">
            <a:xfrm>
              <a:off x="2744012" y="4525702"/>
              <a:ext cx="2349784" cy="369332"/>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200" b="0" i="0" u="none" strike="noStrike" kern="1200" cap="none" spc="75"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在此添加标题</a:t>
              </a:r>
            </a:p>
          </p:txBody>
        </p:sp>
      </p:grpSp>
      <p:grpSp>
        <p:nvGrpSpPr>
          <p:cNvPr id="24" name="组合 23"/>
          <p:cNvGrpSpPr/>
          <p:nvPr/>
        </p:nvGrpSpPr>
        <p:grpSpPr>
          <a:xfrm>
            <a:off x="990190" y="3011364"/>
            <a:ext cx="1762340" cy="605265"/>
            <a:chOff x="1320253" y="4614246"/>
            <a:chExt cx="2349786" cy="807020"/>
          </a:xfrm>
        </p:grpSpPr>
        <p:sp>
          <p:nvSpPr>
            <p:cNvPr id="25" name="文本框 24"/>
            <p:cNvSpPr txBox="1"/>
            <p:nvPr/>
          </p:nvSpPr>
          <p:spPr bwMode="auto">
            <a:xfrm>
              <a:off x="1416600" y="4836490"/>
              <a:ext cx="2253439" cy="584776"/>
            </a:xfrm>
            <a:prstGeom prst="rect">
              <a:avLst/>
            </a:prstGeom>
            <a:noFill/>
          </p:spPr>
          <p:txBody>
            <a:bodyPr wrap="square">
              <a:spAutoFit/>
            </a:bodyPr>
            <a:lstStyle/>
            <a:p>
              <a:pPr lvl="0" defTabSz="914400" fontAlgn="base">
                <a:lnSpc>
                  <a:spcPct val="125000"/>
                </a:lnSpc>
                <a:spcBef>
                  <a:spcPct val="0"/>
                </a:spcBef>
                <a:spcAft>
                  <a:spcPct val="0"/>
                </a:spcAft>
                <a:defRPr/>
              </a:pPr>
              <a:r>
                <a:rPr kumimoji="0" lang="zh-CN" altLang="en-US" sz="9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Lato Light" charset="0"/>
                  <a:sym typeface="Lato Light" charset="0"/>
                </a:rPr>
                <a:t>此处添加详细文本描述，建议与标题相关并符</a:t>
              </a:r>
              <a:r>
                <a:rPr lang="zh-CN" altLang="en-US" sz="900" dirty="0">
                  <a:solidFill>
                    <a:srgbClr val="000000"/>
                  </a:solidFill>
                  <a:latin typeface="微软雅黑" panose="020B0503020204020204" pitchFamily="34" charset="-122"/>
                  <a:cs typeface="Lato Light" charset="0"/>
                  <a:sym typeface="Lato Light" charset="0"/>
                </a:rPr>
                <a:t>合</a:t>
              </a:r>
              <a:endParaRPr kumimoji="0" lang="en-US" altLang="zh-CN" sz="9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Lato Light" charset="0"/>
                <a:sym typeface="Lato Light" charset="0"/>
              </a:endParaRPr>
            </a:p>
          </p:txBody>
        </p:sp>
        <p:sp>
          <p:nvSpPr>
            <p:cNvPr id="26" name="文本框 25"/>
            <p:cNvSpPr txBox="1"/>
            <p:nvPr/>
          </p:nvSpPr>
          <p:spPr bwMode="auto">
            <a:xfrm>
              <a:off x="1320253" y="4614246"/>
              <a:ext cx="2349783" cy="369332"/>
            </a:xfrm>
            <a:prstGeom prst="rect">
              <a:avLst/>
            </a:prstGeom>
            <a:noFill/>
          </p:spPr>
          <p:txBody>
            <a:bodyPr wrap="square">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kumimoji="0" lang="zh-CN" altLang="en-US" sz="1200" b="0" i="0" u="none" strike="noStrike" kern="1200" cap="none" spc="75"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在此添加标题</a:t>
              </a:r>
            </a:p>
          </p:txBody>
        </p:sp>
      </p:grpSp>
      <p:sp>
        <p:nvSpPr>
          <p:cNvPr id="27" name="圆角矩形 26"/>
          <p:cNvSpPr/>
          <p:nvPr/>
        </p:nvSpPr>
        <p:spPr>
          <a:xfrm>
            <a:off x="4495998" y="2742136"/>
            <a:ext cx="152006" cy="264965"/>
          </a:xfrm>
          <a:prstGeom prst="roundRect">
            <a:avLst>
              <a:gd name="adj" fmla="val 50000"/>
            </a:avLst>
          </a:prstGeom>
          <a:solidFill>
            <a:schemeClr val="accent3"/>
          </a:solidFill>
          <a:ln w="12700">
            <a:gradFill flip="none" rotWithShape="1">
              <a:gsLst>
                <a:gs pos="0">
                  <a:schemeClr val="bg1">
                    <a:lumMod val="85000"/>
                  </a:schemeClr>
                </a:gs>
                <a:gs pos="100000">
                  <a:schemeClr val="bg1"/>
                </a:gs>
              </a:gsLst>
              <a:lin ang="2700000" scaled="1"/>
              <a:tileRect/>
            </a:gradFill>
          </a:ln>
          <a:effectLst>
            <a:innerShdw blurRad="63500" dist="38100" dir="13500000">
              <a:schemeClr val="accent3">
                <a:lumMod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28" name="Freeform 40"/>
          <p:cNvSpPr/>
          <p:nvPr/>
        </p:nvSpPr>
        <p:spPr bwMode="auto">
          <a:xfrm>
            <a:off x="4448694" y="1781742"/>
            <a:ext cx="246613" cy="223286"/>
          </a:xfrm>
          <a:custGeom>
            <a:avLst/>
            <a:gdLst>
              <a:gd name="T0" fmla="*/ 161 w 188"/>
              <a:gd name="T1" fmla="*/ 58 h 170"/>
              <a:gd name="T2" fmla="*/ 147 w 188"/>
              <a:gd name="T3" fmla="*/ 51 h 170"/>
              <a:gd name="T4" fmla="*/ 142 w 188"/>
              <a:gd name="T5" fmla="*/ 54 h 170"/>
              <a:gd name="T6" fmla="*/ 149 w 188"/>
              <a:gd name="T7" fmla="*/ 85 h 170"/>
              <a:gd name="T8" fmla="*/ 85 w 188"/>
              <a:gd name="T9" fmla="*/ 149 h 170"/>
              <a:gd name="T10" fmla="*/ 21 w 188"/>
              <a:gd name="T11" fmla="*/ 85 h 170"/>
              <a:gd name="T12" fmla="*/ 85 w 188"/>
              <a:gd name="T13" fmla="*/ 21 h 170"/>
              <a:gd name="T14" fmla="*/ 135 w 188"/>
              <a:gd name="T15" fmla="*/ 45 h 170"/>
              <a:gd name="T16" fmla="*/ 125 w 188"/>
              <a:gd name="T17" fmla="*/ 51 h 170"/>
              <a:gd name="T18" fmla="*/ 85 w 188"/>
              <a:gd name="T19" fmla="*/ 33 h 170"/>
              <a:gd name="T20" fmla="*/ 33 w 188"/>
              <a:gd name="T21" fmla="*/ 85 h 170"/>
              <a:gd name="T22" fmla="*/ 85 w 188"/>
              <a:gd name="T23" fmla="*/ 137 h 170"/>
              <a:gd name="T24" fmla="*/ 138 w 188"/>
              <a:gd name="T25" fmla="*/ 85 h 170"/>
              <a:gd name="T26" fmla="*/ 132 w 188"/>
              <a:gd name="T27" fmla="*/ 61 h 170"/>
              <a:gd name="T28" fmla="*/ 115 w 188"/>
              <a:gd name="T29" fmla="*/ 72 h 170"/>
              <a:gd name="T30" fmla="*/ 118 w 188"/>
              <a:gd name="T31" fmla="*/ 85 h 170"/>
              <a:gd name="T32" fmla="*/ 85 w 188"/>
              <a:gd name="T33" fmla="*/ 118 h 170"/>
              <a:gd name="T34" fmla="*/ 53 w 188"/>
              <a:gd name="T35" fmla="*/ 85 h 170"/>
              <a:gd name="T36" fmla="*/ 85 w 188"/>
              <a:gd name="T37" fmla="*/ 52 h 170"/>
              <a:gd name="T38" fmla="*/ 109 w 188"/>
              <a:gd name="T39" fmla="*/ 62 h 170"/>
              <a:gd name="T40" fmla="*/ 97 w 188"/>
              <a:gd name="T41" fmla="*/ 70 h 170"/>
              <a:gd name="T42" fmla="*/ 85 w 188"/>
              <a:gd name="T43" fmla="*/ 65 h 170"/>
              <a:gd name="T44" fmla="*/ 65 w 188"/>
              <a:gd name="T45" fmla="*/ 85 h 170"/>
              <a:gd name="T46" fmla="*/ 85 w 188"/>
              <a:gd name="T47" fmla="*/ 105 h 170"/>
              <a:gd name="T48" fmla="*/ 105 w 188"/>
              <a:gd name="T49" fmla="*/ 85 h 170"/>
              <a:gd name="T50" fmla="*/ 104 w 188"/>
              <a:gd name="T51" fmla="*/ 79 h 170"/>
              <a:gd name="T52" fmla="*/ 88 w 188"/>
              <a:gd name="T53" fmla="*/ 89 h 170"/>
              <a:gd name="T54" fmla="*/ 86 w 188"/>
              <a:gd name="T55" fmla="*/ 86 h 170"/>
              <a:gd name="T56" fmla="*/ 148 w 188"/>
              <a:gd name="T57" fmla="*/ 45 h 170"/>
              <a:gd name="T58" fmla="*/ 163 w 188"/>
              <a:gd name="T59" fmla="*/ 52 h 170"/>
              <a:gd name="T60" fmla="*/ 188 w 188"/>
              <a:gd name="T61" fmla="*/ 36 h 170"/>
              <a:gd name="T62" fmla="*/ 173 w 188"/>
              <a:gd name="T63" fmla="*/ 29 h 170"/>
              <a:gd name="T64" fmla="*/ 177 w 188"/>
              <a:gd name="T65" fmla="*/ 26 h 170"/>
              <a:gd name="T66" fmla="*/ 173 w 188"/>
              <a:gd name="T67" fmla="*/ 20 h 170"/>
              <a:gd name="T68" fmla="*/ 169 w 188"/>
              <a:gd name="T69" fmla="*/ 23 h 170"/>
              <a:gd name="T70" fmla="*/ 169 w 188"/>
              <a:gd name="T71" fmla="*/ 6 h 170"/>
              <a:gd name="T72" fmla="*/ 144 w 188"/>
              <a:gd name="T73" fmla="*/ 22 h 170"/>
              <a:gd name="T74" fmla="*/ 144 w 188"/>
              <a:gd name="T75" fmla="*/ 39 h 170"/>
              <a:gd name="T76" fmla="*/ 139 w 188"/>
              <a:gd name="T77" fmla="*/ 42 h 170"/>
              <a:gd name="T78" fmla="*/ 139 w 188"/>
              <a:gd name="T79" fmla="*/ 24 h 170"/>
              <a:gd name="T80" fmla="*/ 141 w 188"/>
              <a:gd name="T81" fmla="*/ 22 h 170"/>
              <a:gd name="T82" fmla="*/ 85 w 188"/>
              <a:gd name="T83" fmla="*/ 0 h 170"/>
              <a:gd name="T84" fmla="*/ 0 w 188"/>
              <a:gd name="T85" fmla="*/ 85 h 170"/>
              <a:gd name="T86" fmla="*/ 85 w 188"/>
              <a:gd name="T87" fmla="*/ 170 h 170"/>
              <a:gd name="T88" fmla="*/ 170 w 188"/>
              <a:gd name="T89" fmla="*/ 85 h 170"/>
              <a:gd name="T90" fmla="*/ 165 w 188"/>
              <a:gd name="T91" fmla="*/ 55 h 170"/>
              <a:gd name="T92" fmla="*/ 161 w 188"/>
              <a:gd name="T93" fmla="*/ 58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88" h="170">
                <a:moveTo>
                  <a:pt x="161" y="58"/>
                </a:moveTo>
                <a:cubicBezTo>
                  <a:pt x="147" y="51"/>
                  <a:pt x="147" y="51"/>
                  <a:pt x="147" y="51"/>
                </a:cubicBezTo>
                <a:cubicBezTo>
                  <a:pt x="142" y="54"/>
                  <a:pt x="142" y="54"/>
                  <a:pt x="142" y="54"/>
                </a:cubicBezTo>
                <a:cubicBezTo>
                  <a:pt x="147" y="64"/>
                  <a:pt x="149" y="74"/>
                  <a:pt x="149" y="85"/>
                </a:cubicBezTo>
                <a:cubicBezTo>
                  <a:pt x="149" y="120"/>
                  <a:pt x="121" y="149"/>
                  <a:pt x="85" y="149"/>
                </a:cubicBezTo>
                <a:cubicBezTo>
                  <a:pt x="50" y="149"/>
                  <a:pt x="21" y="120"/>
                  <a:pt x="21" y="85"/>
                </a:cubicBezTo>
                <a:cubicBezTo>
                  <a:pt x="21" y="50"/>
                  <a:pt x="50" y="21"/>
                  <a:pt x="85" y="21"/>
                </a:cubicBezTo>
                <a:cubicBezTo>
                  <a:pt x="105" y="21"/>
                  <a:pt x="123" y="30"/>
                  <a:pt x="135" y="45"/>
                </a:cubicBezTo>
                <a:cubicBezTo>
                  <a:pt x="125" y="51"/>
                  <a:pt x="125" y="51"/>
                  <a:pt x="125" y="51"/>
                </a:cubicBezTo>
                <a:cubicBezTo>
                  <a:pt x="116" y="40"/>
                  <a:pt x="101" y="33"/>
                  <a:pt x="85" y="33"/>
                </a:cubicBezTo>
                <a:cubicBezTo>
                  <a:pt x="56" y="33"/>
                  <a:pt x="33" y="56"/>
                  <a:pt x="33" y="85"/>
                </a:cubicBezTo>
                <a:cubicBezTo>
                  <a:pt x="33" y="114"/>
                  <a:pt x="56" y="137"/>
                  <a:pt x="85" y="137"/>
                </a:cubicBezTo>
                <a:cubicBezTo>
                  <a:pt x="114" y="137"/>
                  <a:pt x="138" y="114"/>
                  <a:pt x="138" y="85"/>
                </a:cubicBezTo>
                <a:cubicBezTo>
                  <a:pt x="138" y="76"/>
                  <a:pt x="135" y="68"/>
                  <a:pt x="132" y="61"/>
                </a:cubicBezTo>
                <a:cubicBezTo>
                  <a:pt x="115" y="72"/>
                  <a:pt x="115" y="72"/>
                  <a:pt x="115" y="72"/>
                </a:cubicBezTo>
                <a:cubicBezTo>
                  <a:pt x="117" y="76"/>
                  <a:pt x="118" y="80"/>
                  <a:pt x="118" y="85"/>
                </a:cubicBezTo>
                <a:cubicBezTo>
                  <a:pt x="118" y="103"/>
                  <a:pt x="103" y="118"/>
                  <a:pt x="85" y="118"/>
                </a:cubicBezTo>
                <a:cubicBezTo>
                  <a:pt x="67" y="118"/>
                  <a:pt x="53" y="103"/>
                  <a:pt x="53" y="85"/>
                </a:cubicBezTo>
                <a:cubicBezTo>
                  <a:pt x="53" y="67"/>
                  <a:pt x="67" y="52"/>
                  <a:pt x="85" y="52"/>
                </a:cubicBezTo>
                <a:cubicBezTo>
                  <a:pt x="94" y="52"/>
                  <a:pt x="103" y="56"/>
                  <a:pt x="109" y="62"/>
                </a:cubicBezTo>
                <a:cubicBezTo>
                  <a:pt x="97" y="70"/>
                  <a:pt x="97" y="70"/>
                  <a:pt x="97" y="70"/>
                </a:cubicBezTo>
                <a:cubicBezTo>
                  <a:pt x="94" y="67"/>
                  <a:pt x="90" y="65"/>
                  <a:pt x="85" y="65"/>
                </a:cubicBezTo>
                <a:cubicBezTo>
                  <a:pt x="74" y="65"/>
                  <a:pt x="65" y="74"/>
                  <a:pt x="65" y="85"/>
                </a:cubicBezTo>
                <a:cubicBezTo>
                  <a:pt x="65" y="96"/>
                  <a:pt x="74" y="105"/>
                  <a:pt x="85" y="105"/>
                </a:cubicBezTo>
                <a:cubicBezTo>
                  <a:pt x="96" y="105"/>
                  <a:pt x="105" y="96"/>
                  <a:pt x="105" y="85"/>
                </a:cubicBezTo>
                <a:cubicBezTo>
                  <a:pt x="105" y="83"/>
                  <a:pt x="105" y="81"/>
                  <a:pt x="104" y="79"/>
                </a:cubicBezTo>
                <a:cubicBezTo>
                  <a:pt x="88" y="89"/>
                  <a:pt x="88" y="89"/>
                  <a:pt x="88" y="89"/>
                </a:cubicBezTo>
                <a:cubicBezTo>
                  <a:pt x="86" y="86"/>
                  <a:pt x="86" y="86"/>
                  <a:pt x="86" y="86"/>
                </a:cubicBezTo>
                <a:cubicBezTo>
                  <a:pt x="148" y="45"/>
                  <a:pt x="148" y="45"/>
                  <a:pt x="148" y="45"/>
                </a:cubicBezTo>
                <a:cubicBezTo>
                  <a:pt x="163" y="52"/>
                  <a:pt x="163" y="52"/>
                  <a:pt x="163" y="52"/>
                </a:cubicBezTo>
                <a:cubicBezTo>
                  <a:pt x="188" y="36"/>
                  <a:pt x="188" y="36"/>
                  <a:pt x="188" y="36"/>
                </a:cubicBezTo>
                <a:cubicBezTo>
                  <a:pt x="173" y="29"/>
                  <a:pt x="173" y="29"/>
                  <a:pt x="173" y="29"/>
                </a:cubicBezTo>
                <a:cubicBezTo>
                  <a:pt x="177" y="26"/>
                  <a:pt x="177" y="26"/>
                  <a:pt x="177" y="26"/>
                </a:cubicBezTo>
                <a:cubicBezTo>
                  <a:pt x="173" y="20"/>
                  <a:pt x="173" y="20"/>
                  <a:pt x="173" y="20"/>
                </a:cubicBezTo>
                <a:cubicBezTo>
                  <a:pt x="169" y="23"/>
                  <a:pt x="169" y="23"/>
                  <a:pt x="169" y="23"/>
                </a:cubicBezTo>
                <a:cubicBezTo>
                  <a:pt x="169" y="6"/>
                  <a:pt x="169" y="6"/>
                  <a:pt x="169" y="6"/>
                </a:cubicBezTo>
                <a:cubicBezTo>
                  <a:pt x="144" y="22"/>
                  <a:pt x="144" y="22"/>
                  <a:pt x="144" y="22"/>
                </a:cubicBezTo>
                <a:cubicBezTo>
                  <a:pt x="144" y="39"/>
                  <a:pt x="144" y="39"/>
                  <a:pt x="144" y="39"/>
                </a:cubicBezTo>
                <a:cubicBezTo>
                  <a:pt x="139" y="42"/>
                  <a:pt x="139" y="42"/>
                  <a:pt x="139" y="42"/>
                </a:cubicBezTo>
                <a:cubicBezTo>
                  <a:pt x="139" y="24"/>
                  <a:pt x="139" y="24"/>
                  <a:pt x="139" y="24"/>
                </a:cubicBezTo>
                <a:cubicBezTo>
                  <a:pt x="141" y="22"/>
                  <a:pt x="141" y="22"/>
                  <a:pt x="141" y="22"/>
                </a:cubicBezTo>
                <a:cubicBezTo>
                  <a:pt x="126" y="8"/>
                  <a:pt x="107" y="0"/>
                  <a:pt x="85" y="0"/>
                </a:cubicBezTo>
                <a:cubicBezTo>
                  <a:pt x="38" y="0"/>
                  <a:pt x="0" y="38"/>
                  <a:pt x="0" y="85"/>
                </a:cubicBezTo>
                <a:cubicBezTo>
                  <a:pt x="0" y="132"/>
                  <a:pt x="38" y="170"/>
                  <a:pt x="85" y="170"/>
                </a:cubicBezTo>
                <a:cubicBezTo>
                  <a:pt x="132" y="170"/>
                  <a:pt x="170" y="132"/>
                  <a:pt x="170" y="85"/>
                </a:cubicBezTo>
                <a:cubicBezTo>
                  <a:pt x="170" y="75"/>
                  <a:pt x="168" y="65"/>
                  <a:pt x="165" y="55"/>
                </a:cubicBezTo>
                <a:lnTo>
                  <a:pt x="161" y="58"/>
                </a:lnTo>
                <a:close/>
              </a:path>
            </a:pathLst>
          </a:custGeom>
          <a:solidFill>
            <a:schemeClr val="tx1">
              <a:lumMod val="50000"/>
              <a:lumOff val="50000"/>
            </a:schemeClr>
          </a:solidFill>
          <a:ln>
            <a:noFill/>
          </a:ln>
        </p:spPr>
        <p:txBody>
          <a:bodyPr vert="horz" wrap="square" lIns="68580" tIns="34290" rIns="68580" bIns="3429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grpSp>
        <p:nvGrpSpPr>
          <p:cNvPr id="29" name="组合 28"/>
          <p:cNvGrpSpPr/>
          <p:nvPr/>
        </p:nvGrpSpPr>
        <p:grpSpPr>
          <a:xfrm>
            <a:off x="3039496" y="3196269"/>
            <a:ext cx="220508" cy="218842"/>
            <a:chOff x="7078908" y="5461438"/>
            <a:chExt cx="430461" cy="427208"/>
          </a:xfrm>
          <a:solidFill>
            <a:schemeClr val="tx1">
              <a:lumMod val="50000"/>
              <a:lumOff val="50000"/>
            </a:schemeClr>
          </a:solidFill>
        </p:grpSpPr>
        <p:sp>
          <p:nvSpPr>
            <p:cNvPr id="30" name="Freeform 236"/>
            <p:cNvSpPr/>
            <p:nvPr/>
          </p:nvSpPr>
          <p:spPr bwMode="auto">
            <a:xfrm>
              <a:off x="7078908" y="5461438"/>
              <a:ext cx="418534" cy="417450"/>
            </a:xfrm>
            <a:custGeom>
              <a:avLst/>
              <a:gdLst>
                <a:gd name="T0" fmla="*/ 84 w 163"/>
                <a:gd name="T1" fmla="*/ 129 h 163"/>
                <a:gd name="T2" fmla="*/ 46 w 163"/>
                <a:gd name="T3" fmla="*/ 50 h 163"/>
                <a:gd name="T4" fmla="*/ 81 w 163"/>
                <a:gd name="T5" fmla="*/ 34 h 163"/>
                <a:gd name="T6" fmla="*/ 127 w 163"/>
                <a:gd name="T7" fmla="*/ 89 h 163"/>
                <a:gd name="T8" fmla="*/ 147 w 163"/>
                <a:gd name="T9" fmla="*/ 94 h 163"/>
                <a:gd name="T10" fmla="*/ 162 w 163"/>
                <a:gd name="T11" fmla="*/ 86 h 163"/>
                <a:gd name="T12" fmla="*/ 162 w 163"/>
                <a:gd name="T13" fmla="*/ 70 h 163"/>
                <a:gd name="T14" fmla="*/ 144 w 163"/>
                <a:gd name="T15" fmla="*/ 59 h 163"/>
                <a:gd name="T16" fmla="*/ 154 w 163"/>
                <a:gd name="T17" fmla="*/ 45 h 163"/>
                <a:gd name="T18" fmla="*/ 145 w 163"/>
                <a:gd name="T19" fmla="*/ 32 h 163"/>
                <a:gd name="T20" fmla="*/ 125 w 163"/>
                <a:gd name="T21" fmla="*/ 30 h 163"/>
                <a:gd name="T22" fmla="*/ 126 w 163"/>
                <a:gd name="T23" fmla="*/ 13 h 163"/>
                <a:gd name="T24" fmla="*/ 112 w 163"/>
                <a:gd name="T25" fmla="*/ 6 h 163"/>
                <a:gd name="T26" fmla="*/ 93 w 163"/>
                <a:gd name="T27" fmla="*/ 15 h 163"/>
                <a:gd name="T28" fmla="*/ 86 w 163"/>
                <a:gd name="T29" fmla="*/ 0 h 163"/>
                <a:gd name="T30" fmla="*/ 70 w 163"/>
                <a:gd name="T31" fmla="*/ 1 h 163"/>
                <a:gd name="T32" fmla="*/ 58 w 163"/>
                <a:gd name="T33" fmla="*/ 18 h 163"/>
                <a:gd name="T34" fmla="*/ 44 w 163"/>
                <a:gd name="T35" fmla="*/ 9 h 163"/>
                <a:gd name="T36" fmla="*/ 31 w 163"/>
                <a:gd name="T37" fmla="*/ 17 h 163"/>
                <a:gd name="T38" fmla="*/ 31 w 163"/>
                <a:gd name="T39" fmla="*/ 36 h 163"/>
                <a:gd name="T40" fmla="*/ 15 w 163"/>
                <a:gd name="T41" fmla="*/ 33 h 163"/>
                <a:gd name="T42" fmla="*/ 8 w 163"/>
                <a:gd name="T43" fmla="*/ 47 h 163"/>
                <a:gd name="T44" fmla="*/ 18 w 163"/>
                <a:gd name="T45" fmla="*/ 59 h 163"/>
                <a:gd name="T46" fmla="*/ 0 w 163"/>
                <a:gd name="T47" fmla="*/ 73 h 163"/>
                <a:gd name="T48" fmla="*/ 0 w 163"/>
                <a:gd name="T49" fmla="*/ 88 h 163"/>
                <a:gd name="T50" fmla="*/ 15 w 163"/>
                <a:gd name="T51" fmla="*/ 94 h 163"/>
                <a:gd name="T52" fmla="*/ 6 w 163"/>
                <a:gd name="T53" fmla="*/ 114 h 163"/>
                <a:gd name="T54" fmla="*/ 15 w 163"/>
                <a:gd name="T55" fmla="*/ 128 h 163"/>
                <a:gd name="T56" fmla="*/ 30 w 163"/>
                <a:gd name="T57" fmla="*/ 125 h 163"/>
                <a:gd name="T58" fmla="*/ 33 w 163"/>
                <a:gd name="T59" fmla="*/ 148 h 163"/>
                <a:gd name="T60" fmla="*/ 47 w 163"/>
                <a:gd name="T61" fmla="*/ 155 h 163"/>
                <a:gd name="T62" fmla="*/ 59 w 163"/>
                <a:gd name="T63" fmla="*/ 145 h 163"/>
                <a:gd name="T64" fmla="*/ 72 w 163"/>
                <a:gd name="T65" fmla="*/ 163 h 163"/>
                <a:gd name="T66" fmla="*/ 88 w 163"/>
                <a:gd name="T67" fmla="*/ 162 h 163"/>
                <a:gd name="T68" fmla="*/ 94 w 163"/>
                <a:gd name="T69" fmla="*/ 148 h 163"/>
                <a:gd name="T70" fmla="*/ 89 w 163"/>
                <a:gd name="T71" fmla="*/ 128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3" h="163">
                  <a:moveTo>
                    <a:pt x="89" y="128"/>
                  </a:moveTo>
                  <a:cubicBezTo>
                    <a:pt x="88" y="128"/>
                    <a:pt x="86" y="129"/>
                    <a:pt x="84" y="129"/>
                  </a:cubicBezTo>
                  <a:cubicBezTo>
                    <a:pt x="58" y="130"/>
                    <a:pt x="36" y="110"/>
                    <a:pt x="35" y="84"/>
                  </a:cubicBezTo>
                  <a:cubicBezTo>
                    <a:pt x="34" y="71"/>
                    <a:pt x="38" y="59"/>
                    <a:pt x="46" y="50"/>
                  </a:cubicBezTo>
                  <a:cubicBezTo>
                    <a:pt x="55" y="40"/>
                    <a:pt x="66" y="35"/>
                    <a:pt x="79" y="34"/>
                  </a:cubicBezTo>
                  <a:cubicBezTo>
                    <a:pt x="79" y="34"/>
                    <a:pt x="80" y="34"/>
                    <a:pt x="81" y="34"/>
                  </a:cubicBezTo>
                  <a:cubicBezTo>
                    <a:pt x="106" y="34"/>
                    <a:pt x="127" y="54"/>
                    <a:pt x="128" y="79"/>
                  </a:cubicBezTo>
                  <a:cubicBezTo>
                    <a:pt x="128" y="82"/>
                    <a:pt x="128" y="85"/>
                    <a:pt x="127" y="89"/>
                  </a:cubicBezTo>
                  <a:cubicBezTo>
                    <a:pt x="144" y="105"/>
                    <a:pt x="144" y="105"/>
                    <a:pt x="144" y="105"/>
                  </a:cubicBezTo>
                  <a:cubicBezTo>
                    <a:pt x="145" y="101"/>
                    <a:pt x="146" y="97"/>
                    <a:pt x="147" y="94"/>
                  </a:cubicBezTo>
                  <a:cubicBezTo>
                    <a:pt x="163" y="90"/>
                    <a:pt x="163" y="90"/>
                    <a:pt x="163" y="90"/>
                  </a:cubicBezTo>
                  <a:cubicBezTo>
                    <a:pt x="162" y="86"/>
                    <a:pt x="162" y="86"/>
                    <a:pt x="162" y="86"/>
                  </a:cubicBezTo>
                  <a:cubicBezTo>
                    <a:pt x="162" y="75"/>
                    <a:pt x="162" y="75"/>
                    <a:pt x="162" y="75"/>
                  </a:cubicBezTo>
                  <a:cubicBezTo>
                    <a:pt x="162" y="70"/>
                    <a:pt x="162" y="70"/>
                    <a:pt x="162" y="70"/>
                  </a:cubicBezTo>
                  <a:cubicBezTo>
                    <a:pt x="147" y="69"/>
                    <a:pt x="147" y="69"/>
                    <a:pt x="147" y="69"/>
                  </a:cubicBezTo>
                  <a:cubicBezTo>
                    <a:pt x="146" y="66"/>
                    <a:pt x="145" y="62"/>
                    <a:pt x="144" y="59"/>
                  </a:cubicBezTo>
                  <a:cubicBezTo>
                    <a:pt x="156" y="48"/>
                    <a:pt x="156" y="48"/>
                    <a:pt x="156" y="48"/>
                  </a:cubicBezTo>
                  <a:cubicBezTo>
                    <a:pt x="154" y="45"/>
                    <a:pt x="154" y="45"/>
                    <a:pt x="154" y="45"/>
                  </a:cubicBezTo>
                  <a:cubicBezTo>
                    <a:pt x="148" y="35"/>
                    <a:pt x="148" y="35"/>
                    <a:pt x="148" y="35"/>
                  </a:cubicBezTo>
                  <a:cubicBezTo>
                    <a:pt x="145" y="32"/>
                    <a:pt x="145" y="32"/>
                    <a:pt x="145" y="32"/>
                  </a:cubicBezTo>
                  <a:cubicBezTo>
                    <a:pt x="132" y="38"/>
                    <a:pt x="132" y="38"/>
                    <a:pt x="132" y="38"/>
                  </a:cubicBezTo>
                  <a:cubicBezTo>
                    <a:pt x="130" y="35"/>
                    <a:pt x="127" y="32"/>
                    <a:pt x="125" y="30"/>
                  </a:cubicBezTo>
                  <a:cubicBezTo>
                    <a:pt x="130" y="15"/>
                    <a:pt x="130" y="15"/>
                    <a:pt x="130" y="15"/>
                  </a:cubicBezTo>
                  <a:cubicBezTo>
                    <a:pt x="126" y="13"/>
                    <a:pt x="126" y="13"/>
                    <a:pt x="126" y="13"/>
                  </a:cubicBezTo>
                  <a:cubicBezTo>
                    <a:pt x="116" y="8"/>
                    <a:pt x="116" y="8"/>
                    <a:pt x="116" y="8"/>
                  </a:cubicBezTo>
                  <a:cubicBezTo>
                    <a:pt x="112" y="6"/>
                    <a:pt x="112" y="6"/>
                    <a:pt x="112" y="6"/>
                  </a:cubicBezTo>
                  <a:cubicBezTo>
                    <a:pt x="104" y="18"/>
                    <a:pt x="104" y="18"/>
                    <a:pt x="104" y="18"/>
                  </a:cubicBezTo>
                  <a:cubicBezTo>
                    <a:pt x="100" y="17"/>
                    <a:pt x="97" y="16"/>
                    <a:pt x="93" y="15"/>
                  </a:cubicBezTo>
                  <a:cubicBezTo>
                    <a:pt x="90" y="0"/>
                    <a:pt x="90" y="0"/>
                    <a:pt x="90" y="0"/>
                  </a:cubicBezTo>
                  <a:cubicBezTo>
                    <a:pt x="86" y="0"/>
                    <a:pt x="86" y="0"/>
                    <a:pt x="86" y="0"/>
                  </a:cubicBezTo>
                  <a:cubicBezTo>
                    <a:pt x="75" y="1"/>
                    <a:pt x="75" y="1"/>
                    <a:pt x="75" y="1"/>
                  </a:cubicBezTo>
                  <a:cubicBezTo>
                    <a:pt x="70" y="1"/>
                    <a:pt x="70" y="1"/>
                    <a:pt x="70" y="1"/>
                  </a:cubicBezTo>
                  <a:cubicBezTo>
                    <a:pt x="69" y="15"/>
                    <a:pt x="69" y="15"/>
                    <a:pt x="69" y="15"/>
                  </a:cubicBezTo>
                  <a:cubicBezTo>
                    <a:pt x="65" y="16"/>
                    <a:pt x="62" y="17"/>
                    <a:pt x="58" y="18"/>
                  </a:cubicBezTo>
                  <a:cubicBezTo>
                    <a:pt x="48" y="6"/>
                    <a:pt x="48" y="6"/>
                    <a:pt x="48" y="6"/>
                  </a:cubicBezTo>
                  <a:cubicBezTo>
                    <a:pt x="44" y="9"/>
                    <a:pt x="44" y="9"/>
                    <a:pt x="44" y="9"/>
                  </a:cubicBezTo>
                  <a:cubicBezTo>
                    <a:pt x="35" y="15"/>
                    <a:pt x="35" y="15"/>
                    <a:pt x="35" y="15"/>
                  </a:cubicBezTo>
                  <a:cubicBezTo>
                    <a:pt x="31" y="17"/>
                    <a:pt x="31" y="17"/>
                    <a:pt x="31" y="17"/>
                  </a:cubicBezTo>
                  <a:cubicBezTo>
                    <a:pt x="37" y="30"/>
                    <a:pt x="37" y="30"/>
                    <a:pt x="37" y="30"/>
                  </a:cubicBezTo>
                  <a:cubicBezTo>
                    <a:pt x="35" y="32"/>
                    <a:pt x="33" y="34"/>
                    <a:pt x="31" y="36"/>
                  </a:cubicBezTo>
                  <a:cubicBezTo>
                    <a:pt x="31" y="37"/>
                    <a:pt x="30" y="37"/>
                    <a:pt x="30" y="38"/>
                  </a:cubicBezTo>
                  <a:cubicBezTo>
                    <a:pt x="15" y="33"/>
                    <a:pt x="15" y="33"/>
                    <a:pt x="15" y="33"/>
                  </a:cubicBezTo>
                  <a:cubicBezTo>
                    <a:pt x="13" y="37"/>
                    <a:pt x="13" y="37"/>
                    <a:pt x="13" y="37"/>
                  </a:cubicBezTo>
                  <a:cubicBezTo>
                    <a:pt x="8" y="47"/>
                    <a:pt x="8" y="47"/>
                    <a:pt x="8" y="47"/>
                  </a:cubicBezTo>
                  <a:cubicBezTo>
                    <a:pt x="6" y="51"/>
                    <a:pt x="6" y="51"/>
                    <a:pt x="6" y="51"/>
                  </a:cubicBezTo>
                  <a:cubicBezTo>
                    <a:pt x="18" y="59"/>
                    <a:pt x="18" y="59"/>
                    <a:pt x="18" y="59"/>
                  </a:cubicBezTo>
                  <a:cubicBezTo>
                    <a:pt x="17" y="63"/>
                    <a:pt x="16" y="66"/>
                    <a:pt x="15" y="69"/>
                  </a:cubicBezTo>
                  <a:cubicBezTo>
                    <a:pt x="0" y="73"/>
                    <a:pt x="0" y="73"/>
                    <a:pt x="0" y="73"/>
                  </a:cubicBezTo>
                  <a:cubicBezTo>
                    <a:pt x="0" y="77"/>
                    <a:pt x="0" y="77"/>
                    <a:pt x="0" y="77"/>
                  </a:cubicBezTo>
                  <a:cubicBezTo>
                    <a:pt x="0" y="88"/>
                    <a:pt x="0" y="88"/>
                    <a:pt x="0" y="88"/>
                  </a:cubicBezTo>
                  <a:cubicBezTo>
                    <a:pt x="1" y="92"/>
                    <a:pt x="1" y="92"/>
                    <a:pt x="1" y="92"/>
                  </a:cubicBezTo>
                  <a:cubicBezTo>
                    <a:pt x="15" y="94"/>
                    <a:pt x="15" y="94"/>
                    <a:pt x="15" y="94"/>
                  </a:cubicBezTo>
                  <a:cubicBezTo>
                    <a:pt x="16" y="97"/>
                    <a:pt x="17" y="101"/>
                    <a:pt x="18" y="104"/>
                  </a:cubicBezTo>
                  <a:cubicBezTo>
                    <a:pt x="6" y="114"/>
                    <a:pt x="6" y="114"/>
                    <a:pt x="6" y="114"/>
                  </a:cubicBezTo>
                  <a:cubicBezTo>
                    <a:pt x="9" y="118"/>
                    <a:pt x="9" y="118"/>
                    <a:pt x="9" y="118"/>
                  </a:cubicBezTo>
                  <a:cubicBezTo>
                    <a:pt x="15" y="128"/>
                    <a:pt x="15" y="128"/>
                    <a:pt x="15" y="128"/>
                  </a:cubicBezTo>
                  <a:cubicBezTo>
                    <a:pt x="17" y="131"/>
                    <a:pt x="17" y="131"/>
                    <a:pt x="17" y="131"/>
                  </a:cubicBezTo>
                  <a:cubicBezTo>
                    <a:pt x="30" y="125"/>
                    <a:pt x="30" y="125"/>
                    <a:pt x="30" y="125"/>
                  </a:cubicBezTo>
                  <a:cubicBezTo>
                    <a:pt x="33" y="128"/>
                    <a:pt x="35" y="130"/>
                    <a:pt x="38" y="133"/>
                  </a:cubicBezTo>
                  <a:cubicBezTo>
                    <a:pt x="33" y="148"/>
                    <a:pt x="33" y="148"/>
                    <a:pt x="33" y="148"/>
                  </a:cubicBezTo>
                  <a:cubicBezTo>
                    <a:pt x="37" y="150"/>
                    <a:pt x="37" y="150"/>
                    <a:pt x="37" y="150"/>
                  </a:cubicBezTo>
                  <a:cubicBezTo>
                    <a:pt x="47" y="155"/>
                    <a:pt x="47" y="155"/>
                    <a:pt x="47" y="155"/>
                  </a:cubicBezTo>
                  <a:cubicBezTo>
                    <a:pt x="51" y="157"/>
                    <a:pt x="51" y="157"/>
                    <a:pt x="51" y="157"/>
                  </a:cubicBezTo>
                  <a:cubicBezTo>
                    <a:pt x="59" y="145"/>
                    <a:pt x="59" y="145"/>
                    <a:pt x="59" y="145"/>
                  </a:cubicBezTo>
                  <a:cubicBezTo>
                    <a:pt x="62" y="146"/>
                    <a:pt x="66" y="147"/>
                    <a:pt x="69" y="148"/>
                  </a:cubicBezTo>
                  <a:cubicBezTo>
                    <a:pt x="72" y="163"/>
                    <a:pt x="72" y="163"/>
                    <a:pt x="72" y="163"/>
                  </a:cubicBezTo>
                  <a:cubicBezTo>
                    <a:pt x="77" y="163"/>
                    <a:pt x="77" y="163"/>
                    <a:pt x="77" y="163"/>
                  </a:cubicBezTo>
                  <a:cubicBezTo>
                    <a:pt x="88" y="162"/>
                    <a:pt x="88" y="162"/>
                    <a:pt x="88" y="162"/>
                  </a:cubicBezTo>
                  <a:cubicBezTo>
                    <a:pt x="92" y="162"/>
                    <a:pt x="92" y="162"/>
                    <a:pt x="92" y="162"/>
                  </a:cubicBezTo>
                  <a:cubicBezTo>
                    <a:pt x="94" y="148"/>
                    <a:pt x="94" y="148"/>
                    <a:pt x="94" y="148"/>
                  </a:cubicBezTo>
                  <a:cubicBezTo>
                    <a:pt x="98" y="147"/>
                    <a:pt x="102" y="146"/>
                    <a:pt x="105" y="144"/>
                  </a:cubicBezTo>
                  <a:lnTo>
                    <a:pt x="89" y="12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31" name="Freeform 237"/>
            <p:cNvSpPr/>
            <p:nvPr/>
          </p:nvSpPr>
          <p:spPr bwMode="auto">
            <a:xfrm>
              <a:off x="7197095" y="5576372"/>
              <a:ext cx="312274" cy="312274"/>
            </a:xfrm>
            <a:custGeom>
              <a:avLst/>
              <a:gdLst>
                <a:gd name="T0" fmla="*/ 122 w 122"/>
                <a:gd name="T1" fmla="*/ 101 h 122"/>
                <a:gd name="T2" fmla="*/ 119 w 122"/>
                <a:gd name="T3" fmla="*/ 94 h 122"/>
                <a:gd name="T4" fmla="*/ 67 w 122"/>
                <a:gd name="T5" fmla="*/ 43 h 122"/>
                <a:gd name="T6" fmla="*/ 58 w 122"/>
                <a:gd name="T7" fmla="*/ 12 h 122"/>
                <a:gd name="T8" fmla="*/ 23 w 122"/>
                <a:gd name="T9" fmla="*/ 5 h 122"/>
                <a:gd name="T10" fmla="*/ 41 w 122"/>
                <a:gd name="T11" fmla="*/ 23 h 122"/>
                <a:gd name="T12" fmla="*/ 41 w 122"/>
                <a:gd name="T13" fmla="*/ 29 h 122"/>
                <a:gd name="T14" fmla="*/ 29 w 122"/>
                <a:gd name="T15" fmla="*/ 41 h 122"/>
                <a:gd name="T16" fmla="*/ 23 w 122"/>
                <a:gd name="T17" fmla="*/ 41 h 122"/>
                <a:gd name="T18" fmla="*/ 5 w 122"/>
                <a:gd name="T19" fmla="*/ 23 h 122"/>
                <a:gd name="T20" fmla="*/ 12 w 122"/>
                <a:gd name="T21" fmla="*/ 58 h 122"/>
                <a:gd name="T22" fmla="*/ 43 w 122"/>
                <a:gd name="T23" fmla="*/ 67 h 122"/>
                <a:gd name="T24" fmla="*/ 94 w 122"/>
                <a:gd name="T25" fmla="*/ 119 h 122"/>
                <a:gd name="T26" fmla="*/ 101 w 122"/>
                <a:gd name="T27" fmla="*/ 122 h 122"/>
                <a:gd name="T28" fmla="*/ 122 w 122"/>
                <a:gd name="T29" fmla="*/ 101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2" h="122">
                  <a:moveTo>
                    <a:pt x="122" y="101"/>
                  </a:moveTo>
                  <a:cubicBezTo>
                    <a:pt x="122" y="99"/>
                    <a:pt x="121" y="95"/>
                    <a:pt x="119" y="94"/>
                  </a:cubicBezTo>
                  <a:cubicBezTo>
                    <a:pt x="102" y="77"/>
                    <a:pt x="84" y="60"/>
                    <a:pt x="67" y="43"/>
                  </a:cubicBezTo>
                  <a:cubicBezTo>
                    <a:pt x="69" y="32"/>
                    <a:pt x="66" y="21"/>
                    <a:pt x="58" y="12"/>
                  </a:cubicBezTo>
                  <a:cubicBezTo>
                    <a:pt x="49" y="3"/>
                    <a:pt x="35" y="0"/>
                    <a:pt x="23" y="5"/>
                  </a:cubicBezTo>
                  <a:cubicBezTo>
                    <a:pt x="41" y="23"/>
                    <a:pt x="41" y="23"/>
                    <a:pt x="41" y="23"/>
                  </a:cubicBezTo>
                  <a:cubicBezTo>
                    <a:pt x="42" y="25"/>
                    <a:pt x="42" y="27"/>
                    <a:pt x="41" y="29"/>
                  </a:cubicBezTo>
                  <a:cubicBezTo>
                    <a:pt x="29" y="41"/>
                    <a:pt x="29" y="41"/>
                    <a:pt x="29" y="41"/>
                  </a:cubicBezTo>
                  <a:cubicBezTo>
                    <a:pt x="27" y="43"/>
                    <a:pt x="25" y="43"/>
                    <a:pt x="23" y="41"/>
                  </a:cubicBezTo>
                  <a:cubicBezTo>
                    <a:pt x="5" y="23"/>
                    <a:pt x="5" y="23"/>
                    <a:pt x="5" y="23"/>
                  </a:cubicBezTo>
                  <a:cubicBezTo>
                    <a:pt x="0" y="35"/>
                    <a:pt x="3" y="49"/>
                    <a:pt x="12" y="58"/>
                  </a:cubicBezTo>
                  <a:cubicBezTo>
                    <a:pt x="20" y="66"/>
                    <a:pt x="32" y="69"/>
                    <a:pt x="43" y="67"/>
                  </a:cubicBezTo>
                  <a:cubicBezTo>
                    <a:pt x="60" y="84"/>
                    <a:pt x="77" y="102"/>
                    <a:pt x="94" y="119"/>
                  </a:cubicBezTo>
                  <a:cubicBezTo>
                    <a:pt x="95" y="121"/>
                    <a:pt x="98" y="122"/>
                    <a:pt x="101" y="122"/>
                  </a:cubicBezTo>
                  <a:cubicBezTo>
                    <a:pt x="111" y="120"/>
                    <a:pt x="120" y="112"/>
                    <a:pt x="122" y="10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grpSp>
      <p:grpSp>
        <p:nvGrpSpPr>
          <p:cNvPr id="32" name="组合 31"/>
          <p:cNvGrpSpPr/>
          <p:nvPr/>
        </p:nvGrpSpPr>
        <p:grpSpPr>
          <a:xfrm>
            <a:off x="5890635" y="3170372"/>
            <a:ext cx="253279" cy="241615"/>
            <a:chOff x="8145843" y="5425657"/>
            <a:chExt cx="494435" cy="471664"/>
          </a:xfrm>
          <a:solidFill>
            <a:schemeClr val="tx1">
              <a:lumMod val="50000"/>
              <a:lumOff val="50000"/>
            </a:schemeClr>
          </a:solidFill>
        </p:grpSpPr>
        <p:sp>
          <p:nvSpPr>
            <p:cNvPr id="33" name="Freeform 850"/>
            <p:cNvSpPr/>
            <p:nvPr/>
          </p:nvSpPr>
          <p:spPr bwMode="auto">
            <a:xfrm>
              <a:off x="8294391" y="5425657"/>
              <a:ext cx="89996" cy="101923"/>
            </a:xfrm>
            <a:custGeom>
              <a:avLst/>
              <a:gdLst>
                <a:gd name="T0" fmla="*/ 9 w 35"/>
                <a:gd name="T1" fmla="*/ 35 h 40"/>
                <a:gd name="T2" fmla="*/ 5 w 35"/>
                <a:gd name="T3" fmla="*/ 13 h 40"/>
                <a:gd name="T4" fmla="*/ 27 w 35"/>
                <a:gd name="T5" fmla="*/ 4 h 40"/>
                <a:gd name="T6" fmla="*/ 30 w 35"/>
                <a:gd name="T7" fmla="*/ 27 h 40"/>
                <a:gd name="T8" fmla="*/ 9 w 35"/>
                <a:gd name="T9" fmla="*/ 35 h 40"/>
              </a:gdLst>
              <a:ahLst/>
              <a:cxnLst>
                <a:cxn ang="0">
                  <a:pos x="T0" y="T1"/>
                </a:cxn>
                <a:cxn ang="0">
                  <a:pos x="T2" y="T3"/>
                </a:cxn>
                <a:cxn ang="0">
                  <a:pos x="T4" y="T5"/>
                </a:cxn>
                <a:cxn ang="0">
                  <a:pos x="T6" y="T7"/>
                </a:cxn>
                <a:cxn ang="0">
                  <a:pos x="T8" y="T9"/>
                </a:cxn>
              </a:cxnLst>
              <a:rect l="0" t="0" r="r" b="b"/>
              <a:pathLst>
                <a:path w="35" h="40">
                  <a:moveTo>
                    <a:pt x="9" y="35"/>
                  </a:moveTo>
                  <a:cubicBezTo>
                    <a:pt x="2" y="31"/>
                    <a:pt x="0" y="21"/>
                    <a:pt x="5" y="13"/>
                  </a:cubicBezTo>
                  <a:cubicBezTo>
                    <a:pt x="10" y="4"/>
                    <a:pt x="20" y="0"/>
                    <a:pt x="27" y="4"/>
                  </a:cubicBezTo>
                  <a:cubicBezTo>
                    <a:pt x="34" y="8"/>
                    <a:pt x="35" y="19"/>
                    <a:pt x="30" y="27"/>
                  </a:cubicBezTo>
                  <a:cubicBezTo>
                    <a:pt x="25" y="36"/>
                    <a:pt x="16" y="40"/>
                    <a:pt x="9"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34" name="Freeform 851"/>
            <p:cNvSpPr/>
            <p:nvPr/>
          </p:nvSpPr>
          <p:spPr bwMode="auto">
            <a:xfrm>
              <a:off x="8145843" y="5499388"/>
              <a:ext cx="489012" cy="397933"/>
            </a:xfrm>
            <a:custGeom>
              <a:avLst/>
              <a:gdLst>
                <a:gd name="T0" fmla="*/ 3 w 191"/>
                <a:gd name="T1" fmla="*/ 12 h 155"/>
                <a:gd name="T2" fmla="*/ 4 w 191"/>
                <a:gd name="T3" fmla="*/ 12 h 155"/>
                <a:gd name="T4" fmla="*/ 10 w 191"/>
                <a:gd name="T5" fmla="*/ 10 h 155"/>
                <a:gd name="T6" fmla="*/ 35 w 191"/>
                <a:gd name="T7" fmla="*/ 1 h 155"/>
                <a:gd name="T8" fmla="*/ 58 w 191"/>
                <a:gd name="T9" fmla="*/ 6 h 155"/>
                <a:gd name="T10" fmla="*/ 52 w 191"/>
                <a:gd name="T11" fmla="*/ 9 h 155"/>
                <a:gd name="T12" fmla="*/ 50 w 191"/>
                <a:gd name="T13" fmla="*/ 19 h 155"/>
                <a:gd name="T14" fmla="*/ 60 w 191"/>
                <a:gd name="T15" fmla="*/ 14 h 155"/>
                <a:gd name="T16" fmla="*/ 64 w 191"/>
                <a:gd name="T17" fmla="*/ 7 h 155"/>
                <a:gd name="T18" fmla="*/ 65 w 191"/>
                <a:gd name="T19" fmla="*/ 15 h 155"/>
                <a:gd name="T20" fmla="*/ 53 w 191"/>
                <a:gd name="T21" fmla="*/ 41 h 155"/>
                <a:gd name="T22" fmla="*/ 65 w 191"/>
                <a:gd name="T23" fmla="*/ 20 h 155"/>
                <a:gd name="T24" fmla="*/ 70 w 191"/>
                <a:gd name="T25" fmla="*/ 19 h 155"/>
                <a:gd name="T26" fmla="*/ 75 w 191"/>
                <a:gd name="T27" fmla="*/ 50 h 155"/>
                <a:gd name="T28" fmla="*/ 95 w 191"/>
                <a:gd name="T29" fmla="*/ 63 h 155"/>
                <a:gd name="T30" fmla="*/ 130 w 191"/>
                <a:gd name="T31" fmla="*/ 35 h 155"/>
                <a:gd name="T32" fmla="*/ 191 w 191"/>
                <a:gd name="T33" fmla="*/ 79 h 155"/>
                <a:gd name="T34" fmla="*/ 183 w 191"/>
                <a:gd name="T35" fmla="*/ 81 h 155"/>
                <a:gd name="T36" fmla="*/ 92 w 191"/>
                <a:gd name="T37" fmla="*/ 81 h 155"/>
                <a:gd name="T38" fmla="*/ 77 w 191"/>
                <a:gd name="T39" fmla="*/ 79 h 155"/>
                <a:gd name="T40" fmla="*/ 71 w 191"/>
                <a:gd name="T41" fmla="*/ 71 h 155"/>
                <a:gd name="T42" fmla="*/ 61 w 191"/>
                <a:gd name="T43" fmla="*/ 63 h 155"/>
                <a:gd name="T44" fmla="*/ 61 w 191"/>
                <a:gd name="T45" fmla="*/ 63 h 155"/>
                <a:gd name="T46" fmla="*/ 61 w 191"/>
                <a:gd name="T47" fmla="*/ 63 h 155"/>
                <a:gd name="T48" fmla="*/ 57 w 191"/>
                <a:gd name="T49" fmla="*/ 57 h 155"/>
                <a:gd name="T50" fmla="*/ 57 w 191"/>
                <a:gd name="T51" fmla="*/ 55 h 155"/>
                <a:gd name="T52" fmla="*/ 56 w 191"/>
                <a:gd name="T53" fmla="*/ 50 h 155"/>
                <a:gd name="T54" fmla="*/ 60 w 191"/>
                <a:gd name="T55" fmla="*/ 94 h 155"/>
                <a:gd name="T56" fmla="*/ 46 w 191"/>
                <a:gd name="T57" fmla="*/ 155 h 155"/>
                <a:gd name="T58" fmla="*/ 41 w 191"/>
                <a:gd name="T59" fmla="*/ 105 h 155"/>
                <a:gd name="T60" fmla="*/ 40 w 191"/>
                <a:gd name="T61" fmla="*/ 104 h 155"/>
                <a:gd name="T62" fmla="*/ 32 w 191"/>
                <a:gd name="T63" fmla="*/ 87 h 155"/>
                <a:gd name="T64" fmla="*/ 5 w 191"/>
                <a:gd name="T65" fmla="*/ 152 h 155"/>
                <a:gd name="T66" fmla="*/ 2 w 191"/>
                <a:gd name="T67" fmla="*/ 66 h 155"/>
                <a:gd name="T68" fmla="*/ 15 w 191"/>
                <a:gd name="T69" fmla="*/ 40 h 155"/>
                <a:gd name="T70" fmla="*/ 1 w 191"/>
                <a:gd name="T71" fmla="*/ 29 h 155"/>
                <a:gd name="T72" fmla="*/ 0 w 191"/>
                <a:gd name="T73" fmla="*/ 28 h 155"/>
                <a:gd name="T74" fmla="*/ 3 w 191"/>
                <a:gd name="T75" fmla="*/ 12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91" h="155">
                  <a:moveTo>
                    <a:pt x="3" y="12"/>
                  </a:moveTo>
                  <a:cubicBezTo>
                    <a:pt x="3" y="12"/>
                    <a:pt x="3" y="12"/>
                    <a:pt x="3" y="12"/>
                  </a:cubicBezTo>
                  <a:cubicBezTo>
                    <a:pt x="3" y="12"/>
                    <a:pt x="3" y="12"/>
                    <a:pt x="3" y="12"/>
                  </a:cubicBezTo>
                  <a:cubicBezTo>
                    <a:pt x="4" y="12"/>
                    <a:pt x="4" y="12"/>
                    <a:pt x="4" y="12"/>
                  </a:cubicBezTo>
                  <a:cubicBezTo>
                    <a:pt x="6" y="11"/>
                    <a:pt x="6" y="11"/>
                    <a:pt x="6" y="11"/>
                  </a:cubicBezTo>
                  <a:cubicBezTo>
                    <a:pt x="10" y="10"/>
                    <a:pt x="10" y="10"/>
                    <a:pt x="10" y="10"/>
                  </a:cubicBezTo>
                  <a:cubicBezTo>
                    <a:pt x="19" y="7"/>
                    <a:pt x="19" y="7"/>
                    <a:pt x="19" y="7"/>
                  </a:cubicBezTo>
                  <a:cubicBezTo>
                    <a:pt x="35" y="1"/>
                    <a:pt x="35" y="1"/>
                    <a:pt x="35" y="1"/>
                  </a:cubicBezTo>
                  <a:cubicBezTo>
                    <a:pt x="37" y="0"/>
                    <a:pt x="44" y="0"/>
                    <a:pt x="46" y="1"/>
                  </a:cubicBezTo>
                  <a:cubicBezTo>
                    <a:pt x="51" y="2"/>
                    <a:pt x="54" y="4"/>
                    <a:pt x="58" y="6"/>
                  </a:cubicBezTo>
                  <a:cubicBezTo>
                    <a:pt x="57" y="6"/>
                    <a:pt x="57" y="6"/>
                    <a:pt x="57" y="6"/>
                  </a:cubicBezTo>
                  <a:cubicBezTo>
                    <a:pt x="52" y="9"/>
                    <a:pt x="52" y="9"/>
                    <a:pt x="52" y="9"/>
                  </a:cubicBezTo>
                  <a:cubicBezTo>
                    <a:pt x="54" y="15"/>
                    <a:pt x="54" y="15"/>
                    <a:pt x="54" y="15"/>
                  </a:cubicBezTo>
                  <a:cubicBezTo>
                    <a:pt x="50" y="19"/>
                    <a:pt x="50" y="19"/>
                    <a:pt x="50" y="19"/>
                  </a:cubicBezTo>
                  <a:cubicBezTo>
                    <a:pt x="45" y="43"/>
                    <a:pt x="45" y="43"/>
                    <a:pt x="45" y="43"/>
                  </a:cubicBezTo>
                  <a:cubicBezTo>
                    <a:pt x="60" y="14"/>
                    <a:pt x="60" y="14"/>
                    <a:pt x="60" y="14"/>
                  </a:cubicBezTo>
                  <a:cubicBezTo>
                    <a:pt x="60" y="13"/>
                    <a:pt x="60" y="13"/>
                    <a:pt x="60" y="13"/>
                  </a:cubicBezTo>
                  <a:cubicBezTo>
                    <a:pt x="64" y="7"/>
                    <a:pt x="64" y="7"/>
                    <a:pt x="64" y="7"/>
                  </a:cubicBezTo>
                  <a:cubicBezTo>
                    <a:pt x="67" y="9"/>
                    <a:pt x="67" y="9"/>
                    <a:pt x="67" y="9"/>
                  </a:cubicBezTo>
                  <a:cubicBezTo>
                    <a:pt x="65" y="15"/>
                    <a:pt x="65" y="15"/>
                    <a:pt x="65" y="15"/>
                  </a:cubicBezTo>
                  <a:cubicBezTo>
                    <a:pt x="64" y="16"/>
                    <a:pt x="64" y="16"/>
                    <a:pt x="64" y="16"/>
                  </a:cubicBezTo>
                  <a:cubicBezTo>
                    <a:pt x="53" y="41"/>
                    <a:pt x="53" y="41"/>
                    <a:pt x="53" y="41"/>
                  </a:cubicBezTo>
                  <a:cubicBezTo>
                    <a:pt x="65" y="26"/>
                    <a:pt x="65" y="26"/>
                    <a:pt x="65" y="26"/>
                  </a:cubicBezTo>
                  <a:cubicBezTo>
                    <a:pt x="65" y="20"/>
                    <a:pt x="65" y="20"/>
                    <a:pt x="65" y="20"/>
                  </a:cubicBezTo>
                  <a:cubicBezTo>
                    <a:pt x="69" y="19"/>
                    <a:pt x="69" y="19"/>
                    <a:pt x="69" y="19"/>
                  </a:cubicBezTo>
                  <a:cubicBezTo>
                    <a:pt x="69" y="19"/>
                    <a:pt x="69" y="19"/>
                    <a:pt x="70" y="19"/>
                  </a:cubicBezTo>
                  <a:cubicBezTo>
                    <a:pt x="75" y="50"/>
                    <a:pt x="75" y="50"/>
                    <a:pt x="75" y="50"/>
                  </a:cubicBezTo>
                  <a:cubicBezTo>
                    <a:pt x="75" y="50"/>
                    <a:pt x="75" y="50"/>
                    <a:pt x="75" y="50"/>
                  </a:cubicBezTo>
                  <a:cubicBezTo>
                    <a:pt x="82" y="55"/>
                    <a:pt x="82" y="55"/>
                    <a:pt x="82" y="55"/>
                  </a:cubicBezTo>
                  <a:cubicBezTo>
                    <a:pt x="95" y="63"/>
                    <a:pt x="95" y="63"/>
                    <a:pt x="95" y="63"/>
                  </a:cubicBezTo>
                  <a:cubicBezTo>
                    <a:pt x="95" y="64"/>
                    <a:pt x="95" y="64"/>
                    <a:pt x="95" y="64"/>
                  </a:cubicBezTo>
                  <a:cubicBezTo>
                    <a:pt x="130" y="35"/>
                    <a:pt x="130" y="35"/>
                    <a:pt x="130" y="35"/>
                  </a:cubicBezTo>
                  <a:cubicBezTo>
                    <a:pt x="132" y="33"/>
                    <a:pt x="136" y="33"/>
                    <a:pt x="138" y="35"/>
                  </a:cubicBezTo>
                  <a:cubicBezTo>
                    <a:pt x="191" y="79"/>
                    <a:pt x="191" y="79"/>
                    <a:pt x="191" y="79"/>
                  </a:cubicBezTo>
                  <a:cubicBezTo>
                    <a:pt x="190" y="80"/>
                    <a:pt x="189" y="81"/>
                    <a:pt x="187" y="81"/>
                  </a:cubicBezTo>
                  <a:cubicBezTo>
                    <a:pt x="183" y="81"/>
                    <a:pt x="183" y="81"/>
                    <a:pt x="183" y="81"/>
                  </a:cubicBezTo>
                  <a:cubicBezTo>
                    <a:pt x="94" y="67"/>
                    <a:pt x="94" y="67"/>
                    <a:pt x="94" y="67"/>
                  </a:cubicBezTo>
                  <a:cubicBezTo>
                    <a:pt x="92" y="81"/>
                    <a:pt x="92" y="81"/>
                    <a:pt x="92" y="81"/>
                  </a:cubicBezTo>
                  <a:cubicBezTo>
                    <a:pt x="80" y="81"/>
                    <a:pt x="80" y="81"/>
                    <a:pt x="80" y="81"/>
                  </a:cubicBezTo>
                  <a:cubicBezTo>
                    <a:pt x="79" y="81"/>
                    <a:pt x="78" y="80"/>
                    <a:pt x="77" y="79"/>
                  </a:cubicBezTo>
                  <a:cubicBezTo>
                    <a:pt x="79" y="77"/>
                    <a:pt x="79" y="77"/>
                    <a:pt x="79" y="77"/>
                  </a:cubicBezTo>
                  <a:cubicBezTo>
                    <a:pt x="71" y="71"/>
                    <a:pt x="71" y="71"/>
                    <a:pt x="71" y="71"/>
                  </a:cubicBezTo>
                  <a:cubicBezTo>
                    <a:pt x="65" y="66"/>
                    <a:pt x="65" y="66"/>
                    <a:pt x="65" y="66"/>
                  </a:cubicBezTo>
                  <a:cubicBezTo>
                    <a:pt x="61" y="63"/>
                    <a:pt x="61" y="63"/>
                    <a:pt x="61" y="63"/>
                  </a:cubicBezTo>
                  <a:cubicBezTo>
                    <a:pt x="61" y="63"/>
                    <a:pt x="61" y="63"/>
                    <a:pt x="61" y="63"/>
                  </a:cubicBezTo>
                  <a:cubicBezTo>
                    <a:pt x="61" y="63"/>
                    <a:pt x="61" y="63"/>
                    <a:pt x="61" y="63"/>
                  </a:cubicBezTo>
                  <a:cubicBezTo>
                    <a:pt x="61" y="63"/>
                    <a:pt x="61" y="63"/>
                    <a:pt x="61" y="63"/>
                  </a:cubicBezTo>
                  <a:cubicBezTo>
                    <a:pt x="61" y="63"/>
                    <a:pt x="61" y="63"/>
                    <a:pt x="61" y="63"/>
                  </a:cubicBezTo>
                  <a:cubicBezTo>
                    <a:pt x="53" y="50"/>
                    <a:pt x="59" y="59"/>
                    <a:pt x="57" y="57"/>
                  </a:cubicBezTo>
                  <a:cubicBezTo>
                    <a:pt x="57" y="57"/>
                    <a:pt x="57" y="57"/>
                    <a:pt x="57" y="57"/>
                  </a:cubicBezTo>
                  <a:cubicBezTo>
                    <a:pt x="57" y="56"/>
                    <a:pt x="57" y="56"/>
                    <a:pt x="57" y="56"/>
                  </a:cubicBezTo>
                  <a:cubicBezTo>
                    <a:pt x="57" y="55"/>
                    <a:pt x="57" y="55"/>
                    <a:pt x="57" y="55"/>
                  </a:cubicBezTo>
                  <a:cubicBezTo>
                    <a:pt x="57" y="53"/>
                    <a:pt x="57" y="53"/>
                    <a:pt x="57" y="53"/>
                  </a:cubicBezTo>
                  <a:cubicBezTo>
                    <a:pt x="56" y="50"/>
                    <a:pt x="56" y="50"/>
                    <a:pt x="56" y="50"/>
                  </a:cubicBezTo>
                  <a:cubicBezTo>
                    <a:pt x="54" y="56"/>
                    <a:pt x="51" y="63"/>
                    <a:pt x="49" y="71"/>
                  </a:cubicBezTo>
                  <a:cubicBezTo>
                    <a:pt x="51" y="76"/>
                    <a:pt x="55" y="85"/>
                    <a:pt x="60" y="94"/>
                  </a:cubicBezTo>
                  <a:cubicBezTo>
                    <a:pt x="65" y="120"/>
                    <a:pt x="64" y="137"/>
                    <a:pt x="65" y="154"/>
                  </a:cubicBezTo>
                  <a:cubicBezTo>
                    <a:pt x="46" y="155"/>
                    <a:pt x="46" y="155"/>
                    <a:pt x="46" y="155"/>
                  </a:cubicBezTo>
                  <a:cubicBezTo>
                    <a:pt x="41" y="111"/>
                    <a:pt x="41" y="111"/>
                    <a:pt x="41" y="111"/>
                  </a:cubicBezTo>
                  <a:cubicBezTo>
                    <a:pt x="41" y="105"/>
                    <a:pt x="41" y="105"/>
                    <a:pt x="41" y="105"/>
                  </a:cubicBezTo>
                  <a:cubicBezTo>
                    <a:pt x="41" y="105"/>
                    <a:pt x="41" y="105"/>
                    <a:pt x="41" y="105"/>
                  </a:cubicBezTo>
                  <a:cubicBezTo>
                    <a:pt x="40" y="104"/>
                    <a:pt x="40" y="104"/>
                    <a:pt x="40" y="104"/>
                  </a:cubicBezTo>
                  <a:cubicBezTo>
                    <a:pt x="35" y="94"/>
                    <a:pt x="35" y="94"/>
                    <a:pt x="35" y="94"/>
                  </a:cubicBezTo>
                  <a:cubicBezTo>
                    <a:pt x="32" y="87"/>
                    <a:pt x="32" y="87"/>
                    <a:pt x="32" y="87"/>
                  </a:cubicBezTo>
                  <a:cubicBezTo>
                    <a:pt x="31" y="106"/>
                    <a:pt x="28" y="136"/>
                    <a:pt x="25" y="154"/>
                  </a:cubicBezTo>
                  <a:cubicBezTo>
                    <a:pt x="5" y="152"/>
                    <a:pt x="5" y="152"/>
                    <a:pt x="5" y="152"/>
                  </a:cubicBezTo>
                  <a:cubicBezTo>
                    <a:pt x="8" y="124"/>
                    <a:pt x="10" y="98"/>
                    <a:pt x="11" y="70"/>
                  </a:cubicBezTo>
                  <a:cubicBezTo>
                    <a:pt x="8" y="69"/>
                    <a:pt x="5" y="67"/>
                    <a:pt x="2" y="66"/>
                  </a:cubicBezTo>
                  <a:cubicBezTo>
                    <a:pt x="2" y="66"/>
                    <a:pt x="2" y="66"/>
                    <a:pt x="2" y="66"/>
                  </a:cubicBezTo>
                  <a:cubicBezTo>
                    <a:pt x="6" y="57"/>
                    <a:pt x="11" y="49"/>
                    <a:pt x="15" y="40"/>
                  </a:cubicBezTo>
                  <a:cubicBezTo>
                    <a:pt x="1" y="29"/>
                    <a:pt x="1" y="29"/>
                    <a:pt x="1" y="29"/>
                  </a:cubicBezTo>
                  <a:cubicBezTo>
                    <a:pt x="1" y="29"/>
                    <a:pt x="1" y="29"/>
                    <a:pt x="1" y="29"/>
                  </a:cubicBezTo>
                  <a:cubicBezTo>
                    <a:pt x="0" y="28"/>
                    <a:pt x="0" y="28"/>
                    <a:pt x="0" y="28"/>
                  </a:cubicBezTo>
                  <a:cubicBezTo>
                    <a:pt x="0" y="28"/>
                    <a:pt x="0" y="28"/>
                    <a:pt x="0" y="28"/>
                  </a:cubicBezTo>
                  <a:cubicBezTo>
                    <a:pt x="0" y="28"/>
                    <a:pt x="0" y="28"/>
                    <a:pt x="0" y="28"/>
                  </a:cubicBezTo>
                  <a:cubicBezTo>
                    <a:pt x="0" y="28"/>
                    <a:pt x="3" y="8"/>
                    <a:pt x="3"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35" name="Freeform 852"/>
            <p:cNvSpPr>
              <a:spLocks noEditPoints="1"/>
            </p:cNvSpPr>
            <p:nvPr/>
          </p:nvSpPr>
          <p:spPr bwMode="auto">
            <a:xfrm>
              <a:off x="8337762" y="5711908"/>
              <a:ext cx="302516" cy="176739"/>
            </a:xfrm>
            <a:custGeom>
              <a:avLst/>
              <a:gdLst>
                <a:gd name="T0" fmla="*/ 63 w 118"/>
                <a:gd name="T1" fmla="*/ 46 h 69"/>
                <a:gd name="T2" fmla="*/ 118 w 118"/>
                <a:gd name="T3" fmla="*/ 0 h 69"/>
                <a:gd name="T4" fmla="*/ 118 w 118"/>
                <a:gd name="T5" fmla="*/ 63 h 69"/>
                <a:gd name="T6" fmla="*/ 112 w 118"/>
                <a:gd name="T7" fmla="*/ 69 h 69"/>
                <a:gd name="T8" fmla="*/ 5 w 118"/>
                <a:gd name="T9" fmla="*/ 69 h 69"/>
                <a:gd name="T10" fmla="*/ 0 w 118"/>
                <a:gd name="T11" fmla="*/ 63 h 69"/>
                <a:gd name="T12" fmla="*/ 0 w 118"/>
                <a:gd name="T13" fmla="*/ 0 h 69"/>
                <a:gd name="T14" fmla="*/ 55 w 118"/>
                <a:gd name="T15" fmla="*/ 46 h 69"/>
                <a:gd name="T16" fmla="*/ 63 w 118"/>
                <a:gd name="T17" fmla="*/ 46 h 69"/>
                <a:gd name="T18" fmla="*/ 84 w 118"/>
                <a:gd name="T19" fmla="*/ 39 h 69"/>
                <a:gd name="T20" fmla="*/ 110 w 118"/>
                <a:gd name="T21" fmla="*/ 64 h 69"/>
                <a:gd name="T22" fmla="*/ 111 w 118"/>
                <a:gd name="T23" fmla="*/ 64 h 69"/>
                <a:gd name="T24" fmla="*/ 113 w 118"/>
                <a:gd name="T25" fmla="*/ 64 h 69"/>
                <a:gd name="T26" fmla="*/ 113 w 118"/>
                <a:gd name="T27" fmla="*/ 61 h 69"/>
                <a:gd name="T28" fmla="*/ 87 w 118"/>
                <a:gd name="T29" fmla="*/ 36 h 69"/>
                <a:gd name="T30" fmla="*/ 84 w 118"/>
                <a:gd name="T31" fmla="*/ 37 h 69"/>
                <a:gd name="T32" fmla="*/ 84 w 118"/>
                <a:gd name="T33" fmla="*/ 39 h 69"/>
                <a:gd name="T34" fmla="*/ 34 w 118"/>
                <a:gd name="T35" fmla="*/ 37 h 69"/>
                <a:gd name="T36" fmla="*/ 31 w 118"/>
                <a:gd name="T37" fmla="*/ 36 h 69"/>
                <a:gd name="T38" fmla="*/ 5 w 118"/>
                <a:gd name="T39" fmla="*/ 61 h 69"/>
                <a:gd name="T40" fmla="*/ 5 w 118"/>
                <a:gd name="T41" fmla="*/ 64 h 69"/>
                <a:gd name="T42" fmla="*/ 6 w 118"/>
                <a:gd name="T43" fmla="*/ 64 h 69"/>
                <a:gd name="T44" fmla="*/ 8 w 118"/>
                <a:gd name="T45" fmla="*/ 64 h 69"/>
                <a:gd name="T46" fmla="*/ 34 w 118"/>
                <a:gd name="T47" fmla="*/ 39 h 69"/>
                <a:gd name="T48" fmla="*/ 34 w 118"/>
                <a:gd name="T49" fmla="*/ 3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8" h="69">
                  <a:moveTo>
                    <a:pt x="63" y="46"/>
                  </a:moveTo>
                  <a:cubicBezTo>
                    <a:pt x="118" y="0"/>
                    <a:pt x="118" y="0"/>
                    <a:pt x="118" y="0"/>
                  </a:cubicBezTo>
                  <a:cubicBezTo>
                    <a:pt x="118" y="63"/>
                    <a:pt x="118" y="63"/>
                    <a:pt x="118" y="63"/>
                  </a:cubicBezTo>
                  <a:cubicBezTo>
                    <a:pt x="118" y="66"/>
                    <a:pt x="116" y="69"/>
                    <a:pt x="112" y="69"/>
                  </a:cubicBezTo>
                  <a:cubicBezTo>
                    <a:pt x="5" y="69"/>
                    <a:pt x="5" y="69"/>
                    <a:pt x="5" y="69"/>
                  </a:cubicBezTo>
                  <a:cubicBezTo>
                    <a:pt x="2" y="69"/>
                    <a:pt x="0" y="66"/>
                    <a:pt x="0" y="63"/>
                  </a:cubicBezTo>
                  <a:cubicBezTo>
                    <a:pt x="0" y="0"/>
                    <a:pt x="0" y="0"/>
                    <a:pt x="0" y="0"/>
                  </a:cubicBezTo>
                  <a:cubicBezTo>
                    <a:pt x="55" y="46"/>
                    <a:pt x="55" y="46"/>
                    <a:pt x="55" y="46"/>
                  </a:cubicBezTo>
                  <a:cubicBezTo>
                    <a:pt x="57" y="47"/>
                    <a:pt x="61" y="47"/>
                    <a:pt x="63" y="46"/>
                  </a:cubicBezTo>
                  <a:close/>
                  <a:moveTo>
                    <a:pt x="84" y="39"/>
                  </a:moveTo>
                  <a:cubicBezTo>
                    <a:pt x="110" y="64"/>
                    <a:pt x="110" y="64"/>
                    <a:pt x="110" y="64"/>
                  </a:cubicBezTo>
                  <a:cubicBezTo>
                    <a:pt x="110" y="64"/>
                    <a:pt x="111" y="64"/>
                    <a:pt x="111" y="64"/>
                  </a:cubicBezTo>
                  <a:cubicBezTo>
                    <a:pt x="112" y="64"/>
                    <a:pt x="112" y="64"/>
                    <a:pt x="113" y="64"/>
                  </a:cubicBezTo>
                  <a:cubicBezTo>
                    <a:pt x="113" y="63"/>
                    <a:pt x="113" y="62"/>
                    <a:pt x="113" y="61"/>
                  </a:cubicBezTo>
                  <a:cubicBezTo>
                    <a:pt x="87" y="36"/>
                    <a:pt x="87" y="36"/>
                    <a:pt x="87" y="36"/>
                  </a:cubicBezTo>
                  <a:cubicBezTo>
                    <a:pt x="86" y="36"/>
                    <a:pt x="85" y="36"/>
                    <a:pt x="84" y="37"/>
                  </a:cubicBezTo>
                  <a:cubicBezTo>
                    <a:pt x="84" y="37"/>
                    <a:pt x="84" y="38"/>
                    <a:pt x="84" y="39"/>
                  </a:cubicBezTo>
                  <a:close/>
                  <a:moveTo>
                    <a:pt x="34" y="37"/>
                  </a:moveTo>
                  <a:cubicBezTo>
                    <a:pt x="33" y="36"/>
                    <a:pt x="32" y="36"/>
                    <a:pt x="31" y="36"/>
                  </a:cubicBezTo>
                  <a:cubicBezTo>
                    <a:pt x="5" y="61"/>
                    <a:pt x="5" y="61"/>
                    <a:pt x="5" y="61"/>
                  </a:cubicBezTo>
                  <a:cubicBezTo>
                    <a:pt x="4" y="62"/>
                    <a:pt x="4" y="63"/>
                    <a:pt x="5" y="64"/>
                  </a:cubicBezTo>
                  <a:cubicBezTo>
                    <a:pt x="5" y="64"/>
                    <a:pt x="6" y="64"/>
                    <a:pt x="6" y="64"/>
                  </a:cubicBezTo>
                  <a:cubicBezTo>
                    <a:pt x="7" y="64"/>
                    <a:pt x="7" y="64"/>
                    <a:pt x="8" y="64"/>
                  </a:cubicBezTo>
                  <a:cubicBezTo>
                    <a:pt x="34" y="39"/>
                    <a:pt x="34" y="39"/>
                    <a:pt x="34" y="39"/>
                  </a:cubicBezTo>
                  <a:cubicBezTo>
                    <a:pt x="34" y="38"/>
                    <a:pt x="34" y="37"/>
                    <a:pt x="34" y="3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36" name="Freeform 853"/>
            <p:cNvSpPr/>
            <p:nvPr/>
          </p:nvSpPr>
          <p:spPr bwMode="auto">
            <a:xfrm>
              <a:off x="8414746" y="5709740"/>
              <a:ext cx="169148" cy="43371"/>
            </a:xfrm>
            <a:custGeom>
              <a:avLst/>
              <a:gdLst>
                <a:gd name="T0" fmla="*/ 4 w 66"/>
                <a:gd name="T1" fmla="*/ 1 h 17"/>
                <a:gd name="T2" fmla="*/ 63 w 66"/>
                <a:gd name="T3" fmla="*/ 11 h 17"/>
                <a:gd name="T4" fmla="*/ 66 w 66"/>
                <a:gd name="T5" fmla="*/ 15 h 17"/>
                <a:gd name="T6" fmla="*/ 62 w 66"/>
                <a:gd name="T7" fmla="*/ 17 h 17"/>
                <a:gd name="T8" fmla="*/ 62 w 66"/>
                <a:gd name="T9" fmla="*/ 17 h 17"/>
                <a:gd name="T10" fmla="*/ 2 w 66"/>
                <a:gd name="T11" fmla="*/ 7 h 17"/>
                <a:gd name="T12" fmla="*/ 0 w 66"/>
                <a:gd name="T13" fmla="*/ 3 h 17"/>
                <a:gd name="T14" fmla="*/ 4 w 66"/>
                <a:gd name="T15" fmla="*/ 1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6" h="17">
                  <a:moveTo>
                    <a:pt x="4" y="1"/>
                  </a:moveTo>
                  <a:cubicBezTo>
                    <a:pt x="63" y="11"/>
                    <a:pt x="63" y="11"/>
                    <a:pt x="63" y="11"/>
                  </a:cubicBezTo>
                  <a:cubicBezTo>
                    <a:pt x="65" y="11"/>
                    <a:pt x="66" y="13"/>
                    <a:pt x="66" y="15"/>
                  </a:cubicBezTo>
                  <a:cubicBezTo>
                    <a:pt x="65" y="16"/>
                    <a:pt x="64" y="17"/>
                    <a:pt x="62" y="17"/>
                  </a:cubicBezTo>
                  <a:cubicBezTo>
                    <a:pt x="62" y="17"/>
                    <a:pt x="62" y="17"/>
                    <a:pt x="62" y="17"/>
                  </a:cubicBezTo>
                  <a:cubicBezTo>
                    <a:pt x="2" y="7"/>
                    <a:pt x="2" y="7"/>
                    <a:pt x="2" y="7"/>
                  </a:cubicBezTo>
                  <a:cubicBezTo>
                    <a:pt x="1" y="7"/>
                    <a:pt x="0" y="5"/>
                    <a:pt x="0" y="3"/>
                  </a:cubicBezTo>
                  <a:cubicBezTo>
                    <a:pt x="0" y="2"/>
                    <a:pt x="2" y="0"/>
                    <a:pt x="4"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37" name="Freeform 854"/>
            <p:cNvSpPr/>
            <p:nvPr/>
          </p:nvSpPr>
          <p:spPr bwMode="auto">
            <a:xfrm>
              <a:off x="8407156" y="5743352"/>
              <a:ext cx="135536" cy="35782"/>
            </a:xfrm>
            <a:custGeom>
              <a:avLst/>
              <a:gdLst>
                <a:gd name="T0" fmla="*/ 1 w 53"/>
                <a:gd name="T1" fmla="*/ 3 h 14"/>
                <a:gd name="T2" fmla="*/ 4 w 53"/>
                <a:gd name="T3" fmla="*/ 0 h 14"/>
                <a:gd name="T4" fmla="*/ 50 w 53"/>
                <a:gd name="T5" fmla="*/ 8 h 14"/>
                <a:gd name="T6" fmla="*/ 53 w 53"/>
                <a:gd name="T7" fmla="*/ 12 h 14"/>
                <a:gd name="T8" fmla="*/ 50 w 53"/>
                <a:gd name="T9" fmla="*/ 14 h 14"/>
                <a:gd name="T10" fmla="*/ 49 w 53"/>
                <a:gd name="T11" fmla="*/ 14 h 14"/>
                <a:gd name="T12" fmla="*/ 3 w 53"/>
                <a:gd name="T13" fmla="*/ 7 h 14"/>
                <a:gd name="T14" fmla="*/ 1 w 53"/>
                <a:gd name="T15" fmla="*/ 3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3" h="14">
                  <a:moveTo>
                    <a:pt x="1" y="3"/>
                  </a:moveTo>
                  <a:cubicBezTo>
                    <a:pt x="1" y="1"/>
                    <a:pt x="2" y="0"/>
                    <a:pt x="4" y="0"/>
                  </a:cubicBezTo>
                  <a:cubicBezTo>
                    <a:pt x="50" y="8"/>
                    <a:pt x="50" y="8"/>
                    <a:pt x="50" y="8"/>
                  </a:cubicBezTo>
                  <a:cubicBezTo>
                    <a:pt x="52" y="8"/>
                    <a:pt x="53" y="10"/>
                    <a:pt x="53" y="12"/>
                  </a:cubicBezTo>
                  <a:cubicBezTo>
                    <a:pt x="53" y="13"/>
                    <a:pt x="51" y="14"/>
                    <a:pt x="50" y="14"/>
                  </a:cubicBezTo>
                  <a:cubicBezTo>
                    <a:pt x="50" y="14"/>
                    <a:pt x="49" y="14"/>
                    <a:pt x="49" y="14"/>
                  </a:cubicBezTo>
                  <a:cubicBezTo>
                    <a:pt x="3" y="7"/>
                    <a:pt x="3" y="7"/>
                    <a:pt x="3" y="7"/>
                  </a:cubicBezTo>
                  <a:cubicBezTo>
                    <a:pt x="1" y="6"/>
                    <a:pt x="0" y="5"/>
                    <a:pt x="1"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38" name="Freeform 855"/>
            <p:cNvSpPr/>
            <p:nvPr/>
          </p:nvSpPr>
          <p:spPr bwMode="auto">
            <a:xfrm>
              <a:off x="8450527" y="5784555"/>
              <a:ext cx="61805" cy="22770"/>
            </a:xfrm>
            <a:custGeom>
              <a:avLst/>
              <a:gdLst>
                <a:gd name="T0" fmla="*/ 21 w 24"/>
                <a:gd name="T1" fmla="*/ 3 h 9"/>
                <a:gd name="T2" fmla="*/ 24 w 24"/>
                <a:gd name="T3" fmla="*/ 6 h 9"/>
                <a:gd name="T4" fmla="*/ 21 w 24"/>
                <a:gd name="T5" fmla="*/ 9 h 9"/>
                <a:gd name="T6" fmla="*/ 20 w 24"/>
                <a:gd name="T7" fmla="*/ 9 h 9"/>
                <a:gd name="T8" fmla="*/ 3 w 24"/>
                <a:gd name="T9" fmla="*/ 6 h 9"/>
                <a:gd name="T10" fmla="*/ 0 w 24"/>
                <a:gd name="T11" fmla="*/ 3 h 9"/>
                <a:gd name="T12" fmla="*/ 4 w 24"/>
                <a:gd name="T13" fmla="*/ 0 h 9"/>
                <a:gd name="T14" fmla="*/ 21 w 24"/>
                <a:gd name="T15" fmla="*/ 3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9">
                  <a:moveTo>
                    <a:pt x="21" y="3"/>
                  </a:moveTo>
                  <a:cubicBezTo>
                    <a:pt x="23" y="3"/>
                    <a:pt x="24" y="5"/>
                    <a:pt x="24" y="6"/>
                  </a:cubicBezTo>
                  <a:cubicBezTo>
                    <a:pt x="24" y="8"/>
                    <a:pt x="22" y="9"/>
                    <a:pt x="21" y="9"/>
                  </a:cubicBezTo>
                  <a:cubicBezTo>
                    <a:pt x="21" y="9"/>
                    <a:pt x="21" y="9"/>
                    <a:pt x="20" y="9"/>
                  </a:cubicBezTo>
                  <a:cubicBezTo>
                    <a:pt x="3" y="6"/>
                    <a:pt x="3" y="6"/>
                    <a:pt x="3" y="6"/>
                  </a:cubicBezTo>
                  <a:cubicBezTo>
                    <a:pt x="1" y="6"/>
                    <a:pt x="0" y="4"/>
                    <a:pt x="0" y="3"/>
                  </a:cubicBezTo>
                  <a:cubicBezTo>
                    <a:pt x="0" y="1"/>
                    <a:pt x="2" y="0"/>
                    <a:pt x="4" y="0"/>
                  </a:cubicBezTo>
                  <a:lnTo>
                    <a:pt x="21"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0">
        <p15:prstTrans prst="drape"/>
      </p:transition>
    </mc:Choice>
    <mc:Fallback xmlns="">
      <p:transition spd="slow" advClick="0"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500"/>
                                            <p:tgtEl>
                                              <p:spTgt spid="4"/>
                                            </p:tgtEl>
                                          </p:cBhvr>
                                        </p:animEffect>
                                      </p:childTnLst>
                                    </p:cTn>
                                  </p:par>
                                  <p:par>
                                    <p:cTn id="8" presetID="2" presetClass="entr" presetSubtype="4" accel="60000" fill="hold" grpId="0" nodeType="withEffect" p14:presetBounceEnd="40000">
                                      <p:stCondLst>
                                        <p:cond delay="400"/>
                                      </p:stCondLst>
                                      <p:childTnLst>
                                        <p:set>
                                          <p:cBhvr>
                                            <p:cTn id="9" dur="1" fill="hold">
                                              <p:stCondLst>
                                                <p:cond delay="0"/>
                                              </p:stCondLst>
                                            </p:cTn>
                                            <p:tgtEl>
                                              <p:spTgt spid="27"/>
                                            </p:tgtEl>
                                            <p:attrNameLst>
                                              <p:attrName>style.visibility</p:attrName>
                                            </p:attrNameLst>
                                          </p:cBhvr>
                                          <p:to>
                                            <p:strVal val="visible"/>
                                          </p:to>
                                        </p:set>
                                        <p:anim calcmode="lin" valueType="num" p14:bounceEnd="40000">
                                          <p:cBhvr additive="base">
                                            <p:cTn id="10" dur="500" fill="hold"/>
                                            <p:tgtEl>
                                              <p:spTgt spid="27"/>
                                            </p:tgtEl>
                                            <p:attrNameLst>
                                              <p:attrName>ppt_x</p:attrName>
                                            </p:attrNameLst>
                                          </p:cBhvr>
                                          <p:tavLst>
                                            <p:tav tm="0">
                                              <p:val>
                                                <p:strVal val="#ppt_x"/>
                                              </p:val>
                                            </p:tav>
                                            <p:tav tm="100000">
                                              <p:val>
                                                <p:strVal val="#ppt_x"/>
                                              </p:val>
                                            </p:tav>
                                          </p:tavLst>
                                        </p:anim>
                                        <p:anim calcmode="lin" valueType="num" p14:bounceEnd="40000">
                                          <p:cBhvr additive="base">
                                            <p:cTn id="11" dur="500" fill="hold"/>
                                            <p:tgtEl>
                                              <p:spTgt spid="27"/>
                                            </p:tgtEl>
                                            <p:attrNameLst>
                                              <p:attrName>ppt_y</p:attrName>
                                            </p:attrNameLst>
                                          </p:cBhvr>
                                          <p:tavLst>
                                            <p:tav tm="0">
                                              <p:val>
                                                <p:strVal val="1+#ppt_h/2"/>
                                              </p:val>
                                            </p:tav>
                                            <p:tav tm="100000">
                                              <p:val>
                                                <p:strVal val="#ppt_y"/>
                                              </p:val>
                                            </p:tav>
                                          </p:tavLst>
                                        </p:anim>
                                      </p:childTnLst>
                                    </p:cTn>
                                  </p:par>
                                </p:childTnLst>
                              </p:cTn>
                            </p:par>
                            <p:par>
                              <p:cTn id="12" fill="hold">
                                <p:stCondLst>
                                  <p:cond delay="500"/>
                                </p:stCondLst>
                                <p:childTnLst>
                                  <p:par>
                                    <p:cTn id="13" presetID="53" presetClass="entr" presetSubtype="16"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500" fill="hold"/>
                                            <p:tgtEl>
                                              <p:spTgt spid="7"/>
                                            </p:tgtEl>
                                            <p:attrNameLst>
                                              <p:attrName>ppt_w</p:attrName>
                                            </p:attrNameLst>
                                          </p:cBhvr>
                                          <p:tavLst>
                                            <p:tav tm="0">
                                              <p:val>
                                                <p:fltVal val="0"/>
                                              </p:val>
                                            </p:tav>
                                            <p:tav tm="100000">
                                              <p:val>
                                                <p:strVal val="#ppt_w"/>
                                              </p:val>
                                            </p:tav>
                                          </p:tavLst>
                                        </p:anim>
                                        <p:anim calcmode="lin" valueType="num">
                                          <p:cBhvr>
                                            <p:cTn id="16" dur="500" fill="hold"/>
                                            <p:tgtEl>
                                              <p:spTgt spid="7"/>
                                            </p:tgtEl>
                                            <p:attrNameLst>
                                              <p:attrName>ppt_h</p:attrName>
                                            </p:attrNameLst>
                                          </p:cBhvr>
                                          <p:tavLst>
                                            <p:tav tm="0">
                                              <p:val>
                                                <p:fltVal val="0"/>
                                              </p:val>
                                            </p:tav>
                                            <p:tav tm="100000">
                                              <p:val>
                                                <p:strVal val="#ppt_h"/>
                                              </p:val>
                                            </p:tav>
                                          </p:tavLst>
                                        </p:anim>
                                        <p:animEffect transition="in" filter="fade">
                                          <p:cBhvr>
                                            <p:cTn id="17" dur="500"/>
                                            <p:tgtEl>
                                              <p:spTgt spid="7"/>
                                            </p:tgtEl>
                                          </p:cBhvr>
                                        </p:animEffect>
                                      </p:childTnLst>
                                    </p:cTn>
                                  </p:par>
                                  <p:par>
                                    <p:cTn id="18" presetID="45" presetClass="entr" presetSubtype="0" fill="hold" nodeType="withEffect">
                                      <p:stCondLst>
                                        <p:cond delay="0"/>
                                      </p:stCondLst>
                                      <p:childTnLst>
                                        <p:set>
                                          <p:cBhvr>
                                            <p:cTn id="19" dur="1" fill="hold">
                                              <p:stCondLst>
                                                <p:cond delay="0"/>
                                              </p:stCondLst>
                                            </p:cTn>
                                            <p:tgtEl>
                                              <p:spTgt spid="29"/>
                                            </p:tgtEl>
                                            <p:attrNameLst>
                                              <p:attrName>style.visibility</p:attrName>
                                            </p:attrNameLst>
                                          </p:cBhvr>
                                          <p:to>
                                            <p:strVal val="visible"/>
                                          </p:to>
                                        </p:set>
                                        <p:animEffect transition="in" filter="fade">
                                          <p:cBhvr>
                                            <p:cTn id="20" dur="500"/>
                                            <p:tgtEl>
                                              <p:spTgt spid="29"/>
                                            </p:tgtEl>
                                          </p:cBhvr>
                                        </p:animEffect>
                                        <p:anim calcmode="lin" valueType="num">
                                          <p:cBhvr>
                                            <p:cTn id="21" dur="500" fill="hold"/>
                                            <p:tgtEl>
                                              <p:spTgt spid="29"/>
                                            </p:tgtEl>
                                            <p:attrNameLst>
                                              <p:attrName>ppt_w</p:attrName>
                                            </p:attrNameLst>
                                          </p:cBhvr>
                                          <p:tavLst>
                                            <p:tav tm="0" fmla="#ppt_w*sin(2.5*pi*$)">
                                              <p:val>
                                                <p:fltVal val="0"/>
                                              </p:val>
                                            </p:tav>
                                            <p:tav tm="100000">
                                              <p:val>
                                                <p:fltVal val="1"/>
                                              </p:val>
                                            </p:tav>
                                          </p:tavLst>
                                        </p:anim>
                                        <p:anim calcmode="lin" valueType="num">
                                          <p:cBhvr>
                                            <p:cTn id="22" dur="500" fill="hold"/>
                                            <p:tgtEl>
                                              <p:spTgt spid="29"/>
                                            </p:tgtEl>
                                            <p:attrNameLst>
                                              <p:attrName>ppt_h</p:attrName>
                                            </p:attrNameLst>
                                          </p:cBhvr>
                                          <p:tavLst>
                                            <p:tav tm="0">
                                              <p:val>
                                                <p:strVal val="#ppt_h"/>
                                              </p:val>
                                            </p:tav>
                                            <p:tav tm="100000">
                                              <p:val>
                                                <p:strVal val="#ppt_h"/>
                                              </p:val>
                                            </p:tav>
                                          </p:tavLst>
                                        </p:anim>
                                      </p:childTnLst>
                                    </p:cTn>
                                  </p:par>
                                </p:childTnLst>
                              </p:cTn>
                            </p:par>
                            <p:par>
                              <p:cTn id="23" fill="hold">
                                <p:stCondLst>
                                  <p:cond delay="1000"/>
                                </p:stCondLst>
                                <p:childTnLst>
                                  <p:par>
                                    <p:cTn id="24" presetID="16" presetClass="entr" presetSubtype="37" fill="hold" nodeType="after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barn(outVertical)">
                                          <p:cBhvr>
                                            <p:cTn id="26" dur="500"/>
                                            <p:tgtEl>
                                              <p:spTgt spid="24"/>
                                            </p:tgtEl>
                                          </p:cBhvr>
                                        </p:animEffect>
                                      </p:childTnLst>
                                    </p:cTn>
                                  </p:par>
                                </p:childTnLst>
                              </p:cTn>
                            </p:par>
                            <p:par>
                              <p:cTn id="27" fill="hold">
                                <p:stCondLst>
                                  <p:cond delay="1500"/>
                                </p:stCondLst>
                                <p:childTnLst>
                                  <p:par>
                                    <p:cTn id="28" presetID="22" presetClass="entr" presetSubtype="8"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ipe(left)">
                                          <p:cBhvr>
                                            <p:cTn id="30" dur="500"/>
                                            <p:tgtEl>
                                              <p:spTgt spid="16"/>
                                            </p:tgtEl>
                                          </p:cBhvr>
                                        </p:animEffect>
                                      </p:childTnLst>
                                    </p:cTn>
                                  </p:par>
                                </p:childTnLst>
                              </p:cTn>
                            </p:par>
                            <p:par>
                              <p:cTn id="31" fill="hold">
                                <p:stCondLst>
                                  <p:cond delay="2000"/>
                                </p:stCondLst>
                                <p:childTnLst>
                                  <p:par>
                                    <p:cTn id="32" presetID="53" presetClass="entr" presetSubtype="16" fill="hold"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500" fill="hold"/>
                                            <p:tgtEl>
                                              <p:spTgt spid="13"/>
                                            </p:tgtEl>
                                            <p:attrNameLst>
                                              <p:attrName>ppt_w</p:attrName>
                                            </p:attrNameLst>
                                          </p:cBhvr>
                                          <p:tavLst>
                                            <p:tav tm="0">
                                              <p:val>
                                                <p:fltVal val="0"/>
                                              </p:val>
                                            </p:tav>
                                            <p:tav tm="100000">
                                              <p:val>
                                                <p:strVal val="#ppt_w"/>
                                              </p:val>
                                            </p:tav>
                                          </p:tavLst>
                                        </p:anim>
                                        <p:anim calcmode="lin" valueType="num">
                                          <p:cBhvr>
                                            <p:cTn id="35" dur="500" fill="hold"/>
                                            <p:tgtEl>
                                              <p:spTgt spid="13"/>
                                            </p:tgtEl>
                                            <p:attrNameLst>
                                              <p:attrName>ppt_h</p:attrName>
                                            </p:attrNameLst>
                                          </p:cBhvr>
                                          <p:tavLst>
                                            <p:tav tm="0">
                                              <p:val>
                                                <p:fltVal val="0"/>
                                              </p:val>
                                            </p:tav>
                                            <p:tav tm="100000">
                                              <p:val>
                                                <p:strVal val="#ppt_h"/>
                                              </p:val>
                                            </p:tav>
                                          </p:tavLst>
                                        </p:anim>
                                        <p:animEffect transition="in" filter="fade">
                                          <p:cBhvr>
                                            <p:cTn id="36" dur="500"/>
                                            <p:tgtEl>
                                              <p:spTgt spid="13"/>
                                            </p:tgtEl>
                                          </p:cBhvr>
                                        </p:animEffect>
                                      </p:childTnLst>
                                    </p:cTn>
                                  </p:par>
                                  <p:par>
                                    <p:cTn id="37" presetID="45" presetClass="entr" presetSubtype="0" fill="hold" grpId="0" nodeType="with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500"/>
                                            <p:tgtEl>
                                              <p:spTgt spid="28"/>
                                            </p:tgtEl>
                                          </p:cBhvr>
                                        </p:animEffect>
                                        <p:anim calcmode="lin" valueType="num">
                                          <p:cBhvr>
                                            <p:cTn id="40" dur="500" fill="hold"/>
                                            <p:tgtEl>
                                              <p:spTgt spid="28"/>
                                            </p:tgtEl>
                                            <p:attrNameLst>
                                              <p:attrName>ppt_w</p:attrName>
                                            </p:attrNameLst>
                                          </p:cBhvr>
                                          <p:tavLst>
                                            <p:tav tm="0" fmla="#ppt_w*sin(2.5*pi*$)">
                                              <p:val>
                                                <p:fltVal val="0"/>
                                              </p:val>
                                            </p:tav>
                                            <p:tav tm="100000">
                                              <p:val>
                                                <p:fltVal val="1"/>
                                              </p:val>
                                            </p:tav>
                                          </p:tavLst>
                                        </p:anim>
                                        <p:anim calcmode="lin" valueType="num">
                                          <p:cBhvr>
                                            <p:cTn id="41" dur="500" fill="hold"/>
                                            <p:tgtEl>
                                              <p:spTgt spid="28"/>
                                            </p:tgtEl>
                                            <p:attrNameLst>
                                              <p:attrName>ppt_h</p:attrName>
                                            </p:attrNameLst>
                                          </p:cBhvr>
                                          <p:tavLst>
                                            <p:tav tm="0">
                                              <p:val>
                                                <p:strVal val="#ppt_h"/>
                                              </p:val>
                                            </p:tav>
                                            <p:tav tm="100000">
                                              <p:val>
                                                <p:strVal val="#ppt_h"/>
                                              </p:val>
                                            </p:tav>
                                          </p:tavLst>
                                        </p:anim>
                                      </p:childTnLst>
                                    </p:cTn>
                                  </p:par>
                                </p:childTnLst>
                              </p:cTn>
                            </p:par>
                            <p:par>
                              <p:cTn id="42" fill="hold">
                                <p:stCondLst>
                                  <p:cond delay="2500"/>
                                </p:stCondLst>
                                <p:childTnLst>
                                  <p:par>
                                    <p:cTn id="43" presetID="16" presetClass="entr" presetSubtype="37" fill="hold"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barn(outVertical)">
                                          <p:cBhvr>
                                            <p:cTn id="45" dur="500"/>
                                            <p:tgtEl>
                                              <p:spTgt spid="18"/>
                                            </p:tgtEl>
                                          </p:cBhvr>
                                        </p:animEffect>
                                      </p:childTnLst>
                                    </p:cTn>
                                  </p:par>
                                </p:childTnLst>
                              </p:cTn>
                            </p:par>
                            <p:par>
                              <p:cTn id="46" fill="hold">
                                <p:stCondLst>
                                  <p:cond delay="3000"/>
                                </p:stCondLst>
                                <p:childTnLst>
                                  <p:par>
                                    <p:cTn id="47" presetID="22" presetClass="entr" presetSubtype="8" fill="hold" grpId="0" nodeType="after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ipe(left)">
                                          <p:cBhvr>
                                            <p:cTn id="49" dur="500"/>
                                            <p:tgtEl>
                                              <p:spTgt spid="17"/>
                                            </p:tgtEl>
                                          </p:cBhvr>
                                        </p:animEffect>
                                      </p:childTnLst>
                                    </p:cTn>
                                  </p:par>
                                </p:childTnLst>
                              </p:cTn>
                            </p:par>
                            <p:par>
                              <p:cTn id="50" fill="hold">
                                <p:stCondLst>
                                  <p:cond delay="3500"/>
                                </p:stCondLst>
                                <p:childTnLst>
                                  <p:par>
                                    <p:cTn id="51" presetID="53" presetClass="entr" presetSubtype="16"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 calcmode="lin" valueType="num">
                                          <p:cBhvr>
                                            <p:cTn id="53" dur="500" fill="hold"/>
                                            <p:tgtEl>
                                              <p:spTgt spid="10"/>
                                            </p:tgtEl>
                                            <p:attrNameLst>
                                              <p:attrName>ppt_w</p:attrName>
                                            </p:attrNameLst>
                                          </p:cBhvr>
                                          <p:tavLst>
                                            <p:tav tm="0">
                                              <p:val>
                                                <p:fltVal val="0"/>
                                              </p:val>
                                            </p:tav>
                                            <p:tav tm="100000">
                                              <p:val>
                                                <p:strVal val="#ppt_w"/>
                                              </p:val>
                                            </p:tav>
                                          </p:tavLst>
                                        </p:anim>
                                        <p:anim calcmode="lin" valueType="num">
                                          <p:cBhvr>
                                            <p:cTn id="54" dur="500" fill="hold"/>
                                            <p:tgtEl>
                                              <p:spTgt spid="10"/>
                                            </p:tgtEl>
                                            <p:attrNameLst>
                                              <p:attrName>ppt_h</p:attrName>
                                            </p:attrNameLst>
                                          </p:cBhvr>
                                          <p:tavLst>
                                            <p:tav tm="0">
                                              <p:val>
                                                <p:fltVal val="0"/>
                                              </p:val>
                                            </p:tav>
                                            <p:tav tm="100000">
                                              <p:val>
                                                <p:strVal val="#ppt_h"/>
                                              </p:val>
                                            </p:tav>
                                          </p:tavLst>
                                        </p:anim>
                                        <p:animEffect transition="in" filter="fade">
                                          <p:cBhvr>
                                            <p:cTn id="55" dur="500"/>
                                            <p:tgtEl>
                                              <p:spTgt spid="10"/>
                                            </p:tgtEl>
                                          </p:cBhvr>
                                        </p:animEffect>
                                      </p:childTnLst>
                                    </p:cTn>
                                  </p:par>
                                  <p:par>
                                    <p:cTn id="56" presetID="45" presetClass="entr" presetSubtype="0" fill="hold" nodeType="withEffect">
                                      <p:stCondLst>
                                        <p:cond delay="0"/>
                                      </p:stCondLst>
                                      <p:childTnLst>
                                        <p:set>
                                          <p:cBhvr>
                                            <p:cTn id="57" dur="1" fill="hold">
                                              <p:stCondLst>
                                                <p:cond delay="0"/>
                                              </p:stCondLst>
                                            </p:cTn>
                                            <p:tgtEl>
                                              <p:spTgt spid="32"/>
                                            </p:tgtEl>
                                            <p:attrNameLst>
                                              <p:attrName>style.visibility</p:attrName>
                                            </p:attrNameLst>
                                          </p:cBhvr>
                                          <p:to>
                                            <p:strVal val="visible"/>
                                          </p:to>
                                        </p:set>
                                        <p:animEffect transition="in" filter="fade">
                                          <p:cBhvr>
                                            <p:cTn id="58" dur="500"/>
                                            <p:tgtEl>
                                              <p:spTgt spid="32"/>
                                            </p:tgtEl>
                                          </p:cBhvr>
                                        </p:animEffect>
                                        <p:anim calcmode="lin" valueType="num">
                                          <p:cBhvr>
                                            <p:cTn id="59" dur="500" fill="hold"/>
                                            <p:tgtEl>
                                              <p:spTgt spid="32"/>
                                            </p:tgtEl>
                                            <p:attrNameLst>
                                              <p:attrName>ppt_w</p:attrName>
                                            </p:attrNameLst>
                                          </p:cBhvr>
                                          <p:tavLst>
                                            <p:tav tm="0" fmla="#ppt_w*sin(2.5*pi*$)">
                                              <p:val>
                                                <p:fltVal val="0"/>
                                              </p:val>
                                            </p:tav>
                                            <p:tav tm="100000">
                                              <p:val>
                                                <p:fltVal val="1"/>
                                              </p:val>
                                            </p:tav>
                                          </p:tavLst>
                                        </p:anim>
                                        <p:anim calcmode="lin" valueType="num">
                                          <p:cBhvr>
                                            <p:cTn id="60" dur="500" fill="hold"/>
                                            <p:tgtEl>
                                              <p:spTgt spid="32"/>
                                            </p:tgtEl>
                                            <p:attrNameLst>
                                              <p:attrName>ppt_h</p:attrName>
                                            </p:attrNameLst>
                                          </p:cBhvr>
                                          <p:tavLst>
                                            <p:tav tm="0">
                                              <p:val>
                                                <p:strVal val="#ppt_h"/>
                                              </p:val>
                                            </p:tav>
                                            <p:tav tm="100000">
                                              <p:val>
                                                <p:strVal val="#ppt_h"/>
                                              </p:val>
                                            </p:tav>
                                          </p:tavLst>
                                        </p:anim>
                                      </p:childTnLst>
                                    </p:cTn>
                                  </p:par>
                                </p:childTnLst>
                              </p:cTn>
                            </p:par>
                            <p:par>
                              <p:cTn id="61" fill="hold">
                                <p:stCondLst>
                                  <p:cond delay="4000"/>
                                </p:stCondLst>
                                <p:childTnLst>
                                  <p:par>
                                    <p:cTn id="62" presetID="16" presetClass="entr" presetSubtype="37" fill="hold" nodeType="afterEffect">
                                      <p:stCondLst>
                                        <p:cond delay="0"/>
                                      </p:stCondLst>
                                      <p:childTnLst>
                                        <p:set>
                                          <p:cBhvr>
                                            <p:cTn id="63" dur="1" fill="hold">
                                              <p:stCondLst>
                                                <p:cond delay="0"/>
                                              </p:stCondLst>
                                            </p:cTn>
                                            <p:tgtEl>
                                              <p:spTgt spid="21"/>
                                            </p:tgtEl>
                                            <p:attrNameLst>
                                              <p:attrName>style.visibility</p:attrName>
                                            </p:attrNameLst>
                                          </p:cBhvr>
                                          <p:to>
                                            <p:strVal val="visible"/>
                                          </p:to>
                                        </p:set>
                                        <p:animEffect transition="in" filter="barn(outVertical)">
                                          <p:cBhvr>
                                            <p:cTn id="6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27" grpId="0" animBg="1"/>
          <p:bldP spid="28"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500"/>
                                            <p:tgtEl>
                                              <p:spTgt spid="4"/>
                                            </p:tgtEl>
                                          </p:cBhvr>
                                        </p:animEffect>
                                      </p:childTnLst>
                                    </p:cTn>
                                  </p:par>
                                  <p:par>
                                    <p:cTn id="8" presetID="2" presetClass="entr" presetSubtype="4" accel="60000" fill="hold" grpId="0" nodeType="withEffect">
                                      <p:stCondLst>
                                        <p:cond delay="400"/>
                                      </p:stCondLst>
                                      <p:childTnLst>
                                        <p:set>
                                          <p:cBhvr>
                                            <p:cTn id="9" dur="1" fill="hold">
                                              <p:stCondLst>
                                                <p:cond delay="0"/>
                                              </p:stCondLst>
                                            </p:cTn>
                                            <p:tgtEl>
                                              <p:spTgt spid="27"/>
                                            </p:tgtEl>
                                            <p:attrNameLst>
                                              <p:attrName>style.visibility</p:attrName>
                                            </p:attrNameLst>
                                          </p:cBhvr>
                                          <p:to>
                                            <p:strVal val="visible"/>
                                          </p:to>
                                        </p:set>
                                        <p:anim calcmode="lin" valueType="num">
                                          <p:cBhvr additive="base">
                                            <p:cTn id="10" dur="500" fill="hold"/>
                                            <p:tgtEl>
                                              <p:spTgt spid="27"/>
                                            </p:tgtEl>
                                            <p:attrNameLst>
                                              <p:attrName>ppt_x</p:attrName>
                                            </p:attrNameLst>
                                          </p:cBhvr>
                                          <p:tavLst>
                                            <p:tav tm="0">
                                              <p:val>
                                                <p:strVal val="#ppt_x"/>
                                              </p:val>
                                            </p:tav>
                                            <p:tav tm="100000">
                                              <p:val>
                                                <p:strVal val="#ppt_x"/>
                                              </p:val>
                                            </p:tav>
                                          </p:tavLst>
                                        </p:anim>
                                        <p:anim calcmode="lin" valueType="num">
                                          <p:cBhvr additive="base">
                                            <p:cTn id="11" dur="500" fill="hold"/>
                                            <p:tgtEl>
                                              <p:spTgt spid="27"/>
                                            </p:tgtEl>
                                            <p:attrNameLst>
                                              <p:attrName>ppt_y</p:attrName>
                                            </p:attrNameLst>
                                          </p:cBhvr>
                                          <p:tavLst>
                                            <p:tav tm="0">
                                              <p:val>
                                                <p:strVal val="1+#ppt_h/2"/>
                                              </p:val>
                                            </p:tav>
                                            <p:tav tm="100000">
                                              <p:val>
                                                <p:strVal val="#ppt_y"/>
                                              </p:val>
                                            </p:tav>
                                          </p:tavLst>
                                        </p:anim>
                                      </p:childTnLst>
                                    </p:cTn>
                                  </p:par>
                                </p:childTnLst>
                              </p:cTn>
                            </p:par>
                            <p:par>
                              <p:cTn id="12" fill="hold">
                                <p:stCondLst>
                                  <p:cond delay="500"/>
                                </p:stCondLst>
                                <p:childTnLst>
                                  <p:par>
                                    <p:cTn id="13" presetID="53" presetClass="entr" presetSubtype="16"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500" fill="hold"/>
                                            <p:tgtEl>
                                              <p:spTgt spid="7"/>
                                            </p:tgtEl>
                                            <p:attrNameLst>
                                              <p:attrName>ppt_w</p:attrName>
                                            </p:attrNameLst>
                                          </p:cBhvr>
                                          <p:tavLst>
                                            <p:tav tm="0">
                                              <p:val>
                                                <p:fltVal val="0"/>
                                              </p:val>
                                            </p:tav>
                                            <p:tav tm="100000">
                                              <p:val>
                                                <p:strVal val="#ppt_w"/>
                                              </p:val>
                                            </p:tav>
                                          </p:tavLst>
                                        </p:anim>
                                        <p:anim calcmode="lin" valueType="num">
                                          <p:cBhvr>
                                            <p:cTn id="16" dur="500" fill="hold"/>
                                            <p:tgtEl>
                                              <p:spTgt spid="7"/>
                                            </p:tgtEl>
                                            <p:attrNameLst>
                                              <p:attrName>ppt_h</p:attrName>
                                            </p:attrNameLst>
                                          </p:cBhvr>
                                          <p:tavLst>
                                            <p:tav tm="0">
                                              <p:val>
                                                <p:fltVal val="0"/>
                                              </p:val>
                                            </p:tav>
                                            <p:tav tm="100000">
                                              <p:val>
                                                <p:strVal val="#ppt_h"/>
                                              </p:val>
                                            </p:tav>
                                          </p:tavLst>
                                        </p:anim>
                                        <p:animEffect transition="in" filter="fade">
                                          <p:cBhvr>
                                            <p:cTn id="17" dur="500"/>
                                            <p:tgtEl>
                                              <p:spTgt spid="7"/>
                                            </p:tgtEl>
                                          </p:cBhvr>
                                        </p:animEffect>
                                      </p:childTnLst>
                                    </p:cTn>
                                  </p:par>
                                  <p:par>
                                    <p:cTn id="18" presetID="45" presetClass="entr" presetSubtype="0" fill="hold" nodeType="withEffect">
                                      <p:stCondLst>
                                        <p:cond delay="0"/>
                                      </p:stCondLst>
                                      <p:childTnLst>
                                        <p:set>
                                          <p:cBhvr>
                                            <p:cTn id="19" dur="1" fill="hold">
                                              <p:stCondLst>
                                                <p:cond delay="0"/>
                                              </p:stCondLst>
                                            </p:cTn>
                                            <p:tgtEl>
                                              <p:spTgt spid="29"/>
                                            </p:tgtEl>
                                            <p:attrNameLst>
                                              <p:attrName>style.visibility</p:attrName>
                                            </p:attrNameLst>
                                          </p:cBhvr>
                                          <p:to>
                                            <p:strVal val="visible"/>
                                          </p:to>
                                        </p:set>
                                        <p:animEffect transition="in" filter="fade">
                                          <p:cBhvr>
                                            <p:cTn id="20" dur="500"/>
                                            <p:tgtEl>
                                              <p:spTgt spid="29"/>
                                            </p:tgtEl>
                                          </p:cBhvr>
                                        </p:animEffect>
                                        <p:anim calcmode="lin" valueType="num">
                                          <p:cBhvr>
                                            <p:cTn id="21" dur="500" fill="hold"/>
                                            <p:tgtEl>
                                              <p:spTgt spid="29"/>
                                            </p:tgtEl>
                                            <p:attrNameLst>
                                              <p:attrName>ppt_w</p:attrName>
                                            </p:attrNameLst>
                                          </p:cBhvr>
                                          <p:tavLst>
                                            <p:tav tm="0" fmla="#ppt_w*sin(2.5*pi*$)">
                                              <p:val>
                                                <p:fltVal val="0"/>
                                              </p:val>
                                            </p:tav>
                                            <p:tav tm="100000">
                                              <p:val>
                                                <p:fltVal val="1"/>
                                              </p:val>
                                            </p:tav>
                                          </p:tavLst>
                                        </p:anim>
                                        <p:anim calcmode="lin" valueType="num">
                                          <p:cBhvr>
                                            <p:cTn id="22" dur="500" fill="hold"/>
                                            <p:tgtEl>
                                              <p:spTgt spid="29"/>
                                            </p:tgtEl>
                                            <p:attrNameLst>
                                              <p:attrName>ppt_h</p:attrName>
                                            </p:attrNameLst>
                                          </p:cBhvr>
                                          <p:tavLst>
                                            <p:tav tm="0">
                                              <p:val>
                                                <p:strVal val="#ppt_h"/>
                                              </p:val>
                                            </p:tav>
                                            <p:tav tm="100000">
                                              <p:val>
                                                <p:strVal val="#ppt_h"/>
                                              </p:val>
                                            </p:tav>
                                          </p:tavLst>
                                        </p:anim>
                                      </p:childTnLst>
                                    </p:cTn>
                                  </p:par>
                                </p:childTnLst>
                              </p:cTn>
                            </p:par>
                            <p:par>
                              <p:cTn id="23" fill="hold">
                                <p:stCondLst>
                                  <p:cond delay="1000"/>
                                </p:stCondLst>
                                <p:childTnLst>
                                  <p:par>
                                    <p:cTn id="24" presetID="16" presetClass="entr" presetSubtype="37" fill="hold" nodeType="after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barn(outVertical)">
                                          <p:cBhvr>
                                            <p:cTn id="26" dur="500"/>
                                            <p:tgtEl>
                                              <p:spTgt spid="24"/>
                                            </p:tgtEl>
                                          </p:cBhvr>
                                        </p:animEffect>
                                      </p:childTnLst>
                                    </p:cTn>
                                  </p:par>
                                </p:childTnLst>
                              </p:cTn>
                            </p:par>
                            <p:par>
                              <p:cTn id="27" fill="hold">
                                <p:stCondLst>
                                  <p:cond delay="1500"/>
                                </p:stCondLst>
                                <p:childTnLst>
                                  <p:par>
                                    <p:cTn id="28" presetID="22" presetClass="entr" presetSubtype="8"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ipe(left)">
                                          <p:cBhvr>
                                            <p:cTn id="30" dur="500"/>
                                            <p:tgtEl>
                                              <p:spTgt spid="16"/>
                                            </p:tgtEl>
                                          </p:cBhvr>
                                        </p:animEffect>
                                      </p:childTnLst>
                                    </p:cTn>
                                  </p:par>
                                </p:childTnLst>
                              </p:cTn>
                            </p:par>
                            <p:par>
                              <p:cTn id="31" fill="hold">
                                <p:stCondLst>
                                  <p:cond delay="2000"/>
                                </p:stCondLst>
                                <p:childTnLst>
                                  <p:par>
                                    <p:cTn id="32" presetID="53" presetClass="entr" presetSubtype="16" fill="hold"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500" fill="hold"/>
                                            <p:tgtEl>
                                              <p:spTgt spid="13"/>
                                            </p:tgtEl>
                                            <p:attrNameLst>
                                              <p:attrName>ppt_w</p:attrName>
                                            </p:attrNameLst>
                                          </p:cBhvr>
                                          <p:tavLst>
                                            <p:tav tm="0">
                                              <p:val>
                                                <p:fltVal val="0"/>
                                              </p:val>
                                            </p:tav>
                                            <p:tav tm="100000">
                                              <p:val>
                                                <p:strVal val="#ppt_w"/>
                                              </p:val>
                                            </p:tav>
                                          </p:tavLst>
                                        </p:anim>
                                        <p:anim calcmode="lin" valueType="num">
                                          <p:cBhvr>
                                            <p:cTn id="35" dur="500" fill="hold"/>
                                            <p:tgtEl>
                                              <p:spTgt spid="13"/>
                                            </p:tgtEl>
                                            <p:attrNameLst>
                                              <p:attrName>ppt_h</p:attrName>
                                            </p:attrNameLst>
                                          </p:cBhvr>
                                          <p:tavLst>
                                            <p:tav tm="0">
                                              <p:val>
                                                <p:fltVal val="0"/>
                                              </p:val>
                                            </p:tav>
                                            <p:tav tm="100000">
                                              <p:val>
                                                <p:strVal val="#ppt_h"/>
                                              </p:val>
                                            </p:tav>
                                          </p:tavLst>
                                        </p:anim>
                                        <p:animEffect transition="in" filter="fade">
                                          <p:cBhvr>
                                            <p:cTn id="36" dur="500"/>
                                            <p:tgtEl>
                                              <p:spTgt spid="13"/>
                                            </p:tgtEl>
                                          </p:cBhvr>
                                        </p:animEffect>
                                      </p:childTnLst>
                                    </p:cTn>
                                  </p:par>
                                  <p:par>
                                    <p:cTn id="37" presetID="45" presetClass="entr" presetSubtype="0" fill="hold" grpId="0" nodeType="with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500"/>
                                            <p:tgtEl>
                                              <p:spTgt spid="28"/>
                                            </p:tgtEl>
                                          </p:cBhvr>
                                        </p:animEffect>
                                        <p:anim calcmode="lin" valueType="num">
                                          <p:cBhvr>
                                            <p:cTn id="40" dur="500" fill="hold"/>
                                            <p:tgtEl>
                                              <p:spTgt spid="28"/>
                                            </p:tgtEl>
                                            <p:attrNameLst>
                                              <p:attrName>ppt_w</p:attrName>
                                            </p:attrNameLst>
                                          </p:cBhvr>
                                          <p:tavLst>
                                            <p:tav tm="0" fmla="#ppt_w*sin(2.5*pi*$)">
                                              <p:val>
                                                <p:fltVal val="0"/>
                                              </p:val>
                                            </p:tav>
                                            <p:tav tm="100000">
                                              <p:val>
                                                <p:fltVal val="1"/>
                                              </p:val>
                                            </p:tav>
                                          </p:tavLst>
                                        </p:anim>
                                        <p:anim calcmode="lin" valueType="num">
                                          <p:cBhvr>
                                            <p:cTn id="41" dur="500" fill="hold"/>
                                            <p:tgtEl>
                                              <p:spTgt spid="28"/>
                                            </p:tgtEl>
                                            <p:attrNameLst>
                                              <p:attrName>ppt_h</p:attrName>
                                            </p:attrNameLst>
                                          </p:cBhvr>
                                          <p:tavLst>
                                            <p:tav tm="0">
                                              <p:val>
                                                <p:strVal val="#ppt_h"/>
                                              </p:val>
                                            </p:tav>
                                            <p:tav tm="100000">
                                              <p:val>
                                                <p:strVal val="#ppt_h"/>
                                              </p:val>
                                            </p:tav>
                                          </p:tavLst>
                                        </p:anim>
                                      </p:childTnLst>
                                    </p:cTn>
                                  </p:par>
                                </p:childTnLst>
                              </p:cTn>
                            </p:par>
                            <p:par>
                              <p:cTn id="42" fill="hold">
                                <p:stCondLst>
                                  <p:cond delay="2500"/>
                                </p:stCondLst>
                                <p:childTnLst>
                                  <p:par>
                                    <p:cTn id="43" presetID="16" presetClass="entr" presetSubtype="37" fill="hold"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barn(outVertical)">
                                          <p:cBhvr>
                                            <p:cTn id="45" dur="500"/>
                                            <p:tgtEl>
                                              <p:spTgt spid="18"/>
                                            </p:tgtEl>
                                          </p:cBhvr>
                                        </p:animEffect>
                                      </p:childTnLst>
                                    </p:cTn>
                                  </p:par>
                                </p:childTnLst>
                              </p:cTn>
                            </p:par>
                            <p:par>
                              <p:cTn id="46" fill="hold">
                                <p:stCondLst>
                                  <p:cond delay="3000"/>
                                </p:stCondLst>
                                <p:childTnLst>
                                  <p:par>
                                    <p:cTn id="47" presetID="22" presetClass="entr" presetSubtype="8" fill="hold" grpId="0" nodeType="after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ipe(left)">
                                          <p:cBhvr>
                                            <p:cTn id="49" dur="500"/>
                                            <p:tgtEl>
                                              <p:spTgt spid="17"/>
                                            </p:tgtEl>
                                          </p:cBhvr>
                                        </p:animEffect>
                                      </p:childTnLst>
                                    </p:cTn>
                                  </p:par>
                                </p:childTnLst>
                              </p:cTn>
                            </p:par>
                            <p:par>
                              <p:cTn id="50" fill="hold">
                                <p:stCondLst>
                                  <p:cond delay="3500"/>
                                </p:stCondLst>
                                <p:childTnLst>
                                  <p:par>
                                    <p:cTn id="51" presetID="53" presetClass="entr" presetSubtype="16"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 calcmode="lin" valueType="num">
                                          <p:cBhvr>
                                            <p:cTn id="53" dur="500" fill="hold"/>
                                            <p:tgtEl>
                                              <p:spTgt spid="10"/>
                                            </p:tgtEl>
                                            <p:attrNameLst>
                                              <p:attrName>ppt_w</p:attrName>
                                            </p:attrNameLst>
                                          </p:cBhvr>
                                          <p:tavLst>
                                            <p:tav tm="0">
                                              <p:val>
                                                <p:fltVal val="0"/>
                                              </p:val>
                                            </p:tav>
                                            <p:tav tm="100000">
                                              <p:val>
                                                <p:strVal val="#ppt_w"/>
                                              </p:val>
                                            </p:tav>
                                          </p:tavLst>
                                        </p:anim>
                                        <p:anim calcmode="lin" valueType="num">
                                          <p:cBhvr>
                                            <p:cTn id="54" dur="500" fill="hold"/>
                                            <p:tgtEl>
                                              <p:spTgt spid="10"/>
                                            </p:tgtEl>
                                            <p:attrNameLst>
                                              <p:attrName>ppt_h</p:attrName>
                                            </p:attrNameLst>
                                          </p:cBhvr>
                                          <p:tavLst>
                                            <p:tav tm="0">
                                              <p:val>
                                                <p:fltVal val="0"/>
                                              </p:val>
                                            </p:tav>
                                            <p:tav tm="100000">
                                              <p:val>
                                                <p:strVal val="#ppt_h"/>
                                              </p:val>
                                            </p:tav>
                                          </p:tavLst>
                                        </p:anim>
                                        <p:animEffect transition="in" filter="fade">
                                          <p:cBhvr>
                                            <p:cTn id="55" dur="500"/>
                                            <p:tgtEl>
                                              <p:spTgt spid="10"/>
                                            </p:tgtEl>
                                          </p:cBhvr>
                                        </p:animEffect>
                                      </p:childTnLst>
                                    </p:cTn>
                                  </p:par>
                                  <p:par>
                                    <p:cTn id="56" presetID="45" presetClass="entr" presetSubtype="0" fill="hold" nodeType="withEffect">
                                      <p:stCondLst>
                                        <p:cond delay="0"/>
                                      </p:stCondLst>
                                      <p:childTnLst>
                                        <p:set>
                                          <p:cBhvr>
                                            <p:cTn id="57" dur="1" fill="hold">
                                              <p:stCondLst>
                                                <p:cond delay="0"/>
                                              </p:stCondLst>
                                            </p:cTn>
                                            <p:tgtEl>
                                              <p:spTgt spid="32"/>
                                            </p:tgtEl>
                                            <p:attrNameLst>
                                              <p:attrName>style.visibility</p:attrName>
                                            </p:attrNameLst>
                                          </p:cBhvr>
                                          <p:to>
                                            <p:strVal val="visible"/>
                                          </p:to>
                                        </p:set>
                                        <p:animEffect transition="in" filter="fade">
                                          <p:cBhvr>
                                            <p:cTn id="58" dur="500"/>
                                            <p:tgtEl>
                                              <p:spTgt spid="32"/>
                                            </p:tgtEl>
                                          </p:cBhvr>
                                        </p:animEffect>
                                        <p:anim calcmode="lin" valueType="num">
                                          <p:cBhvr>
                                            <p:cTn id="59" dur="500" fill="hold"/>
                                            <p:tgtEl>
                                              <p:spTgt spid="32"/>
                                            </p:tgtEl>
                                            <p:attrNameLst>
                                              <p:attrName>ppt_w</p:attrName>
                                            </p:attrNameLst>
                                          </p:cBhvr>
                                          <p:tavLst>
                                            <p:tav tm="0" fmla="#ppt_w*sin(2.5*pi*$)">
                                              <p:val>
                                                <p:fltVal val="0"/>
                                              </p:val>
                                            </p:tav>
                                            <p:tav tm="100000">
                                              <p:val>
                                                <p:fltVal val="1"/>
                                              </p:val>
                                            </p:tav>
                                          </p:tavLst>
                                        </p:anim>
                                        <p:anim calcmode="lin" valueType="num">
                                          <p:cBhvr>
                                            <p:cTn id="60" dur="500" fill="hold"/>
                                            <p:tgtEl>
                                              <p:spTgt spid="32"/>
                                            </p:tgtEl>
                                            <p:attrNameLst>
                                              <p:attrName>ppt_h</p:attrName>
                                            </p:attrNameLst>
                                          </p:cBhvr>
                                          <p:tavLst>
                                            <p:tav tm="0">
                                              <p:val>
                                                <p:strVal val="#ppt_h"/>
                                              </p:val>
                                            </p:tav>
                                            <p:tav tm="100000">
                                              <p:val>
                                                <p:strVal val="#ppt_h"/>
                                              </p:val>
                                            </p:tav>
                                          </p:tavLst>
                                        </p:anim>
                                      </p:childTnLst>
                                    </p:cTn>
                                  </p:par>
                                </p:childTnLst>
                              </p:cTn>
                            </p:par>
                            <p:par>
                              <p:cTn id="61" fill="hold">
                                <p:stCondLst>
                                  <p:cond delay="4000"/>
                                </p:stCondLst>
                                <p:childTnLst>
                                  <p:par>
                                    <p:cTn id="62" presetID="16" presetClass="entr" presetSubtype="37" fill="hold" nodeType="afterEffect">
                                      <p:stCondLst>
                                        <p:cond delay="0"/>
                                      </p:stCondLst>
                                      <p:childTnLst>
                                        <p:set>
                                          <p:cBhvr>
                                            <p:cTn id="63" dur="1" fill="hold">
                                              <p:stCondLst>
                                                <p:cond delay="0"/>
                                              </p:stCondLst>
                                            </p:cTn>
                                            <p:tgtEl>
                                              <p:spTgt spid="21"/>
                                            </p:tgtEl>
                                            <p:attrNameLst>
                                              <p:attrName>style.visibility</p:attrName>
                                            </p:attrNameLst>
                                          </p:cBhvr>
                                          <p:to>
                                            <p:strVal val="visible"/>
                                          </p:to>
                                        </p:set>
                                        <p:animEffect transition="in" filter="barn(outVertical)">
                                          <p:cBhvr>
                                            <p:cTn id="6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27" grpId="0" animBg="1"/>
          <p:bldP spid="28" grpId="0" animBg="1"/>
        </p:bldLst>
      </p:timing>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1162957" y="1276277"/>
            <a:ext cx="2011893" cy="2011893"/>
            <a:chOff x="304800" y="673100"/>
            <a:chExt cx="4000500" cy="4000500"/>
          </a:xfrm>
          <a:effectLst>
            <a:outerShdw blurRad="444500" dist="254000" dir="8100000" algn="tr" rotWithShape="0">
              <a:prstClr val="black">
                <a:alpha val="50000"/>
              </a:prstClr>
            </a:outerShdw>
          </a:effectLst>
        </p:grpSpPr>
        <p:sp>
          <p:nvSpPr>
            <p:cNvPr id="5" name="同心圆 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6" name="椭圆 5"/>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grpSp>
        <p:nvGrpSpPr>
          <p:cNvPr id="7" name="组合 6"/>
          <p:cNvGrpSpPr/>
          <p:nvPr/>
        </p:nvGrpSpPr>
        <p:grpSpPr>
          <a:xfrm>
            <a:off x="2772690" y="1276277"/>
            <a:ext cx="2011893" cy="2011893"/>
            <a:chOff x="304800" y="673100"/>
            <a:chExt cx="4000500" cy="4000500"/>
          </a:xfrm>
          <a:effectLst>
            <a:outerShdw blurRad="444500" dist="254000" dir="8100000" algn="tr" rotWithShape="0">
              <a:prstClr val="black">
                <a:alpha val="50000"/>
              </a:prstClr>
            </a:outerShdw>
          </a:effectLst>
        </p:grpSpPr>
        <p:sp>
          <p:nvSpPr>
            <p:cNvPr id="8" name="同心圆 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9" name="椭圆 8"/>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grpSp>
        <p:nvGrpSpPr>
          <p:cNvPr id="10" name="组合 9"/>
          <p:cNvGrpSpPr/>
          <p:nvPr/>
        </p:nvGrpSpPr>
        <p:grpSpPr>
          <a:xfrm>
            <a:off x="4382423" y="1276277"/>
            <a:ext cx="2011893" cy="2011893"/>
            <a:chOff x="304800" y="673100"/>
            <a:chExt cx="4000500" cy="4000500"/>
          </a:xfrm>
          <a:effectLst>
            <a:outerShdw blurRad="444500" dist="254000" dir="8100000" algn="tr" rotWithShape="0">
              <a:prstClr val="black">
                <a:alpha val="50000"/>
              </a:prstClr>
            </a:outerShdw>
          </a:effectLst>
        </p:grpSpPr>
        <p:sp>
          <p:nvSpPr>
            <p:cNvPr id="11" name="同心圆 1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12" name="椭圆 11"/>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grpSp>
        <p:nvGrpSpPr>
          <p:cNvPr id="13" name="组合 12"/>
          <p:cNvGrpSpPr/>
          <p:nvPr/>
        </p:nvGrpSpPr>
        <p:grpSpPr>
          <a:xfrm>
            <a:off x="5992157" y="1276277"/>
            <a:ext cx="2011893" cy="2011893"/>
            <a:chOff x="304800" y="673100"/>
            <a:chExt cx="4000500" cy="4000500"/>
          </a:xfrm>
          <a:effectLst>
            <a:outerShdw blurRad="444500" dist="254000" dir="8100000" algn="tr" rotWithShape="0">
              <a:prstClr val="black">
                <a:alpha val="50000"/>
              </a:prstClr>
            </a:outerShdw>
          </a:effectLst>
        </p:grpSpPr>
        <p:sp>
          <p:nvSpPr>
            <p:cNvPr id="14" name="同心圆 1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15" name="椭圆 14"/>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sp>
        <p:nvSpPr>
          <p:cNvPr id="16" name="TextBox 13"/>
          <p:cNvSpPr txBox="1"/>
          <p:nvPr/>
        </p:nvSpPr>
        <p:spPr>
          <a:xfrm>
            <a:off x="1691680" y="1923678"/>
            <a:ext cx="954107" cy="744050"/>
          </a:xfrm>
          <a:prstGeom prst="rect">
            <a:avLst/>
          </a:prstGeom>
          <a:noFill/>
        </p:spPr>
        <p:txBody>
          <a:bodyPr wrap="none" rtlCol="0">
            <a:spAutoFit/>
          </a:bodyPr>
          <a:lstStyle/>
          <a:p>
            <a:pPr marL="0" marR="0" lvl="0" indent="0" algn="l" defTabSz="914400" rtl="0" eaLnBrk="1" fontAlgn="base" latinLnBrk="0" hangingPunct="1">
              <a:lnSpc>
                <a:spcPct val="150000"/>
              </a:lnSpc>
              <a:spcBef>
                <a:spcPct val="0"/>
              </a:spcBef>
              <a:spcAft>
                <a:spcPct val="0"/>
              </a:spcAft>
              <a:buClrTx/>
              <a:buSzTx/>
              <a:buFontTx/>
              <a:buNone/>
              <a:defRPr/>
            </a:pPr>
            <a:r>
              <a:rPr kumimoji="0" lang="zh-CN" altLang="en-US" sz="1500" b="1" i="0" u="none" strike="noStrike" kern="1200" cap="none" spc="0" normalizeH="0" baseline="0" noProof="0" dirty="0">
                <a:ln>
                  <a:noFill/>
                </a:ln>
                <a:solidFill>
                  <a:srgbClr val="C00002"/>
                </a:solidFill>
                <a:effectLst/>
                <a:uLnTx/>
                <a:uFillTx/>
                <a:latin typeface="微软雅黑" panose="020B0503020204020204" pitchFamily="34" charset="-122"/>
                <a:ea typeface="微软雅黑" panose="020B0503020204020204" pitchFamily="34" charset="-122"/>
                <a:cs typeface="+mn-cs"/>
              </a:rPr>
              <a:t>点击输入</a:t>
            </a:r>
            <a:endParaRPr kumimoji="0" lang="en-US" altLang="zh-CN" sz="1500" b="1" i="0" u="none" strike="noStrike" kern="1200" cap="none" spc="0" normalizeH="0" baseline="0" noProof="0" dirty="0">
              <a:ln>
                <a:noFill/>
              </a:ln>
              <a:solidFill>
                <a:srgbClr val="C00002"/>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base" latinLnBrk="0" hangingPunct="1">
              <a:lnSpc>
                <a:spcPct val="150000"/>
              </a:lnSpc>
              <a:spcBef>
                <a:spcPct val="0"/>
              </a:spcBef>
              <a:spcAft>
                <a:spcPct val="0"/>
              </a:spcAft>
              <a:buClrTx/>
              <a:buSzTx/>
              <a:buFontTx/>
              <a:buNone/>
              <a:defRPr/>
            </a:pPr>
            <a:r>
              <a:rPr kumimoji="0" lang="zh-CN" altLang="en-US" sz="1500" b="1" i="0" u="none" strike="noStrike" kern="1200" cap="none" spc="0" normalizeH="0" baseline="0" noProof="0" dirty="0">
                <a:ln>
                  <a:noFill/>
                </a:ln>
                <a:solidFill>
                  <a:srgbClr val="C00002"/>
                </a:solidFill>
                <a:effectLst/>
                <a:uLnTx/>
                <a:uFillTx/>
                <a:latin typeface="微软雅黑" panose="020B0503020204020204" pitchFamily="34" charset="-122"/>
                <a:ea typeface="微软雅黑" panose="020B0503020204020204" pitchFamily="34" charset="-122"/>
                <a:cs typeface="+mn-cs"/>
              </a:rPr>
              <a:t>标题文本</a:t>
            </a:r>
          </a:p>
        </p:txBody>
      </p:sp>
      <p:sp>
        <p:nvSpPr>
          <p:cNvPr id="17" name="TextBox 14"/>
          <p:cNvSpPr txBox="1"/>
          <p:nvPr/>
        </p:nvSpPr>
        <p:spPr>
          <a:xfrm>
            <a:off x="3247907" y="1923678"/>
            <a:ext cx="954107" cy="744050"/>
          </a:xfrm>
          <a:prstGeom prst="rect">
            <a:avLst/>
          </a:prstGeom>
          <a:noFill/>
        </p:spPr>
        <p:txBody>
          <a:bodyPr wrap="none" rtlCol="0">
            <a:spAutoFit/>
          </a:bodyPr>
          <a:lstStyle/>
          <a:p>
            <a:pPr marL="0" marR="0" lvl="0" indent="0" algn="l" defTabSz="914400" rtl="0" eaLnBrk="1" fontAlgn="base" latinLnBrk="0" hangingPunct="1">
              <a:lnSpc>
                <a:spcPct val="150000"/>
              </a:lnSpc>
              <a:spcBef>
                <a:spcPct val="0"/>
              </a:spcBef>
              <a:spcAft>
                <a:spcPct val="0"/>
              </a:spcAft>
              <a:buClrTx/>
              <a:buSzTx/>
              <a:buFontTx/>
              <a:buNone/>
              <a:defRPr/>
            </a:pPr>
            <a:r>
              <a:rPr kumimoji="0" lang="zh-CN" altLang="en-US" sz="1500" b="1" i="0" u="none" strike="noStrike" kern="1200" cap="none" spc="0" normalizeH="0" baseline="0" noProof="0" dirty="0">
                <a:ln>
                  <a:noFill/>
                </a:ln>
                <a:solidFill>
                  <a:srgbClr val="C00002"/>
                </a:solidFill>
                <a:effectLst/>
                <a:uLnTx/>
                <a:uFillTx/>
                <a:latin typeface="微软雅黑" panose="020B0503020204020204" pitchFamily="34" charset="-122"/>
                <a:ea typeface="微软雅黑" panose="020B0503020204020204" pitchFamily="34" charset="-122"/>
                <a:cs typeface="+mn-cs"/>
              </a:rPr>
              <a:t>点击输入</a:t>
            </a:r>
            <a:endParaRPr kumimoji="0" lang="en-US" altLang="zh-CN" sz="1500" b="1" i="0" u="none" strike="noStrike" kern="1200" cap="none" spc="0" normalizeH="0" baseline="0" noProof="0" dirty="0">
              <a:ln>
                <a:noFill/>
              </a:ln>
              <a:solidFill>
                <a:srgbClr val="C00002"/>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base" latinLnBrk="0" hangingPunct="1">
              <a:lnSpc>
                <a:spcPct val="150000"/>
              </a:lnSpc>
              <a:spcBef>
                <a:spcPct val="0"/>
              </a:spcBef>
              <a:spcAft>
                <a:spcPct val="0"/>
              </a:spcAft>
              <a:buClrTx/>
              <a:buSzTx/>
              <a:buFontTx/>
              <a:buNone/>
              <a:defRPr/>
            </a:pPr>
            <a:r>
              <a:rPr kumimoji="0" lang="zh-CN" altLang="en-US" sz="1500" b="1" i="0" u="none" strike="noStrike" kern="1200" cap="none" spc="0" normalizeH="0" baseline="0" noProof="0" dirty="0">
                <a:ln>
                  <a:noFill/>
                </a:ln>
                <a:solidFill>
                  <a:srgbClr val="C00002"/>
                </a:solidFill>
                <a:effectLst/>
                <a:uLnTx/>
                <a:uFillTx/>
                <a:latin typeface="微软雅黑" panose="020B0503020204020204" pitchFamily="34" charset="-122"/>
                <a:ea typeface="微软雅黑" panose="020B0503020204020204" pitchFamily="34" charset="-122"/>
                <a:cs typeface="+mn-cs"/>
              </a:rPr>
              <a:t>标题文本</a:t>
            </a:r>
          </a:p>
        </p:txBody>
      </p:sp>
      <p:sp>
        <p:nvSpPr>
          <p:cNvPr id="18" name="TextBox 15"/>
          <p:cNvSpPr txBox="1"/>
          <p:nvPr/>
        </p:nvSpPr>
        <p:spPr>
          <a:xfrm>
            <a:off x="4893034" y="1923678"/>
            <a:ext cx="954107" cy="744050"/>
          </a:xfrm>
          <a:prstGeom prst="rect">
            <a:avLst/>
          </a:prstGeom>
          <a:noFill/>
        </p:spPr>
        <p:txBody>
          <a:bodyPr wrap="none" rtlCol="0">
            <a:spAutoFit/>
          </a:bodyPr>
          <a:lstStyle/>
          <a:p>
            <a:pPr marL="0" marR="0" lvl="0" indent="0" algn="l" defTabSz="914400" rtl="0" eaLnBrk="1" fontAlgn="base" latinLnBrk="0" hangingPunct="1">
              <a:lnSpc>
                <a:spcPct val="150000"/>
              </a:lnSpc>
              <a:spcBef>
                <a:spcPct val="0"/>
              </a:spcBef>
              <a:spcAft>
                <a:spcPct val="0"/>
              </a:spcAft>
              <a:buClrTx/>
              <a:buSzTx/>
              <a:buFontTx/>
              <a:buNone/>
              <a:defRPr/>
            </a:pPr>
            <a:r>
              <a:rPr kumimoji="0" lang="zh-CN" altLang="en-US" sz="1500" b="1" i="0" u="none" strike="noStrike" kern="1200" cap="none" spc="0" normalizeH="0" baseline="0" noProof="0" dirty="0">
                <a:ln>
                  <a:noFill/>
                </a:ln>
                <a:solidFill>
                  <a:srgbClr val="C00002"/>
                </a:solidFill>
                <a:effectLst/>
                <a:uLnTx/>
                <a:uFillTx/>
                <a:latin typeface="微软雅黑" panose="020B0503020204020204" pitchFamily="34" charset="-122"/>
                <a:ea typeface="微软雅黑" panose="020B0503020204020204" pitchFamily="34" charset="-122"/>
                <a:cs typeface="+mn-cs"/>
              </a:rPr>
              <a:t>点击输入</a:t>
            </a:r>
            <a:endParaRPr kumimoji="0" lang="en-US" altLang="zh-CN" sz="1500" b="1" i="0" u="none" strike="noStrike" kern="1200" cap="none" spc="0" normalizeH="0" baseline="0" noProof="0" dirty="0">
              <a:ln>
                <a:noFill/>
              </a:ln>
              <a:solidFill>
                <a:srgbClr val="C00002"/>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base" latinLnBrk="0" hangingPunct="1">
              <a:lnSpc>
                <a:spcPct val="150000"/>
              </a:lnSpc>
              <a:spcBef>
                <a:spcPct val="0"/>
              </a:spcBef>
              <a:spcAft>
                <a:spcPct val="0"/>
              </a:spcAft>
              <a:buClrTx/>
              <a:buSzTx/>
              <a:buFontTx/>
              <a:buNone/>
              <a:defRPr/>
            </a:pPr>
            <a:r>
              <a:rPr kumimoji="0" lang="zh-CN" altLang="en-US" sz="1500" b="1" i="0" u="none" strike="noStrike" kern="1200" cap="none" spc="0" normalizeH="0" baseline="0" noProof="0" dirty="0">
                <a:ln>
                  <a:noFill/>
                </a:ln>
                <a:solidFill>
                  <a:srgbClr val="C00002"/>
                </a:solidFill>
                <a:effectLst/>
                <a:uLnTx/>
                <a:uFillTx/>
                <a:latin typeface="微软雅黑" panose="020B0503020204020204" pitchFamily="34" charset="-122"/>
                <a:ea typeface="微软雅黑" panose="020B0503020204020204" pitchFamily="34" charset="-122"/>
                <a:cs typeface="+mn-cs"/>
              </a:rPr>
              <a:t>标题文本</a:t>
            </a:r>
          </a:p>
        </p:txBody>
      </p:sp>
      <p:sp>
        <p:nvSpPr>
          <p:cNvPr id="19" name="TextBox 16"/>
          <p:cNvSpPr txBox="1"/>
          <p:nvPr/>
        </p:nvSpPr>
        <p:spPr>
          <a:xfrm>
            <a:off x="6500060" y="1923678"/>
            <a:ext cx="954107" cy="744050"/>
          </a:xfrm>
          <a:prstGeom prst="rect">
            <a:avLst/>
          </a:prstGeom>
          <a:noFill/>
        </p:spPr>
        <p:txBody>
          <a:bodyPr wrap="none" rtlCol="0">
            <a:spAutoFit/>
          </a:bodyPr>
          <a:lstStyle/>
          <a:p>
            <a:pPr marL="0" marR="0" lvl="0" indent="0" algn="l" defTabSz="914400" rtl="0" eaLnBrk="1" fontAlgn="base" latinLnBrk="0" hangingPunct="1">
              <a:lnSpc>
                <a:spcPct val="150000"/>
              </a:lnSpc>
              <a:spcBef>
                <a:spcPct val="0"/>
              </a:spcBef>
              <a:spcAft>
                <a:spcPct val="0"/>
              </a:spcAft>
              <a:buClrTx/>
              <a:buSzTx/>
              <a:buFontTx/>
              <a:buNone/>
              <a:defRPr/>
            </a:pPr>
            <a:r>
              <a:rPr kumimoji="0" lang="zh-CN" altLang="en-US" sz="1500" b="1" i="0" u="none" strike="noStrike" kern="1200" cap="none" spc="0" normalizeH="0" baseline="0" noProof="0" dirty="0">
                <a:ln>
                  <a:noFill/>
                </a:ln>
                <a:solidFill>
                  <a:srgbClr val="C00002"/>
                </a:solidFill>
                <a:effectLst/>
                <a:uLnTx/>
                <a:uFillTx/>
                <a:latin typeface="微软雅黑" panose="020B0503020204020204" pitchFamily="34" charset="-122"/>
                <a:ea typeface="微软雅黑" panose="020B0503020204020204" pitchFamily="34" charset="-122"/>
                <a:cs typeface="+mn-cs"/>
              </a:rPr>
              <a:t>点击输入</a:t>
            </a:r>
            <a:endParaRPr kumimoji="0" lang="en-US" altLang="zh-CN" sz="1500" b="1" i="0" u="none" strike="noStrike" kern="1200" cap="none" spc="0" normalizeH="0" baseline="0" noProof="0" dirty="0">
              <a:ln>
                <a:noFill/>
              </a:ln>
              <a:solidFill>
                <a:srgbClr val="C00002"/>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base" latinLnBrk="0" hangingPunct="1">
              <a:lnSpc>
                <a:spcPct val="150000"/>
              </a:lnSpc>
              <a:spcBef>
                <a:spcPct val="0"/>
              </a:spcBef>
              <a:spcAft>
                <a:spcPct val="0"/>
              </a:spcAft>
              <a:buClrTx/>
              <a:buSzTx/>
              <a:buFontTx/>
              <a:buNone/>
              <a:defRPr/>
            </a:pPr>
            <a:r>
              <a:rPr kumimoji="0" lang="zh-CN" altLang="en-US" sz="1500" b="1" i="0" u="none" strike="noStrike" kern="1200" cap="none" spc="0" normalizeH="0" baseline="0" noProof="0" dirty="0">
                <a:ln>
                  <a:noFill/>
                </a:ln>
                <a:solidFill>
                  <a:srgbClr val="C00002"/>
                </a:solidFill>
                <a:effectLst/>
                <a:uLnTx/>
                <a:uFillTx/>
                <a:latin typeface="微软雅黑" panose="020B0503020204020204" pitchFamily="34" charset="-122"/>
                <a:ea typeface="微软雅黑" panose="020B0503020204020204" pitchFamily="34" charset="-122"/>
                <a:cs typeface="+mn-cs"/>
              </a:rPr>
              <a:t>标题文本</a:t>
            </a:r>
          </a:p>
        </p:txBody>
      </p:sp>
      <p:sp>
        <p:nvSpPr>
          <p:cNvPr id="20" name="TextBox 39"/>
          <p:cNvSpPr txBox="1"/>
          <p:nvPr/>
        </p:nvSpPr>
        <p:spPr>
          <a:xfrm>
            <a:off x="1331640" y="3922778"/>
            <a:ext cx="5848816" cy="434478"/>
          </a:xfrm>
          <a:prstGeom prst="rect">
            <a:avLst/>
          </a:prstGeom>
          <a:noFill/>
        </p:spPr>
        <p:txBody>
          <a:bodyPr wrap="square" lIns="0" tIns="0" rIns="0" bIns="0" rtlCol="0">
            <a:spAutoFit/>
          </a:bodyPr>
          <a:lstStyle/>
          <a:p>
            <a:pPr marL="0" marR="0" lvl="0" indent="0" algn="just" defTabSz="914400" rtl="0" eaLnBrk="1" fontAlgn="base" latinLnBrk="0" hangingPunct="1">
              <a:lnSpc>
                <a:spcPct val="150000"/>
              </a:lnSpc>
              <a:spcBef>
                <a:spcPct val="0"/>
              </a:spcBef>
              <a:spcAft>
                <a:spcPct val="0"/>
              </a:spcAft>
              <a:buClrTx/>
              <a:buSzTx/>
              <a:buFontTx/>
              <a:buNone/>
              <a:defRPr/>
            </a:pPr>
            <a:r>
              <a:rPr kumimoji="0" lang="zh-CN" altLang="en-US" sz="1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点击输入简要文字内容，文字内容需概括精炼，不用多余的文字修饰，言简意赅的说明分项内容。点击输入简要文字内容，文字内容需概括精炼，不用多余的文字修饰，言简意赅的说明分项内容</a:t>
            </a:r>
            <a:r>
              <a:rPr kumimoji="0" lang="en-US" altLang="zh-CN" sz="1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0">
        <p15:prstTrans prst="drape"/>
      </p:transition>
    </mc:Choice>
    <mc:Fallback xmlns="">
      <p:transition spd="slow" advClick="0"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14:presetBounceEnd="40000">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14:bounceEnd="40000">
                                          <p:cBhvr additive="base">
                                            <p:cTn id="7" dur="500" fill="hold"/>
                                            <p:tgtEl>
                                              <p:spTgt spid="4"/>
                                            </p:tgtEl>
                                            <p:attrNameLst>
                                              <p:attrName>ppt_x</p:attrName>
                                            </p:attrNameLst>
                                          </p:cBhvr>
                                          <p:tavLst>
                                            <p:tav tm="0">
                                              <p:val>
                                                <p:strVal val="1+#ppt_w/2"/>
                                              </p:val>
                                            </p:tav>
                                            <p:tav tm="100000">
                                              <p:val>
                                                <p:strVal val="#ppt_x"/>
                                              </p:val>
                                            </p:tav>
                                          </p:tavLst>
                                        </p:anim>
                                        <p:anim calcmode="lin" valueType="num" p14:bounceEnd="40000">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14:presetBounceEnd="40000">
                                      <p:stCondLst>
                                        <p:cond delay="300"/>
                                      </p:stCondLst>
                                      <p:childTnLst>
                                        <p:set>
                                          <p:cBhvr>
                                            <p:cTn id="10" dur="1" fill="hold">
                                              <p:stCondLst>
                                                <p:cond delay="0"/>
                                              </p:stCondLst>
                                            </p:cTn>
                                            <p:tgtEl>
                                              <p:spTgt spid="7"/>
                                            </p:tgtEl>
                                            <p:attrNameLst>
                                              <p:attrName>style.visibility</p:attrName>
                                            </p:attrNameLst>
                                          </p:cBhvr>
                                          <p:to>
                                            <p:strVal val="visible"/>
                                          </p:to>
                                        </p:set>
                                        <p:anim calcmode="lin" valueType="num" p14:bounceEnd="40000">
                                          <p:cBhvr additive="base">
                                            <p:cTn id="11" dur="500" fill="hold"/>
                                            <p:tgtEl>
                                              <p:spTgt spid="7"/>
                                            </p:tgtEl>
                                            <p:attrNameLst>
                                              <p:attrName>ppt_x</p:attrName>
                                            </p:attrNameLst>
                                          </p:cBhvr>
                                          <p:tavLst>
                                            <p:tav tm="0">
                                              <p:val>
                                                <p:strVal val="1+#ppt_w/2"/>
                                              </p:val>
                                            </p:tav>
                                            <p:tav tm="100000">
                                              <p:val>
                                                <p:strVal val="#ppt_x"/>
                                              </p:val>
                                            </p:tav>
                                          </p:tavLst>
                                        </p:anim>
                                        <p:anim calcmode="lin" valueType="num" p14:bounceEnd="40000">
                                          <p:cBhvr additive="base">
                                            <p:cTn id="12" dur="500" fill="hold"/>
                                            <p:tgtEl>
                                              <p:spTgt spid="7"/>
                                            </p:tgtEl>
                                            <p:attrNameLst>
                                              <p:attrName>ppt_y</p:attrName>
                                            </p:attrNameLst>
                                          </p:cBhvr>
                                          <p:tavLst>
                                            <p:tav tm="0">
                                              <p:val>
                                                <p:strVal val="#ppt_y"/>
                                              </p:val>
                                            </p:tav>
                                            <p:tav tm="100000">
                                              <p:val>
                                                <p:strVal val="#ppt_y"/>
                                              </p:val>
                                            </p:tav>
                                          </p:tavLst>
                                        </p:anim>
                                      </p:childTnLst>
                                    </p:cTn>
                                  </p:par>
                                  <p:par>
                                    <p:cTn id="13" presetID="12" presetClass="entr" presetSubtype="8" fill="hold" grpId="0" nodeType="withEffect">
                                      <p:stCondLst>
                                        <p:cond delay="30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500"/>
                                            <p:tgtEl>
                                              <p:spTgt spid="16"/>
                                            </p:tgtEl>
                                            <p:attrNameLst>
                                              <p:attrName>ppt_x</p:attrName>
                                            </p:attrNameLst>
                                          </p:cBhvr>
                                          <p:tavLst>
                                            <p:tav tm="0">
                                              <p:val>
                                                <p:strVal val="#ppt_x-#ppt_w*1.125000"/>
                                              </p:val>
                                            </p:tav>
                                            <p:tav tm="100000">
                                              <p:val>
                                                <p:strVal val="#ppt_x"/>
                                              </p:val>
                                            </p:tav>
                                          </p:tavLst>
                                        </p:anim>
                                        <p:animEffect transition="in" filter="wipe(right)">
                                          <p:cBhvr>
                                            <p:cTn id="16" dur="500"/>
                                            <p:tgtEl>
                                              <p:spTgt spid="16"/>
                                            </p:tgtEl>
                                          </p:cBhvr>
                                        </p:animEffect>
                                      </p:childTnLst>
                                    </p:cTn>
                                  </p:par>
                                  <p:par>
                                    <p:cTn id="17" presetID="2" presetClass="entr" presetSubtype="2" fill="hold" nodeType="withEffect" p14:presetBounceEnd="40000">
                                      <p:stCondLst>
                                        <p:cond delay="600"/>
                                      </p:stCondLst>
                                      <p:childTnLst>
                                        <p:set>
                                          <p:cBhvr>
                                            <p:cTn id="18" dur="1" fill="hold">
                                              <p:stCondLst>
                                                <p:cond delay="0"/>
                                              </p:stCondLst>
                                            </p:cTn>
                                            <p:tgtEl>
                                              <p:spTgt spid="10"/>
                                            </p:tgtEl>
                                            <p:attrNameLst>
                                              <p:attrName>style.visibility</p:attrName>
                                            </p:attrNameLst>
                                          </p:cBhvr>
                                          <p:to>
                                            <p:strVal val="visible"/>
                                          </p:to>
                                        </p:set>
                                        <p:anim calcmode="lin" valueType="num" p14:bounceEnd="40000">
                                          <p:cBhvr additive="base">
                                            <p:cTn id="19" dur="500" fill="hold"/>
                                            <p:tgtEl>
                                              <p:spTgt spid="10"/>
                                            </p:tgtEl>
                                            <p:attrNameLst>
                                              <p:attrName>ppt_x</p:attrName>
                                            </p:attrNameLst>
                                          </p:cBhvr>
                                          <p:tavLst>
                                            <p:tav tm="0">
                                              <p:val>
                                                <p:strVal val="1+#ppt_w/2"/>
                                              </p:val>
                                            </p:tav>
                                            <p:tav tm="100000">
                                              <p:val>
                                                <p:strVal val="#ppt_x"/>
                                              </p:val>
                                            </p:tav>
                                          </p:tavLst>
                                        </p:anim>
                                        <p:anim calcmode="lin" valueType="num" p14:bounceEnd="40000">
                                          <p:cBhvr additive="base">
                                            <p:cTn id="20" dur="500" fill="hold"/>
                                            <p:tgtEl>
                                              <p:spTgt spid="10"/>
                                            </p:tgtEl>
                                            <p:attrNameLst>
                                              <p:attrName>ppt_y</p:attrName>
                                            </p:attrNameLst>
                                          </p:cBhvr>
                                          <p:tavLst>
                                            <p:tav tm="0">
                                              <p:val>
                                                <p:strVal val="#ppt_y"/>
                                              </p:val>
                                            </p:tav>
                                            <p:tav tm="100000">
                                              <p:val>
                                                <p:strVal val="#ppt_y"/>
                                              </p:val>
                                            </p:tav>
                                          </p:tavLst>
                                        </p:anim>
                                      </p:childTnLst>
                                    </p:cTn>
                                  </p:par>
                                  <p:par>
                                    <p:cTn id="21" presetID="12" presetClass="entr" presetSubtype="8" fill="hold" grpId="0" nodeType="withEffect">
                                      <p:stCondLst>
                                        <p:cond delay="60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par>
                                    <p:cTn id="25" presetID="2" presetClass="entr" presetSubtype="2" fill="hold" nodeType="withEffect" p14:presetBounceEnd="40000">
                                      <p:stCondLst>
                                        <p:cond delay="900"/>
                                      </p:stCondLst>
                                      <p:childTnLst>
                                        <p:set>
                                          <p:cBhvr>
                                            <p:cTn id="26" dur="1" fill="hold">
                                              <p:stCondLst>
                                                <p:cond delay="0"/>
                                              </p:stCondLst>
                                            </p:cTn>
                                            <p:tgtEl>
                                              <p:spTgt spid="13"/>
                                            </p:tgtEl>
                                            <p:attrNameLst>
                                              <p:attrName>style.visibility</p:attrName>
                                            </p:attrNameLst>
                                          </p:cBhvr>
                                          <p:to>
                                            <p:strVal val="visible"/>
                                          </p:to>
                                        </p:set>
                                        <p:anim calcmode="lin" valueType="num" p14:bounceEnd="40000">
                                          <p:cBhvr additive="base">
                                            <p:cTn id="27" dur="500" fill="hold"/>
                                            <p:tgtEl>
                                              <p:spTgt spid="13"/>
                                            </p:tgtEl>
                                            <p:attrNameLst>
                                              <p:attrName>ppt_x</p:attrName>
                                            </p:attrNameLst>
                                          </p:cBhvr>
                                          <p:tavLst>
                                            <p:tav tm="0">
                                              <p:val>
                                                <p:strVal val="1+#ppt_w/2"/>
                                              </p:val>
                                            </p:tav>
                                            <p:tav tm="100000">
                                              <p:val>
                                                <p:strVal val="#ppt_x"/>
                                              </p:val>
                                            </p:tav>
                                          </p:tavLst>
                                        </p:anim>
                                        <p:anim calcmode="lin" valueType="num" p14:bounceEnd="40000">
                                          <p:cBhvr additive="base">
                                            <p:cTn id="28" dur="500" fill="hold"/>
                                            <p:tgtEl>
                                              <p:spTgt spid="13"/>
                                            </p:tgtEl>
                                            <p:attrNameLst>
                                              <p:attrName>ppt_y</p:attrName>
                                            </p:attrNameLst>
                                          </p:cBhvr>
                                          <p:tavLst>
                                            <p:tav tm="0">
                                              <p:val>
                                                <p:strVal val="#ppt_y"/>
                                              </p:val>
                                            </p:tav>
                                            <p:tav tm="100000">
                                              <p:val>
                                                <p:strVal val="#ppt_y"/>
                                              </p:val>
                                            </p:tav>
                                          </p:tavLst>
                                        </p:anim>
                                      </p:childTnLst>
                                    </p:cTn>
                                  </p:par>
                                  <p:par>
                                    <p:cTn id="29" presetID="12" presetClass="entr" presetSubtype="8" fill="hold" grpId="0" nodeType="withEffect">
                                      <p:stCondLst>
                                        <p:cond delay="900"/>
                                      </p:stCondLst>
                                      <p:childTnLst>
                                        <p:set>
                                          <p:cBhvr>
                                            <p:cTn id="30" dur="1" fill="hold">
                                              <p:stCondLst>
                                                <p:cond delay="0"/>
                                              </p:stCondLst>
                                            </p:cTn>
                                            <p:tgtEl>
                                              <p:spTgt spid="18"/>
                                            </p:tgtEl>
                                            <p:attrNameLst>
                                              <p:attrName>style.visibility</p:attrName>
                                            </p:attrNameLst>
                                          </p:cBhvr>
                                          <p:to>
                                            <p:strVal val="visible"/>
                                          </p:to>
                                        </p:set>
                                        <p:anim calcmode="lin" valueType="num">
                                          <p:cBhvr additive="base">
                                            <p:cTn id="31" dur="500"/>
                                            <p:tgtEl>
                                              <p:spTgt spid="18"/>
                                            </p:tgtEl>
                                            <p:attrNameLst>
                                              <p:attrName>ppt_x</p:attrName>
                                            </p:attrNameLst>
                                          </p:cBhvr>
                                          <p:tavLst>
                                            <p:tav tm="0">
                                              <p:val>
                                                <p:strVal val="#ppt_x-#ppt_w*1.125000"/>
                                              </p:val>
                                            </p:tav>
                                            <p:tav tm="100000">
                                              <p:val>
                                                <p:strVal val="#ppt_x"/>
                                              </p:val>
                                            </p:tav>
                                          </p:tavLst>
                                        </p:anim>
                                        <p:animEffect transition="in" filter="wipe(right)">
                                          <p:cBhvr>
                                            <p:cTn id="32" dur="500"/>
                                            <p:tgtEl>
                                              <p:spTgt spid="18"/>
                                            </p:tgtEl>
                                          </p:cBhvr>
                                        </p:animEffect>
                                      </p:childTnLst>
                                    </p:cTn>
                                  </p:par>
                                  <p:par>
                                    <p:cTn id="33" presetID="12" presetClass="entr" presetSubtype="8" fill="hold" grpId="0" nodeType="withEffect">
                                      <p:stCondLst>
                                        <p:cond delay="1200"/>
                                      </p:stCondLst>
                                      <p:childTnLst>
                                        <p:set>
                                          <p:cBhvr>
                                            <p:cTn id="34" dur="1" fill="hold">
                                              <p:stCondLst>
                                                <p:cond delay="0"/>
                                              </p:stCondLst>
                                            </p:cTn>
                                            <p:tgtEl>
                                              <p:spTgt spid="19"/>
                                            </p:tgtEl>
                                            <p:attrNameLst>
                                              <p:attrName>style.visibility</p:attrName>
                                            </p:attrNameLst>
                                          </p:cBhvr>
                                          <p:to>
                                            <p:strVal val="visible"/>
                                          </p:to>
                                        </p:set>
                                        <p:anim calcmode="lin" valueType="num">
                                          <p:cBhvr additive="base">
                                            <p:cTn id="35" dur="500"/>
                                            <p:tgtEl>
                                              <p:spTgt spid="19"/>
                                            </p:tgtEl>
                                            <p:attrNameLst>
                                              <p:attrName>ppt_x</p:attrName>
                                            </p:attrNameLst>
                                          </p:cBhvr>
                                          <p:tavLst>
                                            <p:tav tm="0">
                                              <p:val>
                                                <p:strVal val="#ppt_x-#ppt_w*1.125000"/>
                                              </p:val>
                                            </p:tav>
                                            <p:tav tm="100000">
                                              <p:val>
                                                <p:strVal val="#ppt_x"/>
                                              </p:val>
                                            </p:tav>
                                          </p:tavLst>
                                        </p:anim>
                                        <p:animEffect transition="in" filter="wipe(right)">
                                          <p:cBhvr>
                                            <p:cTn id="36" dur="500"/>
                                            <p:tgtEl>
                                              <p:spTgt spid="19"/>
                                            </p:tgtEl>
                                          </p:cBhvr>
                                        </p:animEffect>
                                      </p:childTnLst>
                                    </p:cTn>
                                  </p:par>
                                </p:childTnLst>
                              </p:cTn>
                            </p:par>
                            <p:par>
                              <p:cTn id="37" fill="hold">
                                <p:stCondLst>
                                  <p:cond delay="500"/>
                                </p:stCondLst>
                                <p:childTnLst>
                                  <p:par>
                                    <p:cTn id="38" presetID="16" presetClass="entr" presetSubtype="21" fill="hold" grpId="0"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barn(inVertical)">
                                          <p:cBhvr>
                                            <p:cTn id="4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30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1+#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par>
                                    <p:cTn id="13" presetID="12" presetClass="entr" presetSubtype="8" fill="hold" grpId="0" nodeType="withEffect">
                                      <p:stCondLst>
                                        <p:cond delay="30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500"/>
                                            <p:tgtEl>
                                              <p:spTgt spid="16"/>
                                            </p:tgtEl>
                                            <p:attrNameLst>
                                              <p:attrName>ppt_x</p:attrName>
                                            </p:attrNameLst>
                                          </p:cBhvr>
                                          <p:tavLst>
                                            <p:tav tm="0">
                                              <p:val>
                                                <p:strVal val="#ppt_x-#ppt_w*1.125000"/>
                                              </p:val>
                                            </p:tav>
                                            <p:tav tm="100000">
                                              <p:val>
                                                <p:strVal val="#ppt_x"/>
                                              </p:val>
                                            </p:tav>
                                          </p:tavLst>
                                        </p:anim>
                                        <p:animEffect transition="in" filter="wipe(right)">
                                          <p:cBhvr>
                                            <p:cTn id="16" dur="500"/>
                                            <p:tgtEl>
                                              <p:spTgt spid="16"/>
                                            </p:tgtEl>
                                          </p:cBhvr>
                                        </p:animEffect>
                                      </p:childTnLst>
                                    </p:cTn>
                                  </p:par>
                                  <p:par>
                                    <p:cTn id="17" presetID="2" presetClass="entr" presetSubtype="2" fill="hold" nodeType="withEffect">
                                      <p:stCondLst>
                                        <p:cond delay="60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1+#ppt_w/2"/>
                                              </p:val>
                                            </p:tav>
                                            <p:tav tm="100000">
                                              <p:val>
                                                <p:strVal val="#ppt_x"/>
                                              </p:val>
                                            </p:tav>
                                          </p:tavLst>
                                        </p:anim>
                                        <p:anim calcmode="lin" valueType="num">
                                          <p:cBhvr additive="base">
                                            <p:cTn id="20" dur="500" fill="hold"/>
                                            <p:tgtEl>
                                              <p:spTgt spid="10"/>
                                            </p:tgtEl>
                                            <p:attrNameLst>
                                              <p:attrName>ppt_y</p:attrName>
                                            </p:attrNameLst>
                                          </p:cBhvr>
                                          <p:tavLst>
                                            <p:tav tm="0">
                                              <p:val>
                                                <p:strVal val="#ppt_y"/>
                                              </p:val>
                                            </p:tav>
                                            <p:tav tm="100000">
                                              <p:val>
                                                <p:strVal val="#ppt_y"/>
                                              </p:val>
                                            </p:tav>
                                          </p:tavLst>
                                        </p:anim>
                                      </p:childTnLst>
                                    </p:cTn>
                                  </p:par>
                                  <p:par>
                                    <p:cTn id="21" presetID="12" presetClass="entr" presetSubtype="8" fill="hold" grpId="0" nodeType="withEffect">
                                      <p:stCondLst>
                                        <p:cond delay="60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par>
                                    <p:cTn id="25" presetID="2" presetClass="entr" presetSubtype="2" fill="hold" nodeType="withEffect">
                                      <p:stCondLst>
                                        <p:cond delay="90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1+#ppt_w/2"/>
                                              </p:val>
                                            </p:tav>
                                            <p:tav tm="100000">
                                              <p:val>
                                                <p:strVal val="#ppt_x"/>
                                              </p:val>
                                            </p:tav>
                                          </p:tavLst>
                                        </p:anim>
                                        <p:anim calcmode="lin" valueType="num">
                                          <p:cBhvr additive="base">
                                            <p:cTn id="28" dur="500" fill="hold"/>
                                            <p:tgtEl>
                                              <p:spTgt spid="13"/>
                                            </p:tgtEl>
                                            <p:attrNameLst>
                                              <p:attrName>ppt_y</p:attrName>
                                            </p:attrNameLst>
                                          </p:cBhvr>
                                          <p:tavLst>
                                            <p:tav tm="0">
                                              <p:val>
                                                <p:strVal val="#ppt_y"/>
                                              </p:val>
                                            </p:tav>
                                            <p:tav tm="100000">
                                              <p:val>
                                                <p:strVal val="#ppt_y"/>
                                              </p:val>
                                            </p:tav>
                                          </p:tavLst>
                                        </p:anim>
                                      </p:childTnLst>
                                    </p:cTn>
                                  </p:par>
                                  <p:par>
                                    <p:cTn id="29" presetID="12" presetClass="entr" presetSubtype="8" fill="hold" grpId="0" nodeType="withEffect">
                                      <p:stCondLst>
                                        <p:cond delay="900"/>
                                      </p:stCondLst>
                                      <p:childTnLst>
                                        <p:set>
                                          <p:cBhvr>
                                            <p:cTn id="30" dur="1" fill="hold">
                                              <p:stCondLst>
                                                <p:cond delay="0"/>
                                              </p:stCondLst>
                                            </p:cTn>
                                            <p:tgtEl>
                                              <p:spTgt spid="18"/>
                                            </p:tgtEl>
                                            <p:attrNameLst>
                                              <p:attrName>style.visibility</p:attrName>
                                            </p:attrNameLst>
                                          </p:cBhvr>
                                          <p:to>
                                            <p:strVal val="visible"/>
                                          </p:to>
                                        </p:set>
                                        <p:anim calcmode="lin" valueType="num">
                                          <p:cBhvr additive="base">
                                            <p:cTn id="31" dur="500"/>
                                            <p:tgtEl>
                                              <p:spTgt spid="18"/>
                                            </p:tgtEl>
                                            <p:attrNameLst>
                                              <p:attrName>ppt_x</p:attrName>
                                            </p:attrNameLst>
                                          </p:cBhvr>
                                          <p:tavLst>
                                            <p:tav tm="0">
                                              <p:val>
                                                <p:strVal val="#ppt_x-#ppt_w*1.125000"/>
                                              </p:val>
                                            </p:tav>
                                            <p:tav tm="100000">
                                              <p:val>
                                                <p:strVal val="#ppt_x"/>
                                              </p:val>
                                            </p:tav>
                                          </p:tavLst>
                                        </p:anim>
                                        <p:animEffect transition="in" filter="wipe(right)">
                                          <p:cBhvr>
                                            <p:cTn id="32" dur="500"/>
                                            <p:tgtEl>
                                              <p:spTgt spid="18"/>
                                            </p:tgtEl>
                                          </p:cBhvr>
                                        </p:animEffect>
                                      </p:childTnLst>
                                    </p:cTn>
                                  </p:par>
                                  <p:par>
                                    <p:cTn id="33" presetID="12" presetClass="entr" presetSubtype="8" fill="hold" grpId="0" nodeType="withEffect">
                                      <p:stCondLst>
                                        <p:cond delay="1200"/>
                                      </p:stCondLst>
                                      <p:childTnLst>
                                        <p:set>
                                          <p:cBhvr>
                                            <p:cTn id="34" dur="1" fill="hold">
                                              <p:stCondLst>
                                                <p:cond delay="0"/>
                                              </p:stCondLst>
                                            </p:cTn>
                                            <p:tgtEl>
                                              <p:spTgt spid="19"/>
                                            </p:tgtEl>
                                            <p:attrNameLst>
                                              <p:attrName>style.visibility</p:attrName>
                                            </p:attrNameLst>
                                          </p:cBhvr>
                                          <p:to>
                                            <p:strVal val="visible"/>
                                          </p:to>
                                        </p:set>
                                        <p:anim calcmode="lin" valueType="num">
                                          <p:cBhvr additive="base">
                                            <p:cTn id="35" dur="500"/>
                                            <p:tgtEl>
                                              <p:spTgt spid="19"/>
                                            </p:tgtEl>
                                            <p:attrNameLst>
                                              <p:attrName>ppt_x</p:attrName>
                                            </p:attrNameLst>
                                          </p:cBhvr>
                                          <p:tavLst>
                                            <p:tav tm="0">
                                              <p:val>
                                                <p:strVal val="#ppt_x-#ppt_w*1.125000"/>
                                              </p:val>
                                            </p:tav>
                                            <p:tav tm="100000">
                                              <p:val>
                                                <p:strVal val="#ppt_x"/>
                                              </p:val>
                                            </p:tav>
                                          </p:tavLst>
                                        </p:anim>
                                        <p:animEffect transition="in" filter="wipe(right)">
                                          <p:cBhvr>
                                            <p:cTn id="36" dur="500"/>
                                            <p:tgtEl>
                                              <p:spTgt spid="19"/>
                                            </p:tgtEl>
                                          </p:cBhvr>
                                        </p:animEffect>
                                      </p:childTnLst>
                                    </p:cTn>
                                  </p:par>
                                </p:childTnLst>
                              </p:cTn>
                            </p:par>
                            <p:par>
                              <p:cTn id="37" fill="hold">
                                <p:stCondLst>
                                  <p:cond delay="500"/>
                                </p:stCondLst>
                                <p:childTnLst>
                                  <p:par>
                                    <p:cTn id="38" presetID="16" presetClass="entr" presetSubtype="21" fill="hold" grpId="0"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barn(inVertical)">
                                          <p:cBhvr>
                                            <p:cTn id="4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Lst>
      </p:timing>
    </mc:Fallback>
  </mc:AlternateContent>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2">
      <a:majorFont>
        <a:latin typeface="等线 Light"/>
        <a:ea typeface="微软雅黑"/>
        <a:cs typeface=""/>
      </a:majorFont>
      <a:minorFont>
        <a:latin typeface="等线"/>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自定义 276">
      <a:dk1>
        <a:sysClr val="windowText" lastClr="000000"/>
      </a:dk1>
      <a:lt1>
        <a:sysClr val="window" lastClr="FFFFFF"/>
      </a:lt1>
      <a:dk2>
        <a:srgbClr val="7F7F7F"/>
      </a:dk2>
      <a:lt2>
        <a:srgbClr val="7F7F7F"/>
      </a:lt2>
      <a:accent1>
        <a:srgbClr val="C00002"/>
      </a:accent1>
      <a:accent2>
        <a:srgbClr val="C00002"/>
      </a:accent2>
      <a:accent3>
        <a:srgbClr val="C00002"/>
      </a:accent3>
      <a:accent4>
        <a:srgbClr val="C00002"/>
      </a:accent4>
      <a:accent5>
        <a:srgbClr val="808080"/>
      </a:accent5>
      <a:accent6>
        <a:srgbClr val="808080"/>
      </a:accent6>
      <a:hlink>
        <a:srgbClr val="FFFFFF"/>
      </a:hlink>
      <a:folHlink>
        <a:srgbClr val="FFFFFF"/>
      </a:folHlink>
    </a:clrScheme>
    <a:fontScheme name="自定义 1">
      <a:majorFont>
        <a:latin typeface="Calibri"/>
        <a:ea typeface="微软雅黑"/>
        <a:cs typeface=""/>
      </a:majorFont>
      <a:minorFont>
        <a:latin typeface="Calibri"/>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lIns="0" tIns="0" rIns="0" bIns="0" rtlCol="0">
        <a:spAutoFit/>
      </a:bodyPr>
      <a:lstStyle>
        <a:defPPr>
          <a:defRPr sz="1600" b="1" dirty="0" smtClean="0">
            <a:solidFill>
              <a:schemeClr val="accent6"/>
            </a:solidFill>
            <a:latin typeface="微软雅黑" panose="020B0503020204020204" pitchFamily="34" charset="-122"/>
            <a:ea typeface="微软雅黑" panose="020B0503020204020204" pitchFamily="34" charset="-122"/>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1858</Words>
  <Application>Microsoft Office PowerPoint</Application>
  <PresentationFormat>全屏显示(16:9)</PresentationFormat>
  <Paragraphs>285</Paragraphs>
  <Slides>27</Slides>
  <Notes>24</Notes>
  <HiddenSlides>0</HiddenSlides>
  <MMClips>0</MMClips>
  <ScaleCrop>false</ScaleCrop>
  <HeadingPairs>
    <vt:vector size="6" baseType="variant">
      <vt:variant>
        <vt:lpstr>已用的字体</vt:lpstr>
      </vt:variant>
      <vt:variant>
        <vt:i4>5</vt:i4>
      </vt:variant>
      <vt:variant>
        <vt:lpstr>主题</vt:lpstr>
      </vt:variant>
      <vt:variant>
        <vt:i4>2</vt:i4>
      </vt:variant>
      <vt:variant>
        <vt:lpstr>幻灯片标题</vt:lpstr>
      </vt:variant>
      <vt:variant>
        <vt:i4>27</vt:i4>
      </vt:variant>
    </vt:vector>
  </HeadingPairs>
  <TitlesOfParts>
    <vt:vector size="34" baseType="lpstr">
      <vt:lpstr>等线</vt:lpstr>
      <vt:lpstr>等线 Light</vt:lpstr>
      <vt:lpstr>微软雅黑</vt:lpstr>
      <vt:lpstr>Arial</vt:lpstr>
      <vt:lpstr>Calibri</vt:lpstr>
      <vt:lpstr>Office 主题​​</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天 下</cp:lastModifiedBy>
  <cp:revision>15</cp:revision>
  <dcterms:created xsi:type="dcterms:W3CDTF">2016-12-25T02:27:00Z</dcterms:created>
  <dcterms:modified xsi:type="dcterms:W3CDTF">2021-01-05T07:40:50Z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2052-11.1.0.9513</vt:lpwstr>
  </property>
</Properties>
</file>