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0"/>
  </p:notesMasterIdLst>
  <p:sldIdLst>
    <p:sldId id="256" r:id="rId3"/>
    <p:sldId id="293" r:id="rId4"/>
    <p:sldId id="294" r:id="rId5"/>
    <p:sldId id="295" r:id="rId6"/>
    <p:sldId id="296" r:id="rId7"/>
    <p:sldId id="297" r:id="rId8"/>
    <p:sldId id="298" r:id="rId9"/>
    <p:sldId id="299" r:id="rId10"/>
    <p:sldId id="318" r:id="rId11"/>
    <p:sldId id="301" r:id="rId12"/>
    <p:sldId id="302" r:id="rId13"/>
    <p:sldId id="303" r:id="rId14"/>
    <p:sldId id="304" r:id="rId15"/>
    <p:sldId id="305" r:id="rId16"/>
    <p:sldId id="319" r:id="rId17"/>
    <p:sldId id="307" r:id="rId18"/>
    <p:sldId id="308" r:id="rId19"/>
    <p:sldId id="309" r:id="rId20"/>
    <p:sldId id="310" r:id="rId21"/>
    <p:sldId id="311" r:id="rId22"/>
    <p:sldId id="320" r:id="rId23"/>
    <p:sldId id="313" r:id="rId24"/>
    <p:sldId id="314" r:id="rId25"/>
    <p:sldId id="315" r:id="rId26"/>
    <p:sldId id="316" r:id="rId27"/>
    <p:sldId id="317" r:id="rId28"/>
    <p:sldId id="292" r:id="rId2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5B6"/>
    <a:srgbClr val="ED7D31"/>
    <a:srgbClr val="24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0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56034-B8DE-4684-B613-635CA5CFFCD1}"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DDE67D-8A03-4A08-875B-289C77BE10F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0B1FB53-074E-453F-8BCF-006D7CFC3CA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CDDE67D-8A03-4A08-875B-289C77BE10FD}" type="slidenum">
              <a:rPr lang="zh-CN" altLang="en-US" smtClean="0"/>
              <a:t>27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C5BCFD88-BCFC-4591-8BD1-B023B47A0F10}"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7</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9288EACC-3148-4639-B8F8-DA7D85113A1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等腰三角形 6"/>
          <p:cNvSpPr/>
          <p:nvPr userDrawn="1"/>
        </p:nvSpPr>
        <p:spPr>
          <a:xfrm rot="5400000">
            <a:off x="359725" y="221945"/>
            <a:ext cx="298959" cy="286359"/>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ED7D31"/>
              </a:solidFill>
            </a:endParaRPr>
          </a:p>
        </p:txBody>
      </p:sp>
      <p:sp>
        <p:nvSpPr>
          <p:cNvPr id="8" name="TextBox 7"/>
          <p:cNvSpPr txBox="1"/>
          <p:nvPr userDrawn="1"/>
        </p:nvSpPr>
        <p:spPr>
          <a:xfrm>
            <a:off x="652383" y="182205"/>
            <a:ext cx="3647152" cy="369332"/>
          </a:xfrm>
          <a:prstGeom prst="rect">
            <a:avLst/>
          </a:prstGeom>
          <a:noFill/>
        </p:spPr>
        <p:txBody>
          <a:bodyPr wrap="none" rtlCol="0">
            <a:spAutoFit/>
          </a:bodyPr>
          <a:lstStyle/>
          <a:p>
            <a:r>
              <a:rPr lang="zh-CN" altLang="en-US" sz="1800" dirty="0">
                <a:solidFill>
                  <a:schemeClr val="bg1"/>
                </a:solidFill>
              </a:rPr>
              <a:t>单击此处在视图母版里面更改文字</a:t>
            </a:r>
          </a:p>
        </p:txBody>
      </p:sp>
      <p:sp>
        <p:nvSpPr>
          <p:cNvPr id="2" name="矩形 1"/>
          <p:cNvSpPr/>
          <p:nvPr userDrawn="1"/>
        </p:nvSpPr>
        <p:spPr>
          <a:xfrm>
            <a:off x="143508" y="592996"/>
            <a:ext cx="8856984" cy="4376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7376" y="136803"/>
            <a:ext cx="2043117" cy="8339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b="48600"/>
          <a:stretch>
            <a:fillRect/>
          </a:stretch>
        </p:blipFill>
        <p:spPr>
          <a:xfrm>
            <a:off x="0" y="0"/>
            <a:ext cx="9144000" cy="2643758"/>
          </a:xfrm>
          <a:prstGeom prst="rect">
            <a:avLst/>
          </a:prstGeom>
        </p:spPr>
      </p:pic>
      <p:sp>
        <p:nvSpPr>
          <p:cNvPr id="8" name="矩形 7"/>
          <p:cNvSpPr/>
          <p:nvPr userDrawn="1"/>
        </p:nvSpPr>
        <p:spPr>
          <a:xfrm>
            <a:off x="-27062" y="596900"/>
            <a:ext cx="9171062" cy="4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文本框 9"/>
          <p:cNvSpPr txBox="1"/>
          <p:nvPr userDrawn="1"/>
        </p:nvSpPr>
        <p:spPr>
          <a:xfrm>
            <a:off x="303897" y="88901"/>
            <a:ext cx="3775393" cy="52322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单击此处添加文字标题</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0352" y="0"/>
            <a:ext cx="1152128" cy="522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917DE41E-BF40-4BAF-99D3-420F55510F06}"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F0EA3706-336D-434F-B229-F821C503BD85}"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3.xml"/><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3418" y="348950"/>
            <a:ext cx="2380695" cy="1193853"/>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232016" y="571528"/>
            <a:ext cx="835929" cy="419195"/>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39553" y="267495"/>
            <a:ext cx="347729" cy="174377"/>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5" y="858931"/>
            <a:ext cx="2043117" cy="926660"/>
          </a:xfrm>
          <a:prstGeom prst="rect">
            <a:avLst/>
          </a:prstGeom>
        </p:spPr>
      </p:pic>
      <p:sp>
        <p:nvSpPr>
          <p:cNvPr id="10" name="文本框 9"/>
          <p:cNvSpPr txBox="1"/>
          <p:nvPr/>
        </p:nvSpPr>
        <p:spPr>
          <a:xfrm>
            <a:off x="2937481" y="1895412"/>
            <a:ext cx="5695790" cy="646331"/>
          </a:xfrm>
          <a:prstGeom prst="rect">
            <a:avLst/>
          </a:prstGeom>
          <a:noFill/>
        </p:spPr>
        <p:txBody>
          <a:bodyPr wrap="none" rtlCol="0">
            <a:spAutoFit/>
          </a:bodyPr>
          <a:lstStyle/>
          <a:p>
            <a:r>
              <a:rPr lang="zh-CN" altLang="en-US" sz="3600" b="1" dirty="0">
                <a:solidFill>
                  <a:schemeClr val="bg1"/>
                </a:solidFill>
                <a:latin typeface="+mj-ea"/>
                <a:ea typeface="+mj-ea"/>
              </a:rPr>
              <a:t>空军任务执行演习</a:t>
            </a:r>
            <a:r>
              <a:rPr lang="en-US" altLang="zh-CN" sz="3600" b="1" dirty="0">
                <a:solidFill>
                  <a:schemeClr val="bg1"/>
                </a:solidFill>
                <a:latin typeface="+mj-ea"/>
                <a:ea typeface="+mj-ea"/>
              </a:rPr>
              <a:t>PPT</a:t>
            </a:r>
            <a:r>
              <a:rPr lang="zh-CN" altLang="en-US" sz="3600" b="1" dirty="0">
                <a:solidFill>
                  <a:schemeClr val="bg1"/>
                </a:solidFill>
                <a:latin typeface="+mj-ea"/>
                <a:ea typeface="+mj-ea"/>
              </a:rPr>
              <a:t>模板</a:t>
            </a:r>
          </a:p>
        </p:txBody>
      </p:sp>
      <p:sp>
        <p:nvSpPr>
          <p:cNvPr id="11" name="文本框 10"/>
          <p:cNvSpPr txBox="1"/>
          <p:nvPr/>
        </p:nvSpPr>
        <p:spPr>
          <a:xfrm>
            <a:off x="3822340" y="2541743"/>
            <a:ext cx="3926075" cy="461665"/>
          </a:xfrm>
          <a:prstGeom prst="rect">
            <a:avLst/>
          </a:prstGeom>
          <a:noFill/>
        </p:spPr>
        <p:txBody>
          <a:bodyPr wrap="none" rtlCol="0">
            <a:spAutoFit/>
          </a:bodyPr>
          <a:lstStyle/>
          <a:p>
            <a:r>
              <a:rPr lang="en-US" altLang="zh-CN" sz="2400" dirty="0">
                <a:solidFill>
                  <a:schemeClr val="bg1"/>
                </a:solidFill>
                <a:latin typeface="+mj-ea"/>
                <a:ea typeface="+mj-ea"/>
              </a:rPr>
              <a:t>—</a:t>
            </a:r>
            <a:r>
              <a:rPr lang="zh-CN" altLang="en-US" sz="2400" dirty="0">
                <a:solidFill>
                  <a:schemeClr val="bg1"/>
                </a:solidFill>
                <a:latin typeface="+mj-ea"/>
                <a:ea typeface="+mj-ea"/>
              </a:rPr>
              <a:t>空军飞行例行军事演习</a:t>
            </a:r>
            <a:r>
              <a:rPr lang="en-US" altLang="zh-CN" sz="2400" dirty="0">
                <a:solidFill>
                  <a:schemeClr val="bg1"/>
                </a:solidFill>
                <a:latin typeface="+mj-ea"/>
              </a:rPr>
              <a:t>—</a:t>
            </a:r>
            <a:endParaRPr lang="zh-CN" altLang="en-US" sz="2400" dirty="0">
              <a:solidFill>
                <a:schemeClr val="bg1"/>
              </a:solidFill>
              <a:latin typeface="+mj-ea"/>
              <a:ea typeface="+mj-ea"/>
            </a:endParaRPr>
          </a:p>
        </p:txBody>
      </p:sp>
      <p:pic>
        <p:nvPicPr>
          <p:cNvPr id="17" name="Freeflight - 纯音乐版">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1692696" y="-895350"/>
            <a:ext cx="609600" cy="609600"/>
          </a:xfrm>
          <a:prstGeom prst="rect">
            <a:avLst/>
          </a:prstGeom>
        </p:spPr>
      </p:pic>
      <p:pic>
        <p:nvPicPr>
          <p:cNvPr id="5" name="图片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1988346"/>
            <a:ext cx="3927797" cy="3190829"/>
          </a:xfrm>
          <a:prstGeom prst="rect">
            <a:avLst/>
          </a:prstGeom>
        </p:spPr>
      </p:pic>
      <p:pic>
        <p:nvPicPr>
          <p:cNvPr id="12"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00192" y="3718500"/>
            <a:ext cx="2543912" cy="1437310"/>
          </a:xfrm>
          <a:prstGeom prst="rect">
            <a:avLst/>
          </a:prstGeom>
        </p:spPr>
      </p:pic>
      <p:pic>
        <p:nvPicPr>
          <p:cNvPr id="13" name="图片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3069681" y="4157314"/>
            <a:ext cx="6074318" cy="1042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7"/>
                                        </p:tgtEl>
                                      </p:cBhvr>
                                    </p:cmd>
                                  </p:childTnLst>
                                </p:cTn>
                              </p:par>
                              <p:par>
                                <p:cTn id="7" presetID="22" presetClass="entr" presetSubtype="2"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right)">
                                      <p:cBhvr>
                                        <p:cTn id="9" dur="1000"/>
                                        <p:tgtEl>
                                          <p:spTgt spid="13"/>
                                        </p:tgtEl>
                                      </p:cBhvr>
                                    </p:animEffect>
                                  </p:childTnLst>
                                </p:cTn>
                              </p:par>
                            </p:childTnLst>
                          </p:cTn>
                        </p:par>
                        <p:par>
                          <p:cTn id="10" fill="hold">
                            <p:stCondLst>
                              <p:cond delay="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12"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1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17" presetClass="entr" presetSubtype="1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strVal val="#ppt_h"/>
                                          </p:val>
                                        </p:tav>
                                        <p:tav tm="100000">
                                          <p:val>
                                            <p:strVal val="#ppt_h"/>
                                          </p:val>
                                        </p:tav>
                                      </p:tavLst>
                                    </p:anim>
                                  </p:childTnLst>
                                </p:cTn>
                              </p:par>
                            </p:childTnLst>
                          </p:cTn>
                        </p:par>
                        <p:par>
                          <p:cTn id="42" fill="hold">
                            <p:stCondLst>
                              <p:cond delay="5000"/>
                            </p:stCondLst>
                            <p:childTnLst>
                              <p:par>
                                <p:cTn id="43" presetID="12" presetClass="entr" presetSubtype="4" fill="hold" grpId="0" nodeType="afterEffect">
                                  <p:stCondLst>
                                    <p:cond delay="0"/>
                                  </p:stCondLst>
                                  <p:iterate type="lt">
                                    <p:tmPct val="17000"/>
                                  </p:iterate>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p:tgtEl>
                                          <p:spTgt spid="10"/>
                                        </p:tgtEl>
                                        <p:attrNameLst>
                                          <p:attrName>ppt_y</p:attrName>
                                        </p:attrNameLst>
                                      </p:cBhvr>
                                      <p:tavLst>
                                        <p:tav tm="0">
                                          <p:val>
                                            <p:strVal val="#ppt_y+#ppt_h*1.125000"/>
                                          </p:val>
                                        </p:tav>
                                        <p:tav tm="100000">
                                          <p:val>
                                            <p:strVal val="#ppt_y"/>
                                          </p:val>
                                        </p:tav>
                                      </p:tavLst>
                                    </p:anim>
                                    <p:animEffect transition="in" filter="wipe(up)">
                                      <p:cBhvr>
                                        <p:cTn id="46" dur="500"/>
                                        <p:tgtEl>
                                          <p:spTgt spid="10"/>
                                        </p:tgtEl>
                                      </p:cBhvr>
                                    </p:animEffect>
                                  </p:childTnLst>
                                </p:cTn>
                              </p:par>
                            </p:childTnLst>
                          </p:cTn>
                        </p:par>
                        <p:par>
                          <p:cTn id="47" fill="hold">
                            <p:stCondLst>
                              <p:cond delay="6519"/>
                            </p:stCondLst>
                            <p:childTnLst>
                              <p:par>
                                <p:cTn id="48" presetID="16" presetClass="entr" presetSubtype="21"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1" fill="hold" display="0">
                  <p:stCondLst>
                    <p:cond delay="indefinite"/>
                  </p:stCondLst>
                  <p:endCondLst>
                    <p:cond evt="onStopAudio" delay="0">
                      <p:tgtEl>
                        <p:sldTgt/>
                      </p:tgtEl>
                    </p:cond>
                  </p:endCondLst>
                </p:cTn>
                <p:tgtEl>
                  <p:spTgt spid="17"/>
                </p:tgtEl>
              </p:cMediaNode>
            </p:audio>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4"/>
          <p:cNvGrpSpPr/>
          <p:nvPr/>
        </p:nvGrpSpPr>
        <p:grpSpPr>
          <a:xfrm>
            <a:off x="3277787" y="2152735"/>
            <a:ext cx="1397583" cy="1397583"/>
            <a:chOff x="4491587" y="2586427"/>
            <a:chExt cx="1735787" cy="1735787"/>
          </a:xfrm>
          <a:scene3d>
            <a:camera prst="perspectiveContrastingRightFacing"/>
            <a:lightRig rig="threePt" dir="t"/>
          </a:scene3d>
        </p:grpSpPr>
        <p:grpSp>
          <p:nvGrpSpPr>
            <p:cNvPr id="5" name="组合 25"/>
            <p:cNvGrpSpPr/>
            <p:nvPr/>
          </p:nvGrpSpPr>
          <p:grpSpPr>
            <a:xfrm flipH="1">
              <a:off x="4491587" y="2586427"/>
              <a:ext cx="1735787" cy="1735787"/>
              <a:chOff x="1187624" y="4077072"/>
              <a:chExt cx="1728192" cy="1728192"/>
            </a:xfrm>
            <a:effectLst>
              <a:outerShdw blurRad="50800" dist="38100" dir="2700000" algn="tl" rotWithShape="0">
                <a:prstClr val="black">
                  <a:alpha val="40000"/>
                </a:prstClr>
              </a:outerShdw>
            </a:effectLst>
          </p:grpSpPr>
          <p:sp>
            <p:nvSpPr>
              <p:cNvPr id="7" name="泪滴形 6"/>
              <p:cNvSpPr/>
              <p:nvPr/>
            </p:nvSpPr>
            <p:spPr>
              <a:xfrm>
                <a:off x="1187624" y="4077072"/>
                <a:ext cx="1728192" cy="1728192"/>
              </a:xfrm>
              <a:prstGeom prst="teardrop">
                <a:avLst/>
              </a:prstGeom>
              <a:solidFill>
                <a:srgbClr val="00B0F0"/>
              </a:solidFill>
              <a:ln w="25400" cap="flat" cmpd="sng" algn="ctr">
                <a:noFill/>
                <a:prstDash val="solid"/>
              </a:ln>
              <a:effectLst/>
              <a:sp3d extrusionH="323850"/>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a:outerShdw blurRad="50800" dist="38100" dir="2700000" algn="tl" rotWithShape="0">
                  <a:prstClr val="black">
                    <a:alpha val="40000"/>
                  </a:prstClr>
                </a:outerShdw>
              </a:effectLst>
              <a:sp3d extrusionH="323850"/>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6" name="矩形​​ 46"/>
            <p:cNvSpPr>
              <a:spLocks noChangeArrowheads="1"/>
            </p:cNvSpPr>
            <p:nvPr/>
          </p:nvSpPr>
          <p:spPr bwMode="auto">
            <a:xfrm>
              <a:off x="5033951" y="3340023"/>
              <a:ext cx="916220" cy="665125"/>
            </a:xfrm>
            <a:prstGeom prst="rect">
              <a:avLst/>
            </a:prstGeom>
            <a:noFill/>
            <a:ln>
              <a:noFill/>
            </a:ln>
            <a:sp3d extrusionH="323850"/>
          </p:spPr>
          <p:txBody>
            <a:bodyPr wrap="none">
              <a:spAutoFit/>
            </a:bodyPr>
            <a:lstStyle/>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144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44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144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grpSp>
      <p:sp>
        <p:nvSpPr>
          <p:cNvPr id="9" name="椭圆 8"/>
          <p:cNvSpPr/>
          <p:nvPr/>
        </p:nvSpPr>
        <p:spPr>
          <a:xfrm rot="10800000">
            <a:off x="1526064" y="3988759"/>
            <a:ext cx="3198473" cy="453293"/>
          </a:xfrm>
          <a:prstGeom prst="ellipse">
            <a:avLst/>
          </a:prstGeom>
          <a:gradFill flip="none" rotWithShape="1">
            <a:gsLst>
              <a:gs pos="0">
                <a:sysClr val="windowText" lastClr="000000">
                  <a:lumMod val="75000"/>
                  <a:lumOff val="25000"/>
                  <a:alpha val="75000"/>
                </a:sysClr>
              </a:gs>
              <a:gs pos="48000">
                <a:srgbClr val="535353">
                  <a:alpha val="78000"/>
                </a:srgbClr>
              </a:gs>
              <a:gs pos="100000">
                <a:sysClr val="windowText" lastClr="000000">
                  <a:lumMod val="50000"/>
                  <a:lumOff val="50000"/>
                  <a:alpha val="0"/>
                </a:sysClr>
              </a:gs>
            </a:gsLst>
            <a:path path="circle">
              <a:fillToRect l="50000" t="50000" r="50000" b="50000"/>
            </a:path>
            <a:tileRect/>
          </a:gradFill>
          <a:ln w="25400" cap="flat" cmpd="sng" algn="ctr">
            <a:noFill/>
            <a:prstDash val="solid"/>
          </a:ln>
          <a:effectLst>
            <a:softEdge rad="127000"/>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10" name="组合 43"/>
          <p:cNvGrpSpPr/>
          <p:nvPr/>
        </p:nvGrpSpPr>
        <p:grpSpPr>
          <a:xfrm>
            <a:off x="3205434" y="914423"/>
            <a:ext cx="1195542" cy="1195542"/>
            <a:chOff x="4483080" y="926049"/>
            <a:chExt cx="1574757" cy="1574757"/>
          </a:xfrm>
          <a:scene3d>
            <a:camera prst="perspectiveContrastingRightFacing"/>
            <a:lightRig rig="threePt" dir="t"/>
          </a:scene3d>
        </p:grpSpPr>
        <p:grpSp>
          <p:nvGrpSpPr>
            <p:cNvPr id="11" name="组合 27"/>
            <p:cNvGrpSpPr/>
            <p:nvPr/>
          </p:nvGrpSpPr>
          <p:grpSpPr>
            <a:xfrm rot="16200000" flipH="1">
              <a:off x="4483080" y="926049"/>
              <a:ext cx="1574757" cy="1574757"/>
              <a:chOff x="1187624" y="4077072"/>
              <a:chExt cx="1728192" cy="1728192"/>
            </a:xfrm>
            <a:effectLst>
              <a:outerShdw blurRad="50800" dist="38100" dir="2700000" algn="tl" rotWithShape="0">
                <a:prstClr val="black">
                  <a:alpha val="40000"/>
                </a:prstClr>
              </a:outerShdw>
            </a:effectLst>
          </p:grpSpPr>
          <p:sp>
            <p:nvSpPr>
              <p:cNvPr id="13" name="泪滴形 12"/>
              <p:cNvSpPr/>
              <p:nvPr/>
            </p:nvSpPr>
            <p:spPr>
              <a:xfrm>
                <a:off x="1187624" y="4077072"/>
                <a:ext cx="1728192" cy="1728192"/>
              </a:xfrm>
              <a:prstGeom prst="teardrop">
                <a:avLst/>
              </a:prstGeom>
              <a:solidFill>
                <a:srgbClr val="00B0F0"/>
              </a:solidFill>
              <a:ln w="25400" cap="flat" cmpd="sng" algn="ctr">
                <a:noFill/>
                <a:prstDash val="solid"/>
              </a:ln>
              <a:effectLst/>
              <a:sp3d extrusionH="323850"/>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4" name="椭圆​​ 13"/>
              <p:cNvSpPr/>
              <p:nvPr/>
            </p:nvSpPr>
            <p:spPr>
              <a:xfrm>
                <a:off x="1369740" y="4567120"/>
                <a:ext cx="1056027" cy="1056027"/>
              </a:xfrm>
              <a:prstGeom prst="ellipse">
                <a:avLst/>
              </a:prstGeom>
              <a:solidFill>
                <a:sysClr val="window" lastClr="FFFFFF"/>
              </a:solidFill>
              <a:ln w="3175" cap="flat" cmpd="sng" algn="ctr">
                <a:solidFill>
                  <a:sysClr val="window" lastClr="FFFFFF">
                    <a:lumMod val="95000"/>
                  </a:sysClr>
                </a:solidFill>
                <a:prstDash val="solid"/>
              </a:ln>
              <a:effectLst>
                <a:outerShdw blurRad="50800" dist="38100" dir="2700000" algn="tl" rotWithShape="0">
                  <a:prstClr val="black">
                    <a:alpha val="40000"/>
                  </a:prstClr>
                </a:outerShdw>
              </a:effectLst>
              <a:sp3d extrusionH="323850"/>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2" name="矩形​​ 44"/>
            <p:cNvSpPr>
              <a:spLocks noChangeArrowheads="1"/>
            </p:cNvSpPr>
            <p:nvPr/>
          </p:nvSpPr>
          <p:spPr bwMode="auto">
            <a:xfrm>
              <a:off x="4918902" y="1288973"/>
              <a:ext cx="971694" cy="705397"/>
            </a:xfrm>
            <a:prstGeom prst="rect">
              <a:avLst/>
            </a:prstGeom>
            <a:noFill/>
            <a:ln>
              <a:noFill/>
            </a:ln>
            <a:sp3d extrusionH="323850"/>
          </p:spPr>
          <p:txBody>
            <a:bodyPr wrap="none">
              <a:spAutoFit/>
            </a:bodyPr>
            <a:lstStyle/>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144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44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144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grpSp>
      <p:grpSp>
        <p:nvGrpSpPr>
          <p:cNvPr id="15" name="组合 45"/>
          <p:cNvGrpSpPr/>
          <p:nvPr/>
        </p:nvGrpSpPr>
        <p:grpSpPr>
          <a:xfrm rot="21540000">
            <a:off x="1874828" y="2385045"/>
            <a:ext cx="1814662" cy="1814662"/>
            <a:chOff x="2877135" y="2586428"/>
            <a:chExt cx="1520552" cy="1520552"/>
          </a:xfrm>
          <a:scene3d>
            <a:camera prst="perspectiveContrastingRightFacing"/>
            <a:lightRig rig="threePt" dir="t"/>
          </a:scene3d>
        </p:grpSpPr>
        <p:grpSp>
          <p:nvGrpSpPr>
            <p:cNvPr id="16" name="组合 24"/>
            <p:cNvGrpSpPr/>
            <p:nvPr/>
          </p:nvGrpSpPr>
          <p:grpSpPr>
            <a:xfrm>
              <a:off x="2877135" y="2586428"/>
              <a:ext cx="1520552" cy="1520552"/>
              <a:chOff x="1187624" y="4077072"/>
              <a:chExt cx="1728192" cy="1728192"/>
            </a:xfrm>
            <a:effectLst>
              <a:outerShdw blurRad="50800" dist="38100" dir="2700000" algn="tl" rotWithShape="0">
                <a:prstClr val="black">
                  <a:alpha val="40000"/>
                </a:prstClr>
              </a:outerShdw>
            </a:effectLst>
          </p:grpSpPr>
          <p:sp>
            <p:nvSpPr>
              <p:cNvPr id="18" name="泪滴形 17"/>
              <p:cNvSpPr/>
              <p:nvPr/>
            </p:nvSpPr>
            <p:spPr>
              <a:xfrm>
                <a:off x="1187624" y="4077072"/>
                <a:ext cx="1728192" cy="1728192"/>
              </a:xfrm>
              <a:prstGeom prst="teardrop">
                <a:avLst/>
              </a:prstGeom>
              <a:solidFill>
                <a:schemeClr val="accent6">
                  <a:lumMod val="75000"/>
                </a:schemeClr>
              </a:solidFill>
              <a:ln w="25400" cap="flat" cmpd="sng" algn="ctr">
                <a:noFill/>
                <a:prstDash val="solid"/>
              </a:ln>
              <a:effectLst/>
              <a:sp3d extrusionH="323850"/>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a:outerShdw blurRad="50800" dist="38100" dir="2700000" algn="tl" rotWithShape="0">
                  <a:prstClr val="black">
                    <a:alpha val="40000"/>
                  </a:prstClr>
                </a:outerShdw>
              </a:effectLst>
              <a:sp3d extrusionH="323850"/>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7" name="矩形​​ 45"/>
            <p:cNvSpPr>
              <a:spLocks noChangeArrowheads="1"/>
            </p:cNvSpPr>
            <p:nvPr/>
          </p:nvSpPr>
          <p:spPr bwMode="auto">
            <a:xfrm>
              <a:off x="3247827" y="3229955"/>
              <a:ext cx="618139" cy="448735"/>
            </a:xfrm>
            <a:prstGeom prst="rect">
              <a:avLst/>
            </a:prstGeom>
            <a:noFill/>
            <a:ln>
              <a:noFill/>
            </a:ln>
            <a:sp3d extrusionH="323850"/>
          </p:spPr>
          <p:txBody>
            <a:bodyPr wrap="none">
              <a:spAutoFit/>
            </a:bodyPr>
            <a:lstStyle/>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144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44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144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grpSp>
      <p:sp>
        <p:nvSpPr>
          <p:cNvPr id="20" name="TextBox 8"/>
          <p:cNvSpPr txBox="1">
            <a:spLocks noChangeArrowheads="1"/>
          </p:cNvSpPr>
          <p:nvPr/>
        </p:nvSpPr>
        <p:spPr bwMode="auto">
          <a:xfrm>
            <a:off x="6566779" y="813987"/>
            <a:ext cx="115608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1" name="组合 42"/>
          <p:cNvGrpSpPr/>
          <p:nvPr/>
        </p:nvGrpSpPr>
        <p:grpSpPr>
          <a:xfrm>
            <a:off x="1886258" y="692342"/>
            <a:ext cx="1677390" cy="1677390"/>
            <a:chOff x="3013973" y="1171498"/>
            <a:chExt cx="1358900" cy="1358900"/>
          </a:xfrm>
          <a:scene3d>
            <a:camera prst="perspectiveContrastingRightFacing" fov="3900000">
              <a:rot lat="324354" lon="18945005" rev="210641"/>
            </a:camera>
            <a:lightRig rig="threePt" dir="t"/>
          </a:scene3d>
        </p:grpSpPr>
        <p:sp>
          <p:nvSpPr>
            <p:cNvPr id="22" name="泪滴形 21"/>
            <p:cNvSpPr/>
            <p:nvPr/>
          </p:nvSpPr>
          <p:spPr>
            <a:xfrm rot="10800000" flipH="1">
              <a:off x="3013973" y="1171498"/>
              <a:ext cx="1358900" cy="1358900"/>
            </a:xfrm>
            <a:prstGeom prst="teardrop">
              <a:avLst/>
            </a:prstGeom>
            <a:solidFill>
              <a:srgbClr val="0070C0"/>
            </a:solidFill>
            <a:ln w="25400" cap="flat" cmpd="sng" algn="ctr">
              <a:noFill/>
              <a:prstDash val="solid"/>
            </a:ln>
            <a:effectLst/>
            <a:sp3d extrusionH="323850"/>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 name="椭圆​​ 10"/>
            <p:cNvSpPr/>
            <p:nvPr/>
          </p:nvSpPr>
          <p:spPr>
            <a:xfrm rot="10800000" flipH="1">
              <a:off x="3156848" y="1314373"/>
              <a:ext cx="812800" cy="812800"/>
            </a:xfrm>
            <a:prstGeom prst="ellipse">
              <a:avLst/>
            </a:prstGeom>
            <a:solidFill>
              <a:sysClr val="window" lastClr="FFFFFF"/>
            </a:solidFill>
            <a:ln w="3175" cap="flat" cmpd="sng" algn="ctr">
              <a:solidFill>
                <a:sysClr val="window" lastClr="FFFFFF">
                  <a:lumMod val="75000"/>
                </a:sysClr>
              </a:solidFill>
              <a:prstDash val="solid"/>
            </a:ln>
            <a:effectLst>
              <a:outerShdw blurRad="50800" dist="38100" dir="13500000" algn="br" rotWithShape="0">
                <a:prstClr val="black">
                  <a:alpha val="40000"/>
                </a:prstClr>
              </a:outerShdw>
            </a:effectLst>
            <a:sp3d extrusionH="323850"/>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 name="矩形​​ 43"/>
            <p:cNvSpPr>
              <a:spLocks noChangeArrowheads="1"/>
            </p:cNvSpPr>
            <p:nvPr/>
          </p:nvSpPr>
          <p:spPr bwMode="auto">
            <a:xfrm>
              <a:off x="3285354" y="1495348"/>
              <a:ext cx="543090" cy="388967"/>
            </a:xfrm>
            <a:prstGeom prst="rect">
              <a:avLst/>
            </a:prstGeom>
            <a:noFill/>
            <a:ln>
              <a:noFill/>
            </a:ln>
            <a:sp3d extrusionH="323850"/>
          </p:spPr>
          <p:txBody>
            <a:bodyPr wrap="none">
              <a:spAutoFit/>
            </a:bodyPr>
            <a:lstStyle/>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126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26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126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grpSp>
      <p:sp>
        <p:nvSpPr>
          <p:cNvPr id="25" name="任意多边形 24"/>
          <p:cNvSpPr/>
          <p:nvPr/>
        </p:nvSpPr>
        <p:spPr>
          <a:xfrm>
            <a:off x="4185432" y="1040360"/>
            <a:ext cx="2137410" cy="225743"/>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noFill/>
          <a:ln w="9525" cap="flat" cmpd="sng" algn="ctr">
            <a:solidFill>
              <a:srgbClr val="C00000"/>
            </a:solidFill>
            <a:prstDash val="dash"/>
            <a:headEnd type="diamond" w="med" len="med"/>
            <a:tailEnd type="diamond" w="med" len="me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任意多边形 25"/>
          <p:cNvSpPr/>
          <p:nvPr/>
        </p:nvSpPr>
        <p:spPr>
          <a:xfrm flipV="1">
            <a:off x="4182576" y="3410656"/>
            <a:ext cx="2138839" cy="225743"/>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noFill/>
          <a:ln w="9525" cap="flat" cmpd="sng" algn="ctr">
            <a:solidFill>
              <a:srgbClr val="C00000"/>
            </a:solidFill>
            <a:prstDash val="dash"/>
            <a:headEnd type="diamond" w="med" len="med"/>
            <a:tailEnd type="diamond" w="med" len="me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TextBox 48"/>
          <p:cNvSpPr txBox="1">
            <a:spLocks noChangeArrowheads="1"/>
          </p:cNvSpPr>
          <p:nvPr/>
        </p:nvSpPr>
        <p:spPr bwMode="auto">
          <a:xfrm>
            <a:off x="6631586" y="3406275"/>
            <a:ext cx="115608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TextBox 49"/>
          <p:cNvSpPr txBox="1">
            <a:spLocks noChangeArrowheads="1"/>
          </p:cNvSpPr>
          <p:nvPr/>
        </p:nvSpPr>
        <p:spPr bwMode="auto">
          <a:xfrm>
            <a:off x="5918707" y="1591672"/>
            <a:ext cx="115608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TextBox 53"/>
          <p:cNvSpPr txBox="1">
            <a:spLocks noChangeArrowheads="1"/>
          </p:cNvSpPr>
          <p:nvPr/>
        </p:nvSpPr>
        <p:spPr bwMode="auto">
          <a:xfrm>
            <a:off x="5982800" y="2591983"/>
            <a:ext cx="115608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0" name="任意多边形 29"/>
          <p:cNvSpPr/>
          <p:nvPr/>
        </p:nvSpPr>
        <p:spPr>
          <a:xfrm>
            <a:off x="3096726" y="1849032"/>
            <a:ext cx="2527459" cy="237173"/>
          </a:xfrm>
          <a:custGeom>
            <a:avLst/>
            <a:gdLst>
              <a:gd name="connsiteX0" fmla="*/ 0 w 1651819"/>
              <a:gd name="connsiteY0" fmla="*/ 501445 h 501445"/>
              <a:gd name="connsiteX1" fmla="*/ 373626 w 1651819"/>
              <a:gd name="connsiteY1" fmla="*/ 0 h 501445"/>
              <a:gd name="connsiteX2" fmla="*/ 1651819 w 1651819"/>
              <a:gd name="connsiteY2" fmla="*/ 0 h 501445"/>
              <a:gd name="connsiteX0-1" fmla="*/ 0 w 3262106"/>
              <a:gd name="connsiteY0-2" fmla="*/ 526845 h 526845"/>
              <a:gd name="connsiteX1-3" fmla="*/ 373626 w 3262106"/>
              <a:gd name="connsiteY1-4" fmla="*/ 25400 h 526845"/>
              <a:gd name="connsiteX2-5" fmla="*/ 3262106 w 3262106"/>
              <a:gd name="connsiteY2-6" fmla="*/ 0 h 526845"/>
            </a:gdLst>
            <a:ahLst/>
            <a:cxnLst>
              <a:cxn ang="0">
                <a:pos x="connsiteX0-1" y="connsiteY0-2"/>
              </a:cxn>
              <a:cxn ang="0">
                <a:pos x="connsiteX1-3" y="connsiteY1-4"/>
              </a:cxn>
              <a:cxn ang="0">
                <a:pos x="connsiteX2-5" y="connsiteY2-6"/>
              </a:cxn>
            </a:cxnLst>
            <a:rect l="l" t="t" r="r" b="b"/>
            <a:pathLst>
              <a:path w="3262106" h="526845">
                <a:moveTo>
                  <a:pt x="0" y="526845"/>
                </a:moveTo>
                <a:lnTo>
                  <a:pt x="373626" y="25400"/>
                </a:lnTo>
                <a:lnTo>
                  <a:pt x="3262106" y="0"/>
                </a:lnTo>
              </a:path>
            </a:pathLst>
          </a:custGeom>
          <a:noFill/>
          <a:ln w="9525" cap="flat" cmpd="sng" algn="ctr">
            <a:solidFill>
              <a:srgbClr val="C00000"/>
            </a:solidFill>
            <a:prstDash val="dash"/>
            <a:headEnd type="diamond" w="med" len="med"/>
            <a:tailEnd type="diamond" w="med" len="me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 name="任意多边形 30"/>
          <p:cNvSpPr/>
          <p:nvPr/>
        </p:nvSpPr>
        <p:spPr>
          <a:xfrm flipV="1">
            <a:off x="3125300" y="2594840"/>
            <a:ext cx="2526030" cy="237173"/>
          </a:xfrm>
          <a:custGeom>
            <a:avLst/>
            <a:gdLst>
              <a:gd name="connsiteX0" fmla="*/ 0 w 1651819"/>
              <a:gd name="connsiteY0" fmla="*/ 501445 h 501445"/>
              <a:gd name="connsiteX1" fmla="*/ 373626 w 1651819"/>
              <a:gd name="connsiteY1" fmla="*/ 0 h 501445"/>
              <a:gd name="connsiteX2" fmla="*/ 1651819 w 1651819"/>
              <a:gd name="connsiteY2" fmla="*/ 0 h 501445"/>
              <a:gd name="connsiteX0-1" fmla="*/ 0 w 3262106"/>
              <a:gd name="connsiteY0-2" fmla="*/ 526845 h 526845"/>
              <a:gd name="connsiteX1-3" fmla="*/ 373626 w 3262106"/>
              <a:gd name="connsiteY1-4" fmla="*/ 25400 h 526845"/>
              <a:gd name="connsiteX2-5" fmla="*/ 3262106 w 3262106"/>
              <a:gd name="connsiteY2-6" fmla="*/ 0 h 526845"/>
            </a:gdLst>
            <a:ahLst/>
            <a:cxnLst>
              <a:cxn ang="0">
                <a:pos x="connsiteX0-1" y="connsiteY0-2"/>
              </a:cxn>
              <a:cxn ang="0">
                <a:pos x="connsiteX1-3" y="connsiteY1-4"/>
              </a:cxn>
              <a:cxn ang="0">
                <a:pos x="connsiteX2-5" y="connsiteY2-6"/>
              </a:cxn>
            </a:cxnLst>
            <a:rect l="l" t="t" r="r" b="b"/>
            <a:pathLst>
              <a:path w="3262106" h="526845">
                <a:moveTo>
                  <a:pt x="0" y="526845"/>
                </a:moveTo>
                <a:lnTo>
                  <a:pt x="373626" y="25400"/>
                </a:lnTo>
                <a:lnTo>
                  <a:pt x="3262106" y="0"/>
                </a:lnTo>
              </a:path>
            </a:pathLst>
          </a:custGeom>
          <a:noFill/>
          <a:ln w="9525" cap="flat" cmpd="sng" algn="ctr">
            <a:solidFill>
              <a:srgbClr val="C00000"/>
            </a:solidFill>
            <a:prstDash val="dash"/>
            <a:headEnd type="diamond" w="med" len="med"/>
            <a:tailEnd type="diamond" w="med" len="me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50" fill="hold"/>
                                        <p:tgtEl>
                                          <p:spTgt spid="21"/>
                                        </p:tgtEl>
                                        <p:attrNameLst>
                                          <p:attrName>ppt_x</p:attrName>
                                        </p:attrNameLst>
                                      </p:cBhvr>
                                      <p:tavLst>
                                        <p:tav tm="0">
                                          <p:val>
                                            <p:strVal val="0-#ppt_w/2"/>
                                          </p:val>
                                        </p:tav>
                                        <p:tav tm="100000">
                                          <p:val>
                                            <p:strVal val="#ppt_x"/>
                                          </p:val>
                                        </p:tav>
                                      </p:tavLst>
                                    </p:anim>
                                    <p:anim calcmode="lin" valueType="num">
                                      <p:cBhvr additive="base">
                                        <p:cTn id="8" dur="25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1+#ppt_w/2"/>
                                          </p:val>
                                        </p:tav>
                                        <p:tav tm="100000">
                                          <p:val>
                                            <p:strVal val="#ppt_x"/>
                                          </p:val>
                                        </p:tav>
                                      </p:tavLst>
                                    </p:anim>
                                    <p:anim calcmode="lin" valueType="num">
                                      <p:cBhvr additive="base">
                                        <p:cTn id="12" dur="2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250" fill="hold"/>
                                        <p:tgtEl>
                                          <p:spTgt spid="15"/>
                                        </p:tgtEl>
                                        <p:attrNameLst>
                                          <p:attrName>ppt_x</p:attrName>
                                        </p:attrNameLst>
                                      </p:cBhvr>
                                      <p:tavLst>
                                        <p:tav tm="0">
                                          <p:val>
                                            <p:strVal val="0-#ppt_w/2"/>
                                          </p:val>
                                        </p:tav>
                                        <p:tav tm="100000">
                                          <p:val>
                                            <p:strVal val="#ppt_x"/>
                                          </p:val>
                                        </p:tav>
                                      </p:tavLst>
                                    </p:anim>
                                    <p:anim calcmode="lin" valueType="num">
                                      <p:cBhvr additive="base">
                                        <p:cTn id="16" dur="25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50" fill="hold"/>
                                        <p:tgtEl>
                                          <p:spTgt spid="4"/>
                                        </p:tgtEl>
                                        <p:attrNameLst>
                                          <p:attrName>ppt_x</p:attrName>
                                        </p:attrNameLst>
                                      </p:cBhvr>
                                      <p:tavLst>
                                        <p:tav tm="0">
                                          <p:val>
                                            <p:strVal val="1+#ppt_w/2"/>
                                          </p:val>
                                        </p:tav>
                                        <p:tav tm="100000">
                                          <p:val>
                                            <p:strVal val="#ppt_x"/>
                                          </p:val>
                                        </p:tav>
                                      </p:tavLst>
                                    </p:anim>
                                    <p:anim calcmode="lin" valueType="num">
                                      <p:cBhvr additive="base">
                                        <p:cTn id="20" dur="250" fill="hold"/>
                                        <p:tgtEl>
                                          <p:spTgt spid="4"/>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grpId="0" nodeType="withEffect">
                                  <p:stCondLst>
                                    <p:cond delay="25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1000"/>
                            </p:stCondLst>
                            <p:childTnLst>
                              <p:par>
                                <p:cTn id="40" presetID="2" presetClass="entr" presetSubtype="2"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250" fill="hold"/>
                                        <p:tgtEl>
                                          <p:spTgt spid="20"/>
                                        </p:tgtEl>
                                        <p:attrNameLst>
                                          <p:attrName>ppt_x</p:attrName>
                                        </p:attrNameLst>
                                      </p:cBhvr>
                                      <p:tavLst>
                                        <p:tav tm="0">
                                          <p:val>
                                            <p:strVal val="1+#ppt_w/2"/>
                                          </p:val>
                                        </p:tav>
                                        <p:tav tm="100000">
                                          <p:val>
                                            <p:strVal val="#ppt_x"/>
                                          </p:val>
                                        </p:tav>
                                      </p:tavLst>
                                    </p:anim>
                                    <p:anim calcmode="lin" valueType="num">
                                      <p:cBhvr additive="base">
                                        <p:cTn id="43" dur="250" fill="hold"/>
                                        <p:tgtEl>
                                          <p:spTgt spid="20"/>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25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250" fill="hold"/>
                                        <p:tgtEl>
                                          <p:spTgt spid="28"/>
                                        </p:tgtEl>
                                        <p:attrNameLst>
                                          <p:attrName>ppt_x</p:attrName>
                                        </p:attrNameLst>
                                      </p:cBhvr>
                                      <p:tavLst>
                                        <p:tav tm="0">
                                          <p:val>
                                            <p:strVal val="1+#ppt_w/2"/>
                                          </p:val>
                                        </p:tav>
                                        <p:tav tm="100000">
                                          <p:val>
                                            <p:strVal val="#ppt_x"/>
                                          </p:val>
                                        </p:tav>
                                      </p:tavLst>
                                    </p:anim>
                                    <p:anim calcmode="lin" valueType="num">
                                      <p:cBhvr additive="base">
                                        <p:cTn id="47" dur="250" fill="hold"/>
                                        <p:tgtEl>
                                          <p:spTgt spid="28"/>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50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250" fill="hold"/>
                                        <p:tgtEl>
                                          <p:spTgt spid="29"/>
                                        </p:tgtEl>
                                        <p:attrNameLst>
                                          <p:attrName>ppt_x</p:attrName>
                                        </p:attrNameLst>
                                      </p:cBhvr>
                                      <p:tavLst>
                                        <p:tav tm="0">
                                          <p:val>
                                            <p:strVal val="1+#ppt_w/2"/>
                                          </p:val>
                                        </p:tav>
                                        <p:tav tm="100000">
                                          <p:val>
                                            <p:strVal val="#ppt_x"/>
                                          </p:val>
                                        </p:tav>
                                      </p:tavLst>
                                    </p:anim>
                                    <p:anim calcmode="lin" valueType="num">
                                      <p:cBhvr additive="base">
                                        <p:cTn id="51" dur="250" fill="hold"/>
                                        <p:tgtEl>
                                          <p:spTgt spid="29"/>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75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250" fill="hold"/>
                                        <p:tgtEl>
                                          <p:spTgt spid="27"/>
                                        </p:tgtEl>
                                        <p:attrNameLst>
                                          <p:attrName>ppt_x</p:attrName>
                                        </p:attrNameLst>
                                      </p:cBhvr>
                                      <p:tavLst>
                                        <p:tav tm="0">
                                          <p:val>
                                            <p:strVal val="1+#ppt_w/2"/>
                                          </p:val>
                                        </p:tav>
                                        <p:tav tm="100000">
                                          <p:val>
                                            <p:strVal val="#ppt_x"/>
                                          </p:val>
                                        </p:tav>
                                      </p:tavLst>
                                    </p:anim>
                                    <p:anim calcmode="lin" valueType="num">
                                      <p:cBhvr additive="base">
                                        <p:cTn id="55" dur="2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P spid="25" grpId="0" animBg="1"/>
      <p:bldP spid="26" grpId="0" animBg="1"/>
      <p:bldP spid="27" grpId="0"/>
      <p:bldP spid="28" grpId="0"/>
      <p:bldP spid="29" grpId="0"/>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10"/>
          <p:cNvSpPr>
            <a:spLocks noChangeArrowheads="1"/>
          </p:cNvSpPr>
          <p:nvPr/>
        </p:nvSpPr>
        <p:spPr bwMode="auto">
          <a:xfrm rot="16200000">
            <a:off x="3962033" y="-976868"/>
            <a:ext cx="1258950" cy="6908577"/>
          </a:xfrm>
          <a:prstGeom prst="downArrow">
            <a:avLst>
              <a:gd name="adj1" fmla="val 49065"/>
              <a:gd name="adj2" fmla="val 44827"/>
            </a:avLst>
          </a:prstGeom>
          <a:solidFill>
            <a:srgbClr val="00B0F0"/>
          </a:solidFill>
          <a:ln>
            <a:noFill/>
          </a:ln>
        </p:spPr>
        <p:txBody>
          <a:bodyPr vert="eaVert"/>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5" name="组合 41"/>
          <p:cNvGrpSpPr/>
          <p:nvPr/>
        </p:nvGrpSpPr>
        <p:grpSpPr bwMode="auto">
          <a:xfrm>
            <a:off x="2788020" y="1816598"/>
            <a:ext cx="1531452" cy="1385718"/>
            <a:chOff x="1214414" y="2786058"/>
            <a:chExt cx="1935848" cy="1751017"/>
          </a:xfrm>
        </p:grpSpPr>
        <p:grpSp>
          <p:nvGrpSpPr>
            <p:cNvPr id="26" name="Group 6"/>
            <p:cNvGrpSpPr/>
            <p:nvPr/>
          </p:nvGrpSpPr>
          <p:grpSpPr bwMode="auto">
            <a:xfrm>
              <a:off x="1295400" y="2786058"/>
              <a:ext cx="1753450" cy="1751017"/>
              <a:chOff x="1823" y="2371"/>
              <a:chExt cx="1801" cy="1801"/>
            </a:xfrm>
          </p:grpSpPr>
          <p:sp>
            <p:nvSpPr>
              <p:cNvPr id="28"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29"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27"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写入文本</a:t>
              </a:r>
            </a:p>
          </p:txBody>
        </p:sp>
      </p:grpSp>
      <p:grpSp>
        <p:nvGrpSpPr>
          <p:cNvPr id="30" name="组合 46"/>
          <p:cNvGrpSpPr/>
          <p:nvPr/>
        </p:nvGrpSpPr>
        <p:grpSpPr bwMode="auto">
          <a:xfrm>
            <a:off x="4319473" y="1816598"/>
            <a:ext cx="1531451" cy="1385718"/>
            <a:chOff x="1214414" y="2786058"/>
            <a:chExt cx="1935848" cy="1751017"/>
          </a:xfrm>
        </p:grpSpPr>
        <p:grpSp>
          <p:nvGrpSpPr>
            <p:cNvPr id="31" name="Group 6"/>
            <p:cNvGrpSpPr/>
            <p:nvPr/>
          </p:nvGrpSpPr>
          <p:grpSpPr bwMode="auto">
            <a:xfrm>
              <a:off x="1295400" y="2786058"/>
              <a:ext cx="1753450" cy="1751017"/>
              <a:chOff x="1823" y="2371"/>
              <a:chExt cx="1801" cy="1801"/>
            </a:xfrm>
          </p:grpSpPr>
          <p:sp>
            <p:nvSpPr>
              <p:cNvPr id="33"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34"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3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写入文本</a:t>
              </a:r>
            </a:p>
          </p:txBody>
        </p:sp>
      </p:grpSp>
      <p:grpSp>
        <p:nvGrpSpPr>
          <p:cNvPr id="35" name="组合 51"/>
          <p:cNvGrpSpPr/>
          <p:nvPr/>
        </p:nvGrpSpPr>
        <p:grpSpPr bwMode="auto">
          <a:xfrm>
            <a:off x="5865999" y="1816598"/>
            <a:ext cx="1531452" cy="1385718"/>
            <a:chOff x="1214414" y="2786058"/>
            <a:chExt cx="1935848" cy="1751017"/>
          </a:xfrm>
        </p:grpSpPr>
        <p:grpSp>
          <p:nvGrpSpPr>
            <p:cNvPr id="36" name="Group 6"/>
            <p:cNvGrpSpPr/>
            <p:nvPr/>
          </p:nvGrpSpPr>
          <p:grpSpPr bwMode="auto">
            <a:xfrm>
              <a:off x="1295400" y="2786058"/>
              <a:ext cx="1753450" cy="1751017"/>
              <a:chOff x="1823" y="2371"/>
              <a:chExt cx="1801" cy="1801"/>
            </a:xfrm>
          </p:grpSpPr>
          <p:sp>
            <p:nvSpPr>
              <p:cNvPr id="38"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39"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grpSp>
        <p:sp>
          <p:nvSpPr>
            <p:cNvPr id="37"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写入文本</a:t>
              </a:r>
            </a:p>
          </p:txBody>
        </p:sp>
      </p:grpSp>
      <p:grpSp>
        <p:nvGrpSpPr>
          <p:cNvPr id="40" name="组合 40"/>
          <p:cNvGrpSpPr/>
          <p:nvPr/>
        </p:nvGrpSpPr>
        <p:grpSpPr bwMode="auto">
          <a:xfrm>
            <a:off x="1290569" y="1816598"/>
            <a:ext cx="1531452" cy="1385718"/>
            <a:chOff x="1214414" y="2786058"/>
            <a:chExt cx="1935848" cy="1751017"/>
          </a:xfrm>
        </p:grpSpPr>
        <p:grpSp>
          <p:nvGrpSpPr>
            <p:cNvPr id="41" name="Group 6"/>
            <p:cNvGrpSpPr/>
            <p:nvPr/>
          </p:nvGrpSpPr>
          <p:grpSpPr bwMode="auto">
            <a:xfrm>
              <a:off x="1295400" y="2786058"/>
              <a:ext cx="1753450" cy="1751017"/>
              <a:chOff x="1823" y="2371"/>
              <a:chExt cx="1801" cy="1801"/>
            </a:xfrm>
          </p:grpSpPr>
          <p:sp>
            <p:nvSpPr>
              <p:cNvPr id="43"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4" name="Oval 8"/>
              <p:cNvSpPr>
                <a:spLocks noChangeArrowheads="1"/>
              </p:cNvSpPr>
              <p:nvPr/>
            </p:nvSpPr>
            <p:spPr bwMode="auto">
              <a:xfrm>
                <a:off x="1946" y="2493"/>
                <a:ext cx="1556" cy="1556"/>
              </a:xfrm>
              <a:prstGeom prst="ellipse">
                <a:avLst/>
              </a:prstGeom>
              <a:solidFill>
                <a:srgbClr val="0070C0"/>
              </a:solidFill>
              <a:ln w="38100">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4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rPr>
                <a:t>写入文本</a:t>
              </a:r>
            </a:p>
          </p:txBody>
        </p:sp>
      </p:grpSp>
      <p:sp>
        <p:nvSpPr>
          <p:cNvPr id="45" name="矩形标注 44"/>
          <p:cNvSpPr/>
          <p:nvPr/>
        </p:nvSpPr>
        <p:spPr>
          <a:xfrm>
            <a:off x="3086520" y="3452604"/>
            <a:ext cx="1330072" cy="41147"/>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srgbClr val="C00000"/>
              </a:solidFill>
              <a:effectLst/>
              <a:uLnTx/>
              <a:uFillTx/>
              <a:latin typeface="Calibri" panose="020F0502020204030204"/>
              <a:ea typeface="等线" panose="02010600030101010101" pitchFamily="2" charset="-122"/>
              <a:cs typeface="+mn-cs"/>
            </a:endParaRPr>
          </a:p>
        </p:txBody>
      </p:sp>
      <p:sp>
        <p:nvSpPr>
          <p:cNvPr id="46" name="矩形标注 45"/>
          <p:cNvSpPr/>
          <p:nvPr/>
        </p:nvSpPr>
        <p:spPr>
          <a:xfrm>
            <a:off x="1564478" y="1504639"/>
            <a:ext cx="1426356" cy="57726"/>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srgbClr val="C00000"/>
              </a:solidFill>
              <a:effectLst/>
              <a:uLnTx/>
              <a:uFillTx/>
              <a:latin typeface="Calibri" panose="020F0502020204030204"/>
              <a:ea typeface="等线" panose="02010600030101010101" pitchFamily="2" charset="-122"/>
              <a:cs typeface="+mn-cs"/>
            </a:endParaRPr>
          </a:p>
        </p:txBody>
      </p:sp>
      <p:sp>
        <p:nvSpPr>
          <p:cNvPr id="47" name="Rectangle 28"/>
          <p:cNvSpPr>
            <a:spLocks noChangeArrowheads="1"/>
          </p:cNvSpPr>
          <p:nvPr/>
        </p:nvSpPr>
        <p:spPr bwMode="auto">
          <a:xfrm>
            <a:off x="3068208" y="3486896"/>
            <a:ext cx="1327643" cy="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8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8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48" name="Rectangle 28"/>
          <p:cNvSpPr>
            <a:spLocks noChangeArrowheads="1"/>
          </p:cNvSpPr>
          <p:nvPr/>
        </p:nvSpPr>
        <p:spPr bwMode="auto">
          <a:xfrm>
            <a:off x="1624844" y="1016378"/>
            <a:ext cx="1327643" cy="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8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8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49" name="矩形标注 48"/>
          <p:cNvSpPr/>
          <p:nvPr/>
        </p:nvSpPr>
        <p:spPr>
          <a:xfrm>
            <a:off x="4545609" y="1504639"/>
            <a:ext cx="1426356" cy="57726"/>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srgbClr val="C00000"/>
              </a:solidFill>
              <a:effectLst/>
              <a:uLnTx/>
              <a:uFillTx/>
              <a:latin typeface="Calibri" panose="020F0502020204030204"/>
              <a:ea typeface="等线" panose="02010600030101010101" pitchFamily="2" charset="-122"/>
              <a:cs typeface="+mn-cs"/>
            </a:endParaRPr>
          </a:p>
        </p:txBody>
      </p:sp>
      <p:sp>
        <p:nvSpPr>
          <p:cNvPr id="50" name="Rectangle 28"/>
          <p:cNvSpPr>
            <a:spLocks noChangeArrowheads="1"/>
          </p:cNvSpPr>
          <p:nvPr/>
        </p:nvSpPr>
        <p:spPr bwMode="auto">
          <a:xfrm>
            <a:off x="4605976" y="1016378"/>
            <a:ext cx="1327643" cy="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8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8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51" name="矩形标注 50"/>
          <p:cNvSpPr/>
          <p:nvPr/>
        </p:nvSpPr>
        <p:spPr>
          <a:xfrm>
            <a:off x="6197267" y="3452604"/>
            <a:ext cx="1330072" cy="41147"/>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srgbClr val="C00000"/>
              </a:solidFill>
              <a:effectLst/>
              <a:uLnTx/>
              <a:uFillTx/>
              <a:latin typeface="Calibri" panose="020F0502020204030204"/>
              <a:ea typeface="等线" panose="02010600030101010101" pitchFamily="2" charset="-122"/>
              <a:cs typeface="+mn-cs"/>
            </a:endParaRPr>
          </a:p>
        </p:txBody>
      </p:sp>
      <p:sp>
        <p:nvSpPr>
          <p:cNvPr id="52" name="Rectangle 28"/>
          <p:cNvSpPr>
            <a:spLocks noChangeArrowheads="1"/>
          </p:cNvSpPr>
          <p:nvPr/>
        </p:nvSpPr>
        <p:spPr bwMode="auto">
          <a:xfrm>
            <a:off x="6178953" y="3486896"/>
            <a:ext cx="1327643" cy="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8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80" b="0"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0"/>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fltVal val="0"/>
                                          </p:val>
                                        </p:tav>
                                        <p:tav tm="100000">
                                          <p:val>
                                            <p:strVal val="#ppt_w"/>
                                          </p:val>
                                        </p:tav>
                                      </p:tavLst>
                                    </p:anim>
                                    <p:anim calcmode="lin" valueType="num">
                                      <p:cBhvr>
                                        <p:cTn id="18" dur="1000" fill="hold"/>
                                        <p:tgtEl>
                                          <p:spTgt spid="25"/>
                                        </p:tgtEl>
                                        <p:attrNameLst>
                                          <p:attrName>ppt_h</p:attrName>
                                        </p:attrNameLst>
                                      </p:cBhvr>
                                      <p:tavLst>
                                        <p:tav tm="0">
                                          <p:val>
                                            <p:fltVal val="0"/>
                                          </p:val>
                                        </p:tav>
                                        <p:tav tm="100000">
                                          <p:val>
                                            <p:strVal val="#ppt_h"/>
                                          </p:val>
                                        </p:tav>
                                      </p:tavLst>
                                    </p:anim>
                                    <p:anim calcmode="lin" valueType="num">
                                      <p:cBhvr>
                                        <p:cTn id="19"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5"/>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0"/>
                                        </p:tgtEl>
                                        <p:attrNameLst>
                                          <p:attrName>style.visibility</p:attrName>
                                        </p:attrNameLst>
                                      </p:cBhvr>
                                      <p:to>
                                        <p:strVal val="visible"/>
                                      </p:to>
                                    </p:set>
                                    <p:anim calcmode="lin" valueType="num">
                                      <p:cBhvr>
                                        <p:cTn id="23" dur="1000" fill="hold"/>
                                        <p:tgtEl>
                                          <p:spTgt spid="30"/>
                                        </p:tgtEl>
                                        <p:attrNameLst>
                                          <p:attrName>ppt_w</p:attrName>
                                        </p:attrNameLst>
                                      </p:cBhvr>
                                      <p:tavLst>
                                        <p:tav tm="0">
                                          <p:val>
                                            <p:fltVal val="0"/>
                                          </p:val>
                                        </p:tav>
                                        <p:tav tm="100000">
                                          <p:val>
                                            <p:strVal val="#ppt_w"/>
                                          </p:val>
                                        </p:tav>
                                      </p:tavLst>
                                    </p:anim>
                                    <p:anim calcmode="lin" valueType="num">
                                      <p:cBhvr>
                                        <p:cTn id="24" dur="1000" fill="hold"/>
                                        <p:tgtEl>
                                          <p:spTgt spid="30"/>
                                        </p:tgtEl>
                                        <p:attrNameLst>
                                          <p:attrName>ppt_h</p:attrName>
                                        </p:attrNameLst>
                                      </p:cBhvr>
                                      <p:tavLst>
                                        <p:tav tm="0">
                                          <p:val>
                                            <p:fltVal val="0"/>
                                          </p:val>
                                        </p:tav>
                                        <p:tav tm="100000">
                                          <p:val>
                                            <p:strVal val="#ppt_h"/>
                                          </p:val>
                                        </p:tav>
                                      </p:tavLst>
                                    </p:anim>
                                    <p:anim calcmode="lin" valueType="num">
                                      <p:cBhvr>
                                        <p:cTn id="25"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0"/>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35"/>
                                        </p:tgtEl>
                                        <p:attrNameLst>
                                          <p:attrName>style.visibility</p:attrName>
                                        </p:attrNameLst>
                                      </p:cBhvr>
                                      <p:to>
                                        <p:strVal val="visible"/>
                                      </p:to>
                                    </p:set>
                                    <p:anim calcmode="lin" valueType="num">
                                      <p:cBhvr>
                                        <p:cTn id="29" dur="1000" fill="hold"/>
                                        <p:tgtEl>
                                          <p:spTgt spid="35"/>
                                        </p:tgtEl>
                                        <p:attrNameLst>
                                          <p:attrName>ppt_w</p:attrName>
                                        </p:attrNameLst>
                                      </p:cBhvr>
                                      <p:tavLst>
                                        <p:tav tm="0">
                                          <p:val>
                                            <p:fltVal val="0"/>
                                          </p:val>
                                        </p:tav>
                                        <p:tav tm="100000">
                                          <p:val>
                                            <p:strVal val="#ppt_w"/>
                                          </p:val>
                                        </p:tav>
                                      </p:tavLst>
                                    </p:anim>
                                    <p:anim calcmode="lin" valueType="num">
                                      <p:cBhvr>
                                        <p:cTn id="30" dur="1000" fill="hold"/>
                                        <p:tgtEl>
                                          <p:spTgt spid="35"/>
                                        </p:tgtEl>
                                        <p:attrNameLst>
                                          <p:attrName>ppt_h</p:attrName>
                                        </p:attrNameLst>
                                      </p:cBhvr>
                                      <p:tavLst>
                                        <p:tav tm="0">
                                          <p:val>
                                            <p:fltVal val="0"/>
                                          </p:val>
                                        </p:tav>
                                        <p:tav tm="100000">
                                          <p:val>
                                            <p:strVal val="#ppt_h"/>
                                          </p:val>
                                        </p:tav>
                                      </p:tavLst>
                                    </p:anim>
                                    <p:anim calcmode="lin" valueType="num">
                                      <p:cBhvr>
                                        <p:cTn id="31"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500" fill="hold"/>
                                        <p:tgtEl>
                                          <p:spTgt spid="46"/>
                                        </p:tgtEl>
                                        <p:attrNameLst>
                                          <p:attrName>ppt_x</p:attrName>
                                        </p:attrNameLst>
                                      </p:cBhvr>
                                      <p:tavLst>
                                        <p:tav tm="0">
                                          <p:val>
                                            <p:strVal val="#ppt_x"/>
                                          </p:val>
                                        </p:tav>
                                        <p:tav tm="100000">
                                          <p:val>
                                            <p:strVal val="#ppt_x"/>
                                          </p:val>
                                        </p:tav>
                                      </p:tavLst>
                                    </p:anim>
                                    <p:anim calcmode="lin" valueType="num">
                                      <p:cBhvr additive="base">
                                        <p:cTn id="37" dur="500" fill="hold"/>
                                        <p:tgtEl>
                                          <p:spTgt spid="46"/>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46"/>
                                        </p:tgtEl>
                                        <p:attrNameLst>
                                          <p:attrName>r</p:attrName>
                                        </p:attrNameLst>
                                      </p:cBhvr>
                                    </p:animRot>
                                    <p:animRot by="-240000">
                                      <p:cBhvr>
                                        <p:cTn id="41" dur="100" fill="hold">
                                          <p:stCondLst>
                                            <p:cond delay="100"/>
                                          </p:stCondLst>
                                        </p:cTn>
                                        <p:tgtEl>
                                          <p:spTgt spid="46"/>
                                        </p:tgtEl>
                                        <p:attrNameLst>
                                          <p:attrName>r</p:attrName>
                                        </p:attrNameLst>
                                      </p:cBhvr>
                                    </p:animRot>
                                    <p:animRot by="240000">
                                      <p:cBhvr>
                                        <p:cTn id="42" dur="100" fill="hold">
                                          <p:stCondLst>
                                            <p:cond delay="200"/>
                                          </p:stCondLst>
                                        </p:cTn>
                                        <p:tgtEl>
                                          <p:spTgt spid="46"/>
                                        </p:tgtEl>
                                        <p:attrNameLst>
                                          <p:attrName>r</p:attrName>
                                        </p:attrNameLst>
                                      </p:cBhvr>
                                    </p:animRot>
                                    <p:animRot by="-240000">
                                      <p:cBhvr>
                                        <p:cTn id="43" dur="100" fill="hold">
                                          <p:stCondLst>
                                            <p:cond delay="300"/>
                                          </p:stCondLst>
                                        </p:cTn>
                                        <p:tgtEl>
                                          <p:spTgt spid="46"/>
                                        </p:tgtEl>
                                        <p:attrNameLst>
                                          <p:attrName>r</p:attrName>
                                        </p:attrNameLst>
                                      </p:cBhvr>
                                    </p:animRot>
                                    <p:animRot by="120000">
                                      <p:cBhvr>
                                        <p:cTn id="44" dur="100" fill="hold">
                                          <p:stCondLst>
                                            <p:cond delay="400"/>
                                          </p:stCondLst>
                                        </p:cTn>
                                        <p:tgtEl>
                                          <p:spTgt spid="46"/>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strips(upLeft)">
                                      <p:cBhvr>
                                        <p:cTn id="48" dur="500"/>
                                        <p:tgtEl>
                                          <p:spTgt spid="48"/>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ppt_x"/>
                                          </p:val>
                                        </p:tav>
                                        <p:tav tm="100000">
                                          <p:val>
                                            <p:strVal val="#ppt_x"/>
                                          </p:val>
                                        </p:tav>
                                      </p:tavLst>
                                    </p:anim>
                                    <p:anim calcmode="lin" valueType="num">
                                      <p:cBhvr additive="base">
                                        <p:cTn id="53" dur="500" fill="hold"/>
                                        <p:tgtEl>
                                          <p:spTgt spid="45"/>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45"/>
                                        </p:tgtEl>
                                        <p:attrNameLst>
                                          <p:attrName>r</p:attrName>
                                        </p:attrNameLst>
                                      </p:cBhvr>
                                    </p:animRot>
                                    <p:animRot by="-240000">
                                      <p:cBhvr>
                                        <p:cTn id="57" dur="100" fill="hold">
                                          <p:stCondLst>
                                            <p:cond delay="100"/>
                                          </p:stCondLst>
                                        </p:cTn>
                                        <p:tgtEl>
                                          <p:spTgt spid="45"/>
                                        </p:tgtEl>
                                        <p:attrNameLst>
                                          <p:attrName>r</p:attrName>
                                        </p:attrNameLst>
                                      </p:cBhvr>
                                    </p:animRot>
                                    <p:animRot by="240000">
                                      <p:cBhvr>
                                        <p:cTn id="58" dur="100" fill="hold">
                                          <p:stCondLst>
                                            <p:cond delay="200"/>
                                          </p:stCondLst>
                                        </p:cTn>
                                        <p:tgtEl>
                                          <p:spTgt spid="45"/>
                                        </p:tgtEl>
                                        <p:attrNameLst>
                                          <p:attrName>r</p:attrName>
                                        </p:attrNameLst>
                                      </p:cBhvr>
                                    </p:animRot>
                                    <p:animRot by="-240000">
                                      <p:cBhvr>
                                        <p:cTn id="59" dur="100" fill="hold">
                                          <p:stCondLst>
                                            <p:cond delay="300"/>
                                          </p:stCondLst>
                                        </p:cTn>
                                        <p:tgtEl>
                                          <p:spTgt spid="45"/>
                                        </p:tgtEl>
                                        <p:attrNameLst>
                                          <p:attrName>r</p:attrName>
                                        </p:attrNameLst>
                                      </p:cBhvr>
                                    </p:animRot>
                                    <p:animRot by="120000">
                                      <p:cBhvr>
                                        <p:cTn id="60" dur="100" fill="hold">
                                          <p:stCondLst>
                                            <p:cond delay="400"/>
                                          </p:stCondLst>
                                        </p:cTn>
                                        <p:tgtEl>
                                          <p:spTgt spid="45"/>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strips(upLeft)">
                                      <p:cBhvr>
                                        <p:cTn id="64" dur="500"/>
                                        <p:tgtEl>
                                          <p:spTgt spid="47"/>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ppt_x"/>
                                          </p:val>
                                        </p:tav>
                                        <p:tav tm="100000">
                                          <p:val>
                                            <p:strVal val="#ppt_x"/>
                                          </p:val>
                                        </p:tav>
                                      </p:tavLst>
                                    </p:anim>
                                    <p:anim calcmode="lin" valueType="num">
                                      <p:cBhvr additive="base">
                                        <p:cTn id="69" dur="500" fill="hold"/>
                                        <p:tgtEl>
                                          <p:spTgt spid="49"/>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49"/>
                                        </p:tgtEl>
                                        <p:attrNameLst>
                                          <p:attrName>r</p:attrName>
                                        </p:attrNameLst>
                                      </p:cBhvr>
                                    </p:animRot>
                                    <p:animRot by="-240000">
                                      <p:cBhvr>
                                        <p:cTn id="73" dur="100" fill="hold">
                                          <p:stCondLst>
                                            <p:cond delay="100"/>
                                          </p:stCondLst>
                                        </p:cTn>
                                        <p:tgtEl>
                                          <p:spTgt spid="49"/>
                                        </p:tgtEl>
                                        <p:attrNameLst>
                                          <p:attrName>r</p:attrName>
                                        </p:attrNameLst>
                                      </p:cBhvr>
                                    </p:animRot>
                                    <p:animRot by="240000">
                                      <p:cBhvr>
                                        <p:cTn id="74" dur="100" fill="hold">
                                          <p:stCondLst>
                                            <p:cond delay="200"/>
                                          </p:stCondLst>
                                        </p:cTn>
                                        <p:tgtEl>
                                          <p:spTgt spid="49"/>
                                        </p:tgtEl>
                                        <p:attrNameLst>
                                          <p:attrName>r</p:attrName>
                                        </p:attrNameLst>
                                      </p:cBhvr>
                                    </p:animRot>
                                    <p:animRot by="-240000">
                                      <p:cBhvr>
                                        <p:cTn id="75" dur="100" fill="hold">
                                          <p:stCondLst>
                                            <p:cond delay="300"/>
                                          </p:stCondLst>
                                        </p:cTn>
                                        <p:tgtEl>
                                          <p:spTgt spid="49"/>
                                        </p:tgtEl>
                                        <p:attrNameLst>
                                          <p:attrName>r</p:attrName>
                                        </p:attrNameLst>
                                      </p:cBhvr>
                                    </p:animRot>
                                    <p:animRot by="120000">
                                      <p:cBhvr>
                                        <p:cTn id="76" dur="100" fill="hold">
                                          <p:stCondLst>
                                            <p:cond delay="400"/>
                                          </p:stCondLst>
                                        </p:cTn>
                                        <p:tgtEl>
                                          <p:spTgt spid="49"/>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strips(upLeft)">
                                      <p:cBhvr>
                                        <p:cTn id="80" dur="500"/>
                                        <p:tgtEl>
                                          <p:spTgt spid="50"/>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 calcmode="lin" valueType="num">
                                      <p:cBhvr additive="base">
                                        <p:cTn id="84" dur="500" fill="hold"/>
                                        <p:tgtEl>
                                          <p:spTgt spid="51"/>
                                        </p:tgtEl>
                                        <p:attrNameLst>
                                          <p:attrName>ppt_x</p:attrName>
                                        </p:attrNameLst>
                                      </p:cBhvr>
                                      <p:tavLst>
                                        <p:tav tm="0">
                                          <p:val>
                                            <p:strVal val="#ppt_x"/>
                                          </p:val>
                                        </p:tav>
                                        <p:tav tm="100000">
                                          <p:val>
                                            <p:strVal val="#ppt_x"/>
                                          </p:val>
                                        </p:tav>
                                      </p:tavLst>
                                    </p:anim>
                                    <p:anim calcmode="lin" valueType="num">
                                      <p:cBhvr additive="base">
                                        <p:cTn id="85" dur="500" fill="hold"/>
                                        <p:tgtEl>
                                          <p:spTgt spid="51"/>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1"/>
                                        </p:tgtEl>
                                        <p:attrNameLst>
                                          <p:attrName>r</p:attrName>
                                        </p:attrNameLst>
                                      </p:cBhvr>
                                    </p:animRot>
                                    <p:animRot by="-240000">
                                      <p:cBhvr>
                                        <p:cTn id="89" dur="100" fill="hold">
                                          <p:stCondLst>
                                            <p:cond delay="100"/>
                                          </p:stCondLst>
                                        </p:cTn>
                                        <p:tgtEl>
                                          <p:spTgt spid="51"/>
                                        </p:tgtEl>
                                        <p:attrNameLst>
                                          <p:attrName>r</p:attrName>
                                        </p:attrNameLst>
                                      </p:cBhvr>
                                    </p:animRot>
                                    <p:animRot by="240000">
                                      <p:cBhvr>
                                        <p:cTn id="90" dur="100" fill="hold">
                                          <p:stCondLst>
                                            <p:cond delay="200"/>
                                          </p:stCondLst>
                                        </p:cTn>
                                        <p:tgtEl>
                                          <p:spTgt spid="51"/>
                                        </p:tgtEl>
                                        <p:attrNameLst>
                                          <p:attrName>r</p:attrName>
                                        </p:attrNameLst>
                                      </p:cBhvr>
                                    </p:animRot>
                                    <p:animRot by="-240000">
                                      <p:cBhvr>
                                        <p:cTn id="91" dur="100" fill="hold">
                                          <p:stCondLst>
                                            <p:cond delay="300"/>
                                          </p:stCondLst>
                                        </p:cTn>
                                        <p:tgtEl>
                                          <p:spTgt spid="51"/>
                                        </p:tgtEl>
                                        <p:attrNameLst>
                                          <p:attrName>r</p:attrName>
                                        </p:attrNameLst>
                                      </p:cBhvr>
                                    </p:animRot>
                                    <p:animRot by="120000">
                                      <p:cBhvr>
                                        <p:cTn id="92" dur="100" fill="hold">
                                          <p:stCondLst>
                                            <p:cond delay="400"/>
                                          </p:stCondLst>
                                        </p:cTn>
                                        <p:tgtEl>
                                          <p:spTgt spid="51"/>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strips(upLeft)">
                                      <p:cBhvr>
                                        <p:cTn id="96" dur="500"/>
                                        <p:tgtEl>
                                          <p:spTgt spid="52"/>
                                        </p:tgtEl>
                                      </p:cBhvr>
                                    </p:animEffect>
                                  </p:childTnLst>
                                </p:cTn>
                              </p:par>
                            </p:childTnLst>
                          </p:cTn>
                        </p:par>
                        <p:par>
                          <p:cTn id="97" fill="hold">
                            <p:stCondLst>
                              <p:cond delay="7500"/>
                            </p:stCondLst>
                            <p:childTnLst>
                              <p:par>
                                <p:cTn id="98" presetID="2" presetClass="exit" presetSubtype="2" fill="hold" grpId="1" nodeType="afterEffect">
                                  <p:stCondLst>
                                    <p:cond delay="0"/>
                                  </p:stCondLst>
                                  <p:childTnLst>
                                    <p:anim calcmode="lin" valueType="num">
                                      <p:cBhvr additive="base">
                                        <p:cTn id="99" dur="500"/>
                                        <p:tgtEl>
                                          <p:spTgt spid="24"/>
                                        </p:tgtEl>
                                        <p:attrNameLst>
                                          <p:attrName>ppt_x</p:attrName>
                                        </p:attrNameLst>
                                      </p:cBhvr>
                                      <p:tavLst>
                                        <p:tav tm="0">
                                          <p:val>
                                            <p:strVal val="ppt_x"/>
                                          </p:val>
                                        </p:tav>
                                        <p:tav tm="100000">
                                          <p:val>
                                            <p:strVal val="1+ppt_w/2"/>
                                          </p:val>
                                        </p:tav>
                                      </p:tavLst>
                                    </p:anim>
                                    <p:anim calcmode="lin" valueType="num">
                                      <p:cBhvr additive="base">
                                        <p:cTn id="100" dur="500"/>
                                        <p:tgtEl>
                                          <p:spTgt spid="24"/>
                                        </p:tgtEl>
                                        <p:attrNameLst>
                                          <p:attrName>ppt_y</p:attrName>
                                        </p:attrNameLst>
                                      </p:cBhvr>
                                      <p:tavLst>
                                        <p:tav tm="0">
                                          <p:val>
                                            <p:strVal val="ppt_y"/>
                                          </p:val>
                                        </p:tav>
                                        <p:tav tm="100000">
                                          <p:val>
                                            <p:strVal val="ppt_y"/>
                                          </p:val>
                                        </p:tav>
                                      </p:tavLst>
                                    </p:anim>
                                    <p:set>
                                      <p:cBhvr>
                                        <p:cTn id="101" dur="1" fill="hold">
                                          <p:stCondLst>
                                            <p:cond delay="499"/>
                                          </p:stCondLst>
                                        </p:cTn>
                                        <p:tgtEl>
                                          <p:spTgt spid="24"/>
                                        </p:tgtEl>
                                        <p:attrNameLst>
                                          <p:attrName>style.visibility</p:attrName>
                                        </p:attrNameLst>
                                      </p:cBhvr>
                                      <p:to>
                                        <p:strVal val="hidden"/>
                                      </p:to>
                                    </p:set>
                                  </p:childTnLst>
                                </p:cTn>
                              </p:par>
                            </p:childTnLst>
                          </p:cTn>
                        </p:par>
                        <p:par>
                          <p:cTn id="102" fill="hold">
                            <p:stCondLst>
                              <p:cond delay="8000"/>
                            </p:stCondLst>
                            <p:childTnLst>
                              <p:par>
                                <p:cTn id="103" presetID="52" presetClass="exit" presetSubtype="0" fill="hold" nodeType="afterEffect">
                                  <p:stCondLst>
                                    <p:cond delay="0"/>
                                  </p:stCondLst>
                                  <p:childTnLst>
                                    <p:animScale>
                                      <p:cBhvr>
                                        <p:cTn id="104" dur="1000" accel="50000">
                                          <p:stCondLst>
                                            <p:cond delay="0"/>
                                          </p:stCondLst>
                                        </p:cTn>
                                        <p:tgtEl>
                                          <p:spTgt spid="4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5" dur="1000" accel="50000">
                                          <p:stCondLst>
                                            <p:cond delay="0"/>
                                          </p:stCondLst>
                                        </p:cTn>
                                        <p:tgtEl>
                                          <p:spTgt spid="40"/>
                                        </p:tgtEl>
                                        <p:attrNameLst>
                                          <p:attrName>ppt_x</p:attrName>
                                          <p:attrName>ppt_y</p:attrName>
                                        </p:attrNameLst>
                                      </p:cBhvr>
                                    </p:animMotion>
                                    <p:animEffect transition="out" filter="fade">
                                      <p:cBhvr>
                                        <p:cTn id="106" dur="1000"/>
                                        <p:tgtEl>
                                          <p:spTgt spid="40"/>
                                        </p:tgtEl>
                                      </p:cBhvr>
                                    </p:animEffect>
                                    <p:set>
                                      <p:cBhvr>
                                        <p:cTn id="107" dur="1" fill="hold">
                                          <p:stCondLst>
                                            <p:cond delay="999"/>
                                          </p:stCondLst>
                                        </p:cTn>
                                        <p:tgtEl>
                                          <p:spTgt spid="40"/>
                                        </p:tgtEl>
                                        <p:attrNameLst>
                                          <p:attrName>style.visibility</p:attrName>
                                        </p:attrNameLst>
                                      </p:cBhvr>
                                      <p:to>
                                        <p:strVal val="hidden"/>
                                      </p:to>
                                    </p:set>
                                  </p:childTnLst>
                                </p:cTn>
                              </p:par>
                              <p:par>
                                <p:cTn id="108" presetID="52" presetClass="exit" presetSubtype="0" fill="hold" nodeType="withEffect">
                                  <p:stCondLst>
                                    <p:cond delay="250"/>
                                  </p:stCondLst>
                                  <p:childTnLst>
                                    <p:animScale>
                                      <p:cBhvr>
                                        <p:cTn id="109" dur="1000" accel="50000">
                                          <p:stCondLst>
                                            <p:cond delay="0"/>
                                          </p:stCondLst>
                                        </p:cTn>
                                        <p:tgtEl>
                                          <p:spTgt spid="2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0" dur="1000" accel="50000">
                                          <p:stCondLst>
                                            <p:cond delay="0"/>
                                          </p:stCondLst>
                                        </p:cTn>
                                        <p:tgtEl>
                                          <p:spTgt spid="25"/>
                                        </p:tgtEl>
                                        <p:attrNameLst>
                                          <p:attrName>ppt_x</p:attrName>
                                          <p:attrName>ppt_y</p:attrName>
                                        </p:attrNameLst>
                                      </p:cBhvr>
                                    </p:animMotion>
                                    <p:animEffect transition="out" filter="fade">
                                      <p:cBhvr>
                                        <p:cTn id="111" dur="1000"/>
                                        <p:tgtEl>
                                          <p:spTgt spid="25"/>
                                        </p:tgtEl>
                                      </p:cBhvr>
                                    </p:animEffect>
                                    <p:set>
                                      <p:cBhvr>
                                        <p:cTn id="112" dur="1" fill="hold">
                                          <p:stCondLst>
                                            <p:cond delay="999"/>
                                          </p:stCondLst>
                                        </p:cTn>
                                        <p:tgtEl>
                                          <p:spTgt spid="25"/>
                                        </p:tgtEl>
                                        <p:attrNameLst>
                                          <p:attrName>style.visibility</p:attrName>
                                        </p:attrNameLst>
                                      </p:cBhvr>
                                      <p:to>
                                        <p:strVal val="hidden"/>
                                      </p:to>
                                    </p:set>
                                  </p:childTnLst>
                                </p:cTn>
                              </p:par>
                              <p:par>
                                <p:cTn id="113" presetID="52" presetClass="exit" presetSubtype="0" fill="hold" nodeType="withEffect">
                                  <p:stCondLst>
                                    <p:cond delay="500"/>
                                  </p:stCondLst>
                                  <p:childTnLst>
                                    <p:animScale>
                                      <p:cBhvr>
                                        <p:cTn id="114" dur="1000" accel="50000">
                                          <p:stCondLst>
                                            <p:cond delay="0"/>
                                          </p:stCondLst>
                                        </p:cTn>
                                        <p:tgtEl>
                                          <p:spTgt spid="3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5" dur="1000" accel="50000">
                                          <p:stCondLst>
                                            <p:cond delay="0"/>
                                          </p:stCondLst>
                                        </p:cTn>
                                        <p:tgtEl>
                                          <p:spTgt spid="30"/>
                                        </p:tgtEl>
                                        <p:attrNameLst>
                                          <p:attrName>ppt_x</p:attrName>
                                          <p:attrName>ppt_y</p:attrName>
                                        </p:attrNameLst>
                                      </p:cBhvr>
                                    </p:animMotion>
                                    <p:animEffect transition="out" filter="fade">
                                      <p:cBhvr>
                                        <p:cTn id="116" dur="1000"/>
                                        <p:tgtEl>
                                          <p:spTgt spid="30"/>
                                        </p:tgtEl>
                                      </p:cBhvr>
                                    </p:animEffect>
                                    <p:set>
                                      <p:cBhvr>
                                        <p:cTn id="117" dur="1" fill="hold">
                                          <p:stCondLst>
                                            <p:cond delay="999"/>
                                          </p:stCondLst>
                                        </p:cTn>
                                        <p:tgtEl>
                                          <p:spTgt spid="30"/>
                                        </p:tgtEl>
                                        <p:attrNameLst>
                                          <p:attrName>style.visibility</p:attrName>
                                        </p:attrNameLst>
                                      </p:cBhvr>
                                      <p:to>
                                        <p:strVal val="hidden"/>
                                      </p:to>
                                    </p:set>
                                  </p:childTnLst>
                                </p:cTn>
                              </p:par>
                              <p:par>
                                <p:cTn id="118" presetID="52" presetClass="exit" presetSubtype="0" fill="hold" nodeType="withEffect">
                                  <p:stCondLst>
                                    <p:cond delay="750"/>
                                  </p:stCondLst>
                                  <p:childTnLst>
                                    <p:animScale>
                                      <p:cBhvr>
                                        <p:cTn id="119" dur="1000" accel="50000">
                                          <p:stCondLst>
                                            <p:cond delay="0"/>
                                          </p:stCondLst>
                                        </p:cTn>
                                        <p:tgtEl>
                                          <p:spTgt spid="3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0" dur="1000" accel="50000">
                                          <p:stCondLst>
                                            <p:cond delay="0"/>
                                          </p:stCondLst>
                                        </p:cTn>
                                        <p:tgtEl>
                                          <p:spTgt spid="35"/>
                                        </p:tgtEl>
                                        <p:attrNameLst>
                                          <p:attrName>ppt_x</p:attrName>
                                          <p:attrName>ppt_y</p:attrName>
                                        </p:attrNameLst>
                                      </p:cBhvr>
                                    </p:animMotion>
                                    <p:animEffect transition="out" filter="fade">
                                      <p:cBhvr>
                                        <p:cTn id="121" dur="1000"/>
                                        <p:tgtEl>
                                          <p:spTgt spid="35"/>
                                        </p:tgtEl>
                                      </p:cBhvr>
                                    </p:animEffect>
                                    <p:set>
                                      <p:cBhvr>
                                        <p:cTn id="122" dur="1" fill="hold">
                                          <p:stCondLst>
                                            <p:cond delay="999"/>
                                          </p:stCondLst>
                                        </p:cTn>
                                        <p:tgtEl>
                                          <p:spTgt spid="35"/>
                                        </p:tgtEl>
                                        <p:attrNameLst>
                                          <p:attrName>style.visibility</p:attrName>
                                        </p:attrNameLst>
                                      </p:cBhvr>
                                      <p:to>
                                        <p:strVal val="hidden"/>
                                      </p:to>
                                    </p:set>
                                  </p:childTnLst>
                                </p:cTn>
                              </p:par>
                            </p:childTnLst>
                          </p:cTn>
                        </p:par>
                        <p:par>
                          <p:cTn id="123" fill="hold">
                            <p:stCondLst>
                              <p:cond delay="9000"/>
                            </p:stCondLst>
                            <p:childTnLst>
                              <p:par>
                                <p:cTn id="124" presetID="2" presetClass="exit" presetSubtype="4" fill="hold" grpId="2" nodeType="afterEffect">
                                  <p:stCondLst>
                                    <p:cond delay="0"/>
                                  </p:stCondLst>
                                  <p:childTnLst>
                                    <p:anim calcmode="lin" valueType="num">
                                      <p:cBhvr additive="base">
                                        <p:cTn id="125" dur="500"/>
                                        <p:tgtEl>
                                          <p:spTgt spid="46"/>
                                        </p:tgtEl>
                                        <p:attrNameLst>
                                          <p:attrName>ppt_x</p:attrName>
                                        </p:attrNameLst>
                                      </p:cBhvr>
                                      <p:tavLst>
                                        <p:tav tm="0">
                                          <p:val>
                                            <p:strVal val="ppt_x"/>
                                          </p:val>
                                        </p:tav>
                                        <p:tav tm="100000">
                                          <p:val>
                                            <p:strVal val="ppt_x"/>
                                          </p:val>
                                        </p:tav>
                                      </p:tavLst>
                                    </p:anim>
                                    <p:anim calcmode="lin" valueType="num">
                                      <p:cBhvr additive="base">
                                        <p:cTn id="126" dur="500"/>
                                        <p:tgtEl>
                                          <p:spTgt spid="46"/>
                                        </p:tgtEl>
                                        <p:attrNameLst>
                                          <p:attrName>ppt_y</p:attrName>
                                        </p:attrNameLst>
                                      </p:cBhvr>
                                      <p:tavLst>
                                        <p:tav tm="0">
                                          <p:val>
                                            <p:strVal val="ppt_y"/>
                                          </p:val>
                                        </p:tav>
                                        <p:tav tm="100000">
                                          <p:val>
                                            <p:strVal val="1+ppt_h/2"/>
                                          </p:val>
                                        </p:tav>
                                      </p:tavLst>
                                    </p:anim>
                                    <p:set>
                                      <p:cBhvr>
                                        <p:cTn id="127" dur="1" fill="hold">
                                          <p:stCondLst>
                                            <p:cond delay="499"/>
                                          </p:stCondLst>
                                        </p:cTn>
                                        <p:tgtEl>
                                          <p:spTgt spid="46"/>
                                        </p:tgtEl>
                                        <p:attrNameLst>
                                          <p:attrName>style.visibility</p:attrName>
                                        </p:attrNameLst>
                                      </p:cBhvr>
                                      <p:to>
                                        <p:strVal val="hidden"/>
                                      </p:to>
                                    </p:set>
                                  </p:childTnLst>
                                </p:cTn>
                              </p:par>
                              <p:par>
                                <p:cTn id="128" presetID="2" presetClass="exit" presetSubtype="4" fill="hold" grpId="1" nodeType="withEffect">
                                  <p:stCondLst>
                                    <p:cond delay="0"/>
                                  </p:stCondLst>
                                  <p:childTnLst>
                                    <p:anim calcmode="lin" valueType="num">
                                      <p:cBhvr additive="base">
                                        <p:cTn id="129" dur="500"/>
                                        <p:tgtEl>
                                          <p:spTgt spid="48"/>
                                        </p:tgtEl>
                                        <p:attrNameLst>
                                          <p:attrName>ppt_x</p:attrName>
                                        </p:attrNameLst>
                                      </p:cBhvr>
                                      <p:tavLst>
                                        <p:tav tm="0">
                                          <p:val>
                                            <p:strVal val="ppt_x"/>
                                          </p:val>
                                        </p:tav>
                                        <p:tav tm="100000">
                                          <p:val>
                                            <p:strVal val="ppt_x"/>
                                          </p:val>
                                        </p:tav>
                                      </p:tavLst>
                                    </p:anim>
                                    <p:anim calcmode="lin" valueType="num">
                                      <p:cBhvr additive="base">
                                        <p:cTn id="130" dur="500"/>
                                        <p:tgtEl>
                                          <p:spTgt spid="48"/>
                                        </p:tgtEl>
                                        <p:attrNameLst>
                                          <p:attrName>ppt_y</p:attrName>
                                        </p:attrNameLst>
                                      </p:cBhvr>
                                      <p:tavLst>
                                        <p:tav tm="0">
                                          <p:val>
                                            <p:strVal val="ppt_y"/>
                                          </p:val>
                                        </p:tav>
                                        <p:tav tm="100000">
                                          <p:val>
                                            <p:strVal val="1+ppt_h/2"/>
                                          </p:val>
                                        </p:tav>
                                      </p:tavLst>
                                    </p:anim>
                                    <p:set>
                                      <p:cBhvr>
                                        <p:cTn id="131" dur="1" fill="hold">
                                          <p:stCondLst>
                                            <p:cond delay="499"/>
                                          </p:stCondLst>
                                        </p:cTn>
                                        <p:tgtEl>
                                          <p:spTgt spid="48"/>
                                        </p:tgtEl>
                                        <p:attrNameLst>
                                          <p:attrName>style.visibility</p:attrName>
                                        </p:attrNameLst>
                                      </p:cBhvr>
                                      <p:to>
                                        <p:strVal val="hidden"/>
                                      </p:to>
                                    </p:set>
                                  </p:childTnLst>
                                </p:cTn>
                              </p:par>
                              <p:par>
                                <p:cTn id="132" presetID="2" presetClass="exit" presetSubtype="4" fill="hold" grpId="2" nodeType="withEffect">
                                  <p:stCondLst>
                                    <p:cond delay="0"/>
                                  </p:stCondLst>
                                  <p:childTnLst>
                                    <p:anim calcmode="lin" valueType="num">
                                      <p:cBhvr additive="base">
                                        <p:cTn id="133" dur="500"/>
                                        <p:tgtEl>
                                          <p:spTgt spid="49"/>
                                        </p:tgtEl>
                                        <p:attrNameLst>
                                          <p:attrName>ppt_x</p:attrName>
                                        </p:attrNameLst>
                                      </p:cBhvr>
                                      <p:tavLst>
                                        <p:tav tm="0">
                                          <p:val>
                                            <p:strVal val="ppt_x"/>
                                          </p:val>
                                        </p:tav>
                                        <p:tav tm="100000">
                                          <p:val>
                                            <p:strVal val="ppt_x"/>
                                          </p:val>
                                        </p:tav>
                                      </p:tavLst>
                                    </p:anim>
                                    <p:anim calcmode="lin" valueType="num">
                                      <p:cBhvr additive="base">
                                        <p:cTn id="134" dur="500"/>
                                        <p:tgtEl>
                                          <p:spTgt spid="49"/>
                                        </p:tgtEl>
                                        <p:attrNameLst>
                                          <p:attrName>ppt_y</p:attrName>
                                        </p:attrNameLst>
                                      </p:cBhvr>
                                      <p:tavLst>
                                        <p:tav tm="0">
                                          <p:val>
                                            <p:strVal val="ppt_y"/>
                                          </p:val>
                                        </p:tav>
                                        <p:tav tm="100000">
                                          <p:val>
                                            <p:strVal val="1+ppt_h/2"/>
                                          </p:val>
                                        </p:tav>
                                      </p:tavLst>
                                    </p:anim>
                                    <p:set>
                                      <p:cBhvr>
                                        <p:cTn id="135" dur="1" fill="hold">
                                          <p:stCondLst>
                                            <p:cond delay="499"/>
                                          </p:stCondLst>
                                        </p:cTn>
                                        <p:tgtEl>
                                          <p:spTgt spid="49"/>
                                        </p:tgtEl>
                                        <p:attrNameLst>
                                          <p:attrName>style.visibility</p:attrName>
                                        </p:attrNameLst>
                                      </p:cBhvr>
                                      <p:to>
                                        <p:strVal val="hidden"/>
                                      </p:to>
                                    </p:set>
                                  </p:childTnLst>
                                </p:cTn>
                              </p:par>
                              <p:par>
                                <p:cTn id="136" presetID="2" presetClass="exit" presetSubtype="4" fill="hold" grpId="1" nodeType="withEffect">
                                  <p:stCondLst>
                                    <p:cond delay="0"/>
                                  </p:stCondLst>
                                  <p:childTnLst>
                                    <p:anim calcmode="lin" valueType="num">
                                      <p:cBhvr additive="base">
                                        <p:cTn id="137" dur="500"/>
                                        <p:tgtEl>
                                          <p:spTgt spid="50"/>
                                        </p:tgtEl>
                                        <p:attrNameLst>
                                          <p:attrName>ppt_x</p:attrName>
                                        </p:attrNameLst>
                                      </p:cBhvr>
                                      <p:tavLst>
                                        <p:tav tm="0">
                                          <p:val>
                                            <p:strVal val="ppt_x"/>
                                          </p:val>
                                        </p:tav>
                                        <p:tav tm="100000">
                                          <p:val>
                                            <p:strVal val="ppt_x"/>
                                          </p:val>
                                        </p:tav>
                                      </p:tavLst>
                                    </p:anim>
                                    <p:anim calcmode="lin" valueType="num">
                                      <p:cBhvr additive="base">
                                        <p:cTn id="138" dur="500"/>
                                        <p:tgtEl>
                                          <p:spTgt spid="50"/>
                                        </p:tgtEl>
                                        <p:attrNameLst>
                                          <p:attrName>ppt_y</p:attrName>
                                        </p:attrNameLst>
                                      </p:cBhvr>
                                      <p:tavLst>
                                        <p:tav tm="0">
                                          <p:val>
                                            <p:strVal val="ppt_y"/>
                                          </p:val>
                                        </p:tav>
                                        <p:tav tm="100000">
                                          <p:val>
                                            <p:strVal val="1+ppt_h/2"/>
                                          </p:val>
                                        </p:tav>
                                      </p:tavLst>
                                    </p:anim>
                                    <p:set>
                                      <p:cBhvr>
                                        <p:cTn id="139" dur="1" fill="hold">
                                          <p:stCondLst>
                                            <p:cond delay="499"/>
                                          </p:stCondLst>
                                        </p:cTn>
                                        <p:tgtEl>
                                          <p:spTgt spid="50"/>
                                        </p:tgtEl>
                                        <p:attrNameLst>
                                          <p:attrName>style.visibility</p:attrName>
                                        </p:attrNameLst>
                                      </p:cBhvr>
                                      <p:to>
                                        <p:strVal val="hidden"/>
                                      </p:to>
                                    </p:set>
                                  </p:childTnLst>
                                </p:cTn>
                              </p:par>
                              <p:par>
                                <p:cTn id="140" presetID="2" presetClass="exit" presetSubtype="1" fill="hold" grpId="2" nodeType="withEffect">
                                  <p:stCondLst>
                                    <p:cond delay="0"/>
                                  </p:stCondLst>
                                  <p:childTnLst>
                                    <p:anim calcmode="lin" valueType="num">
                                      <p:cBhvr additive="base">
                                        <p:cTn id="141" dur="500"/>
                                        <p:tgtEl>
                                          <p:spTgt spid="45"/>
                                        </p:tgtEl>
                                        <p:attrNameLst>
                                          <p:attrName>ppt_x</p:attrName>
                                        </p:attrNameLst>
                                      </p:cBhvr>
                                      <p:tavLst>
                                        <p:tav tm="0">
                                          <p:val>
                                            <p:strVal val="ppt_x"/>
                                          </p:val>
                                        </p:tav>
                                        <p:tav tm="100000">
                                          <p:val>
                                            <p:strVal val="ppt_x"/>
                                          </p:val>
                                        </p:tav>
                                      </p:tavLst>
                                    </p:anim>
                                    <p:anim calcmode="lin" valueType="num">
                                      <p:cBhvr additive="base">
                                        <p:cTn id="142" dur="500"/>
                                        <p:tgtEl>
                                          <p:spTgt spid="45"/>
                                        </p:tgtEl>
                                        <p:attrNameLst>
                                          <p:attrName>ppt_y</p:attrName>
                                        </p:attrNameLst>
                                      </p:cBhvr>
                                      <p:tavLst>
                                        <p:tav tm="0">
                                          <p:val>
                                            <p:strVal val="ppt_y"/>
                                          </p:val>
                                        </p:tav>
                                        <p:tav tm="100000">
                                          <p:val>
                                            <p:strVal val="0-ppt_h/2"/>
                                          </p:val>
                                        </p:tav>
                                      </p:tavLst>
                                    </p:anim>
                                    <p:set>
                                      <p:cBhvr>
                                        <p:cTn id="143" dur="1" fill="hold">
                                          <p:stCondLst>
                                            <p:cond delay="499"/>
                                          </p:stCondLst>
                                        </p:cTn>
                                        <p:tgtEl>
                                          <p:spTgt spid="45"/>
                                        </p:tgtEl>
                                        <p:attrNameLst>
                                          <p:attrName>style.visibility</p:attrName>
                                        </p:attrNameLst>
                                      </p:cBhvr>
                                      <p:to>
                                        <p:strVal val="hidden"/>
                                      </p:to>
                                    </p:set>
                                  </p:childTnLst>
                                </p:cTn>
                              </p:par>
                              <p:par>
                                <p:cTn id="144" presetID="2" presetClass="exit" presetSubtype="1" fill="hold" grpId="1" nodeType="withEffect">
                                  <p:stCondLst>
                                    <p:cond delay="0"/>
                                  </p:stCondLst>
                                  <p:childTnLst>
                                    <p:anim calcmode="lin" valueType="num">
                                      <p:cBhvr additive="base">
                                        <p:cTn id="145" dur="500"/>
                                        <p:tgtEl>
                                          <p:spTgt spid="47"/>
                                        </p:tgtEl>
                                        <p:attrNameLst>
                                          <p:attrName>ppt_x</p:attrName>
                                        </p:attrNameLst>
                                      </p:cBhvr>
                                      <p:tavLst>
                                        <p:tav tm="0">
                                          <p:val>
                                            <p:strVal val="ppt_x"/>
                                          </p:val>
                                        </p:tav>
                                        <p:tav tm="100000">
                                          <p:val>
                                            <p:strVal val="ppt_x"/>
                                          </p:val>
                                        </p:tav>
                                      </p:tavLst>
                                    </p:anim>
                                    <p:anim calcmode="lin" valueType="num">
                                      <p:cBhvr additive="base">
                                        <p:cTn id="146" dur="500"/>
                                        <p:tgtEl>
                                          <p:spTgt spid="47"/>
                                        </p:tgtEl>
                                        <p:attrNameLst>
                                          <p:attrName>ppt_y</p:attrName>
                                        </p:attrNameLst>
                                      </p:cBhvr>
                                      <p:tavLst>
                                        <p:tav tm="0">
                                          <p:val>
                                            <p:strVal val="ppt_y"/>
                                          </p:val>
                                        </p:tav>
                                        <p:tav tm="100000">
                                          <p:val>
                                            <p:strVal val="0-ppt_h/2"/>
                                          </p:val>
                                        </p:tav>
                                      </p:tavLst>
                                    </p:anim>
                                    <p:set>
                                      <p:cBhvr>
                                        <p:cTn id="147" dur="1" fill="hold">
                                          <p:stCondLst>
                                            <p:cond delay="499"/>
                                          </p:stCondLst>
                                        </p:cTn>
                                        <p:tgtEl>
                                          <p:spTgt spid="47"/>
                                        </p:tgtEl>
                                        <p:attrNameLst>
                                          <p:attrName>style.visibility</p:attrName>
                                        </p:attrNameLst>
                                      </p:cBhvr>
                                      <p:to>
                                        <p:strVal val="hidden"/>
                                      </p:to>
                                    </p:set>
                                  </p:childTnLst>
                                </p:cTn>
                              </p:par>
                              <p:par>
                                <p:cTn id="148" presetID="2" presetClass="exit" presetSubtype="1" fill="hold" grpId="2" nodeType="withEffect">
                                  <p:stCondLst>
                                    <p:cond delay="0"/>
                                  </p:stCondLst>
                                  <p:childTnLst>
                                    <p:anim calcmode="lin" valueType="num">
                                      <p:cBhvr additive="base">
                                        <p:cTn id="149" dur="500"/>
                                        <p:tgtEl>
                                          <p:spTgt spid="51"/>
                                        </p:tgtEl>
                                        <p:attrNameLst>
                                          <p:attrName>ppt_x</p:attrName>
                                        </p:attrNameLst>
                                      </p:cBhvr>
                                      <p:tavLst>
                                        <p:tav tm="0">
                                          <p:val>
                                            <p:strVal val="ppt_x"/>
                                          </p:val>
                                        </p:tav>
                                        <p:tav tm="100000">
                                          <p:val>
                                            <p:strVal val="ppt_x"/>
                                          </p:val>
                                        </p:tav>
                                      </p:tavLst>
                                    </p:anim>
                                    <p:anim calcmode="lin" valueType="num">
                                      <p:cBhvr additive="base">
                                        <p:cTn id="150" dur="500"/>
                                        <p:tgtEl>
                                          <p:spTgt spid="51"/>
                                        </p:tgtEl>
                                        <p:attrNameLst>
                                          <p:attrName>ppt_y</p:attrName>
                                        </p:attrNameLst>
                                      </p:cBhvr>
                                      <p:tavLst>
                                        <p:tav tm="0">
                                          <p:val>
                                            <p:strVal val="ppt_y"/>
                                          </p:val>
                                        </p:tav>
                                        <p:tav tm="100000">
                                          <p:val>
                                            <p:strVal val="0-ppt_h/2"/>
                                          </p:val>
                                        </p:tav>
                                      </p:tavLst>
                                    </p:anim>
                                    <p:set>
                                      <p:cBhvr>
                                        <p:cTn id="151" dur="1" fill="hold">
                                          <p:stCondLst>
                                            <p:cond delay="499"/>
                                          </p:stCondLst>
                                        </p:cTn>
                                        <p:tgtEl>
                                          <p:spTgt spid="51"/>
                                        </p:tgtEl>
                                        <p:attrNameLst>
                                          <p:attrName>style.visibility</p:attrName>
                                        </p:attrNameLst>
                                      </p:cBhvr>
                                      <p:to>
                                        <p:strVal val="hidden"/>
                                      </p:to>
                                    </p:set>
                                  </p:childTnLst>
                                </p:cTn>
                              </p:par>
                              <p:par>
                                <p:cTn id="152" presetID="2" presetClass="exit" presetSubtype="1" fill="hold" grpId="1" nodeType="withEffect">
                                  <p:stCondLst>
                                    <p:cond delay="0"/>
                                  </p:stCondLst>
                                  <p:childTnLst>
                                    <p:anim calcmode="lin" valueType="num">
                                      <p:cBhvr additive="base">
                                        <p:cTn id="153" dur="500"/>
                                        <p:tgtEl>
                                          <p:spTgt spid="52"/>
                                        </p:tgtEl>
                                        <p:attrNameLst>
                                          <p:attrName>ppt_x</p:attrName>
                                        </p:attrNameLst>
                                      </p:cBhvr>
                                      <p:tavLst>
                                        <p:tav tm="0">
                                          <p:val>
                                            <p:strVal val="ppt_x"/>
                                          </p:val>
                                        </p:tav>
                                        <p:tav tm="100000">
                                          <p:val>
                                            <p:strVal val="ppt_x"/>
                                          </p:val>
                                        </p:tav>
                                      </p:tavLst>
                                    </p:anim>
                                    <p:anim calcmode="lin" valueType="num">
                                      <p:cBhvr additive="base">
                                        <p:cTn id="154" dur="500"/>
                                        <p:tgtEl>
                                          <p:spTgt spid="52"/>
                                        </p:tgtEl>
                                        <p:attrNameLst>
                                          <p:attrName>ppt_y</p:attrName>
                                        </p:attrNameLst>
                                      </p:cBhvr>
                                      <p:tavLst>
                                        <p:tav tm="0">
                                          <p:val>
                                            <p:strVal val="ppt_y"/>
                                          </p:val>
                                        </p:tav>
                                        <p:tav tm="100000">
                                          <p:val>
                                            <p:strVal val="0-ppt_h/2"/>
                                          </p:val>
                                        </p:tav>
                                      </p:tavLst>
                                    </p:anim>
                                    <p:set>
                                      <p:cBhvr>
                                        <p:cTn id="155"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45" grpId="0" animBg="1"/>
      <p:bldP spid="45" grpId="1" animBg="1"/>
      <p:bldP spid="45" grpId="2" animBg="1"/>
      <p:bldP spid="46" grpId="0" animBg="1"/>
      <p:bldP spid="46" grpId="1" animBg="1"/>
      <p:bldP spid="46" grpId="2" animBg="1"/>
      <p:bldP spid="47" grpId="0"/>
      <p:bldP spid="47" grpId="1"/>
      <p:bldP spid="48" grpId="0"/>
      <p:bldP spid="48" grpId="1"/>
      <p:bldP spid="49" grpId="0" animBg="1"/>
      <p:bldP spid="49" grpId="1" animBg="1"/>
      <p:bldP spid="49" grpId="2" animBg="1"/>
      <p:bldP spid="50" grpId="0"/>
      <p:bldP spid="50" grpId="1"/>
      <p:bldP spid="51" grpId="0" animBg="1"/>
      <p:bldP spid="51" grpId="1" animBg="1"/>
      <p:bldP spid="51" grpId="2" animBg="1"/>
      <p:bldP spid="52" grpId="0"/>
      <p:bldP spid="5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ine 13"/>
          <p:cNvSpPr>
            <a:spLocks noChangeShapeType="1"/>
          </p:cNvSpPr>
          <p:nvPr/>
        </p:nvSpPr>
        <p:spPr bwMode="auto">
          <a:xfrm>
            <a:off x="1007604" y="2618509"/>
            <a:ext cx="7323214" cy="0"/>
          </a:xfrm>
          <a:prstGeom prst="line">
            <a:avLst/>
          </a:prstGeom>
          <a:noFill/>
          <a:ln w="101600">
            <a:solidFill>
              <a:srgbClr val="0070C0"/>
            </a:solidFill>
            <a:round/>
            <a:tailEnd type="triangl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solidFill>
                  <a:srgbClr val="FFD347"/>
                </a:solid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2" name="AutoShape 2"/>
          <p:cNvSpPr>
            <a:spLocks noChangeArrowheads="1"/>
          </p:cNvSpPr>
          <p:nvPr/>
        </p:nvSpPr>
        <p:spPr bwMode="auto">
          <a:xfrm>
            <a:off x="2020028" y="1004022"/>
            <a:ext cx="1457325" cy="1351598"/>
          </a:xfrm>
          <a:prstGeom prst="roundRect">
            <a:avLst>
              <a:gd name="adj" fmla="val 13009"/>
            </a:avLst>
          </a:prstGeom>
          <a:solidFill>
            <a:srgbClr val="00B0F0"/>
          </a:solidFill>
          <a:ln w="19050" cap="rnd">
            <a:solidFill>
              <a:schemeClr val="tx1">
                <a:lumMod val="65000"/>
                <a:lumOff val="35000"/>
              </a:schemeClr>
            </a:solidFill>
            <a:prstDash val="sysDot"/>
            <a:rou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3" name="Line 16"/>
          <p:cNvSpPr>
            <a:spLocks noChangeShapeType="1"/>
          </p:cNvSpPr>
          <p:nvPr/>
        </p:nvSpPr>
        <p:spPr bwMode="auto">
          <a:xfrm flipH="1">
            <a:off x="2170048" y="1162613"/>
            <a:ext cx="0" cy="1453038"/>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24" name="Group 138"/>
          <p:cNvGrpSpPr/>
          <p:nvPr/>
        </p:nvGrpSpPr>
        <p:grpSpPr bwMode="auto">
          <a:xfrm>
            <a:off x="2084831" y="2534624"/>
            <a:ext cx="163936" cy="163895"/>
            <a:chOff x="1661" y="2750"/>
            <a:chExt cx="250" cy="250"/>
          </a:xfrm>
        </p:grpSpPr>
        <p:sp>
          <p:nvSpPr>
            <p:cNvPr id="25" name="Oval 139"/>
            <p:cNvSpPr>
              <a:spLocks noChangeArrowheads="1"/>
            </p:cNvSpPr>
            <p:nvPr/>
          </p:nvSpPr>
          <p:spPr bwMode="auto">
            <a:xfrm>
              <a:off x="1661" y="2750"/>
              <a:ext cx="250" cy="250"/>
            </a:xfrm>
            <a:prstGeom prst="ellipse">
              <a:avLst/>
            </a:prstGeom>
            <a:solidFill>
              <a:srgbClr val="FFD34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sp>
          <p:nvSpPr>
            <p:cNvPr id="26"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grpSp>
      <p:sp>
        <p:nvSpPr>
          <p:cNvPr id="27" name="TextBox 57"/>
          <p:cNvSpPr txBox="1">
            <a:spLocks noChangeArrowheads="1"/>
          </p:cNvSpPr>
          <p:nvPr/>
        </p:nvSpPr>
        <p:spPr bwMode="auto">
          <a:xfrm>
            <a:off x="2174022" y="1064030"/>
            <a:ext cx="1153001" cy="27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1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28" name="TextBox 57"/>
          <p:cNvSpPr txBox="1">
            <a:spLocks noChangeArrowheads="1"/>
          </p:cNvSpPr>
          <p:nvPr/>
        </p:nvSpPr>
        <p:spPr bwMode="auto">
          <a:xfrm>
            <a:off x="2189738" y="1394071"/>
            <a:ext cx="1392931"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endParaRPr kumimoji="0" lang="en-US" altLang="zh-CN"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p>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p>
        </p:txBody>
      </p:sp>
      <p:sp>
        <p:nvSpPr>
          <p:cNvPr id="29" name="AutoShape 17"/>
          <p:cNvSpPr>
            <a:spLocks noChangeArrowheads="1"/>
          </p:cNvSpPr>
          <p:nvPr/>
        </p:nvSpPr>
        <p:spPr bwMode="auto">
          <a:xfrm>
            <a:off x="1299360" y="2888544"/>
            <a:ext cx="1522847" cy="1213376"/>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30" name="TextBox 57"/>
          <p:cNvSpPr txBox="1">
            <a:spLocks noChangeArrowheads="1"/>
          </p:cNvSpPr>
          <p:nvPr/>
        </p:nvSpPr>
        <p:spPr bwMode="auto">
          <a:xfrm>
            <a:off x="1469381" y="2981413"/>
            <a:ext cx="769560" cy="27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1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31" name="TextBox 57"/>
          <p:cNvSpPr txBox="1">
            <a:spLocks noChangeArrowheads="1"/>
          </p:cNvSpPr>
          <p:nvPr/>
        </p:nvSpPr>
        <p:spPr bwMode="auto">
          <a:xfrm>
            <a:off x="1473666" y="3204620"/>
            <a:ext cx="1298734"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lvl="0" defTabSz="685800">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r>
              <a:rPr lang="zh-CN" altLang="en-US" sz="1080" dirty="0">
                <a:solidFill>
                  <a:prstClr val="white"/>
                </a:solidFill>
              </a:rPr>
              <a:t>文</a:t>
            </a: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容</a:t>
            </a:r>
          </a:p>
        </p:txBody>
      </p:sp>
      <p:sp>
        <p:nvSpPr>
          <p:cNvPr id="32" name="Line 18"/>
          <p:cNvSpPr>
            <a:spLocks noChangeShapeType="1"/>
          </p:cNvSpPr>
          <p:nvPr/>
        </p:nvSpPr>
        <p:spPr bwMode="auto">
          <a:xfrm flipH="1">
            <a:off x="1445092" y="2621367"/>
            <a:ext cx="1429" cy="522923"/>
          </a:xfrm>
          <a:prstGeom prst="line">
            <a:avLst/>
          </a:prstGeom>
          <a:noFill/>
          <a:ln w="19050">
            <a:solidFill>
              <a:srgbClr val="FF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33" name="Group 138"/>
          <p:cNvGrpSpPr/>
          <p:nvPr/>
        </p:nvGrpSpPr>
        <p:grpSpPr bwMode="auto">
          <a:xfrm>
            <a:off x="1369506" y="2531356"/>
            <a:ext cx="163990" cy="163934"/>
            <a:chOff x="1661" y="2750"/>
            <a:chExt cx="250" cy="250"/>
          </a:xfrm>
        </p:grpSpPr>
        <p:sp>
          <p:nvSpPr>
            <p:cNvPr id="34" name="Oval 139"/>
            <p:cNvSpPr>
              <a:spLocks noChangeArrowheads="1"/>
            </p:cNvSpPr>
            <p:nvPr/>
          </p:nvSpPr>
          <p:spPr bwMode="auto">
            <a:xfrm>
              <a:off x="1661" y="2750"/>
              <a:ext cx="250" cy="251"/>
            </a:xfrm>
            <a:prstGeom prst="ellipse">
              <a:avLst/>
            </a:prstGeom>
            <a:solidFill>
              <a:schemeClr val="tx1">
                <a:lumMod val="50000"/>
                <a:lumOff val="50000"/>
              </a:schemeClr>
            </a:solidFill>
            <a:ln>
              <a:noFill/>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sp>
          <p:nvSpPr>
            <p:cNvPr id="35"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grpSp>
      <p:sp>
        <p:nvSpPr>
          <p:cNvPr id="36" name="AutoShape 5"/>
          <p:cNvSpPr>
            <a:spLocks noChangeArrowheads="1"/>
          </p:cNvSpPr>
          <p:nvPr/>
        </p:nvSpPr>
        <p:spPr bwMode="auto">
          <a:xfrm>
            <a:off x="3574509" y="2898544"/>
            <a:ext cx="1530192" cy="1213377"/>
          </a:xfrm>
          <a:prstGeom prst="roundRect">
            <a:avLst>
              <a:gd name="adj" fmla="val 13009"/>
            </a:avLst>
          </a:prstGeom>
          <a:solidFill>
            <a:srgbClr val="00B0F0"/>
          </a:solidFill>
          <a:ln w="19050" cap="rnd">
            <a:solidFill>
              <a:schemeClr val="tx1">
                <a:lumMod val="65000"/>
                <a:lumOff val="35000"/>
              </a:schemeClr>
            </a:solidFill>
            <a:prstDash val="sysDot"/>
            <a:rou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37" name="TextBox 57"/>
          <p:cNvSpPr txBox="1">
            <a:spLocks noChangeArrowheads="1"/>
          </p:cNvSpPr>
          <p:nvPr/>
        </p:nvSpPr>
        <p:spPr bwMode="auto">
          <a:xfrm>
            <a:off x="3703097" y="2979984"/>
            <a:ext cx="1595914" cy="27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1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38" name="TextBox 57"/>
          <p:cNvSpPr txBox="1">
            <a:spLocks noChangeArrowheads="1"/>
          </p:cNvSpPr>
          <p:nvPr/>
        </p:nvSpPr>
        <p:spPr bwMode="auto">
          <a:xfrm>
            <a:off x="3717207" y="3204620"/>
            <a:ext cx="1387495"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endParaRPr kumimoji="0" lang="en-US" altLang="zh-CN"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p>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p>
        </p:txBody>
      </p:sp>
      <p:sp>
        <p:nvSpPr>
          <p:cNvPr id="39" name="Line 18"/>
          <p:cNvSpPr>
            <a:spLocks noChangeShapeType="1"/>
          </p:cNvSpPr>
          <p:nvPr/>
        </p:nvSpPr>
        <p:spPr bwMode="auto">
          <a:xfrm flipH="1">
            <a:off x="3711670" y="2621367"/>
            <a:ext cx="1429" cy="522923"/>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40" name="Group 138"/>
          <p:cNvGrpSpPr/>
          <p:nvPr/>
        </p:nvGrpSpPr>
        <p:grpSpPr bwMode="auto">
          <a:xfrm>
            <a:off x="3635845" y="2531356"/>
            <a:ext cx="164027" cy="163991"/>
            <a:chOff x="1661" y="2750"/>
            <a:chExt cx="250" cy="250"/>
          </a:xfrm>
        </p:grpSpPr>
        <p:sp>
          <p:nvSpPr>
            <p:cNvPr id="41" name="Oval 139"/>
            <p:cNvSpPr>
              <a:spLocks noChangeArrowheads="1"/>
            </p:cNvSpPr>
            <p:nvPr/>
          </p:nvSpPr>
          <p:spPr bwMode="auto">
            <a:xfrm>
              <a:off x="1661" y="2750"/>
              <a:ext cx="250" cy="250"/>
            </a:xfrm>
            <a:prstGeom prst="ellipse">
              <a:avLst/>
            </a:prstGeom>
            <a:solidFill>
              <a:schemeClr val="accent3">
                <a:lumMod val="60000"/>
                <a:lumOff val="40000"/>
              </a:schemeClr>
            </a:solidFill>
            <a:ln>
              <a:noFill/>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sp>
          <p:nvSpPr>
            <p:cNvPr id="42"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grpSp>
      <p:sp>
        <p:nvSpPr>
          <p:cNvPr id="43" name="AutoShape 2"/>
          <p:cNvSpPr>
            <a:spLocks noChangeArrowheads="1"/>
          </p:cNvSpPr>
          <p:nvPr/>
        </p:nvSpPr>
        <p:spPr bwMode="auto">
          <a:xfrm>
            <a:off x="4151723" y="1004022"/>
            <a:ext cx="1457325" cy="1351598"/>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44" name="TextBox 57"/>
          <p:cNvSpPr txBox="1">
            <a:spLocks noChangeArrowheads="1"/>
          </p:cNvSpPr>
          <p:nvPr/>
        </p:nvSpPr>
        <p:spPr bwMode="auto">
          <a:xfrm>
            <a:off x="4312660" y="1064030"/>
            <a:ext cx="1153001" cy="27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1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45" name="TextBox 57"/>
          <p:cNvSpPr txBox="1">
            <a:spLocks noChangeArrowheads="1"/>
          </p:cNvSpPr>
          <p:nvPr/>
        </p:nvSpPr>
        <p:spPr bwMode="auto">
          <a:xfrm>
            <a:off x="4314087" y="1368353"/>
            <a:ext cx="1408748"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endParaRPr kumimoji="0" lang="en-US" altLang="zh-CN"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p>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p>
        </p:txBody>
      </p:sp>
      <p:sp>
        <p:nvSpPr>
          <p:cNvPr id="46" name="Line 16"/>
          <p:cNvSpPr>
            <a:spLocks noChangeShapeType="1"/>
          </p:cNvSpPr>
          <p:nvPr/>
        </p:nvSpPr>
        <p:spPr bwMode="auto">
          <a:xfrm flipH="1">
            <a:off x="4294598" y="1162613"/>
            <a:ext cx="0" cy="1453038"/>
          </a:xfrm>
          <a:prstGeom prst="line">
            <a:avLst/>
          </a:prstGeom>
          <a:noFill/>
          <a:ln w="19050">
            <a:solidFill>
              <a:srgbClr val="FFFF00"/>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47" name="Group 138"/>
          <p:cNvGrpSpPr/>
          <p:nvPr/>
        </p:nvGrpSpPr>
        <p:grpSpPr bwMode="auto">
          <a:xfrm>
            <a:off x="4208841" y="2534624"/>
            <a:ext cx="163936" cy="163895"/>
            <a:chOff x="1661" y="2750"/>
            <a:chExt cx="250" cy="250"/>
          </a:xfrm>
        </p:grpSpPr>
        <p:sp>
          <p:nvSpPr>
            <p:cNvPr id="48" name="Oval 139"/>
            <p:cNvSpPr>
              <a:spLocks noChangeArrowheads="1"/>
            </p:cNvSpPr>
            <p:nvPr/>
          </p:nvSpPr>
          <p:spPr bwMode="auto">
            <a:xfrm>
              <a:off x="1661" y="2750"/>
              <a:ext cx="250" cy="250"/>
            </a:xfrm>
            <a:prstGeom prst="ellipse">
              <a:avLst/>
            </a:prstGeom>
            <a:solidFill>
              <a:srgbClr val="93CDDD"/>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sp>
          <p:nvSpPr>
            <p:cNvPr id="49"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grpSp>
      <p:sp>
        <p:nvSpPr>
          <p:cNvPr id="50" name="AutoShape 6"/>
          <p:cNvSpPr>
            <a:spLocks noChangeArrowheads="1"/>
          </p:cNvSpPr>
          <p:nvPr/>
        </p:nvSpPr>
        <p:spPr bwMode="auto">
          <a:xfrm>
            <a:off x="5590476" y="2888544"/>
            <a:ext cx="1513046" cy="1213376"/>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51" name="Line 7"/>
          <p:cNvSpPr>
            <a:spLocks noChangeShapeType="1"/>
          </p:cNvSpPr>
          <p:nvPr/>
        </p:nvSpPr>
        <p:spPr bwMode="auto">
          <a:xfrm flipH="1">
            <a:off x="5713348" y="2621367"/>
            <a:ext cx="2858" cy="522923"/>
          </a:xfrm>
          <a:prstGeom prst="line">
            <a:avLst/>
          </a:prstGeom>
          <a:noFill/>
          <a:ln w="19050">
            <a:solidFill>
              <a:srgbClr val="FFFF00"/>
            </a:solidFill>
            <a:prstDash val="sysDot"/>
            <a:round/>
            <a:headEnd type="oval" w="med" len="med"/>
            <a:tailEnd type="oval"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52" name="Group 138"/>
          <p:cNvGrpSpPr/>
          <p:nvPr/>
        </p:nvGrpSpPr>
        <p:grpSpPr bwMode="auto">
          <a:xfrm>
            <a:off x="5638377" y="2534213"/>
            <a:ext cx="163930" cy="163971"/>
            <a:chOff x="1661" y="2750"/>
            <a:chExt cx="250" cy="250"/>
          </a:xfrm>
        </p:grpSpPr>
        <p:sp>
          <p:nvSpPr>
            <p:cNvPr id="53" name="Oval 139"/>
            <p:cNvSpPr>
              <a:spLocks noChangeArrowheads="1"/>
            </p:cNvSpPr>
            <p:nvPr/>
          </p:nvSpPr>
          <p:spPr bwMode="auto">
            <a:xfrm>
              <a:off x="1661" y="2750"/>
              <a:ext cx="250" cy="250"/>
            </a:xfrm>
            <a:prstGeom prst="ellipse">
              <a:avLst/>
            </a:prstGeom>
            <a:solidFill>
              <a:srgbClr val="95B3D7"/>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sp>
          <p:nvSpPr>
            <p:cNvPr id="54"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grpSp>
      <p:sp>
        <p:nvSpPr>
          <p:cNvPr id="55" name="TextBox 57"/>
          <p:cNvSpPr txBox="1">
            <a:spLocks noChangeArrowheads="1"/>
          </p:cNvSpPr>
          <p:nvPr/>
        </p:nvSpPr>
        <p:spPr bwMode="auto">
          <a:xfrm>
            <a:off x="5753353" y="2989985"/>
            <a:ext cx="2058828" cy="27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1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56" name="TextBox 57"/>
          <p:cNvSpPr txBox="1">
            <a:spLocks noChangeArrowheads="1"/>
          </p:cNvSpPr>
          <p:nvPr/>
        </p:nvSpPr>
        <p:spPr bwMode="auto">
          <a:xfrm>
            <a:off x="5769070" y="3204620"/>
            <a:ext cx="1273017"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endParaRPr kumimoji="0" lang="en-US" altLang="zh-CN"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p>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p>
        </p:txBody>
      </p:sp>
      <p:sp>
        <p:nvSpPr>
          <p:cNvPr id="57" name="AutoShape 4"/>
          <p:cNvSpPr>
            <a:spLocks noChangeArrowheads="1"/>
          </p:cNvSpPr>
          <p:nvPr/>
        </p:nvSpPr>
        <p:spPr bwMode="auto">
          <a:xfrm>
            <a:off x="6290564" y="1003315"/>
            <a:ext cx="1457325" cy="1352354"/>
          </a:xfrm>
          <a:prstGeom prst="roundRect">
            <a:avLst>
              <a:gd name="adj" fmla="val 13009"/>
            </a:avLst>
          </a:prstGeom>
          <a:solidFill>
            <a:srgbClr val="00B0F0"/>
          </a:solidFill>
          <a:ln w="19050" cap="rnd">
            <a:solidFill>
              <a:schemeClr val="tx1">
                <a:lumMod val="65000"/>
                <a:lumOff val="35000"/>
              </a:schemeClr>
            </a:solidFill>
            <a:prstDash val="sysDot"/>
            <a:rou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58" name="Line 14"/>
          <p:cNvSpPr>
            <a:spLocks noChangeShapeType="1"/>
          </p:cNvSpPr>
          <p:nvPr/>
        </p:nvSpPr>
        <p:spPr bwMode="auto">
          <a:xfrm flipH="1">
            <a:off x="6426293" y="1189760"/>
            <a:ext cx="0" cy="1425893"/>
          </a:xfrm>
          <a:prstGeom prst="line">
            <a:avLst/>
          </a:prstGeom>
          <a:noFill/>
          <a:ln w="1905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9" name="Group 138"/>
          <p:cNvGrpSpPr/>
          <p:nvPr/>
        </p:nvGrpSpPr>
        <p:grpSpPr bwMode="auto">
          <a:xfrm>
            <a:off x="6351242" y="2537513"/>
            <a:ext cx="163936" cy="163863"/>
            <a:chOff x="1661" y="2750"/>
            <a:chExt cx="250" cy="250"/>
          </a:xfrm>
        </p:grpSpPr>
        <p:sp>
          <p:nvSpPr>
            <p:cNvPr id="60" name="Oval 139"/>
            <p:cNvSpPr>
              <a:spLocks noChangeArrowheads="1"/>
            </p:cNvSpPr>
            <p:nvPr/>
          </p:nvSpPr>
          <p:spPr bwMode="auto">
            <a:xfrm>
              <a:off x="1660" y="2749"/>
              <a:ext cx="251" cy="251"/>
            </a:xfrm>
            <a:prstGeom prst="ellipse">
              <a:avLst/>
            </a:prstGeom>
            <a:solidFill>
              <a:schemeClr val="accent4">
                <a:lumMod val="60000"/>
                <a:lumOff val="40000"/>
              </a:schemeClr>
            </a:solidFill>
            <a:ln>
              <a:noFill/>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sp>
          <p:nvSpPr>
            <p:cNvPr id="61"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215" b="0" i="0" u="none" strike="noStrike" kern="1200" cap="none" spc="0" normalizeH="0" baseline="0" noProof="0">
                <a:ln>
                  <a:noFill/>
                </a:ln>
                <a:solidFill>
                  <a:prstClr val="black"/>
                </a:solidFill>
                <a:effectLst/>
                <a:uLnTx/>
                <a:uFillTx/>
                <a:latin typeface="微软雅黑" panose="020B0503020204020204" pitchFamily="34" charset="-122"/>
                <a:ea typeface="Malgun Gothic" panose="020B0503020000020004" pitchFamily="34" charset="-127"/>
                <a:cs typeface="+mn-cs"/>
              </a:endParaRPr>
            </a:p>
          </p:txBody>
        </p:sp>
      </p:grpSp>
      <p:sp>
        <p:nvSpPr>
          <p:cNvPr id="62" name="TextBox 57"/>
          <p:cNvSpPr txBox="1">
            <a:spLocks noChangeArrowheads="1"/>
          </p:cNvSpPr>
          <p:nvPr/>
        </p:nvSpPr>
        <p:spPr bwMode="auto">
          <a:xfrm>
            <a:off x="6459156" y="1064030"/>
            <a:ext cx="1288733" cy="27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1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sp>
        <p:nvSpPr>
          <p:cNvPr id="63" name="TextBox 57"/>
          <p:cNvSpPr txBox="1">
            <a:spLocks noChangeArrowheads="1"/>
          </p:cNvSpPr>
          <p:nvPr/>
        </p:nvSpPr>
        <p:spPr bwMode="auto">
          <a:xfrm>
            <a:off x="6459156" y="1401214"/>
            <a:ext cx="1288733"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endParaRPr kumimoji="0" lang="en-US" altLang="zh-CN"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p>
          <a:p>
            <a:pPr marL="0" marR="0" lvl="0" indent="0" algn="l" defTabSz="685800" rtl="0" eaLnBrk="0" fontAlgn="auto" latinLnBrk="0" hangingPunct="0">
              <a:lnSpc>
                <a:spcPct val="150000"/>
              </a:lnSpc>
              <a:spcBef>
                <a:spcPts val="0"/>
              </a:spcBef>
              <a:spcAft>
                <a:spcPts val="0"/>
              </a:spcAft>
              <a:buClrTx/>
              <a:buSzTx/>
              <a:buFontTx/>
              <a:buNone/>
              <a:tabLst>
                <a:tab pos="101600" algn="l"/>
              </a:tabLst>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添加文本说明内容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23" presetClass="entr" presetSubtype="32"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250" fill="hold"/>
                                        <p:tgtEl>
                                          <p:spTgt spid="33"/>
                                        </p:tgtEl>
                                        <p:attrNameLst>
                                          <p:attrName>ppt_w</p:attrName>
                                        </p:attrNameLst>
                                      </p:cBhvr>
                                      <p:tavLst>
                                        <p:tav tm="0">
                                          <p:val>
                                            <p:strVal val="4*#ppt_w"/>
                                          </p:val>
                                        </p:tav>
                                        <p:tav tm="100000">
                                          <p:val>
                                            <p:strVal val="#ppt_w"/>
                                          </p:val>
                                        </p:tav>
                                      </p:tavLst>
                                    </p:anim>
                                    <p:anim calcmode="lin" valueType="num">
                                      <p:cBhvr>
                                        <p:cTn id="12" dur="250" fill="hold"/>
                                        <p:tgtEl>
                                          <p:spTgt spid="33"/>
                                        </p:tgtEl>
                                        <p:attrNameLst>
                                          <p:attrName>ppt_h</p:attrName>
                                        </p:attrNameLst>
                                      </p:cBhvr>
                                      <p:tavLst>
                                        <p:tav tm="0">
                                          <p:val>
                                            <p:strVal val="4*#ppt_h"/>
                                          </p:val>
                                        </p:tav>
                                        <p:tav tm="100000">
                                          <p:val>
                                            <p:strVal val="#ppt_h"/>
                                          </p:val>
                                        </p:tav>
                                      </p:tavLst>
                                    </p:anim>
                                  </p:childTnLst>
                                </p:cTn>
                              </p:par>
                              <p:par>
                                <p:cTn id="13" presetID="23" presetClass="entr" presetSubtype="32" fill="hold" nodeType="withEffect">
                                  <p:stCondLst>
                                    <p:cond delay="250"/>
                                  </p:stCondLst>
                                  <p:childTnLst>
                                    <p:set>
                                      <p:cBhvr>
                                        <p:cTn id="14" dur="1" fill="hold">
                                          <p:stCondLst>
                                            <p:cond delay="0"/>
                                          </p:stCondLst>
                                        </p:cTn>
                                        <p:tgtEl>
                                          <p:spTgt spid="24"/>
                                        </p:tgtEl>
                                        <p:attrNameLst>
                                          <p:attrName>style.visibility</p:attrName>
                                        </p:attrNameLst>
                                      </p:cBhvr>
                                      <p:to>
                                        <p:strVal val="visible"/>
                                      </p:to>
                                    </p:set>
                                    <p:anim calcmode="lin" valueType="num">
                                      <p:cBhvr>
                                        <p:cTn id="15" dur="250" fill="hold"/>
                                        <p:tgtEl>
                                          <p:spTgt spid="24"/>
                                        </p:tgtEl>
                                        <p:attrNameLst>
                                          <p:attrName>ppt_w</p:attrName>
                                        </p:attrNameLst>
                                      </p:cBhvr>
                                      <p:tavLst>
                                        <p:tav tm="0">
                                          <p:val>
                                            <p:strVal val="4*#ppt_w"/>
                                          </p:val>
                                        </p:tav>
                                        <p:tav tm="100000">
                                          <p:val>
                                            <p:strVal val="#ppt_w"/>
                                          </p:val>
                                        </p:tav>
                                      </p:tavLst>
                                    </p:anim>
                                    <p:anim calcmode="lin" valueType="num">
                                      <p:cBhvr>
                                        <p:cTn id="16" dur="250" fill="hold"/>
                                        <p:tgtEl>
                                          <p:spTgt spid="24"/>
                                        </p:tgtEl>
                                        <p:attrNameLst>
                                          <p:attrName>ppt_h</p:attrName>
                                        </p:attrNameLst>
                                      </p:cBhvr>
                                      <p:tavLst>
                                        <p:tav tm="0">
                                          <p:val>
                                            <p:strVal val="4*#ppt_h"/>
                                          </p:val>
                                        </p:tav>
                                        <p:tav tm="100000">
                                          <p:val>
                                            <p:strVal val="#ppt_h"/>
                                          </p:val>
                                        </p:tav>
                                      </p:tavLst>
                                    </p:anim>
                                  </p:childTnLst>
                                </p:cTn>
                              </p:par>
                              <p:par>
                                <p:cTn id="17" presetID="23" presetClass="entr" presetSubtype="32" fill="hold" nodeType="withEffect">
                                  <p:stCondLst>
                                    <p:cond delay="500"/>
                                  </p:stCondLst>
                                  <p:childTnLst>
                                    <p:set>
                                      <p:cBhvr>
                                        <p:cTn id="18" dur="1" fill="hold">
                                          <p:stCondLst>
                                            <p:cond delay="0"/>
                                          </p:stCondLst>
                                        </p:cTn>
                                        <p:tgtEl>
                                          <p:spTgt spid="40"/>
                                        </p:tgtEl>
                                        <p:attrNameLst>
                                          <p:attrName>style.visibility</p:attrName>
                                        </p:attrNameLst>
                                      </p:cBhvr>
                                      <p:to>
                                        <p:strVal val="visible"/>
                                      </p:to>
                                    </p:set>
                                    <p:anim calcmode="lin" valueType="num">
                                      <p:cBhvr>
                                        <p:cTn id="19" dur="250" fill="hold"/>
                                        <p:tgtEl>
                                          <p:spTgt spid="40"/>
                                        </p:tgtEl>
                                        <p:attrNameLst>
                                          <p:attrName>ppt_w</p:attrName>
                                        </p:attrNameLst>
                                      </p:cBhvr>
                                      <p:tavLst>
                                        <p:tav tm="0">
                                          <p:val>
                                            <p:strVal val="4*#ppt_w"/>
                                          </p:val>
                                        </p:tav>
                                        <p:tav tm="100000">
                                          <p:val>
                                            <p:strVal val="#ppt_w"/>
                                          </p:val>
                                        </p:tav>
                                      </p:tavLst>
                                    </p:anim>
                                    <p:anim calcmode="lin" valueType="num">
                                      <p:cBhvr>
                                        <p:cTn id="20" dur="250" fill="hold"/>
                                        <p:tgtEl>
                                          <p:spTgt spid="40"/>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750"/>
                                  </p:stCondLst>
                                  <p:childTnLst>
                                    <p:set>
                                      <p:cBhvr>
                                        <p:cTn id="22" dur="1" fill="hold">
                                          <p:stCondLst>
                                            <p:cond delay="0"/>
                                          </p:stCondLst>
                                        </p:cTn>
                                        <p:tgtEl>
                                          <p:spTgt spid="47"/>
                                        </p:tgtEl>
                                        <p:attrNameLst>
                                          <p:attrName>style.visibility</p:attrName>
                                        </p:attrNameLst>
                                      </p:cBhvr>
                                      <p:to>
                                        <p:strVal val="visible"/>
                                      </p:to>
                                    </p:set>
                                    <p:anim calcmode="lin" valueType="num">
                                      <p:cBhvr>
                                        <p:cTn id="23" dur="250" fill="hold"/>
                                        <p:tgtEl>
                                          <p:spTgt spid="47"/>
                                        </p:tgtEl>
                                        <p:attrNameLst>
                                          <p:attrName>ppt_w</p:attrName>
                                        </p:attrNameLst>
                                      </p:cBhvr>
                                      <p:tavLst>
                                        <p:tav tm="0">
                                          <p:val>
                                            <p:strVal val="4*#ppt_w"/>
                                          </p:val>
                                        </p:tav>
                                        <p:tav tm="100000">
                                          <p:val>
                                            <p:strVal val="#ppt_w"/>
                                          </p:val>
                                        </p:tav>
                                      </p:tavLst>
                                    </p:anim>
                                    <p:anim calcmode="lin" valueType="num">
                                      <p:cBhvr>
                                        <p:cTn id="24" dur="250" fill="hold"/>
                                        <p:tgtEl>
                                          <p:spTgt spid="47"/>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1000"/>
                                  </p:stCondLst>
                                  <p:childTnLst>
                                    <p:set>
                                      <p:cBhvr>
                                        <p:cTn id="26" dur="1" fill="hold">
                                          <p:stCondLst>
                                            <p:cond delay="0"/>
                                          </p:stCondLst>
                                        </p:cTn>
                                        <p:tgtEl>
                                          <p:spTgt spid="52"/>
                                        </p:tgtEl>
                                        <p:attrNameLst>
                                          <p:attrName>style.visibility</p:attrName>
                                        </p:attrNameLst>
                                      </p:cBhvr>
                                      <p:to>
                                        <p:strVal val="visible"/>
                                      </p:to>
                                    </p:set>
                                    <p:anim calcmode="lin" valueType="num">
                                      <p:cBhvr>
                                        <p:cTn id="27" dur="250" fill="hold"/>
                                        <p:tgtEl>
                                          <p:spTgt spid="52"/>
                                        </p:tgtEl>
                                        <p:attrNameLst>
                                          <p:attrName>ppt_w</p:attrName>
                                        </p:attrNameLst>
                                      </p:cBhvr>
                                      <p:tavLst>
                                        <p:tav tm="0">
                                          <p:val>
                                            <p:strVal val="4*#ppt_w"/>
                                          </p:val>
                                        </p:tav>
                                        <p:tav tm="100000">
                                          <p:val>
                                            <p:strVal val="#ppt_w"/>
                                          </p:val>
                                        </p:tav>
                                      </p:tavLst>
                                    </p:anim>
                                    <p:anim calcmode="lin" valueType="num">
                                      <p:cBhvr>
                                        <p:cTn id="28" dur="250" fill="hold"/>
                                        <p:tgtEl>
                                          <p:spTgt spid="52"/>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1250"/>
                                  </p:stCondLst>
                                  <p:childTnLst>
                                    <p:set>
                                      <p:cBhvr>
                                        <p:cTn id="30" dur="1" fill="hold">
                                          <p:stCondLst>
                                            <p:cond delay="0"/>
                                          </p:stCondLst>
                                        </p:cTn>
                                        <p:tgtEl>
                                          <p:spTgt spid="59"/>
                                        </p:tgtEl>
                                        <p:attrNameLst>
                                          <p:attrName>style.visibility</p:attrName>
                                        </p:attrNameLst>
                                      </p:cBhvr>
                                      <p:to>
                                        <p:strVal val="visible"/>
                                      </p:to>
                                    </p:set>
                                    <p:anim calcmode="lin" valueType="num">
                                      <p:cBhvr>
                                        <p:cTn id="31" dur="250" fill="hold"/>
                                        <p:tgtEl>
                                          <p:spTgt spid="59"/>
                                        </p:tgtEl>
                                        <p:attrNameLst>
                                          <p:attrName>ppt_w</p:attrName>
                                        </p:attrNameLst>
                                      </p:cBhvr>
                                      <p:tavLst>
                                        <p:tav tm="0">
                                          <p:val>
                                            <p:strVal val="4*#ppt_w"/>
                                          </p:val>
                                        </p:tav>
                                        <p:tav tm="100000">
                                          <p:val>
                                            <p:strVal val="#ppt_w"/>
                                          </p:val>
                                        </p:tav>
                                      </p:tavLst>
                                    </p:anim>
                                    <p:anim calcmode="lin" valueType="num">
                                      <p:cBhvr>
                                        <p:cTn id="32" dur="250" fill="hold"/>
                                        <p:tgtEl>
                                          <p:spTgt spid="59"/>
                                        </p:tgtEl>
                                        <p:attrNameLst>
                                          <p:attrName>ppt_h</p:attrName>
                                        </p:attrNameLst>
                                      </p:cBhvr>
                                      <p:tavLst>
                                        <p:tav tm="0">
                                          <p:val>
                                            <p:strVal val="4*#ppt_h"/>
                                          </p:val>
                                        </p:tav>
                                        <p:tav tm="100000">
                                          <p:val>
                                            <p:strVal val="#ppt_h"/>
                                          </p:val>
                                        </p:tav>
                                      </p:tavLst>
                                    </p:anim>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up)">
                                      <p:cBhvr>
                                        <p:cTn id="39" dur="500"/>
                                        <p:tgtEl>
                                          <p:spTgt spid="39"/>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up)">
                                      <p:cBhvr>
                                        <p:cTn id="42" dur="500"/>
                                        <p:tgtEl>
                                          <p:spTgt spid="5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down)">
                                      <p:cBhvr>
                                        <p:cTn id="48" dur="500"/>
                                        <p:tgtEl>
                                          <p:spTgt spid="4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down)">
                                      <p:cBhvr>
                                        <p:cTn id="51" dur="500"/>
                                        <p:tgtEl>
                                          <p:spTgt spid="58"/>
                                        </p:tgtEl>
                                      </p:cBhvr>
                                    </p:animEffect>
                                  </p:childTnLst>
                                </p:cTn>
                              </p:par>
                            </p:childTnLst>
                          </p:cTn>
                        </p:par>
                        <p:par>
                          <p:cTn id="52" fill="hold">
                            <p:stCondLst>
                              <p:cond delay="2000"/>
                            </p:stCondLst>
                            <p:childTnLst>
                              <p:par>
                                <p:cTn id="53" presetID="21"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heel(1)">
                                      <p:cBhvr>
                                        <p:cTn id="55" dur="1000"/>
                                        <p:tgtEl>
                                          <p:spTgt spid="22"/>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heel(1)">
                                      <p:cBhvr>
                                        <p:cTn id="58" dur="1000"/>
                                        <p:tgtEl>
                                          <p:spTgt spid="43"/>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heel(1)">
                                      <p:cBhvr>
                                        <p:cTn id="61" dur="1000"/>
                                        <p:tgtEl>
                                          <p:spTgt spid="57"/>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heel(1)">
                                      <p:cBhvr>
                                        <p:cTn id="64" dur="1000"/>
                                        <p:tgtEl>
                                          <p:spTgt spid="29"/>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heel(1)">
                                      <p:cBhvr>
                                        <p:cTn id="67" dur="1000"/>
                                        <p:tgtEl>
                                          <p:spTgt spid="36"/>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heel(1)">
                                      <p:cBhvr>
                                        <p:cTn id="70" dur="1000"/>
                                        <p:tgtEl>
                                          <p:spTgt spid="50"/>
                                        </p:tgtEl>
                                      </p:cBhvr>
                                    </p:animEffect>
                                  </p:childTnLst>
                                </p:cTn>
                              </p:par>
                            </p:childTnLst>
                          </p:cTn>
                        </p:par>
                        <p:par>
                          <p:cTn id="71" fill="hold">
                            <p:stCondLst>
                              <p:cond delay="3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anim calcmode="lin" valueType="num">
                                      <p:cBhvr>
                                        <p:cTn id="75" dur="500" fill="hold"/>
                                        <p:tgtEl>
                                          <p:spTgt spid="27"/>
                                        </p:tgtEl>
                                        <p:attrNameLst>
                                          <p:attrName>ppt_x</p:attrName>
                                        </p:attrNameLst>
                                      </p:cBhvr>
                                      <p:tavLst>
                                        <p:tav tm="0">
                                          <p:val>
                                            <p:strVal val="#ppt_x"/>
                                          </p:val>
                                        </p:tav>
                                        <p:tav tm="100000">
                                          <p:val>
                                            <p:strVal val="#ppt_x"/>
                                          </p:val>
                                        </p:tav>
                                      </p:tavLst>
                                    </p:anim>
                                    <p:anim calcmode="lin" valueType="num">
                                      <p:cBhvr>
                                        <p:cTn id="76" dur="500" fill="hold"/>
                                        <p:tgtEl>
                                          <p:spTgt spid="2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strVal val="#ppt_x"/>
                                          </p:val>
                                        </p:tav>
                                        <p:tav tm="100000">
                                          <p:val>
                                            <p:strVal val="#ppt_x"/>
                                          </p:val>
                                        </p:tav>
                                      </p:tavLst>
                                    </p:anim>
                                    <p:anim calcmode="lin" valueType="num">
                                      <p:cBhvr>
                                        <p:cTn id="81" dur="500" fill="hold"/>
                                        <p:tgtEl>
                                          <p:spTgt spid="2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anim calcmode="lin" valueType="num">
                                      <p:cBhvr>
                                        <p:cTn id="85" dur="500" fill="hold"/>
                                        <p:tgtEl>
                                          <p:spTgt spid="44"/>
                                        </p:tgtEl>
                                        <p:attrNameLst>
                                          <p:attrName>ppt_x</p:attrName>
                                        </p:attrNameLst>
                                      </p:cBhvr>
                                      <p:tavLst>
                                        <p:tav tm="0">
                                          <p:val>
                                            <p:strVal val="#ppt_x"/>
                                          </p:val>
                                        </p:tav>
                                        <p:tav tm="100000">
                                          <p:val>
                                            <p:strVal val="#ppt_x"/>
                                          </p:val>
                                        </p:tav>
                                      </p:tavLst>
                                    </p:anim>
                                    <p:anim calcmode="lin" valueType="num">
                                      <p:cBhvr>
                                        <p:cTn id="86" dur="500" fill="hold"/>
                                        <p:tgtEl>
                                          <p:spTgt spid="4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500"/>
                                        <p:tgtEl>
                                          <p:spTgt spid="45"/>
                                        </p:tgtEl>
                                      </p:cBhvr>
                                    </p:animEffect>
                                    <p:anim calcmode="lin" valueType="num">
                                      <p:cBhvr>
                                        <p:cTn id="90" dur="500" fill="hold"/>
                                        <p:tgtEl>
                                          <p:spTgt spid="45"/>
                                        </p:tgtEl>
                                        <p:attrNameLst>
                                          <p:attrName>ppt_x</p:attrName>
                                        </p:attrNameLst>
                                      </p:cBhvr>
                                      <p:tavLst>
                                        <p:tav tm="0">
                                          <p:val>
                                            <p:strVal val="#ppt_x"/>
                                          </p:val>
                                        </p:tav>
                                        <p:tav tm="100000">
                                          <p:val>
                                            <p:strVal val="#ppt_x"/>
                                          </p:val>
                                        </p:tav>
                                      </p:tavLst>
                                    </p:anim>
                                    <p:anim calcmode="lin" valueType="num">
                                      <p:cBhvr>
                                        <p:cTn id="91" dur="500" fill="hold"/>
                                        <p:tgtEl>
                                          <p:spTgt spid="4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62"/>
                                        </p:tgtEl>
                                        <p:attrNameLst>
                                          <p:attrName>style.visibility</p:attrName>
                                        </p:attrNameLst>
                                      </p:cBhvr>
                                      <p:to>
                                        <p:strVal val="visible"/>
                                      </p:to>
                                    </p:set>
                                    <p:animEffect transition="in" filter="fade">
                                      <p:cBhvr>
                                        <p:cTn id="94" dur="500"/>
                                        <p:tgtEl>
                                          <p:spTgt spid="62"/>
                                        </p:tgtEl>
                                      </p:cBhvr>
                                    </p:animEffect>
                                    <p:anim calcmode="lin" valueType="num">
                                      <p:cBhvr>
                                        <p:cTn id="95" dur="500" fill="hold"/>
                                        <p:tgtEl>
                                          <p:spTgt spid="62"/>
                                        </p:tgtEl>
                                        <p:attrNameLst>
                                          <p:attrName>ppt_x</p:attrName>
                                        </p:attrNameLst>
                                      </p:cBhvr>
                                      <p:tavLst>
                                        <p:tav tm="0">
                                          <p:val>
                                            <p:strVal val="#ppt_x"/>
                                          </p:val>
                                        </p:tav>
                                        <p:tav tm="100000">
                                          <p:val>
                                            <p:strVal val="#ppt_x"/>
                                          </p:val>
                                        </p:tav>
                                      </p:tavLst>
                                    </p:anim>
                                    <p:anim calcmode="lin" valueType="num">
                                      <p:cBhvr>
                                        <p:cTn id="96" dur="500" fill="hold"/>
                                        <p:tgtEl>
                                          <p:spTgt spid="62"/>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anim calcmode="lin" valueType="num">
                                      <p:cBhvr>
                                        <p:cTn id="100" dur="500" fill="hold"/>
                                        <p:tgtEl>
                                          <p:spTgt spid="63"/>
                                        </p:tgtEl>
                                        <p:attrNameLst>
                                          <p:attrName>ppt_x</p:attrName>
                                        </p:attrNameLst>
                                      </p:cBhvr>
                                      <p:tavLst>
                                        <p:tav tm="0">
                                          <p:val>
                                            <p:strVal val="#ppt_x"/>
                                          </p:val>
                                        </p:tav>
                                        <p:tav tm="100000">
                                          <p:val>
                                            <p:strVal val="#ppt_x"/>
                                          </p:val>
                                        </p:tav>
                                      </p:tavLst>
                                    </p:anim>
                                    <p:anim calcmode="lin" valueType="num">
                                      <p:cBhvr>
                                        <p:cTn id="101" dur="500" fill="hold"/>
                                        <p:tgtEl>
                                          <p:spTgt spid="63"/>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anim calcmode="lin" valueType="num">
                                      <p:cBhvr>
                                        <p:cTn id="105" dur="500" fill="hold"/>
                                        <p:tgtEl>
                                          <p:spTgt spid="30"/>
                                        </p:tgtEl>
                                        <p:attrNameLst>
                                          <p:attrName>ppt_x</p:attrName>
                                        </p:attrNameLst>
                                      </p:cBhvr>
                                      <p:tavLst>
                                        <p:tav tm="0">
                                          <p:val>
                                            <p:strVal val="#ppt_x"/>
                                          </p:val>
                                        </p:tav>
                                        <p:tav tm="100000">
                                          <p:val>
                                            <p:strVal val="#ppt_x"/>
                                          </p:val>
                                        </p:tav>
                                      </p:tavLst>
                                    </p:anim>
                                    <p:anim calcmode="lin" valueType="num">
                                      <p:cBhvr>
                                        <p:cTn id="106" dur="500" fill="hold"/>
                                        <p:tgtEl>
                                          <p:spTgt spid="30"/>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500"/>
                                        <p:tgtEl>
                                          <p:spTgt spid="31"/>
                                        </p:tgtEl>
                                      </p:cBhvr>
                                    </p:animEffect>
                                    <p:anim calcmode="lin" valueType="num">
                                      <p:cBhvr>
                                        <p:cTn id="110" dur="500" fill="hold"/>
                                        <p:tgtEl>
                                          <p:spTgt spid="31"/>
                                        </p:tgtEl>
                                        <p:attrNameLst>
                                          <p:attrName>ppt_x</p:attrName>
                                        </p:attrNameLst>
                                      </p:cBhvr>
                                      <p:tavLst>
                                        <p:tav tm="0">
                                          <p:val>
                                            <p:strVal val="#ppt_x"/>
                                          </p:val>
                                        </p:tav>
                                        <p:tav tm="100000">
                                          <p:val>
                                            <p:strVal val="#ppt_x"/>
                                          </p:val>
                                        </p:tav>
                                      </p:tavLst>
                                    </p:anim>
                                    <p:anim calcmode="lin" valueType="num">
                                      <p:cBhvr>
                                        <p:cTn id="111" dur="500" fill="hold"/>
                                        <p:tgtEl>
                                          <p:spTgt spid="31"/>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fade">
                                      <p:cBhvr>
                                        <p:cTn id="114" dur="500"/>
                                        <p:tgtEl>
                                          <p:spTgt spid="37"/>
                                        </p:tgtEl>
                                      </p:cBhvr>
                                    </p:animEffect>
                                    <p:anim calcmode="lin" valueType="num">
                                      <p:cBhvr>
                                        <p:cTn id="115" dur="500" fill="hold"/>
                                        <p:tgtEl>
                                          <p:spTgt spid="37"/>
                                        </p:tgtEl>
                                        <p:attrNameLst>
                                          <p:attrName>ppt_x</p:attrName>
                                        </p:attrNameLst>
                                      </p:cBhvr>
                                      <p:tavLst>
                                        <p:tav tm="0">
                                          <p:val>
                                            <p:strVal val="#ppt_x"/>
                                          </p:val>
                                        </p:tav>
                                        <p:tav tm="100000">
                                          <p:val>
                                            <p:strVal val="#ppt_x"/>
                                          </p:val>
                                        </p:tav>
                                      </p:tavLst>
                                    </p:anim>
                                    <p:anim calcmode="lin" valueType="num">
                                      <p:cBhvr>
                                        <p:cTn id="116" dur="500" fill="hold"/>
                                        <p:tgtEl>
                                          <p:spTgt spid="37"/>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anim calcmode="lin" valueType="num">
                                      <p:cBhvr>
                                        <p:cTn id="120" dur="500" fill="hold"/>
                                        <p:tgtEl>
                                          <p:spTgt spid="38"/>
                                        </p:tgtEl>
                                        <p:attrNameLst>
                                          <p:attrName>ppt_x</p:attrName>
                                        </p:attrNameLst>
                                      </p:cBhvr>
                                      <p:tavLst>
                                        <p:tav tm="0">
                                          <p:val>
                                            <p:strVal val="#ppt_x"/>
                                          </p:val>
                                        </p:tav>
                                        <p:tav tm="100000">
                                          <p:val>
                                            <p:strVal val="#ppt_x"/>
                                          </p:val>
                                        </p:tav>
                                      </p:tavLst>
                                    </p:anim>
                                    <p:anim calcmode="lin" valueType="num">
                                      <p:cBhvr>
                                        <p:cTn id="121" dur="500" fill="hold"/>
                                        <p:tgtEl>
                                          <p:spTgt spid="38"/>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fade">
                                      <p:cBhvr>
                                        <p:cTn id="124" dur="500"/>
                                        <p:tgtEl>
                                          <p:spTgt spid="55"/>
                                        </p:tgtEl>
                                      </p:cBhvr>
                                    </p:animEffect>
                                    <p:anim calcmode="lin" valueType="num">
                                      <p:cBhvr>
                                        <p:cTn id="125" dur="500" fill="hold"/>
                                        <p:tgtEl>
                                          <p:spTgt spid="55"/>
                                        </p:tgtEl>
                                        <p:attrNameLst>
                                          <p:attrName>ppt_x</p:attrName>
                                        </p:attrNameLst>
                                      </p:cBhvr>
                                      <p:tavLst>
                                        <p:tav tm="0">
                                          <p:val>
                                            <p:strVal val="#ppt_x"/>
                                          </p:val>
                                        </p:tav>
                                        <p:tav tm="100000">
                                          <p:val>
                                            <p:strVal val="#ppt_x"/>
                                          </p:val>
                                        </p:tav>
                                      </p:tavLst>
                                    </p:anim>
                                    <p:anim calcmode="lin" valueType="num">
                                      <p:cBhvr>
                                        <p:cTn id="126" dur="500" fill="hold"/>
                                        <p:tgtEl>
                                          <p:spTgt spid="55"/>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fade">
                                      <p:cBhvr>
                                        <p:cTn id="129" dur="500"/>
                                        <p:tgtEl>
                                          <p:spTgt spid="56"/>
                                        </p:tgtEl>
                                      </p:cBhvr>
                                    </p:animEffect>
                                    <p:anim calcmode="lin" valueType="num">
                                      <p:cBhvr>
                                        <p:cTn id="130" dur="500" fill="hold"/>
                                        <p:tgtEl>
                                          <p:spTgt spid="56"/>
                                        </p:tgtEl>
                                        <p:attrNameLst>
                                          <p:attrName>ppt_x</p:attrName>
                                        </p:attrNameLst>
                                      </p:cBhvr>
                                      <p:tavLst>
                                        <p:tav tm="0">
                                          <p:val>
                                            <p:strVal val="#ppt_x"/>
                                          </p:val>
                                        </p:tav>
                                        <p:tav tm="100000">
                                          <p:val>
                                            <p:strVal val="#ppt_x"/>
                                          </p:val>
                                        </p:tav>
                                      </p:tavLst>
                                    </p:anim>
                                    <p:anim calcmode="lin" valueType="num">
                                      <p:cBhvr>
                                        <p:cTn id="131"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7" grpId="0"/>
      <p:bldP spid="28" grpId="0"/>
      <p:bldP spid="29" grpId="0" animBg="1"/>
      <p:bldP spid="30" grpId="0"/>
      <p:bldP spid="31" grpId="0"/>
      <p:bldP spid="32" grpId="0" animBg="1"/>
      <p:bldP spid="36" grpId="0" animBg="1"/>
      <p:bldP spid="37" grpId="0"/>
      <p:bldP spid="38" grpId="0"/>
      <p:bldP spid="39" grpId="0" animBg="1"/>
      <p:bldP spid="43" grpId="0" animBg="1"/>
      <p:bldP spid="44" grpId="0"/>
      <p:bldP spid="45" grpId="0"/>
      <p:bldP spid="46" grpId="0" animBg="1"/>
      <p:bldP spid="50" grpId="0" animBg="1"/>
      <p:bldP spid="51" grpId="0" animBg="1"/>
      <p:bldP spid="55" grpId="0"/>
      <p:bldP spid="56" grpId="0"/>
      <p:bldP spid="57" grpId="0" animBg="1"/>
      <p:bldP spid="58" grpId="0" animBg="1"/>
      <p:bldP spid="62" grpId="0"/>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noChangeArrowheads="1"/>
          </p:cNvSpPr>
          <p:nvPr/>
        </p:nvSpPr>
        <p:spPr bwMode="auto">
          <a:xfrm>
            <a:off x="3169370" y="541367"/>
            <a:ext cx="1196235" cy="708645"/>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defTabSz="685800" rtl="0" eaLnBrk="1" fontAlgn="ctr" latinLnBrk="0" hangingPunct="1">
              <a:lnSpc>
                <a:spcPct val="100000"/>
              </a:lnSpc>
              <a:spcBef>
                <a:spcPts val="0"/>
              </a:spcBef>
              <a:spcAft>
                <a:spcPts val="0"/>
              </a:spcAft>
              <a:buClr>
                <a:srgbClr val="FF0000"/>
              </a:buClr>
              <a:buSzPct val="70000"/>
              <a:buFont typeface="Wingdings" panose="05000000000000000000" pitchFamily="2" charset="2"/>
              <a:buChar char="u"/>
              <a:tabLst>
                <a:tab pos="122555" algn="l"/>
              </a:tabLst>
              <a:defRPr/>
            </a:pPr>
            <a:endParaRPr kumimoji="0" lang="zh-CN" altLang="en-US" sz="12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 name="Rectangle 3"/>
          <p:cNvSpPr>
            <a:spLocks noChangeArrowheads="1"/>
          </p:cNvSpPr>
          <p:nvPr/>
        </p:nvSpPr>
        <p:spPr bwMode="auto">
          <a:xfrm>
            <a:off x="4486648" y="1401865"/>
            <a:ext cx="1542887" cy="914000"/>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defTabSz="685800" rtl="0" eaLnBrk="1" fontAlgn="ctr" latinLnBrk="0" hangingPunct="1">
              <a:lnSpc>
                <a:spcPct val="100000"/>
              </a:lnSpc>
              <a:spcBef>
                <a:spcPts val="0"/>
              </a:spcBef>
              <a:spcAft>
                <a:spcPts val="0"/>
              </a:spcAft>
              <a:buClr>
                <a:srgbClr val="FF0000"/>
              </a:buClr>
              <a:buSzPct val="70000"/>
              <a:buFont typeface="Wingdings" panose="05000000000000000000" pitchFamily="2" charset="2"/>
              <a:buChar char="u"/>
              <a:tabLst>
                <a:tab pos="122555" algn="l"/>
              </a:tabLst>
              <a:defRPr/>
            </a:pPr>
            <a:endParaRPr kumimoji="0" lang="zh-CN" altLang="en-US" sz="12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 name="Rectangle 3"/>
          <p:cNvSpPr>
            <a:spLocks noChangeArrowheads="1"/>
          </p:cNvSpPr>
          <p:nvPr/>
        </p:nvSpPr>
        <p:spPr bwMode="auto">
          <a:xfrm>
            <a:off x="2424354" y="2211744"/>
            <a:ext cx="1878295" cy="1112693"/>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defTabSz="685800" rtl="0" eaLnBrk="1" fontAlgn="ctr" latinLnBrk="0" hangingPunct="1">
              <a:lnSpc>
                <a:spcPct val="100000"/>
              </a:lnSpc>
              <a:spcBef>
                <a:spcPts val="0"/>
              </a:spcBef>
              <a:spcAft>
                <a:spcPts val="0"/>
              </a:spcAft>
              <a:buClr>
                <a:srgbClr val="FF0000"/>
              </a:buClr>
              <a:buSzPct val="70000"/>
              <a:buFont typeface="Wingdings" panose="05000000000000000000" pitchFamily="2" charset="2"/>
              <a:buChar char="u"/>
              <a:tabLst>
                <a:tab pos="122555" algn="l"/>
              </a:tabLst>
              <a:defRPr/>
            </a:pPr>
            <a:endParaRPr kumimoji="0" lang="zh-CN" altLang="en-US" sz="1215"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25" name="Rectangle 3"/>
          <p:cNvSpPr>
            <a:spLocks noChangeArrowheads="1"/>
          </p:cNvSpPr>
          <p:nvPr/>
        </p:nvSpPr>
        <p:spPr bwMode="auto">
          <a:xfrm>
            <a:off x="4761665" y="3045368"/>
            <a:ext cx="2311896" cy="1369557"/>
          </a:xfrm>
          <a:prstGeom prst="roundRect">
            <a:avLst>
              <a:gd name="adj" fmla="val 8688"/>
            </a:avLst>
          </a:prstGeom>
          <a:gradFill>
            <a:gsLst>
              <a:gs pos="99000">
                <a:srgbClr val="0070C0"/>
              </a:gs>
              <a:gs pos="0">
                <a:srgbClr val="00B0F0"/>
              </a:gs>
            </a:gsLst>
            <a:lin ang="16200000" scaled="1"/>
          </a:gra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1968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defTabSz="685800" rtl="0" eaLnBrk="1" fontAlgn="ctr" latinLnBrk="0" hangingPunct="1">
              <a:lnSpc>
                <a:spcPct val="100000"/>
              </a:lnSpc>
              <a:spcBef>
                <a:spcPts val="0"/>
              </a:spcBef>
              <a:spcAft>
                <a:spcPts val="0"/>
              </a:spcAft>
              <a:buClr>
                <a:srgbClr val="FF0000"/>
              </a:buClr>
              <a:buSzPct val="70000"/>
              <a:buFont typeface="Wingdings" panose="05000000000000000000" pitchFamily="2" charset="2"/>
              <a:buChar char="u"/>
              <a:tabLst>
                <a:tab pos="122555" algn="l"/>
              </a:tabLst>
              <a:defRPr/>
            </a:pPr>
            <a:endParaRPr kumimoji="0" lang="zh-CN" altLang="en-US" sz="1215"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cxnSp>
        <p:nvCxnSpPr>
          <p:cNvPr id="26" name="直接连接符 25"/>
          <p:cNvCxnSpPr/>
          <p:nvPr/>
        </p:nvCxnSpPr>
        <p:spPr>
          <a:xfrm>
            <a:off x="4068857" y="1140537"/>
            <a:ext cx="807641" cy="502318"/>
          </a:xfrm>
          <a:prstGeom prst="line">
            <a:avLst/>
          </a:prstGeom>
          <a:ln w="190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4130831" y="2179611"/>
            <a:ext cx="504125" cy="285220"/>
          </a:xfrm>
          <a:prstGeom prst="line">
            <a:avLst/>
          </a:prstGeom>
          <a:ln w="190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978561" y="3063872"/>
            <a:ext cx="1056356" cy="598791"/>
          </a:xfrm>
          <a:prstGeom prst="line">
            <a:avLst/>
          </a:prstGeom>
          <a:ln w="190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Rectangle 3"/>
          <p:cNvSpPr>
            <a:spLocks noChangeArrowheads="1"/>
          </p:cNvSpPr>
          <p:nvPr/>
        </p:nvSpPr>
        <p:spPr bwMode="auto">
          <a:xfrm>
            <a:off x="5034917" y="3144836"/>
            <a:ext cx="1757253" cy="1040989"/>
          </a:xfrm>
          <a:prstGeom prst="roundRect">
            <a:avLst>
              <a:gd name="adj" fmla="val 8688"/>
            </a:avLst>
          </a:prstGeom>
          <a:solidFill>
            <a:schemeClr val="bg1">
              <a:lumMod val="95000"/>
              <a:alpha val="29000"/>
            </a:schemeClr>
          </a:solidFill>
          <a:ln w="34925">
            <a:solidFill>
              <a:srgbClr val="FFFFFF"/>
            </a:solidFill>
          </a:ln>
          <a:effectLst>
            <a:outerShdw blurRad="317500" dir="2700000" algn="ctr">
              <a:srgbClr val="000000">
                <a:alpha val="23000"/>
              </a:srgbClr>
            </a:outerShdw>
          </a:effectLst>
          <a:scene3d>
            <a:camera prst="isometricTopUp"/>
            <a:lightRig rig="threePt" dir="t"/>
          </a:scene3d>
          <a:sp3d prstMaterial="metal">
            <a:bevelT w="260350" h="50800" prst="softRound"/>
            <a:bevelB w="88900" h="254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defTabSz="685800" rtl="0" eaLnBrk="1" fontAlgn="ctr" latinLnBrk="0" hangingPunct="1">
              <a:lnSpc>
                <a:spcPct val="100000"/>
              </a:lnSpc>
              <a:spcBef>
                <a:spcPts val="0"/>
              </a:spcBef>
              <a:spcAft>
                <a:spcPts val="0"/>
              </a:spcAft>
              <a:buClr>
                <a:srgbClr val="FF0000"/>
              </a:buClr>
              <a:buSzPct val="70000"/>
              <a:buFont typeface="Wingdings" panose="05000000000000000000" pitchFamily="2" charset="2"/>
              <a:buChar char="u"/>
              <a:tabLst>
                <a:tab pos="122555" algn="l"/>
              </a:tabLst>
              <a:defRPr/>
            </a:pPr>
            <a:endParaRPr kumimoji="0" lang="zh-CN" altLang="en-US" sz="1215"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30" name="Picture 28" descr="num11"/>
          <p:cNvPicPr>
            <a:picLocks noChangeAspect="1" noChangeArrowheads="1"/>
          </p:cNvPicPr>
          <p:nvPr/>
        </p:nvPicPr>
        <p:blipFill>
          <a:blip r:embed="rId3" cstate="email"/>
          <a:srcRect/>
          <a:stretch>
            <a:fillRect/>
          </a:stretch>
        </p:blipFill>
        <p:spPr bwMode="auto">
          <a:xfrm>
            <a:off x="4955807" y="2648810"/>
            <a:ext cx="1442049" cy="1186649"/>
          </a:xfrm>
          <a:prstGeom prst="rect">
            <a:avLst/>
          </a:prstGeom>
          <a:noFill/>
        </p:spPr>
      </p:pic>
      <p:sp>
        <p:nvSpPr>
          <p:cNvPr id="31" name="Text Box 39"/>
          <p:cNvSpPr txBox="1">
            <a:spLocks noChangeArrowheads="1"/>
          </p:cNvSpPr>
          <p:nvPr/>
        </p:nvSpPr>
        <p:spPr bwMode="auto">
          <a:xfrm rot="19731703">
            <a:off x="2982287" y="733610"/>
            <a:ext cx="1578442" cy="291747"/>
          </a:xfrm>
          <a:prstGeom prst="rect">
            <a:avLst/>
          </a:prstGeom>
          <a:noFill/>
          <a:ln w="9525">
            <a:noFill/>
            <a:miter lim="800000"/>
          </a:ln>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8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sp>
        <p:nvSpPr>
          <p:cNvPr id="32" name="Text Box 39"/>
          <p:cNvSpPr txBox="1">
            <a:spLocks noChangeArrowheads="1"/>
          </p:cNvSpPr>
          <p:nvPr/>
        </p:nvSpPr>
        <p:spPr bwMode="auto">
          <a:xfrm rot="19731703">
            <a:off x="2599635" y="2582177"/>
            <a:ext cx="1578442" cy="358240"/>
          </a:xfrm>
          <a:prstGeom prst="rect">
            <a:avLst/>
          </a:prstGeom>
          <a:noFill/>
          <a:ln w="9525">
            <a:noFill/>
            <a:miter lim="800000"/>
          </a:ln>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sp>
        <p:nvSpPr>
          <p:cNvPr id="33" name="Text Box 39"/>
          <p:cNvSpPr txBox="1">
            <a:spLocks noChangeArrowheads="1"/>
          </p:cNvSpPr>
          <p:nvPr/>
        </p:nvSpPr>
        <p:spPr bwMode="auto">
          <a:xfrm rot="19731703">
            <a:off x="4412259" y="1630713"/>
            <a:ext cx="1578442" cy="358240"/>
          </a:xfrm>
          <a:prstGeom prst="rect">
            <a:avLst/>
          </a:prstGeom>
          <a:noFill/>
          <a:ln w="9525">
            <a:noFill/>
            <a:miter lim="800000"/>
          </a:ln>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sp>
        <p:nvSpPr>
          <p:cNvPr id="34" name="Text Box 39"/>
          <p:cNvSpPr txBox="1">
            <a:spLocks noChangeArrowheads="1"/>
          </p:cNvSpPr>
          <p:nvPr/>
        </p:nvSpPr>
        <p:spPr bwMode="auto">
          <a:xfrm>
            <a:off x="5620143" y="1165745"/>
            <a:ext cx="2490634" cy="275140"/>
          </a:xfrm>
          <a:prstGeom prst="rect">
            <a:avLst/>
          </a:prstGeom>
          <a:noFill/>
          <a:ln w="9525">
            <a:noFill/>
            <a:miter lim="800000"/>
          </a:ln>
          <a:scene3d>
            <a:camera prst="orthographicFront"/>
            <a:lightRig rig="threePt" dir="t"/>
          </a:scene3d>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点击此处添加内容此处添加内容</a:t>
            </a:r>
            <a:endParaRPr kumimoji="0" lang="en-US" altLang="zh-CN"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5" name="Text Box 39"/>
          <p:cNvSpPr txBox="1">
            <a:spLocks noChangeArrowheads="1"/>
          </p:cNvSpPr>
          <p:nvPr/>
        </p:nvSpPr>
        <p:spPr bwMode="auto">
          <a:xfrm>
            <a:off x="5620143" y="1351227"/>
            <a:ext cx="2490634" cy="275140"/>
          </a:xfrm>
          <a:prstGeom prst="rect">
            <a:avLst/>
          </a:prstGeom>
          <a:noFill/>
          <a:ln w="9525">
            <a:noFill/>
            <a:miter lim="800000"/>
          </a:ln>
          <a:scene3d>
            <a:camera prst="orthographicFront"/>
            <a:lightRig rig="threePt" dir="t"/>
          </a:scene3d>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点击此处添加内容此处添加内容</a:t>
            </a:r>
            <a:endParaRPr kumimoji="0" lang="en-US" altLang="zh-CN"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6" name="Text Box 39"/>
          <p:cNvSpPr txBox="1">
            <a:spLocks noChangeArrowheads="1"/>
          </p:cNvSpPr>
          <p:nvPr/>
        </p:nvSpPr>
        <p:spPr bwMode="auto">
          <a:xfrm>
            <a:off x="1175901" y="1498601"/>
            <a:ext cx="2490634" cy="275140"/>
          </a:xfrm>
          <a:prstGeom prst="rect">
            <a:avLst/>
          </a:prstGeom>
          <a:noFill/>
          <a:ln w="9525">
            <a:noFill/>
            <a:miter lim="800000"/>
          </a:ln>
          <a:scene3d>
            <a:camera prst="orthographicFront"/>
            <a:lightRig rig="threePt" dir="t"/>
          </a:scene3d>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点击此处添加内容此处添加内容</a:t>
            </a:r>
            <a:endParaRPr kumimoji="0" lang="en-US" altLang="zh-CN"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7" name="Text Box 39"/>
          <p:cNvSpPr txBox="1">
            <a:spLocks noChangeArrowheads="1"/>
          </p:cNvSpPr>
          <p:nvPr/>
        </p:nvSpPr>
        <p:spPr bwMode="auto">
          <a:xfrm>
            <a:off x="1175901" y="1684083"/>
            <a:ext cx="2490634" cy="275140"/>
          </a:xfrm>
          <a:prstGeom prst="rect">
            <a:avLst/>
          </a:prstGeom>
          <a:noFill/>
          <a:ln w="9525">
            <a:noFill/>
            <a:miter lim="800000"/>
          </a:ln>
          <a:scene3d>
            <a:camera prst="orthographicFront"/>
            <a:lightRig rig="threePt" dir="t"/>
          </a:scene3d>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点击此处添加内容此处添加内容</a:t>
            </a:r>
            <a:endParaRPr kumimoji="0" lang="en-US" altLang="zh-CN"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Text Box 39"/>
          <p:cNvSpPr txBox="1">
            <a:spLocks noChangeArrowheads="1"/>
          </p:cNvSpPr>
          <p:nvPr/>
        </p:nvSpPr>
        <p:spPr bwMode="auto">
          <a:xfrm>
            <a:off x="1137219" y="3570489"/>
            <a:ext cx="2490634" cy="275140"/>
          </a:xfrm>
          <a:prstGeom prst="rect">
            <a:avLst/>
          </a:prstGeom>
          <a:noFill/>
          <a:ln w="9525">
            <a:noFill/>
            <a:miter lim="800000"/>
          </a:ln>
          <a:scene3d>
            <a:camera prst="orthographicFront"/>
            <a:lightRig rig="threePt" dir="t"/>
          </a:scene3d>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点击此处添加内容此处添加内容</a:t>
            </a:r>
            <a:endParaRPr kumimoji="0" lang="en-US" altLang="zh-CN"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9" name="Text Box 39"/>
          <p:cNvSpPr txBox="1">
            <a:spLocks noChangeArrowheads="1"/>
          </p:cNvSpPr>
          <p:nvPr/>
        </p:nvSpPr>
        <p:spPr bwMode="auto">
          <a:xfrm>
            <a:off x="1137219" y="3755971"/>
            <a:ext cx="2490634" cy="275140"/>
          </a:xfrm>
          <a:prstGeom prst="rect">
            <a:avLst/>
          </a:prstGeom>
          <a:noFill/>
          <a:ln w="9525">
            <a:noFill/>
            <a:miter lim="800000"/>
          </a:ln>
          <a:scene3d>
            <a:camera prst="orthographicFront"/>
            <a:lightRig rig="threePt" dir="t"/>
          </a:scene3d>
        </p:spPr>
        <p:txBody>
          <a:bodyPr wrap="square">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点击此处添加内容此处添加内容</a:t>
            </a:r>
            <a:endParaRPr kumimoji="0" lang="en-US" altLang="zh-CN" sz="99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对角圆角矩形 19"/>
          <p:cNvSpPr/>
          <p:nvPr/>
        </p:nvSpPr>
        <p:spPr>
          <a:xfrm>
            <a:off x="2075079" y="850747"/>
            <a:ext cx="907301" cy="602912"/>
          </a:xfrm>
          <a:prstGeom prst="round2DiagRect">
            <a:avLst/>
          </a:prstGeom>
          <a:blipFill>
            <a:blip r:embed="rId4" cstate="print"/>
            <a:stretch>
              <a:fillRect l="-9000" t="-6000" r="-28000" b="-7000"/>
            </a:stretch>
          </a:blip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1" name="对角圆角矩形 20"/>
          <p:cNvSpPr/>
          <p:nvPr/>
        </p:nvSpPr>
        <p:spPr>
          <a:xfrm>
            <a:off x="6497270" y="1663830"/>
            <a:ext cx="1152581" cy="765904"/>
          </a:xfrm>
          <a:prstGeom prst="round2DiagRect">
            <a:avLst/>
          </a:prstGeom>
          <a:blipFill>
            <a:blip r:embed="rId5" cstate="print"/>
            <a:stretch>
              <a:fillRect l="-9000" t="-6000" r="-28000" b="-7000"/>
            </a:stretch>
          </a:blip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0" name="对角圆角矩形 39"/>
          <p:cNvSpPr/>
          <p:nvPr/>
        </p:nvSpPr>
        <p:spPr>
          <a:xfrm>
            <a:off x="1202027" y="2899709"/>
            <a:ext cx="1006979" cy="669149"/>
          </a:xfrm>
          <a:prstGeom prst="round2DiagRect">
            <a:avLst/>
          </a:prstGeom>
          <a:blipFill>
            <a:blip r:embed="rId6" cstate="print"/>
            <a:stretch>
              <a:fillRect l="-9000" t="-6000" r="-28000" b="-7000"/>
            </a:stretch>
          </a:blip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0-#ppt_w/2"/>
                                          </p:val>
                                        </p:tav>
                                        <p:tav tm="100000">
                                          <p:val>
                                            <p:strVal val="#ppt_x"/>
                                          </p:val>
                                        </p:tav>
                                      </p:tavLst>
                                    </p:anim>
                                    <p:anim calcmode="lin" valueType="num">
                                      <p:cBhvr additive="base">
                                        <p:cTn id="19" dur="500" fill="hold"/>
                                        <p:tgtEl>
                                          <p:spTgt spid="3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0-#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200" fill="hold"/>
                                        <p:tgtEl>
                                          <p:spTgt spid="20"/>
                                        </p:tgtEl>
                                        <p:attrNameLst>
                                          <p:attrName>ppt_w</p:attrName>
                                        </p:attrNameLst>
                                      </p:cBhvr>
                                      <p:tavLst>
                                        <p:tav tm="0">
                                          <p:val>
                                            <p:fltVal val="0"/>
                                          </p:val>
                                        </p:tav>
                                        <p:tav tm="100000">
                                          <p:val>
                                            <p:strVal val="#ppt_w"/>
                                          </p:val>
                                        </p:tav>
                                      </p:tavLst>
                                    </p:anim>
                                    <p:anim calcmode="lin" valueType="num">
                                      <p:cBhvr>
                                        <p:cTn id="28" dur="200" fill="hold"/>
                                        <p:tgtEl>
                                          <p:spTgt spid="20"/>
                                        </p:tgtEl>
                                        <p:attrNameLst>
                                          <p:attrName>ppt_h</p:attrName>
                                        </p:attrNameLst>
                                      </p:cBhvr>
                                      <p:tavLst>
                                        <p:tav tm="0">
                                          <p:val>
                                            <p:fltVal val="0"/>
                                          </p:val>
                                        </p:tav>
                                        <p:tav tm="100000">
                                          <p:val>
                                            <p:strVal val="#ppt_h"/>
                                          </p:val>
                                        </p:tav>
                                      </p:tavLst>
                                    </p:anim>
                                    <p:animEffect transition="in" filter="fade">
                                      <p:cBhvr>
                                        <p:cTn id="29" dur="200"/>
                                        <p:tgtEl>
                                          <p:spTgt spid="20"/>
                                        </p:tgtEl>
                                      </p:cBhvr>
                                    </p:animEffect>
                                  </p:childTnLst>
                                </p:cTn>
                              </p:par>
                            </p:childTnLst>
                          </p:cTn>
                        </p:par>
                        <p:par>
                          <p:cTn id="30" fill="hold">
                            <p:stCondLst>
                              <p:cond delay="2000"/>
                            </p:stCondLst>
                            <p:childTnLst>
                              <p:par>
                                <p:cTn id="31" presetID="6" presetClass="emph" presetSubtype="0" fill="hold" grpId="1" nodeType="afterEffect">
                                  <p:stCondLst>
                                    <p:cond delay="0"/>
                                  </p:stCondLst>
                                  <p:childTnLst>
                                    <p:animScale>
                                      <p:cBhvr>
                                        <p:cTn id="32" dur="100" fill="hold"/>
                                        <p:tgtEl>
                                          <p:spTgt spid="20"/>
                                        </p:tgtEl>
                                      </p:cBhvr>
                                      <p:by x="115000" y="115000"/>
                                    </p:animScale>
                                  </p:childTnLst>
                                </p:cTn>
                              </p:par>
                              <p:par>
                                <p:cTn id="33" presetID="6" presetClass="emph" presetSubtype="0" fill="hold" grpId="2" nodeType="withEffect">
                                  <p:stCondLst>
                                    <p:cond delay="200"/>
                                  </p:stCondLst>
                                  <p:childTnLst>
                                    <p:animScale>
                                      <p:cBhvr>
                                        <p:cTn id="34" dur="100" fill="hold"/>
                                        <p:tgtEl>
                                          <p:spTgt spid="20"/>
                                        </p:tgtEl>
                                      </p:cBhvr>
                                      <p:by x="85000" y="85000"/>
                                    </p:animScale>
                                  </p:childTnLst>
                                </p:cTn>
                              </p:par>
                            </p:childTnLst>
                          </p:cTn>
                        </p:par>
                        <p:par>
                          <p:cTn id="35" fill="hold">
                            <p:stCondLst>
                              <p:cond delay="2500"/>
                            </p:stCondLst>
                            <p:childTnLst>
                              <p:par>
                                <p:cTn id="36" presetID="6" presetClass="emph" presetSubtype="0" fill="hold" grpId="3" nodeType="afterEffect">
                                  <p:stCondLst>
                                    <p:cond delay="0"/>
                                  </p:stCondLst>
                                  <p:childTnLst>
                                    <p:animScale>
                                      <p:cBhvr>
                                        <p:cTn id="37" dur="100" fill="hold"/>
                                        <p:tgtEl>
                                          <p:spTgt spid="20"/>
                                        </p:tgtEl>
                                      </p:cBhvr>
                                      <p:by x="105000" y="105000"/>
                                    </p:animScale>
                                  </p:childTnLst>
                                </p:cTn>
                              </p:par>
                              <p:par>
                                <p:cTn id="38" presetID="6" presetClass="emph" presetSubtype="0" fill="hold" grpId="4" nodeType="withEffect">
                                  <p:stCondLst>
                                    <p:cond delay="200"/>
                                  </p:stCondLst>
                                  <p:childTnLst>
                                    <p:animScale>
                                      <p:cBhvr>
                                        <p:cTn id="39" dur="100" fill="hold"/>
                                        <p:tgtEl>
                                          <p:spTgt spid="20"/>
                                        </p:tgtEl>
                                      </p:cBhvr>
                                      <p:by x="95000" y="95000"/>
                                    </p:animScale>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2"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1+#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500" fill="hold"/>
                                        <p:tgtEl>
                                          <p:spTgt spid="34"/>
                                        </p:tgtEl>
                                        <p:attrNameLst>
                                          <p:attrName>ppt_x</p:attrName>
                                        </p:attrNameLst>
                                      </p:cBhvr>
                                      <p:tavLst>
                                        <p:tav tm="0">
                                          <p:val>
                                            <p:strVal val="1+#ppt_w/2"/>
                                          </p:val>
                                        </p:tav>
                                        <p:tav tm="100000">
                                          <p:val>
                                            <p:strVal val="#ppt_x"/>
                                          </p:val>
                                        </p:tav>
                                      </p:tavLst>
                                    </p:anim>
                                    <p:anim calcmode="lin" valueType="num">
                                      <p:cBhvr additive="base">
                                        <p:cTn id="63" dur="500" fill="hold"/>
                                        <p:tgtEl>
                                          <p:spTgt spid="34"/>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200" fill="hold"/>
                                        <p:tgtEl>
                                          <p:spTgt spid="21"/>
                                        </p:tgtEl>
                                        <p:attrNameLst>
                                          <p:attrName>ppt_w</p:attrName>
                                        </p:attrNameLst>
                                      </p:cBhvr>
                                      <p:tavLst>
                                        <p:tav tm="0">
                                          <p:val>
                                            <p:fltVal val="0"/>
                                          </p:val>
                                        </p:tav>
                                        <p:tav tm="100000">
                                          <p:val>
                                            <p:strVal val="#ppt_w"/>
                                          </p:val>
                                        </p:tav>
                                      </p:tavLst>
                                    </p:anim>
                                    <p:anim calcmode="lin" valueType="num">
                                      <p:cBhvr>
                                        <p:cTn id="68" dur="200" fill="hold"/>
                                        <p:tgtEl>
                                          <p:spTgt spid="21"/>
                                        </p:tgtEl>
                                        <p:attrNameLst>
                                          <p:attrName>ppt_h</p:attrName>
                                        </p:attrNameLst>
                                      </p:cBhvr>
                                      <p:tavLst>
                                        <p:tav tm="0">
                                          <p:val>
                                            <p:fltVal val="0"/>
                                          </p:val>
                                        </p:tav>
                                        <p:tav tm="100000">
                                          <p:val>
                                            <p:strVal val="#ppt_h"/>
                                          </p:val>
                                        </p:tav>
                                      </p:tavLst>
                                    </p:anim>
                                    <p:animEffect transition="in" filter="fade">
                                      <p:cBhvr>
                                        <p:cTn id="69" dur="200"/>
                                        <p:tgtEl>
                                          <p:spTgt spid="21"/>
                                        </p:tgtEl>
                                      </p:cBhvr>
                                    </p:animEffect>
                                  </p:childTnLst>
                                </p:cTn>
                              </p:par>
                            </p:childTnLst>
                          </p:cTn>
                        </p:par>
                        <p:par>
                          <p:cTn id="70" fill="hold">
                            <p:stCondLst>
                              <p:cond delay="5500"/>
                            </p:stCondLst>
                            <p:childTnLst>
                              <p:par>
                                <p:cTn id="71" presetID="6" presetClass="emph" presetSubtype="0" fill="hold" grpId="1" nodeType="afterEffect">
                                  <p:stCondLst>
                                    <p:cond delay="0"/>
                                  </p:stCondLst>
                                  <p:childTnLst>
                                    <p:animScale>
                                      <p:cBhvr>
                                        <p:cTn id="72" dur="100" fill="hold"/>
                                        <p:tgtEl>
                                          <p:spTgt spid="21"/>
                                        </p:tgtEl>
                                      </p:cBhvr>
                                      <p:by x="115000" y="115000"/>
                                    </p:animScale>
                                  </p:childTnLst>
                                </p:cTn>
                              </p:par>
                              <p:par>
                                <p:cTn id="73" presetID="6" presetClass="emph" presetSubtype="0" fill="hold" grpId="2" nodeType="withEffect">
                                  <p:stCondLst>
                                    <p:cond delay="200"/>
                                  </p:stCondLst>
                                  <p:childTnLst>
                                    <p:animScale>
                                      <p:cBhvr>
                                        <p:cTn id="74" dur="100" fill="hold"/>
                                        <p:tgtEl>
                                          <p:spTgt spid="21"/>
                                        </p:tgtEl>
                                      </p:cBhvr>
                                      <p:by x="85000" y="85000"/>
                                    </p:animScale>
                                  </p:childTnLst>
                                </p:cTn>
                              </p:par>
                            </p:childTnLst>
                          </p:cTn>
                        </p:par>
                        <p:par>
                          <p:cTn id="75" fill="hold">
                            <p:stCondLst>
                              <p:cond delay="6000"/>
                            </p:stCondLst>
                            <p:childTnLst>
                              <p:par>
                                <p:cTn id="76" presetID="6" presetClass="emph" presetSubtype="0" fill="hold" grpId="3" nodeType="afterEffect">
                                  <p:stCondLst>
                                    <p:cond delay="0"/>
                                  </p:stCondLst>
                                  <p:childTnLst>
                                    <p:animScale>
                                      <p:cBhvr>
                                        <p:cTn id="77" dur="100" fill="hold"/>
                                        <p:tgtEl>
                                          <p:spTgt spid="21"/>
                                        </p:tgtEl>
                                      </p:cBhvr>
                                      <p:by x="105000" y="105000"/>
                                    </p:animScale>
                                  </p:childTnLst>
                                </p:cTn>
                              </p:par>
                              <p:par>
                                <p:cTn id="78" presetID="6" presetClass="emph" presetSubtype="0" fill="hold" grpId="4" nodeType="withEffect">
                                  <p:stCondLst>
                                    <p:cond delay="200"/>
                                  </p:stCondLst>
                                  <p:childTnLst>
                                    <p:animScale>
                                      <p:cBhvr>
                                        <p:cTn id="79" dur="100" fill="hold"/>
                                        <p:tgtEl>
                                          <p:spTgt spid="21"/>
                                        </p:tgtEl>
                                      </p:cBhvr>
                                      <p:by x="95000" y="95000"/>
                                    </p:animScale>
                                  </p:childTnLst>
                                </p:cTn>
                              </p:par>
                            </p:childTnLst>
                          </p:cTn>
                        </p:par>
                        <p:par>
                          <p:cTn id="80" fill="hold">
                            <p:stCondLst>
                              <p:cond delay="6500"/>
                            </p:stCondLst>
                            <p:childTnLst>
                              <p:par>
                                <p:cTn id="81" presetID="22" presetClass="entr" presetSubtype="2"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right)">
                                      <p:cBhvr>
                                        <p:cTn id="83" dur="500"/>
                                        <p:tgtEl>
                                          <p:spTgt spid="27"/>
                                        </p:tgtEl>
                                      </p:cBhvr>
                                    </p:animEffect>
                                  </p:childTnLst>
                                </p:cTn>
                              </p:par>
                            </p:childTnLst>
                          </p:cTn>
                        </p:par>
                        <p:par>
                          <p:cTn id="84" fill="hold">
                            <p:stCondLst>
                              <p:cond delay="7000"/>
                            </p:stCondLst>
                            <p:childTnLst>
                              <p:par>
                                <p:cTn id="85" presetID="42" presetClass="entr" presetSubtype="0"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1000"/>
                                        <p:tgtEl>
                                          <p:spTgt spid="24"/>
                                        </p:tgtEl>
                                      </p:cBhvr>
                                    </p:animEffect>
                                    <p:anim calcmode="lin" valueType="num">
                                      <p:cBhvr>
                                        <p:cTn id="93" dur="1000" fill="hold"/>
                                        <p:tgtEl>
                                          <p:spTgt spid="24"/>
                                        </p:tgtEl>
                                        <p:attrNameLst>
                                          <p:attrName>ppt_x</p:attrName>
                                        </p:attrNameLst>
                                      </p:cBhvr>
                                      <p:tavLst>
                                        <p:tav tm="0">
                                          <p:val>
                                            <p:strVal val="#ppt_x"/>
                                          </p:val>
                                        </p:tav>
                                        <p:tav tm="100000">
                                          <p:val>
                                            <p:strVal val="#ppt_x"/>
                                          </p:val>
                                        </p:tav>
                                      </p:tavLst>
                                    </p:anim>
                                    <p:anim calcmode="lin" valueType="num">
                                      <p:cBhvr>
                                        <p:cTn id="94" dur="1000" fill="hold"/>
                                        <p:tgtEl>
                                          <p:spTgt spid="24"/>
                                        </p:tgtEl>
                                        <p:attrNameLst>
                                          <p:attrName>ppt_y</p:attrName>
                                        </p:attrNameLst>
                                      </p:cBhvr>
                                      <p:tavLst>
                                        <p:tav tm="0">
                                          <p:val>
                                            <p:strVal val="#ppt_y+.1"/>
                                          </p:val>
                                        </p:tav>
                                        <p:tav tm="100000">
                                          <p:val>
                                            <p:strVal val="#ppt_y"/>
                                          </p:val>
                                        </p:tav>
                                      </p:tavLst>
                                    </p:anim>
                                  </p:childTnLst>
                                </p:cTn>
                              </p:par>
                            </p:childTnLst>
                          </p:cTn>
                        </p:par>
                        <p:par>
                          <p:cTn id="95" fill="hold">
                            <p:stCondLst>
                              <p:cond delay="8000"/>
                            </p:stCondLst>
                            <p:childTnLst>
                              <p:par>
                                <p:cTn id="96" presetID="2" presetClass="entr" presetSubtype="8" fill="hold" grpId="0" nodeType="after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additive="base">
                                        <p:cTn id="98" dur="500" fill="hold"/>
                                        <p:tgtEl>
                                          <p:spTgt spid="38"/>
                                        </p:tgtEl>
                                        <p:attrNameLst>
                                          <p:attrName>ppt_x</p:attrName>
                                        </p:attrNameLst>
                                      </p:cBhvr>
                                      <p:tavLst>
                                        <p:tav tm="0">
                                          <p:val>
                                            <p:strVal val="0-#ppt_w/2"/>
                                          </p:val>
                                        </p:tav>
                                        <p:tav tm="100000">
                                          <p:val>
                                            <p:strVal val="#ppt_x"/>
                                          </p:val>
                                        </p:tav>
                                      </p:tavLst>
                                    </p:anim>
                                    <p:anim calcmode="lin" valueType="num">
                                      <p:cBhvr additive="base">
                                        <p:cTn id="99" dur="500" fill="hold"/>
                                        <p:tgtEl>
                                          <p:spTgt spid="38"/>
                                        </p:tgtEl>
                                        <p:attrNameLst>
                                          <p:attrName>ppt_y</p:attrName>
                                        </p:attrNameLst>
                                      </p:cBhvr>
                                      <p:tavLst>
                                        <p:tav tm="0">
                                          <p:val>
                                            <p:strVal val="#ppt_y"/>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39"/>
                                        </p:tgtEl>
                                        <p:attrNameLst>
                                          <p:attrName>style.visibility</p:attrName>
                                        </p:attrNameLst>
                                      </p:cBhvr>
                                      <p:to>
                                        <p:strVal val="visible"/>
                                      </p:to>
                                    </p:set>
                                    <p:anim calcmode="lin" valueType="num">
                                      <p:cBhvr additive="base">
                                        <p:cTn id="102" dur="500" fill="hold"/>
                                        <p:tgtEl>
                                          <p:spTgt spid="39"/>
                                        </p:tgtEl>
                                        <p:attrNameLst>
                                          <p:attrName>ppt_x</p:attrName>
                                        </p:attrNameLst>
                                      </p:cBhvr>
                                      <p:tavLst>
                                        <p:tav tm="0">
                                          <p:val>
                                            <p:strVal val="0-#ppt_w/2"/>
                                          </p:val>
                                        </p:tav>
                                        <p:tav tm="100000">
                                          <p:val>
                                            <p:strVal val="#ppt_x"/>
                                          </p:val>
                                        </p:tav>
                                      </p:tavLst>
                                    </p:anim>
                                    <p:anim calcmode="lin" valueType="num">
                                      <p:cBhvr additive="base">
                                        <p:cTn id="103" dur="500" fill="hold"/>
                                        <p:tgtEl>
                                          <p:spTgt spid="39"/>
                                        </p:tgtEl>
                                        <p:attrNameLst>
                                          <p:attrName>ppt_y</p:attrName>
                                        </p:attrNameLst>
                                      </p:cBhvr>
                                      <p:tavLst>
                                        <p:tav tm="0">
                                          <p:val>
                                            <p:strVal val="#ppt_y"/>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 calcmode="lin" valueType="num">
                                      <p:cBhvr>
                                        <p:cTn id="107" dur="200" fill="hold"/>
                                        <p:tgtEl>
                                          <p:spTgt spid="40"/>
                                        </p:tgtEl>
                                        <p:attrNameLst>
                                          <p:attrName>ppt_w</p:attrName>
                                        </p:attrNameLst>
                                      </p:cBhvr>
                                      <p:tavLst>
                                        <p:tav tm="0">
                                          <p:val>
                                            <p:fltVal val="0"/>
                                          </p:val>
                                        </p:tav>
                                        <p:tav tm="100000">
                                          <p:val>
                                            <p:strVal val="#ppt_w"/>
                                          </p:val>
                                        </p:tav>
                                      </p:tavLst>
                                    </p:anim>
                                    <p:anim calcmode="lin" valueType="num">
                                      <p:cBhvr>
                                        <p:cTn id="108" dur="200" fill="hold"/>
                                        <p:tgtEl>
                                          <p:spTgt spid="40"/>
                                        </p:tgtEl>
                                        <p:attrNameLst>
                                          <p:attrName>ppt_h</p:attrName>
                                        </p:attrNameLst>
                                      </p:cBhvr>
                                      <p:tavLst>
                                        <p:tav tm="0">
                                          <p:val>
                                            <p:fltVal val="0"/>
                                          </p:val>
                                        </p:tav>
                                        <p:tav tm="100000">
                                          <p:val>
                                            <p:strVal val="#ppt_h"/>
                                          </p:val>
                                        </p:tav>
                                      </p:tavLst>
                                    </p:anim>
                                    <p:animEffect transition="in" filter="fade">
                                      <p:cBhvr>
                                        <p:cTn id="109" dur="200"/>
                                        <p:tgtEl>
                                          <p:spTgt spid="40"/>
                                        </p:tgtEl>
                                      </p:cBhvr>
                                    </p:animEffect>
                                  </p:childTnLst>
                                </p:cTn>
                              </p:par>
                            </p:childTnLst>
                          </p:cTn>
                        </p:par>
                        <p:par>
                          <p:cTn id="110" fill="hold">
                            <p:stCondLst>
                              <p:cond delay="9000"/>
                            </p:stCondLst>
                            <p:childTnLst>
                              <p:par>
                                <p:cTn id="111" presetID="6" presetClass="emph" presetSubtype="0" fill="hold" grpId="1" nodeType="afterEffect">
                                  <p:stCondLst>
                                    <p:cond delay="0"/>
                                  </p:stCondLst>
                                  <p:childTnLst>
                                    <p:animScale>
                                      <p:cBhvr>
                                        <p:cTn id="112" dur="100" fill="hold"/>
                                        <p:tgtEl>
                                          <p:spTgt spid="40"/>
                                        </p:tgtEl>
                                      </p:cBhvr>
                                      <p:by x="115000" y="115000"/>
                                    </p:animScale>
                                  </p:childTnLst>
                                </p:cTn>
                              </p:par>
                              <p:par>
                                <p:cTn id="113" presetID="6" presetClass="emph" presetSubtype="0" fill="hold" grpId="2" nodeType="withEffect">
                                  <p:stCondLst>
                                    <p:cond delay="200"/>
                                  </p:stCondLst>
                                  <p:childTnLst>
                                    <p:animScale>
                                      <p:cBhvr>
                                        <p:cTn id="114" dur="100" fill="hold"/>
                                        <p:tgtEl>
                                          <p:spTgt spid="40"/>
                                        </p:tgtEl>
                                      </p:cBhvr>
                                      <p:by x="85000" y="85000"/>
                                    </p:animScale>
                                  </p:childTnLst>
                                </p:cTn>
                              </p:par>
                            </p:childTnLst>
                          </p:cTn>
                        </p:par>
                        <p:par>
                          <p:cTn id="115" fill="hold">
                            <p:stCondLst>
                              <p:cond delay="9500"/>
                            </p:stCondLst>
                            <p:childTnLst>
                              <p:par>
                                <p:cTn id="116" presetID="6" presetClass="emph" presetSubtype="0" fill="hold" grpId="3" nodeType="afterEffect">
                                  <p:stCondLst>
                                    <p:cond delay="0"/>
                                  </p:stCondLst>
                                  <p:childTnLst>
                                    <p:animScale>
                                      <p:cBhvr>
                                        <p:cTn id="117" dur="100" fill="hold"/>
                                        <p:tgtEl>
                                          <p:spTgt spid="40"/>
                                        </p:tgtEl>
                                      </p:cBhvr>
                                      <p:by x="105000" y="105000"/>
                                    </p:animScale>
                                  </p:childTnLst>
                                </p:cTn>
                              </p:par>
                              <p:par>
                                <p:cTn id="118" presetID="6" presetClass="emph" presetSubtype="0" fill="hold" grpId="4" nodeType="withEffect">
                                  <p:stCondLst>
                                    <p:cond delay="200"/>
                                  </p:stCondLst>
                                  <p:childTnLst>
                                    <p:animScale>
                                      <p:cBhvr>
                                        <p:cTn id="119" dur="100" fill="hold"/>
                                        <p:tgtEl>
                                          <p:spTgt spid="40"/>
                                        </p:tgtEl>
                                      </p:cBhvr>
                                      <p:by x="95000" y="95000"/>
                                    </p:animScale>
                                  </p:childTnLst>
                                </p:cTn>
                              </p:par>
                            </p:childTnLst>
                          </p:cTn>
                        </p:par>
                        <p:par>
                          <p:cTn id="120" fill="hold">
                            <p:stCondLst>
                              <p:cond delay="10000"/>
                            </p:stCondLst>
                            <p:childTnLst>
                              <p:par>
                                <p:cTn id="121" presetID="22" presetClass="entr" presetSubtype="1"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wipe(up)">
                                      <p:cBhvr>
                                        <p:cTn id="123" dur="500"/>
                                        <p:tgtEl>
                                          <p:spTgt spid="28"/>
                                        </p:tgtEl>
                                      </p:cBhvr>
                                    </p:animEffect>
                                  </p:childTnLst>
                                </p:cTn>
                              </p:par>
                            </p:childTnLst>
                          </p:cTn>
                        </p:par>
                        <p:par>
                          <p:cTn id="124" fill="hold">
                            <p:stCondLst>
                              <p:cond delay="10500"/>
                            </p:stCondLst>
                            <p:childTnLst>
                              <p:par>
                                <p:cTn id="125" presetID="42" presetClass="entr" presetSubtype="0"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fade">
                                      <p:cBhvr>
                                        <p:cTn id="127" dur="1000"/>
                                        <p:tgtEl>
                                          <p:spTgt spid="25"/>
                                        </p:tgtEl>
                                      </p:cBhvr>
                                    </p:animEffect>
                                    <p:anim calcmode="lin" valueType="num">
                                      <p:cBhvr>
                                        <p:cTn id="128" dur="1000" fill="hold"/>
                                        <p:tgtEl>
                                          <p:spTgt spid="25"/>
                                        </p:tgtEl>
                                        <p:attrNameLst>
                                          <p:attrName>ppt_x</p:attrName>
                                        </p:attrNameLst>
                                      </p:cBhvr>
                                      <p:tavLst>
                                        <p:tav tm="0">
                                          <p:val>
                                            <p:strVal val="#ppt_x"/>
                                          </p:val>
                                        </p:tav>
                                        <p:tav tm="100000">
                                          <p:val>
                                            <p:strVal val="#ppt_x"/>
                                          </p:val>
                                        </p:tav>
                                      </p:tavLst>
                                    </p:anim>
                                    <p:anim calcmode="lin" valueType="num">
                                      <p:cBhvr>
                                        <p:cTn id="129" dur="1000" fill="hold"/>
                                        <p:tgtEl>
                                          <p:spTgt spid="25"/>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fade">
                                      <p:cBhvr>
                                        <p:cTn id="132" dur="1000"/>
                                        <p:tgtEl>
                                          <p:spTgt spid="29"/>
                                        </p:tgtEl>
                                      </p:cBhvr>
                                    </p:animEffect>
                                    <p:anim calcmode="lin" valueType="num">
                                      <p:cBhvr>
                                        <p:cTn id="133" dur="1000" fill="hold"/>
                                        <p:tgtEl>
                                          <p:spTgt spid="29"/>
                                        </p:tgtEl>
                                        <p:attrNameLst>
                                          <p:attrName>ppt_x</p:attrName>
                                        </p:attrNameLst>
                                      </p:cBhvr>
                                      <p:tavLst>
                                        <p:tav tm="0">
                                          <p:val>
                                            <p:strVal val="#ppt_x"/>
                                          </p:val>
                                        </p:tav>
                                        <p:tav tm="100000">
                                          <p:val>
                                            <p:strVal val="#ppt_x"/>
                                          </p:val>
                                        </p:tav>
                                      </p:tavLst>
                                    </p:anim>
                                    <p:anim calcmode="lin" valueType="num">
                                      <p:cBhvr>
                                        <p:cTn id="134" dur="1000" fill="hold"/>
                                        <p:tgtEl>
                                          <p:spTgt spid="29"/>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fade">
                                      <p:cBhvr>
                                        <p:cTn id="137" dur="1000"/>
                                        <p:tgtEl>
                                          <p:spTgt spid="30"/>
                                        </p:tgtEl>
                                      </p:cBhvr>
                                    </p:animEffect>
                                    <p:anim calcmode="lin" valueType="num">
                                      <p:cBhvr>
                                        <p:cTn id="138" dur="1000" fill="hold"/>
                                        <p:tgtEl>
                                          <p:spTgt spid="30"/>
                                        </p:tgtEl>
                                        <p:attrNameLst>
                                          <p:attrName>ppt_x</p:attrName>
                                        </p:attrNameLst>
                                      </p:cBhvr>
                                      <p:tavLst>
                                        <p:tav tm="0">
                                          <p:val>
                                            <p:strVal val="#ppt_x"/>
                                          </p:val>
                                        </p:tav>
                                        <p:tav tm="100000">
                                          <p:val>
                                            <p:strVal val="#ppt_x"/>
                                          </p:val>
                                        </p:tav>
                                      </p:tavLst>
                                    </p:anim>
                                    <p:anim calcmode="lin" valueType="num">
                                      <p:cBhvr>
                                        <p:cTn id="13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9" grpId="0" animBg="1"/>
      <p:bldP spid="31" grpId="0"/>
      <p:bldP spid="32" grpId="0"/>
      <p:bldP spid="33" grpId="0"/>
      <p:bldP spid="34" grpId="0"/>
      <p:bldP spid="35" grpId="0"/>
      <p:bldP spid="36" grpId="0"/>
      <p:bldP spid="37" grpId="0"/>
      <p:bldP spid="38" grpId="0"/>
      <p:bldP spid="39" grpId="0"/>
      <p:bldP spid="20" grpId="0" animBg="1"/>
      <p:bldP spid="20" grpId="1" animBg="1"/>
      <p:bldP spid="20" grpId="2" animBg="1"/>
      <p:bldP spid="20" grpId="3" animBg="1"/>
      <p:bldP spid="20" grpId="4" animBg="1"/>
      <p:bldP spid="21" grpId="0" animBg="1"/>
      <p:bldP spid="21" grpId="1" animBg="1"/>
      <p:bldP spid="21" grpId="2" animBg="1"/>
      <p:bldP spid="21" grpId="3" animBg="1"/>
      <p:bldP spid="21" grpId="4" animBg="1"/>
      <p:bldP spid="40" grpId="0" animBg="1"/>
      <p:bldP spid="40" grpId="1" animBg="1"/>
      <p:bldP spid="40" grpId="2" animBg="1"/>
      <p:bldP spid="40" grpId="3" animBg="1"/>
      <p:bldP spid="40" grpId="4"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1590869" y="1001645"/>
            <a:ext cx="2261520" cy="2260522"/>
          </a:xfrm>
          <a:prstGeom prst="ellipse">
            <a:avLst/>
          </a:pr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685800" rtl="0" eaLnBrk="1" fontAlgn="auto" latinLnBrk="1" hangingPunct="1">
              <a:lnSpc>
                <a:spcPct val="100000"/>
              </a:lnSpc>
              <a:spcBef>
                <a:spcPts val="0"/>
              </a:spcBef>
              <a:spcAft>
                <a:spcPts val="0"/>
              </a:spcAft>
              <a:buClrTx/>
              <a:buSzTx/>
              <a:buFontTx/>
              <a:buNone/>
              <a:defRPr/>
            </a:pPr>
            <a:endParaRPr kumimoji="1" lang="zh-CN" altLang="en-US" sz="1215" b="0" i="0" u="none" strike="noStrike" kern="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5" name="Arc 7"/>
          <p:cNvSpPr/>
          <p:nvPr/>
        </p:nvSpPr>
        <p:spPr bwMode="auto">
          <a:xfrm>
            <a:off x="2726726" y="1001645"/>
            <a:ext cx="1130760" cy="1130760"/>
          </a:xfrm>
          <a:custGeom>
            <a:avLst/>
            <a:gdLst>
              <a:gd name="T0" fmla="*/ 0 w 21600"/>
              <a:gd name="T1" fmla="*/ 0 h 21600"/>
              <a:gd name="T2" fmla="*/ 33 w 21600"/>
              <a:gd name="T3" fmla="*/ 33 h 21600"/>
              <a:gd name="T4" fmla="*/ 0 w 21600"/>
              <a:gd name="T5" fmla="*/ 3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a:gsLst>
              <a:gs pos="1667">
                <a:srgbClr val="00B0F0">
                  <a:lumMod val="65000"/>
                  <a:lumOff val="35000"/>
                </a:srgbClr>
              </a:gs>
              <a:gs pos="51000">
                <a:srgbClr val="00B0F0"/>
              </a:gs>
              <a:gs pos="100000">
                <a:srgbClr val="0070C0"/>
              </a:gs>
            </a:gsLst>
            <a:lin ang="5400000" scaled="0"/>
          </a:gradFill>
          <a:ln w="25400" cap="flat" cmpd="sng" algn="ctr">
            <a:noFill/>
            <a:prstDash val="solid"/>
          </a:ln>
          <a:effectLst/>
        </p:spPr>
        <p:txBody>
          <a:bodyPr lIns="83966" tIns="41983" rIns="83966" bIns="41983" anchor="ctr"/>
          <a:lstStyle/>
          <a:p>
            <a:pPr marL="0" marR="0" lvl="0" indent="0" algn="l" defTabSz="685800" rtl="0" eaLnBrk="1" fontAlgn="auto" latinLnBrk="0" hangingPunct="1">
              <a:lnSpc>
                <a:spcPct val="120000"/>
              </a:lnSpc>
              <a:spcBef>
                <a:spcPts val="0"/>
              </a:spcBef>
              <a:spcAft>
                <a:spcPts val="0"/>
              </a:spcAft>
              <a:buClrTx/>
              <a:buSzTx/>
              <a:buFontTx/>
              <a:buNone/>
              <a:defRPr/>
            </a:pPr>
            <a:endParaRPr kumimoji="0" lang="zh-CN" altLang="en-US" sz="369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 name="Line 8"/>
          <p:cNvSpPr>
            <a:spLocks noChangeShapeType="1"/>
          </p:cNvSpPr>
          <p:nvPr/>
        </p:nvSpPr>
        <p:spPr bwMode="auto">
          <a:xfrm flipH="1" flipV="1">
            <a:off x="2727582" y="673481"/>
            <a:ext cx="0" cy="1449357"/>
          </a:xfrm>
          <a:prstGeom prst="line">
            <a:avLst/>
          </a:prstGeom>
          <a:noFill/>
          <a:ln w="19050">
            <a:solidFill>
              <a:srgbClr val="0070C0"/>
            </a:solidFill>
            <a:rou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1" hangingPunct="1">
              <a:lnSpc>
                <a:spcPct val="100000"/>
              </a:lnSpc>
              <a:spcBef>
                <a:spcPts val="0"/>
              </a:spcBef>
              <a:spcAft>
                <a:spcPts val="0"/>
              </a:spcAft>
              <a:buClrTx/>
              <a:buSzTx/>
              <a:buFontTx/>
              <a:buNone/>
              <a:defRPr/>
            </a:pPr>
            <a:endParaRPr kumimoji="1" lang="zh-CN" altLang="en-US" sz="1215" b="0" i="0" u="none" strike="noStrike" kern="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7" name="Line 9"/>
          <p:cNvSpPr>
            <a:spLocks noChangeShapeType="1"/>
          </p:cNvSpPr>
          <p:nvPr/>
        </p:nvSpPr>
        <p:spPr bwMode="auto">
          <a:xfrm flipV="1">
            <a:off x="2726727" y="2131904"/>
            <a:ext cx="1587342" cy="0"/>
          </a:xfrm>
          <a:prstGeom prst="line">
            <a:avLst/>
          </a:prstGeom>
          <a:noFill/>
          <a:ln w="19050">
            <a:solidFill>
              <a:srgbClr val="0070C0"/>
            </a:solidFill>
            <a:rou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1" hangingPunct="1">
              <a:lnSpc>
                <a:spcPct val="100000"/>
              </a:lnSpc>
              <a:spcBef>
                <a:spcPts val="0"/>
              </a:spcBef>
              <a:spcAft>
                <a:spcPts val="0"/>
              </a:spcAft>
              <a:buClrTx/>
              <a:buSzTx/>
              <a:buFontTx/>
              <a:buNone/>
              <a:defRPr/>
            </a:pPr>
            <a:endParaRPr kumimoji="1" lang="zh-CN" altLang="en-US" sz="1215" b="0" i="0" u="none" strike="noStrike" kern="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8" name="Arc 10"/>
          <p:cNvSpPr/>
          <p:nvPr/>
        </p:nvSpPr>
        <p:spPr bwMode="auto">
          <a:xfrm>
            <a:off x="2726727" y="890204"/>
            <a:ext cx="1251026" cy="1258641"/>
          </a:xfrm>
          <a:custGeom>
            <a:avLst/>
            <a:gdLst>
              <a:gd name="T0" fmla="*/ 0 w 21600"/>
              <a:gd name="T1" fmla="*/ 0 h 21600"/>
              <a:gd name="T2" fmla="*/ 42 w 21600"/>
              <a:gd name="T3" fmla="*/ 42 h 21600"/>
              <a:gd name="T4" fmla="*/ 0 w 21600"/>
              <a:gd name="T5" fmla="*/ 4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cap="rnd">
            <a:solidFill>
              <a:srgbClr val="FFB400"/>
            </a:solidFill>
            <a:prstDash val="sysDot"/>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1" hangingPunct="1">
              <a:lnSpc>
                <a:spcPct val="100000"/>
              </a:lnSpc>
              <a:spcBef>
                <a:spcPts val="0"/>
              </a:spcBef>
              <a:spcAft>
                <a:spcPts val="0"/>
              </a:spcAft>
              <a:buClrTx/>
              <a:buSzTx/>
              <a:buFontTx/>
              <a:buNone/>
              <a:defRPr/>
            </a:pPr>
            <a:endParaRPr kumimoji="1" lang="zh-CN" altLang="en-US" sz="1215" b="0" i="0" u="none" strike="noStrike" kern="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9" name="Oval 11"/>
          <p:cNvSpPr>
            <a:spLocks noChangeArrowheads="1"/>
          </p:cNvSpPr>
          <p:nvPr/>
        </p:nvSpPr>
        <p:spPr bwMode="auto">
          <a:xfrm>
            <a:off x="2624474" y="2033830"/>
            <a:ext cx="194310" cy="19614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685800" rtl="0" eaLnBrk="1" fontAlgn="auto" latinLnBrk="1" hangingPunct="1">
              <a:lnSpc>
                <a:spcPct val="100000"/>
              </a:lnSpc>
              <a:spcBef>
                <a:spcPts val="0"/>
              </a:spcBef>
              <a:spcAft>
                <a:spcPts val="0"/>
              </a:spcAft>
              <a:buClrTx/>
              <a:buSzTx/>
              <a:buFontTx/>
              <a:buNone/>
              <a:defRPr/>
            </a:pPr>
            <a:endParaRPr kumimoji="1" lang="zh-CN" altLang="en-US" sz="1215" b="0" i="0" u="none" strike="noStrike" kern="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10" name="Text Box 12"/>
          <p:cNvSpPr txBox="1">
            <a:spLocks noChangeArrowheads="1"/>
          </p:cNvSpPr>
          <p:nvPr/>
        </p:nvSpPr>
        <p:spPr bwMode="auto">
          <a:xfrm>
            <a:off x="2789593" y="1461426"/>
            <a:ext cx="9284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marL="0" marR="0" lvl="0" indent="0" algn="l" defTabSz="685800" rtl="0" eaLnBrk="1" fontAlgn="auto" latinLnBrk="1" hangingPunct="1">
              <a:lnSpc>
                <a:spcPct val="100000"/>
              </a:lnSpc>
              <a:spcBef>
                <a:spcPts val="0"/>
              </a:spcBef>
              <a:spcAft>
                <a:spcPts val="0"/>
              </a:spcAft>
              <a:buClrTx/>
              <a:buSzTx/>
              <a:buFontTx/>
              <a:buNone/>
              <a:defRPr/>
            </a:pPr>
            <a:r>
              <a:rPr kumimoji="1" lang="en-US" altLang="ko-KR" sz="3600" b="0" i="0" u="none" strike="noStrike" kern="0" cap="none" spc="0" normalizeH="0" baseline="0" noProof="0" dirty="0">
                <a:ln>
                  <a:noFill/>
                </a:ln>
                <a:solidFill>
                  <a:srgbClr val="000000"/>
                </a:solidFill>
                <a:effectLst/>
                <a:uLnTx/>
                <a:uFillTx/>
                <a:latin typeface="Arial Black" panose="020B0A04020102020204" pitchFamily="34" charset="0"/>
                <a:ea typeface="굴림" pitchFamily="34" charset="-127"/>
                <a:cs typeface="+mn-cs"/>
              </a:rPr>
              <a:t>1/3</a:t>
            </a:r>
            <a:endParaRPr kumimoji="1" lang="en-US" altLang="ko-KR" sz="2520" b="0" i="0" u="none" strike="noStrike" kern="0" cap="none" spc="0" normalizeH="0" baseline="0" noProof="0" dirty="0">
              <a:ln>
                <a:noFill/>
              </a:ln>
              <a:solidFill>
                <a:srgbClr val="000000"/>
              </a:solidFill>
              <a:effectLst/>
              <a:uLnTx/>
              <a:uFillTx/>
              <a:latin typeface="Arial Black" panose="020B0A04020102020204" pitchFamily="34" charset="0"/>
              <a:ea typeface="굴림" pitchFamily="34" charset="-127"/>
              <a:cs typeface="+mn-cs"/>
            </a:endParaRPr>
          </a:p>
        </p:txBody>
      </p:sp>
      <p:sp>
        <p:nvSpPr>
          <p:cNvPr id="11" name="Oval 16"/>
          <p:cNvSpPr>
            <a:spLocks noChangeArrowheads="1"/>
          </p:cNvSpPr>
          <p:nvPr/>
        </p:nvSpPr>
        <p:spPr bwMode="auto">
          <a:xfrm>
            <a:off x="4955628" y="1001645"/>
            <a:ext cx="2261520" cy="2260522"/>
          </a:xfrm>
          <a:prstGeom prst="ellipse">
            <a:avLst/>
          </a:prstGeom>
          <a:gradFill>
            <a:gsLst>
              <a:gs pos="1667">
                <a:srgbClr val="00B0F0">
                  <a:lumMod val="65000"/>
                  <a:lumOff val="35000"/>
                </a:srgbClr>
              </a:gs>
              <a:gs pos="51000">
                <a:srgbClr val="00B0F0"/>
              </a:gs>
              <a:gs pos="100000">
                <a:srgbClr val="0070C0"/>
              </a:gs>
            </a:gsLst>
            <a:lin ang="5400000" scaled="0"/>
          </a:gradFill>
          <a:ln w="25400" cap="flat" cmpd="sng" algn="ctr">
            <a:noFill/>
            <a:prstDash val="solid"/>
          </a:ln>
          <a:effectLst>
            <a:outerShdw blurRad="152400" dist="38100" dir="5400000" algn="t" rotWithShape="0">
              <a:prstClr val="black">
                <a:alpha val="96000"/>
              </a:prstClr>
            </a:outerShdw>
          </a:effectLst>
        </p:spPr>
        <p:txBody>
          <a:bodyPr lIns="83966" tIns="41983" rIns="83966" bIns="41983" anchor="ctr"/>
          <a:lstStyle/>
          <a:p>
            <a:pPr marL="0" marR="0" lvl="0" indent="0" algn="l" defTabSz="685800" rtl="0" eaLnBrk="1" fontAlgn="auto" latinLnBrk="0" hangingPunct="1">
              <a:lnSpc>
                <a:spcPct val="120000"/>
              </a:lnSpc>
              <a:spcBef>
                <a:spcPts val="0"/>
              </a:spcBef>
              <a:spcAft>
                <a:spcPts val="0"/>
              </a:spcAft>
              <a:buClrTx/>
              <a:buSzTx/>
              <a:buFontTx/>
              <a:buNone/>
              <a:defRPr/>
            </a:pPr>
            <a:endParaRPr kumimoji="0" lang="zh-CN" altLang="en-US" sz="369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2" name="Arc 17"/>
          <p:cNvSpPr/>
          <p:nvPr/>
        </p:nvSpPr>
        <p:spPr bwMode="auto">
          <a:xfrm>
            <a:off x="6091485" y="1001645"/>
            <a:ext cx="1130760" cy="1130760"/>
          </a:xfrm>
          <a:custGeom>
            <a:avLst/>
            <a:gdLst>
              <a:gd name="T0" fmla="*/ 0 w 21600"/>
              <a:gd name="T1" fmla="*/ 0 h 21600"/>
              <a:gd name="T2" fmla="*/ 33 w 21600"/>
              <a:gd name="T3" fmla="*/ 33 h 21600"/>
              <a:gd name="T4" fmla="*/ 0 w 21600"/>
              <a:gd name="T5" fmla="*/ 3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685800" rtl="0" eaLnBrk="1" fontAlgn="auto" latinLnBrk="1" hangingPunct="1">
              <a:lnSpc>
                <a:spcPct val="100000"/>
              </a:lnSpc>
              <a:spcBef>
                <a:spcPts val="0"/>
              </a:spcBef>
              <a:spcAft>
                <a:spcPts val="0"/>
              </a:spcAft>
              <a:buClrTx/>
              <a:buSzTx/>
              <a:buFontTx/>
              <a:buNone/>
              <a:defRPr/>
            </a:pPr>
            <a:endParaRPr kumimoji="1" lang="zh-CN" altLang="en-US" sz="1215" b="0" i="0" u="none" strike="noStrike" kern="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13" name="Line 18"/>
          <p:cNvSpPr>
            <a:spLocks noChangeShapeType="1"/>
          </p:cNvSpPr>
          <p:nvPr/>
        </p:nvSpPr>
        <p:spPr bwMode="auto">
          <a:xfrm flipV="1">
            <a:off x="6091484" y="562727"/>
            <a:ext cx="0" cy="1569177"/>
          </a:xfrm>
          <a:prstGeom prst="line">
            <a:avLst/>
          </a:prstGeom>
          <a:noFill/>
          <a:ln w="19050">
            <a:solidFill>
              <a:srgbClr val="0070C0"/>
            </a:solidFill>
            <a:rou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1" hangingPunct="1">
              <a:lnSpc>
                <a:spcPct val="100000"/>
              </a:lnSpc>
              <a:spcBef>
                <a:spcPts val="0"/>
              </a:spcBef>
              <a:spcAft>
                <a:spcPts val="0"/>
              </a:spcAft>
              <a:buClrTx/>
              <a:buSzTx/>
              <a:buFontTx/>
              <a:buNone/>
              <a:defRPr/>
            </a:pPr>
            <a:endParaRPr kumimoji="1" lang="zh-CN" altLang="en-US" sz="1215" b="0" i="0" u="none" strike="noStrike" kern="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14" name="Line 19"/>
          <p:cNvSpPr>
            <a:spLocks noChangeShapeType="1"/>
          </p:cNvSpPr>
          <p:nvPr/>
        </p:nvSpPr>
        <p:spPr bwMode="auto">
          <a:xfrm flipV="1">
            <a:off x="6091486" y="2131904"/>
            <a:ext cx="1587342" cy="0"/>
          </a:xfrm>
          <a:prstGeom prst="line">
            <a:avLst/>
          </a:prstGeom>
          <a:noFill/>
          <a:ln w="19050">
            <a:solidFill>
              <a:srgbClr val="0070C0"/>
            </a:solidFill>
            <a:rou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1" hangingPunct="1">
              <a:lnSpc>
                <a:spcPct val="100000"/>
              </a:lnSpc>
              <a:spcBef>
                <a:spcPts val="0"/>
              </a:spcBef>
              <a:spcAft>
                <a:spcPts val="0"/>
              </a:spcAft>
              <a:buClrTx/>
              <a:buSzTx/>
              <a:buFontTx/>
              <a:buNone/>
              <a:defRPr/>
            </a:pPr>
            <a:endParaRPr kumimoji="1" lang="zh-CN" altLang="en-US" sz="1215" b="0" i="0" u="none" strike="noStrike" kern="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15" name="Arc 20"/>
          <p:cNvSpPr/>
          <p:nvPr/>
        </p:nvSpPr>
        <p:spPr bwMode="auto">
          <a:xfrm>
            <a:off x="4735600" y="800103"/>
            <a:ext cx="2720340" cy="2644704"/>
          </a:xfrm>
          <a:custGeom>
            <a:avLst/>
            <a:gdLst>
              <a:gd name="T0" fmla="*/ 84 w 43200"/>
              <a:gd name="T1" fmla="*/ 42 h 43200"/>
              <a:gd name="T2" fmla="*/ 42 w 43200"/>
              <a:gd name="T3" fmla="*/ 0 h 43200"/>
              <a:gd name="T4" fmla="*/ 42 w 43200"/>
              <a:gd name="T5" fmla="*/ 42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43199" y="21644"/>
                </a:moveTo>
                <a:cubicBezTo>
                  <a:pt x="43175" y="33556"/>
                  <a:pt x="33511" y="43199"/>
                  <a:pt x="21600" y="43200"/>
                </a:cubicBezTo>
                <a:cubicBezTo>
                  <a:pt x="9670" y="43200"/>
                  <a:pt x="0" y="33529"/>
                  <a:pt x="0" y="21600"/>
                </a:cubicBezTo>
                <a:cubicBezTo>
                  <a:pt x="-1" y="9688"/>
                  <a:pt x="9643" y="24"/>
                  <a:pt x="21555" y="0"/>
                </a:cubicBezTo>
              </a:path>
              <a:path w="43200" h="43200" stroke="0" extrusionOk="0">
                <a:moveTo>
                  <a:pt x="43199" y="21644"/>
                </a:moveTo>
                <a:cubicBezTo>
                  <a:pt x="43175" y="33556"/>
                  <a:pt x="33511" y="43199"/>
                  <a:pt x="21600" y="43200"/>
                </a:cubicBezTo>
                <a:cubicBezTo>
                  <a:pt x="9670" y="43200"/>
                  <a:pt x="0" y="33529"/>
                  <a:pt x="0" y="21600"/>
                </a:cubicBezTo>
                <a:cubicBezTo>
                  <a:pt x="-1" y="9688"/>
                  <a:pt x="9643" y="24"/>
                  <a:pt x="21555" y="0"/>
                </a:cubicBezTo>
                <a:lnTo>
                  <a:pt x="21600" y="21600"/>
                </a:lnTo>
                <a:close/>
              </a:path>
            </a:pathLst>
          </a:custGeom>
          <a:noFill/>
          <a:ln w="31750" cap="rnd">
            <a:solidFill>
              <a:srgbClr val="00C8FF"/>
            </a:solidFill>
            <a:prstDash val="sysDot"/>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1" hangingPunct="1">
              <a:lnSpc>
                <a:spcPct val="100000"/>
              </a:lnSpc>
              <a:spcBef>
                <a:spcPts val="0"/>
              </a:spcBef>
              <a:spcAft>
                <a:spcPts val="0"/>
              </a:spcAft>
              <a:buClrTx/>
              <a:buSzTx/>
              <a:buFontTx/>
              <a:buNone/>
              <a:defRPr/>
            </a:pPr>
            <a:endParaRPr kumimoji="1" lang="zh-CN" altLang="en-US" sz="1215" b="0" i="0" u="none" strike="noStrike" kern="0" cap="none" spc="0" normalizeH="0" baseline="0" noProof="0">
              <a:ln>
                <a:noFill/>
              </a:ln>
              <a:solidFill>
                <a:srgbClr val="000000"/>
              </a:solidFill>
              <a:effectLst/>
              <a:uLnTx/>
              <a:uFillTx/>
              <a:latin typeface="굴림" pitchFamily="34" charset="-127"/>
              <a:ea typeface="굴림" pitchFamily="34" charset="-127"/>
              <a:cs typeface="+mn-cs"/>
            </a:endParaRPr>
          </a:p>
        </p:txBody>
      </p:sp>
      <p:sp>
        <p:nvSpPr>
          <p:cNvPr id="16" name="Rectangle 9"/>
          <p:cNvSpPr>
            <a:spLocks noChangeArrowheads="1"/>
          </p:cNvSpPr>
          <p:nvPr/>
        </p:nvSpPr>
        <p:spPr bwMode="auto">
          <a:xfrm>
            <a:off x="1825490" y="3483994"/>
            <a:ext cx="1903095" cy="69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685800" rtl="0" eaLnBrk="1" fontAlgn="base" latinLnBrk="0" hangingPunct="1">
              <a:lnSpc>
                <a:spcPct val="120000"/>
              </a:lnSpc>
              <a:spcBef>
                <a:spcPct val="0"/>
              </a:spcBef>
              <a:spcAft>
                <a:spcPct val="0"/>
              </a:spcAft>
              <a:buClrTx/>
              <a:buSzTx/>
              <a:buFontTx/>
              <a:buChar char="•"/>
              <a:defRPr/>
            </a:pPr>
            <a:r>
              <a:rPr kumimoji="0" lang="zh-CN" altLang="en-US" sz="108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黑体" panose="02010609060101010101" charset="-122"/>
                <a:cs typeface="+mn-cs"/>
              </a:rPr>
              <a:t>单击此处添加段落文字内容</a:t>
            </a:r>
          </a:p>
          <a:p>
            <a:pPr marL="0" marR="0" lvl="0" indent="0" algn="l" defTabSz="685800" rtl="0" eaLnBrk="1" fontAlgn="base" latinLnBrk="0" hangingPunct="1">
              <a:lnSpc>
                <a:spcPct val="120000"/>
              </a:lnSpc>
              <a:spcBef>
                <a:spcPct val="0"/>
              </a:spcBef>
              <a:spcAft>
                <a:spcPct val="0"/>
              </a:spcAft>
              <a:buClrTx/>
              <a:buSzTx/>
              <a:buFontTx/>
              <a:buChar char="•"/>
              <a:defRPr/>
            </a:pPr>
            <a:r>
              <a:rPr kumimoji="0" lang="zh-CN" altLang="en-US" sz="108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黑体" panose="02010609060101010101" charset="-122"/>
                <a:cs typeface="+mn-cs"/>
              </a:rPr>
              <a:t>单击此处添加段落文字内容</a:t>
            </a:r>
          </a:p>
          <a:p>
            <a:pPr marL="0" marR="0" lvl="0" indent="0" algn="l" defTabSz="685800" rtl="0" eaLnBrk="1" fontAlgn="base" latinLnBrk="0" hangingPunct="1">
              <a:lnSpc>
                <a:spcPct val="120000"/>
              </a:lnSpc>
              <a:spcBef>
                <a:spcPct val="0"/>
              </a:spcBef>
              <a:spcAft>
                <a:spcPct val="0"/>
              </a:spcAft>
              <a:buClrTx/>
              <a:buSzTx/>
              <a:buFontTx/>
              <a:buChar char="•"/>
              <a:defRPr/>
            </a:pPr>
            <a:r>
              <a:rPr kumimoji="0" lang="zh-CN" altLang="en-US" sz="108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黑体" panose="02010609060101010101" charset="-122"/>
                <a:cs typeface="+mn-cs"/>
              </a:rPr>
              <a:t>单击此处添加段落文字内容</a:t>
            </a:r>
          </a:p>
        </p:txBody>
      </p:sp>
      <p:sp>
        <p:nvSpPr>
          <p:cNvPr id="17" name="Rectangle 10"/>
          <p:cNvSpPr>
            <a:spLocks noChangeArrowheads="1"/>
          </p:cNvSpPr>
          <p:nvPr/>
        </p:nvSpPr>
        <p:spPr bwMode="auto">
          <a:xfrm>
            <a:off x="5130956" y="3483994"/>
            <a:ext cx="1903095" cy="69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685800" rtl="0" eaLnBrk="1" fontAlgn="base" latinLnBrk="0" hangingPunct="1">
              <a:lnSpc>
                <a:spcPct val="120000"/>
              </a:lnSpc>
              <a:spcBef>
                <a:spcPct val="0"/>
              </a:spcBef>
              <a:spcAft>
                <a:spcPct val="0"/>
              </a:spcAft>
              <a:buClrTx/>
              <a:buSzTx/>
              <a:buFontTx/>
              <a:buChar char="•"/>
              <a:defRPr/>
            </a:pPr>
            <a:r>
              <a:rPr kumimoji="0" lang="zh-CN" altLang="en-US" sz="1080" b="0" i="0" u="none" strike="noStrike" kern="1200" cap="none" spc="0" normalizeH="0" baseline="0" noProof="0" dirty="0">
                <a:ln>
                  <a:noFill/>
                </a:ln>
                <a:solidFill>
                  <a:srgbClr val="000000"/>
                </a:solidFill>
                <a:effectLst/>
                <a:uLnTx/>
                <a:uFillTx/>
                <a:latin typeface="Arial" panose="020B0604020202020204" pitchFamily="34" charset="0"/>
                <a:ea typeface="黑体" panose="02010609060101010101" charset="-122"/>
                <a:cs typeface="+mn-cs"/>
              </a:rPr>
              <a:t>单击此处添加段落文字内容</a:t>
            </a:r>
          </a:p>
          <a:p>
            <a:pPr marL="0" marR="0" lvl="0" indent="0" algn="l" defTabSz="685800" rtl="0" eaLnBrk="1" fontAlgn="base" latinLnBrk="0" hangingPunct="1">
              <a:lnSpc>
                <a:spcPct val="120000"/>
              </a:lnSpc>
              <a:spcBef>
                <a:spcPct val="0"/>
              </a:spcBef>
              <a:spcAft>
                <a:spcPct val="0"/>
              </a:spcAft>
              <a:buClrTx/>
              <a:buSzTx/>
              <a:buFontTx/>
              <a:buChar char="•"/>
              <a:defRPr/>
            </a:pPr>
            <a:r>
              <a:rPr kumimoji="0" lang="zh-CN" altLang="en-US" sz="1080" b="0" i="0" u="none" strike="noStrike" kern="1200" cap="none" spc="0" normalizeH="0" baseline="0" noProof="0" dirty="0">
                <a:ln>
                  <a:noFill/>
                </a:ln>
                <a:solidFill>
                  <a:srgbClr val="000000"/>
                </a:solidFill>
                <a:effectLst/>
                <a:uLnTx/>
                <a:uFillTx/>
                <a:latin typeface="Arial" panose="020B0604020202020204" pitchFamily="34" charset="0"/>
                <a:ea typeface="黑体" panose="02010609060101010101" charset="-122"/>
                <a:cs typeface="+mn-cs"/>
              </a:rPr>
              <a:t>单击此处添加段落文字内容</a:t>
            </a:r>
          </a:p>
          <a:p>
            <a:pPr marL="0" marR="0" lvl="0" indent="0" algn="l" defTabSz="685800" rtl="0" eaLnBrk="1" fontAlgn="base" latinLnBrk="0" hangingPunct="1">
              <a:lnSpc>
                <a:spcPct val="120000"/>
              </a:lnSpc>
              <a:spcBef>
                <a:spcPct val="0"/>
              </a:spcBef>
              <a:spcAft>
                <a:spcPct val="0"/>
              </a:spcAft>
              <a:buClrTx/>
              <a:buSzTx/>
              <a:buFontTx/>
              <a:buChar char="•"/>
              <a:defRPr/>
            </a:pPr>
            <a:r>
              <a:rPr kumimoji="0" lang="zh-CN" altLang="en-US" sz="1080" b="0" i="0" u="none" strike="noStrike" kern="1200" cap="none" spc="0" normalizeH="0" baseline="0" noProof="0" dirty="0">
                <a:ln>
                  <a:noFill/>
                </a:ln>
                <a:solidFill>
                  <a:srgbClr val="000000"/>
                </a:solidFill>
                <a:effectLst/>
                <a:uLnTx/>
                <a:uFillTx/>
                <a:latin typeface="Arial" panose="020B0604020202020204" pitchFamily="34" charset="0"/>
                <a:ea typeface="黑体" panose="02010609060101010101" charset="-122"/>
                <a:cs typeface="+mn-cs"/>
              </a:rPr>
              <a:t>单击此处添加段落文字内容</a:t>
            </a:r>
          </a:p>
        </p:txBody>
      </p:sp>
      <p:sp>
        <p:nvSpPr>
          <p:cNvPr id="18" name="Text Box 12"/>
          <p:cNvSpPr txBox="1">
            <a:spLocks noChangeArrowheads="1"/>
          </p:cNvSpPr>
          <p:nvPr/>
        </p:nvSpPr>
        <p:spPr bwMode="auto">
          <a:xfrm>
            <a:off x="6184355" y="1461426"/>
            <a:ext cx="9284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marL="0" marR="0" lvl="0" indent="0" algn="l" defTabSz="685800" rtl="0" eaLnBrk="1" fontAlgn="auto" latinLnBrk="1" hangingPunct="1">
              <a:lnSpc>
                <a:spcPct val="100000"/>
              </a:lnSpc>
              <a:spcBef>
                <a:spcPts val="0"/>
              </a:spcBef>
              <a:spcAft>
                <a:spcPts val="0"/>
              </a:spcAft>
              <a:buClrTx/>
              <a:buSzTx/>
              <a:buFontTx/>
              <a:buNone/>
              <a:defRPr/>
            </a:pPr>
            <a:r>
              <a:rPr kumimoji="1" lang="en-US" altLang="ko-KR" sz="3600" b="0" i="0" u="none" strike="noStrike" kern="0" cap="none" spc="0" normalizeH="0" baseline="0" noProof="0" dirty="0">
                <a:ln>
                  <a:noFill/>
                </a:ln>
                <a:solidFill>
                  <a:srgbClr val="000000"/>
                </a:solidFill>
                <a:effectLst/>
                <a:uLnTx/>
                <a:uFillTx/>
                <a:latin typeface="Arial Black" panose="020B0A04020102020204" pitchFamily="34" charset="0"/>
                <a:ea typeface="굴림" pitchFamily="34" charset="-127"/>
                <a:cs typeface="+mn-cs"/>
              </a:rPr>
              <a:t>2/3</a:t>
            </a:r>
            <a:endParaRPr kumimoji="1" lang="en-US" altLang="ko-KR" sz="2520" b="0" i="0" u="none" strike="noStrike" kern="0" cap="none" spc="0" normalizeH="0" baseline="0" noProof="0" dirty="0">
              <a:ln>
                <a:noFill/>
              </a:ln>
              <a:solidFill>
                <a:srgbClr val="000000"/>
              </a:solidFill>
              <a:effectLst/>
              <a:uLnTx/>
              <a:uFillTx/>
              <a:latin typeface="Arial Black" panose="020B0A04020102020204" pitchFamily="34" charset="0"/>
              <a:ea typeface="굴림" pitchFamily="34" charset="-127"/>
              <a:cs typeface="+mn-cs"/>
            </a:endParaRPr>
          </a:p>
        </p:txBody>
      </p:sp>
      <p:sp>
        <p:nvSpPr>
          <p:cNvPr id="19" name="矩形 18"/>
          <p:cNvSpPr/>
          <p:nvPr/>
        </p:nvSpPr>
        <p:spPr>
          <a:xfrm>
            <a:off x="2083076" y="2443122"/>
            <a:ext cx="1287303" cy="480131"/>
          </a:xfrm>
          <a:prstGeom prst="rect">
            <a:avLst/>
          </a:prstGeom>
        </p:spPr>
        <p:txBody>
          <a:bodyPr>
            <a:spAutoFit/>
          </a:bodyPr>
          <a:lstStyle/>
          <a:p>
            <a:pPr marL="0" marR="0" lvl="2" indent="0" algn="ctr" defTabSz="821690" rtl="0" eaLnBrk="0" fontAlgn="auto" latinLnBrk="0" hangingPunct="0">
              <a:lnSpc>
                <a:spcPct val="100000"/>
              </a:lnSpc>
              <a:spcBef>
                <a:spcPts val="0"/>
              </a:spcBef>
              <a:spcAft>
                <a:spcPts val="0"/>
              </a:spcAft>
              <a:buClr>
                <a:srgbClr val="0070C0"/>
              </a:buClr>
              <a:buSzPct val="80000"/>
              <a:buFontTx/>
              <a:buNone/>
              <a:tabLst>
                <a:tab pos="122555" algn="l"/>
              </a:tabLst>
              <a:defRPr/>
            </a:pPr>
            <a:r>
              <a:rPr kumimoji="0" lang="zh-CN" altLang="en-US" sz="1260" b="1" i="0" u="none" strike="noStrike" kern="1200" cap="none" spc="45" normalizeH="0" baseline="0" noProof="0" dirty="0">
                <a:ln w="11430"/>
                <a:solidFill>
                  <a:srgbClr val="FFFFFF"/>
                </a:solidFill>
                <a:effectLst/>
                <a:uLnTx/>
                <a:uFillTx/>
                <a:latin typeface="微软雅黑" panose="020B0503020204020204" pitchFamily="34" charset="-122"/>
                <a:ea typeface="微软雅黑" panose="020B0503020204020204" pitchFamily="34" charset="-122"/>
                <a:cs typeface="+mn-cs"/>
              </a:rPr>
              <a:t>点击添加文本点击添加文本</a:t>
            </a:r>
          </a:p>
        </p:txBody>
      </p:sp>
      <p:sp>
        <p:nvSpPr>
          <p:cNvPr id="20" name="矩形 19"/>
          <p:cNvSpPr/>
          <p:nvPr/>
        </p:nvSpPr>
        <p:spPr>
          <a:xfrm>
            <a:off x="5452121" y="2443122"/>
            <a:ext cx="1287303" cy="480131"/>
          </a:xfrm>
          <a:prstGeom prst="rect">
            <a:avLst/>
          </a:prstGeom>
        </p:spPr>
        <p:txBody>
          <a:bodyPr>
            <a:spAutoFit/>
          </a:bodyPr>
          <a:lstStyle/>
          <a:p>
            <a:pPr marL="0" marR="0" lvl="2" indent="0" algn="ctr" defTabSz="821690" rtl="0" eaLnBrk="0" fontAlgn="auto" latinLnBrk="0" hangingPunct="0">
              <a:lnSpc>
                <a:spcPct val="100000"/>
              </a:lnSpc>
              <a:spcBef>
                <a:spcPts val="0"/>
              </a:spcBef>
              <a:spcAft>
                <a:spcPts val="0"/>
              </a:spcAft>
              <a:buClr>
                <a:srgbClr val="0070C0"/>
              </a:buClr>
              <a:buSzPct val="80000"/>
              <a:buFontTx/>
              <a:buNone/>
              <a:tabLst>
                <a:tab pos="122555" algn="l"/>
              </a:tabLst>
              <a:defRPr/>
            </a:pPr>
            <a:r>
              <a:rPr kumimoji="0" lang="zh-CN" altLang="en-US" sz="1260" b="1" i="0" u="none" strike="noStrike" kern="1200" cap="none" spc="45" normalizeH="0" baseline="0" noProof="0" dirty="0">
                <a:ln w="11430"/>
                <a:solidFill>
                  <a:srgbClr val="FFFFFF"/>
                </a:solidFill>
                <a:effectLst/>
                <a:uLnTx/>
                <a:uFillTx/>
                <a:latin typeface="微软雅黑" panose="020B0503020204020204" pitchFamily="34" charset="-122"/>
                <a:ea typeface="微软雅黑" panose="020B0503020204020204" pitchFamily="34" charset="-122"/>
                <a:cs typeface="+mn-cs"/>
              </a:rPr>
              <a:t>点击添加文本点击添加文本</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1500"/>
                            </p:stCondLst>
                            <p:childTnLst>
                              <p:par>
                                <p:cTn id="21" presetID="18" presetClass="entr" presetSubtype="3"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upRight)">
                                      <p:cBhvr>
                                        <p:cTn id="23" dur="500"/>
                                        <p:tgtEl>
                                          <p:spTgt spid="5"/>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2500"/>
                            </p:stCondLst>
                            <p:childTnLst>
                              <p:par>
                                <p:cTn id="39" presetID="2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childTnLst>
                                </p:cTn>
                              </p:par>
                            </p:childTnLst>
                          </p:cTn>
                        </p:par>
                        <p:par>
                          <p:cTn id="43" fill="hold">
                            <p:stCondLst>
                              <p:cond delay="3000"/>
                            </p:stCondLst>
                            <p:childTnLst>
                              <p:par>
                                <p:cTn id="44" presetID="22" presetClass="entr" presetSubtype="4"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3500"/>
                            </p:stCondLst>
                            <p:childTnLst>
                              <p:par>
                                <p:cTn id="51" presetID="18" presetClass="entr" presetSubtype="3"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strips(upRight)">
                                      <p:cBhvr>
                                        <p:cTn id="53" dur="500"/>
                                        <p:tgtEl>
                                          <p:spTgt spid="12"/>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anim calcmode="lin" valueType="num">
                                      <p:cBhvr>
                                        <p:cTn id="57" dur="500" fill="hold"/>
                                        <p:tgtEl>
                                          <p:spTgt spid="18"/>
                                        </p:tgtEl>
                                        <p:attrNameLst>
                                          <p:attrName>ppt_x</p:attrName>
                                        </p:attrNameLst>
                                      </p:cBhvr>
                                      <p:tavLst>
                                        <p:tav tm="0">
                                          <p:val>
                                            <p:strVal val="#ppt_x"/>
                                          </p:val>
                                        </p:tav>
                                        <p:tav tm="100000">
                                          <p:val>
                                            <p:strVal val="#ppt_x"/>
                                          </p:val>
                                        </p:tav>
                                      </p:tavLst>
                                    </p:anim>
                                    <p:anim calcmode="lin" valueType="num">
                                      <p:cBhvr>
                                        <p:cTn id="58" dur="500" fill="hold"/>
                                        <p:tgtEl>
                                          <p:spTgt spid="18"/>
                                        </p:tgtEl>
                                        <p:attrNameLst>
                                          <p:attrName>ppt_y</p:attrName>
                                        </p:attrNameLst>
                                      </p:cBhvr>
                                      <p:tavLst>
                                        <p:tav tm="0">
                                          <p:val>
                                            <p:strVal val="#ppt_y+.1"/>
                                          </p:val>
                                        </p:tav>
                                        <p:tav tm="100000">
                                          <p:val>
                                            <p:strVal val="#ppt_y"/>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4000"/>
                            </p:stCondLst>
                            <p:childTnLst>
                              <p:par>
                                <p:cTn id="65" presetID="21"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heel(1)">
                                      <p:cBhvr>
                                        <p:cTn id="67" dur="1250"/>
                                        <p:tgtEl>
                                          <p:spTgt spid="15"/>
                                        </p:tgtEl>
                                      </p:cBhvr>
                                    </p:animEffect>
                                  </p:childTnLst>
                                </p:cTn>
                              </p:par>
                            </p:childTnLst>
                          </p:cTn>
                        </p:par>
                        <p:par>
                          <p:cTn id="68" fill="hold">
                            <p:stCondLst>
                              <p:cond delay="5500"/>
                            </p:stCondLst>
                            <p:childTnLst>
                              <p:par>
                                <p:cTn id="69" presetID="22" presetClass="entr" presetSubtype="1"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up)">
                                      <p:cBhvr>
                                        <p:cTn id="71" dur="750"/>
                                        <p:tgtEl>
                                          <p:spTgt spid="16"/>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down)">
                                      <p:cBhvr>
                                        <p:cTn id="74"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animBg="1"/>
      <p:bldP spid="12" grpId="0" animBg="1"/>
      <p:bldP spid="13" grpId="0" animBg="1"/>
      <p:bldP spid="14" grpId="0" animBg="1"/>
      <p:bldP spid="15" grpId="0" animBg="1"/>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b="48600"/>
          <a:stretch>
            <a:fillRect/>
          </a:stretch>
        </p:blipFill>
        <p:spPr>
          <a:xfrm>
            <a:off x="0" y="0"/>
            <a:ext cx="9144000" cy="2643758"/>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3302" y="699542"/>
            <a:ext cx="3168351" cy="1437012"/>
          </a:xfrm>
          <a:prstGeom prst="rect">
            <a:avLst/>
          </a:prstGeom>
        </p:spPr>
      </p:pic>
      <p:grpSp>
        <p:nvGrpSpPr>
          <p:cNvPr id="5" name="组合 4"/>
          <p:cNvGrpSpPr/>
          <p:nvPr/>
        </p:nvGrpSpPr>
        <p:grpSpPr>
          <a:xfrm>
            <a:off x="849086" y="1774372"/>
            <a:ext cx="2264229" cy="849086"/>
            <a:chOff x="1132114" y="2365829"/>
            <a:chExt cx="3018972" cy="1132114"/>
          </a:xfrm>
        </p:grpSpPr>
        <p:sp>
          <p:nvSpPr>
            <p:cNvPr id="2" name="圆角矩形 1"/>
            <p:cNvSpPr/>
            <p:nvPr/>
          </p:nvSpPr>
          <p:spPr>
            <a:xfrm>
              <a:off x="1132114" y="2365829"/>
              <a:ext cx="3018972" cy="1132114"/>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文本框 2"/>
            <p:cNvSpPr txBox="1"/>
            <p:nvPr/>
          </p:nvSpPr>
          <p:spPr>
            <a:xfrm>
              <a:off x="1600551" y="2470221"/>
              <a:ext cx="2550535" cy="95410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过渡页</a:t>
              </a:r>
            </a:p>
          </p:txBody>
        </p:sp>
      </p:grpSp>
      <p:sp>
        <p:nvSpPr>
          <p:cNvPr id="19" name="文本框 18"/>
          <p:cNvSpPr txBox="1"/>
          <p:nvPr/>
        </p:nvSpPr>
        <p:spPr>
          <a:xfrm>
            <a:off x="3234699" y="2762301"/>
            <a:ext cx="2492990" cy="784830"/>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第三部分</a:t>
            </a:r>
          </a:p>
        </p:txBody>
      </p:sp>
      <p:sp>
        <p:nvSpPr>
          <p:cNvPr id="20" name="文本框 19"/>
          <p:cNvSpPr txBox="1"/>
          <p:nvPr/>
        </p:nvSpPr>
        <p:spPr>
          <a:xfrm>
            <a:off x="2191364" y="3497583"/>
            <a:ext cx="4801314" cy="646331"/>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单击此处添加文字内容</a:t>
            </a:r>
          </a:p>
        </p:txBody>
      </p:sp>
      <p:sp>
        <p:nvSpPr>
          <p:cNvPr id="21" name="文本框 20"/>
          <p:cNvSpPr txBox="1"/>
          <p:nvPr/>
        </p:nvSpPr>
        <p:spPr>
          <a:xfrm>
            <a:off x="2826914" y="4165385"/>
            <a:ext cx="1223412" cy="248209"/>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22" name="文本框 21"/>
          <p:cNvSpPr txBox="1"/>
          <p:nvPr/>
        </p:nvSpPr>
        <p:spPr>
          <a:xfrm>
            <a:off x="4414025" y="4165385"/>
            <a:ext cx="1223412" cy="248209"/>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 presetClass="entr" presetSubtype="2" decel="16000" fill="hold" nodeType="withEffect">
                                  <p:stCondLst>
                                    <p:cond delay="0"/>
                                  </p:stCondLst>
                                  <p:iterate type="lt">
                                    <p:tmPct val="14000"/>
                                  </p:iterate>
                                  <p:childTnLst>
                                    <p:set>
                                      <p:cBhvr>
                                        <p:cTn id="15" dur="1" fill="hold">
                                          <p:stCondLst>
                                            <p:cond delay="0"/>
                                          </p:stCondLst>
                                        </p:cTn>
                                        <p:tgtEl>
                                          <p:spTgt spid="20">
                                            <p:txEl>
                                              <p:pRg st="0" end="0"/>
                                            </p:txEl>
                                          </p:spTgt>
                                        </p:tgtEl>
                                        <p:attrNameLst>
                                          <p:attrName>style.visibility</p:attrName>
                                        </p:attrNameLst>
                                      </p:cBhvr>
                                      <p:to>
                                        <p:strVal val="visible"/>
                                      </p:to>
                                    </p:set>
                                    <p:anim calcmode="lin" valueType="num">
                                      <p:cBhvr additive="base">
                                        <p:cTn id="16"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129"/>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1629"/>
                            </p:stCondLst>
                            <p:childTnLst>
                              <p:par>
                                <p:cTn id="24" presetID="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44"/>
          <p:cNvGrpSpPr/>
          <p:nvPr/>
        </p:nvGrpSpPr>
        <p:grpSpPr>
          <a:xfrm>
            <a:off x="3031269" y="109078"/>
            <a:ext cx="3575374" cy="3854797"/>
            <a:chOff x="4937130" y="2033588"/>
            <a:chExt cx="2782887" cy="3000375"/>
          </a:xfrm>
          <a:solidFill>
            <a:schemeClr val="bg1">
              <a:lumMod val="65000"/>
            </a:schemeClr>
          </a:solidFill>
          <a:effectLst>
            <a:outerShdw blurRad="635000" dist="50800" dir="6720000" algn="ctr" rotWithShape="0">
              <a:srgbClr val="000000">
                <a:alpha val="80000"/>
              </a:srgbClr>
            </a:outerShdw>
          </a:effectLst>
          <a:scene3d>
            <a:camera prst="perspectiveFront" fov="5400000">
              <a:rot lat="18609801" lon="17965058" rev="3904819"/>
            </a:camera>
            <a:lightRig rig="threePt" dir="t"/>
          </a:scene3d>
        </p:grpSpPr>
        <p:sp>
          <p:nvSpPr>
            <p:cNvPr id="5" name="Freeform 50"/>
            <p:cNvSpPr/>
            <p:nvPr/>
          </p:nvSpPr>
          <p:spPr bwMode="gray">
            <a:xfrm>
              <a:off x="4937130" y="2033588"/>
              <a:ext cx="1730375" cy="2087562"/>
            </a:xfrm>
            <a:custGeom>
              <a:avLst/>
              <a:gdLst>
                <a:gd name="T0" fmla="*/ 2147483647 w 365"/>
                <a:gd name="T1" fmla="*/ 1004079605 h 437"/>
                <a:gd name="T2" fmla="*/ 2147483647 w 365"/>
                <a:gd name="T3" fmla="*/ 502042191 h 437"/>
                <a:gd name="T4" fmla="*/ 2147483647 w 365"/>
                <a:gd name="T5" fmla="*/ 0 h 437"/>
                <a:gd name="T6" fmla="*/ 2147483647 w 365"/>
                <a:gd name="T7" fmla="*/ 981259729 h 437"/>
                <a:gd name="T8" fmla="*/ 0 w 365"/>
                <a:gd name="T9" fmla="*/ 2147483647 h 437"/>
                <a:gd name="T10" fmla="*/ 404547466 w 365"/>
                <a:gd name="T11" fmla="*/ 2147483647 h 437"/>
                <a:gd name="T12" fmla="*/ 898989068 w 365"/>
                <a:gd name="T13" fmla="*/ 2147483647 h 437"/>
                <a:gd name="T14" fmla="*/ 2147483647 w 365"/>
                <a:gd name="T15" fmla="*/ 2147483647 h 437"/>
                <a:gd name="T16" fmla="*/ 2147483647 w 365"/>
                <a:gd name="T17" fmla="*/ 2147483647 h 437"/>
                <a:gd name="T18" fmla="*/ 2147483647 w 365"/>
                <a:gd name="T19" fmla="*/ 2147483647 h 437"/>
                <a:gd name="T20" fmla="*/ 2147483647 w 365"/>
                <a:gd name="T21" fmla="*/ 2147483647 h 437"/>
                <a:gd name="T22" fmla="*/ 2147483647 w 365"/>
                <a:gd name="T23" fmla="*/ 2147483647 h 437"/>
                <a:gd name="T24" fmla="*/ 2147483647 w 365"/>
                <a:gd name="T25" fmla="*/ 2147483647 h 437"/>
                <a:gd name="T26" fmla="*/ 2147483647 w 365"/>
                <a:gd name="T27" fmla="*/ 2147483647 h 437"/>
                <a:gd name="T28" fmla="*/ 2147483647 w 365"/>
                <a:gd name="T29" fmla="*/ 1004079605 h 4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5"/>
                <a:gd name="T46" fmla="*/ 0 h 437"/>
                <a:gd name="T47" fmla="*/ 365 w 365"/>
                <a:gd name="T48" fmla="*/ 437 h 4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5" h="437">
                  <a:moveTo>
                    <a:pt x="322" y="44"/>
                  </a:moveTo>
                  <a:cubicBezTo>
                    <a:pt x="304" y="22"/>
                    <a:pt x="304" y="22"/>
                    <a:pt x="304" y="22"/>
                  </a:cubicBezTo>
                  <a:cubicBezTo>
                    <a:pt x="286" y="0"/>
                    <a:pt x="286" y="0"/>
                    <a:pt x="286" y="0"/>
                  </a:cubicBezTo>
                  <a:cubicBezTo>
                    <a:pt x="286" y="43"/>
                    <a:pt x="286" y="43"/>
                    <a:pt x="286" y="43"/>
                  </a:cubicBezTo>
                  <a:cubicBezTo>
                    <a:pt x="127" y="46"/>
                    <a:pt x="0" y="176"/>
                    <a:pt x="0" y="335"/>
                  </a:cubicBezTo>
                  <a:cubicBezTo>
                    <a:pt x="0" y="371"/>
                    <a:pt x="6" y="405"/>
                    <a:pt x="18" y="437"/>
                  </a:cubicBezTo>
                  <a:cubicBezTo>
                    <a:pt x="40" y="377"/>
                    <a:pt x="40" y="377"/>
                    <a:pt x="40" y="377"/>
                  </a:cubicBezTo>
                  <a:cubicBezTo>
                    <a:pt x="115" y="389"/>
                    <a:pt x="115" y="389"/>
                    <a:pt x="115" y="389"/>
                  </a:cubicBezTo>
                  <a:cubicBezTo>
                    <a:pt x="100" y="342"/>
                    <a:pt x="105" y="289"/>
                    <a:pt x="132" y="242"/>
                  </a:cubicBezTo>
                  <a:cubicBezTo>
                    <a:pt x="165" y="185"/>
                    <a:pt x="224" y="152"/>
                    <a:pt x="286" y="149"/>
                  </a:cubicBezTo>
                  <a:cubicBezTo>
                    <a:pt x="286" y="191"/>
                    <a:pt x="286" y="191"/>
                    <a:pt x="286" y="191"/>
                  </a:cubicBezTo>
                  <a:cubicBezTo>
                    <a:pt x="304" y="169"/>
                    <a:pt x="304" y="169"/>
                    <a:pt x="304" y="169"/>
                  </a:cubicBezTo>
                  <a:cubicBezTo>
                    <a:pt x="319" y="151"/>
                    <a:pt x="319" y="151"/>
                    <a:pt x="319" y="151"/>
                  </a:cubicBezTo>
                  <a:cubicBezTo>
                    <a:pt x="365" y="96"/>
                    <a:pt x="365" y="96"/>
                    <a:pt x="365" y="96"/>
                  </a:cubicBezTo>
                  <a:lnTo>
                    <a:pt x="322" y="44"/>
                  </a:lnTo>
                  <a:close/>
                </a:path>
              </a:pathLst>
            </a:custGeom>
            <a:grpFill/>
            <a:ln w="0">
              <a:solidFill>
                <a:srgbClr val="FFFFFF"/>
              </a:solidFill>
              <a:rou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de-DE" sz="1215" b="0" i="0" u="none" strike="noStrike" kern="1200" cap="none" spc="0" normalizeH="0" baseline="0" noProof="1">
                <a:ln>
                  <a:noFill/>
                </a:ln>
                <a:solidFill>
                  <a:prstClr val="black"/>
                </a:solidFill>
                <a:effectLst/>
                <a:uLnTx/>
                <a:uFillTx/>
                <a:latin typeface="Arial" panose="020B0604020202020204" pitchFamily="34" charset="0"/>
                <a:ea typeface="+mn-ea"/>
                <a:cs typeface="+mn-cs"/>
              </a:endParaRPr>
            </a:p>
          </p:txBody>
        </p:sp>
        <p:sp>
          <p:nvSpPr>
            <p:cNvPr id="6" name="Freeform 51"/>
            <p:cNvSpPr/>
            <p:nvPr/>
          </p:nvSpPr>
          <p:spPr bwMode="gray">
            <a:xfrm>
              <a:off x="4965705" y="3906838"/>
              <a:ext cx="2428875" cy="1127125"/>
            </a:xfrm>
            <a:custGeom>
              <a:avLst/>
              <a:gdLst>
                <a:gd name="T0" fmla="*/ 2147483647 w 512"/>
                <a:gd name="T1" fmla="*/ 2147483647 h 236"/>
                <a:gd name="T2" fmla="*/ 2147483647 w 512"/>
                <a:gd name="T3" fmla="*/ 1596682593 h 236"/>
                <a:gd name="T4" fmla="*/ 2147483647 w 512"/>
                <a:gd name="T5" fmla="*/ 2147483647 h 236"/>
                <a:gd name="T6" fmla="*/ 2147483647 w 512"/>
                <a:gd name="T7" fmla="*/ 958008541 h 236"/>
                <a:gd name="T8" fmla="*/ 2147483647 w 512"/>
                <a:gd name="T9" fmla="*/ 479004271 h 236"/>
                <a:gd name="T10" fmla="*/ 2147483647 w 512"/>
                <a:gd name="T11" fmla="*/ 364954533 h 236"/>
                <a:gd name="T12" fmla="*/ 2147483647 w 512"/>
                <a:gd name="T13" fmla="*/ 273714669 h 236"/>
                <a:gd name="T14" fmla="*/ 967697791 w 512"/>
                <a:gd name="T15" fmla="*/ 0 h 236"/>
                <a:gd name="T16" fmla="*/ 450091344 w 512"/>
                <a:gd name="T17" fmla="*/ 1459822909 h 236"/>
                <a:gd name="T18" fmla="*/ 225045672 w 512"/>
                <a:gd name="T19" fmla="*/ 2052876767 h 236"/>
                <a:gd name="T20" fmla="*/ 0 w 512"/>
                <a:gd name="T21" fmla="*/ 2147483647 h 236"/>
                <a:gd name="T22" fmla="*/ 810162552 w 512"/>
                <a:gd name="T23" fmla="*/ 2147483647 h 236"/>
                <a:gd name="T24" fmla="*/ 2147483647 w 512"/>
                <a:gd name="T25" fmla="*/ 2147483647 h 236"/>
                <a:gd name="T26" fmla="*/ 2147483647 w 512"/>
                <a:gd name="T27" fmla="*/ 2147483647 h 236"/>
                <a:gd name="T28" fmla="*/ 2147483647 w 512"/>
                <a:gd name="T29" fmla="*/ 2147483647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36"/>
                <a:gd name="T47" fmla="*/ 512 w 512"/>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36">
                  <a:moveTo>
                    <a:pt x="449" y="141"/>
                  </a:moveTo>
                  <a:cubicBezTo>
                    <a:pt x="422" y="70"/>
                    <a:pt x="422" y="70"/>
                    <a:pt x="422" y="70"/>
                  </a:cubicBezTo>
                  <a:cubicBezTo>
                    <a:pt x="365" y="132"/>
                    <a:pt x="270" y="148"/>
                    <a:pt x="194" y="104"/>
                  </a:cubicBezTo>
                  <a:cubicBezTo>
                    <a:pt x="166" y="89"/>
                    <a:pt x="145" y="67"/>
                    <a:pt x="129" y="42"/>
                  </a:cubicBezTo>
                  <a:cubicBezTo>
                    <a:pt x="165" y="21"/>
                    <a:pt x="165" y="21"/>
                    <a:pt x="165" y="21"/>
                  </a:cubicBezTo>
                  <a:cubicBezTo>
                    <a:pt x="137" y="16"/>
                    <a:pt x="137" y="16"/>
                    <a:pt x="137" y="16"/>
                  </a:cubicBezTo>
                  <a:cubicBezTo>
                    <a:pt x="114" y="12"/>
                    <a:pt x="114" y="12"/>
                    <a:pt x="114" y="12"/>
                  </a:cubicBezTo>
                  <a:cubicBezTo>
                    <a:pt x="43" y="0"/>
                    <a:pt x="43" y="0"/>
                    <a:pt x="43" y="0"/>
                  </a:cubicBezTo>
                  <a:cubicBezTo>
                    <a:pt x="20" y="64"/>
                    <a:pt x="20" y="64"/>
                    <a:pt x="20" y="64"/>
                  </a:cubicBezTo>
                  <a:cubicBezTo>
                    <a:pt x="10" y="90"/>
                    <a:pt x="10" y="90"/>
                    <a:pt x="10" y="90"/>
                  </a:cubicBezTo>
                  <a:cubicBezTo>
                    <a:pt x="0" y="116"/>
                    <a:pt x="0" y="116"/>
                    <a:pt x="0" y="116"/>
                  </a:cubicBezTo>
                  <a:cubicBezTo>
                    <a:pt x="36" y="96"/>
                    <a:pt x="36" y="96"/>
                    <a:pt x="36" y="96"/>
                  </a:cubicBezTo>
                  <a:cubicBezTo>
                    <a:pt x="88" y="180"/>
                    <a:pt x="181" y="236"/>
                    <a:pt x="287" y="236"/>
                  </a:cubicBezTo>
                  <a:cubicBezTo>
                    <a:pt x="377" y="236"/>
                    <a:pt x="458" y="195"/>
                    <a:pt x="512" y="130"/>
                  </a:cubicBezTo>
                  <a:lnTo>
                    <a:pt x="449" y="141"/>
                  </a:lnTo>
                  <a:close/>
                </a:path>
              </a:pathLst>
            </a:custGeom>
            <a:solidFill>
              <a:srgbClr val="0070C0"/>
            </a:solidFill>
            <a:ln w="0">
              <a:solidFill>
                <a:srgbClr val="FFFFFF"/>
              </a:solidFill>
              <a:rou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de-DE" sz="1215" b="0" i="0" u="none" strike="noStrike" kern="1200" cap="none" spc="0" normalizeH="0" baseline="0" noProof="1">
                <a:ln>
                  <a:noFill/>
                </a:ln>
                <a:solidFill>
                  <a:prstClr val="black"/>
                </a:solidFill>
                <a:effectLst/>
                <a:uLnTx/>
                <a:uFillTx/>
                <a:latin typeface="Arial" panose="020B0604020202020204" pitchFamily="34" charset="0"/>
                <a:ea typeface="+mn-ea"/>
                <a:cs typeface="+mn-cs"/>
              </a:endParaRPr>
            </a:p>
          </p:txBody>
        </p:sp>
        <p:sp>
          <p:nvSpPr>
            <p:cNvPr id="7" name="Freeform 52"/>
            <p:cNvSpPr/>
            <p:nvPr/>
          </p:nvSpPr>
          <p:spPr bwMode="gray">
            <a:xfrm>
              <a:off x="6521455" y="2259013"/>
              <a:ext cx="1198562" cy="2244725"/>
            </a:xfrm>
            <a:custGeom>
              <a:avLst/>
              <a:gdLst>
                <a:gd name="T0" fmla="*/ 2147483647 w 252"/>
                <a:gd name="T1" fmla="*/ 2147483647 h 470"/>
                <a:gd name="T2" fmla="*/ 2147483647 w 252"/>
                <a:gd name="T3" fmla="*/ 2147483647 h 470"/>
                <a:gd name="T4" fmla="*/ 180973380 w 252"/>
                <a:gd name="T5" fmla="*/ 0 h 470"/>
                <a:gd name="T6" fmla="*/ 1108451094 w 252"/>
                <a:gd name="T7" fmla="*/ 1117705898 h 470"/>
                <a:gd name="T8" fmla="*/ 0 w 252"/>
                <a:gd name="T9" fmla="*/ 2147483647 h 470"/>
                <a:gd name="T10" fmla="*/ 1176312516 w 252"/>
                <a:gd name="T11" fmla="*/ 2147483647 h 470"/>
                <a:gd name="T12" fmla="*/ 2147483647 w 252"/>
                <a:gd name="T13" fmla="*/ 2147483647 h 470"/>
                <a:gd name="T14" fmla="*/ 1968062703 w 252"/>
                <a:gd name="T15" fmla="*/ 2147483647 h 470"/>
                <a:gd name="T16" fmla="*/ 2147483647 w 252"/>
                <a:gd name="T17" fmla="*/ 2147483647 h 470"/>
                <a:gd name="T18" fmla="*/ 2147483647 w 252"/>
                <a:gd name="T19" fmla="*/ 2147483647 h 470"/>
                <a:gd name="T20" fmla="*/ 2147483647 w 252"/>
                <a:gd name="T21" fmla="*/ 2147483647 h 470"/>
                <a:gd name="T22" fmla="*/ 2147483647 w 252"/>
                <a:gd name="T23" fmla="*/ 2147483647 h 470"/>
                <a:gd name="T24" fmla="*/ 2147483647 w 252"/>
                <a:gd name="T25" fmla="*/ 2147483647 h 470"/>
                <a:gd name="T26" fmla="*/ 2147483647 w 252"/>
                <a:gd name="T27" fmla="*/ 2147483647 h 470"/>
                <a:gd name="T28" fmla="*/ 2147483647 w 252"/>
                <a:gd name="T29" fmla="*/ 2147483647 h 4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2"/>
                <a:gd name="T46" fmla="*/ 0 h 470"/>
                <a:gd name="T47" fmla="*/ 252 w 252"/>
                <a:gd name="T48" fmla="*/ 470 h 4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2" h="470">
                  <a:moveTo>
                    <a:pt x="216" y="429"/>
                  </a:moveTo>
                  <a:cubicBezTo>
                    <a:pt x="238" y="387"/>
                    <a:pt x="251" y="339"/>
                    <a:pt x="251" y="288"/>
                  </a:cubicBezTo>
                  <a:cubicBezTo>
                    <a:pt x="251" y="144"/>
                    <a:pt x="146" y="23"/>
                    <a:pt x="8" y="0"/>
                  </a:cubicBezTo>
                  <a:cubicBezTo>
                    <a:pt x="49" y="49"/>
                    <a:pt x="49" y="49"/>
                    <a:pt x="49" y="49"/>
                  </a:cubicBezTo>
                  <a:cubicBezTo>
                    <a:pt x="0" y="107"/>
                    <a:pt x="0" y="107"/>
                    <a:pt x="0" y="107"/>
                  </a:cubicBezTo>
                  <a:cubicBezTo>
                    <a:pt x="18" y="111"/>
                    <a:pt x="35" y="118"/>
                    <a:pt x="52" y="127"/>
                  </a:cubicBezTo>
                  <a:cubicBezTo>
                    <a:pt x="139" y="177"/>
                    <a:pt x="170" y="287"/>
                    <a:pt x="123" y="375"/>
                  </a:cubicBezTo>
                  <a:cubicBezTo>
                    <a:pt x="87" y="354"/>
                    <a:pt x="87" y="354"/>
                    <a:pt x="87" y="354"/>
                  </a:cubicBezTo>
                  <a:cubicBezTo>
                    <a:pt x="97" y="381"/>
                    <a:pt x="97" y="381"/>
                    <a:pt x="97" y="381"/>
                  </a:cubicBezTo>
                  <a:cubicBezTo>
                    <a:pt x="105" y="403"/>
                    <a:pt x="105" y="403"/>
                    <a:pt x="105" y="403"/>
                  </a:cubicBezTo>
                  <a:cubicBezTo>
                    <a:pt x="130" y="470"/>
                    <a:pt x="130" y="470"/>
                    <a:pt x="130" y="470"/>
                  </a:cubicBezTo>
                  <a:cubicBezTo>
                    <a:pt x="197" y="459"/>
                    <a:pt x="197" y="459"/>
                    <a:pt x="197" y="459"/>
                  </a:cubicBezTo>
                  <a:cubicBezTo>
                    <a:pt x="224" y="454"/>
                    <a:pt x="224" y="454"/>
                    <a:pt x="224" y="454"/>
                  </a:cubicBezTo>
                  <a:cubicBezTo>
                    <a:pt x="252" y="450"/>
                    <a:pt x="252" y="450"/>
                    <a:pt x="252" y="450"/>
                  </a:cubicBezTo>
                  <a:lnTo>
                    <a:pt x="216" y="429"/>
                  </a:lnTo>
                  <a:close/>
                </a:path>
              </a:pathLst>
            </a:custGeom>
            <a:grpFill/>
            <a:ln w="0">
              <a:solidFill>
                <a:srgbClr val="FFFFFF"/>
              </a:solidFill>
              <a:rou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de-DE" sz="1215" b="0" i="0" u="none" strike="noStrike" kern="1200" cap="none" spc="0" normalizeH="0" baseline="0" noProof="1">
                <a:ln>
                  <a:noFill/>
                </a:ln>
                <a:solidFill>
                  <a:prstClr val="black"/>
                </a:solidFill>
                <a:effectLst/>
                <a:uLnTx/>
                <a:uFillTx/>
                <a:latin typeface="Arial" panose="020B0604020202020204" pitchFamily="34" charset="0"/>
                <a:ea typeface="+mn-ea"/>
                <a:cs typeface="+mn-cs"/>
              </a:endParaRPr>
            </a:p>
          </p:txBody>
        </p:sp>
      </p:grpSp>
      <p:sp>
        <p:nvSpPr>
          <p:cNvPr id="8" name="Text Box 56"/>
          <p:cNvSpPr txBox="1">
            <a:spLocks noChangeArrowheads="1"/>
          </p:cNvSpPr>
          <p:nvPr/>
        </p:nvSpPr>
        <p:spPr bwMode="auto">
          <a:xfrm>
            <a:off x="5128210" y="775765"/>
            <a:ext cx="175021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marL="0" marR="0" lvl="0" indent="0" algn="l" defTabSz="685800" rtl="0" eaLnBrk="1" fontAlgn="auto" latinLnBrk="1" hangingPunct="1">
              <a:lnSpc>
                <a:spcPct val="100000"/>
              </a:lnSpc>
              <a:spcBef>
                <a:spcPts val="0"/>
              </a:spcBef>
              <a:spcAft>
                <a:spcPts val="0"/>
              </a:spcAft>
              <a:buClrTx/>
              <a:buSzTx/>
              <a:buFontTx/>
              <a:buNone/>
              <a:defRPr/>
            </a:pPr>
            <a:r>
              <a:rPr kumimoji="1" lang="zh-CN" altLang="en-US" sz="1440" b="1"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标题内容</a:t>
            </a:r>
          </a:p>
          <a:p>
            <a:pPr marL="0" marR="0" lvl="2" indent="0" algn="ctr" defTabSz="821690" rtl="0" eaLnBrk="0" fontAlgn="auto" latinLnBrk="0" hangingPunct="0">
              <a:lnSpc>
                <a:spcPct val="100000"/>
              </a:lnSpc>
              <a:spcBef>
                <a:spcPts val="0"/>
              </a:spcBef>
              <a:spcAft>
                <a:spcPts val="0"/>
              </a:spcAft>
              <a:buClr>
                <a:srgbClr val="0070C0"/>
              </a:buClr>
              <a:buSzPct val="80000"/>
              <a:buFontTx/>
              <a:buNone/>
              <a:tabLst>
                <a:tab pos="122555" algn="l"/>
              </a:tabLst>
              <a:defRPr/>
            </a:pPr>
            <a:r>
              <a:rPr kumimoji="0" lang="zh-CN" altLang="en-US" sz="1440" b="0" i="0" u="none" strike="noStrike" kern="1200" cap="none" spc="45" normalizeH="0" baseline="0" noProof="0" dirty="0">
                <a:ln w="11430"/>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440" b="0" i="0" u="none" strike="noStrike" kern="1200" cap="none" spc="45" normalizeH="0" baseline="0" noProof="0" dirty="0">
              <a:ln w="11430"/>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a:p>
            <a:pPr marL="0" marR="0" lvl="2" indent="0" algn="ctr" defTabSz="821690" rtl="0" eaLnBrk="0" fontAlgn="auto" latinLnBrk="0" hangingPunct="0">
              <a:lnSpc>
                <a:spcPct val="100000"/>
              </a:lnSpc>
              <a:spcBef>
                <a:spcPts val="0"/>
              </a:spcBef>
              <a:spcAft>
                <a:spcPts val="0"/>
              </a:spcAft>
              <a:buClr>
                <a:srgbClr val="0070C0"/>
              </a:buClr>
              <a:buSzPct val="80000"/>
              <a:buFontTx/>
              <a:buNone/>
              <a:tabLst>
                <a:tab pos="122555" algn="l"/>
              </a:tabLst>
              <a:defRPr/>
            </a:pPr>
            <a:r>
              <a:rPr kumimoji="0" lang="zh-CN" altLang="en-US" sz="1440" b="0" i="0" u="none" strike="noStrike" kern="1200" cap="none" spc="45" normalizeH="0" baseline="0" noProof="0" dirty="0">
                <a:ln w="11430"/>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9" name="Text Box 56"/>
          <p:cNvSpPr txBox="1">
            <a:spLocks noChangeArrowheads="1"/>
          </p:cNvSpPr>
          <p:nvPr/>
        </p:nvSpPr>
        <p:spPr bwMode="auto">
          <a:xfrm>
            <a:off x="1137220" y="1945453"/>
            <a:ext cx="175021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marL="0" marR="0" lvl="0" indent="0" algn="l" defTabSz="685800" rtl="0" eaLnBrk="1" fontAlgn="auto" latinLnBrk="1" hangingPunct="1">
              <a:lnSpc>
                <a:spcPct val="100000"/>
              </a:lnSpc>
              <a:spcBef>
                <a:spcPts val="0"/>
              </a:spcBef>
              <a:spcAft>
                <a:spcPts val="0"/>
              </a:spcAft>
              <a:buClrTx/>
              <a:buSzTx/>
              <a:buFontTx/>
              <a:buNone/>
              <a:defRPr/>
            </a:pPr>
            <a:r>
              <a:rPr kumimoji="1" lang="zh-CN" altLang="en-US" sz="1440" b="1"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标题内容</a:t>
            </a:r>
          </a:p>
          <a:p>
            <a:pPr marL="0" marR="0" lvl="2" indent="0" algn="ctr" defTabSz="821690" rtl="0" eaLnBrk="0" fontAlgn="auto" latinLnBrk="0" hangingPunct="0">
              <a:lnSpc>
                <a:spcPct val="100000"/>
              </a:lnSpc>
              <a:spcBef>
                <a:spcPts val="0"/>
              </a:spcBef>
              <a:spcAft>
                <a:spcPts val="0"/>
              </a:spcAft>
              <a:buClr>
                <a:srgbClr val="0070C0"/>
              </a:buClr>
              <a:buSzPct val="80000"/>
              <a:buFontTx/>
              <a:buNone/>
              <a:tabLst>
                <a:tab pos="122555" algn="l"/>
              </a:tabLst>
              <a:defRPr/>
            </a:pPr>
            <a:r>
              <a:rPr kumimoji="0" lang="zh-CN" altLang="en-US" sz="1440" b="0" i="0" u="none" strike="noStrike" kern="1200" cap="none" spc="45" normalizeH="0" baseline="0" noProof="0" dirty="0">
                <a:ln w="11430"/>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440" b="0" i="0" u="none" strike="noStrike" kern="1200" cap="none" spc="45" normalizeH="0" baseline="0" noProof="0" dirty="0">
              <a:ln w="11430"/>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a:p>
            <a:pPr marL="0" marR="0" lvl="2" indent="0" algn="ctr" defTabSz="821690" rtl="0" eaLnBrk="0" fontAlgn="auto" latinLnBrk="0" hangingPunct="0">
              <a:lnSpc>
                <a:spcPct val="100000"/>
              </a:lnSpc>
              <a:spcBef>
                <a:spcPts val="0"/>
              </a:spcBef>
              <a:spcAft>
                <a:spcPts val="0"/>
              </a:spcAft>
              <a:buClr>
                <a:srgbClr val="0070C0"/>
              </a:buClr>
              <a:buSzPct val="80000"/>
              <a:buFontTx/>
              <a:buNone/>
              <a:tabLst>
                <a:tab pos="122555" algn="l"/>
              </a:tabLst>
              <a:defRPr/>
            </a:pPr>
            <a:r>
              <a:rPr kumimoji="0" lang="zh-CN" altLang="en-US" sz="1440" b="0" i="0" u="none" strike="noStrike" kern="1200" cap="none" spc="45" normalizeH="0" baseline="0" noProof="0" dirty="0">
                <a:ln w="11430"/>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10" name="Text Box 56"/>
          <p:cNvSpPr txBox="1">
            <a:spLocks noChangeArrowheads="1"/>
          </p:cNvSpPr>
          <p:nvPr/>
        </p:nvSpPr>
        <p:spPr bwMode="auto">
          <a:xfrm>
            <a:off x="6275062" y="3345592"/>
            <a:ext cx="175021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굴림" pitchFamily="34" charset="-127"/>
                <a:ea typeface="굴림" pitchFamily="34" charset="-127"/>
              </a:defRPr>
            </a:lvl1pPr>
            <a:lvl2pPr marL="742950" indent="-285750" eaLnBrk="0" hangingPunct="0">
              <a:defRPr kumimoji="1">
                <a:solidFill>
                  <a:schemeClr val="tx1"/>
                </a:solidFill>
                <a:latin typeface="굴림" pitchFamily="34" charset="-127"/>
                <a:ea typeface="굴림" pitchFamily="34" charset="-127"/>
              </a:defRPr>
            </a:lvl2pPr>
            <a:lvl3pPr marL="1143000" indent="-228600" eaLnBrk="0" hangingPunct="0">
              <a:defRPr kumimoji="1">
                <a:solidFill>
                  <a:schemeClr val="tx1"/>
                </a:solidFill>
                <a:latin typeface="굴림" pitchFamily="34" charset="-127"/>
                <a:ea typeface="굴림" pitchFamily="34" charset="-127"/>
              </a:defRPr>
            </a:lvl3pPr>
            <a:lvl4pPr marL="1600200" indent="-228600" eaLnBrk="0" hangingPunct="0">
              <a:defRPr kumimoji="1">
                <a:solidFill>
                  <a:schemeClr val="tx1"/>
                </a:solidFill>
                <a:latin typeface="굴림" pitchFamily="34" charset="-127"/>
                <a:ea typeface="굴림" pitchFamily="34" charset="-127"/>
              </a:defRPr>
            </a:lvl4pPr>
            <a:lvl5pPr marL="2057400" indent="-228600" eaLnBrk="0" hangingPunct="0">
              <a:defRPr kumimoji="1">
                <a:solidFill>
                  <a:schemeClr val="tx1"/>
                </a:solidFill>
                <a:latin typeface="굴림" pitchFamily="34" charset="-127"/>
                <a:ea typeface="굴림" pitchFamily="34" charset="-127"/>
              </a:defRPr>
            </a:lvl5pPr>
            <a:lvl6pPr marL="25146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6pPr>
            <a:lvl7pPr marL="29718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7pPr>
            <a:lvl8pPr marL="34290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8pPr>
            <a:lvl9pPr marL="3886200" indent="-228600" eaLnBrk="0" fontAlgn="base" latinLnBrk="1" hangingPunct="0">
              <a:spcBef>
                <a:spcPct val="0"/>
              </a:spcBef>
              <a:spcAft>
                <a:spcPct val="0"/>
              </a:spcAft>
              <a:defRPr kumimoji="1">
                <a:solidFill>
                  <a:schemeClr val="tx1"/>
                </a:solidFill>
                <a:latin typeface="굴림" pitchFamily="34" charset="-127"/>
                <a:ea typeface="굴림" pitchFamily="34" charset="-127"/>
              </a:defRPr>
            </a:lvl9pPr>
          </a:lstStyle>
          <a:p>
            <a:pPr marL="0" marR="0" lvl="0" indent="0" algn="l" defTabSz="685800" rtl="0" eaLnBrk="1" fontAlgn="auto" latinLnBrk="1" hangingPunct="1">
              <a:lnSpc>
                <a:spcPct val="100000"/>
              </a:lnSpc>
              <a:spcBef>
                <a:spcPts val="0"/>
              </a:spcBef>
              <a:spcAft>
                <a:spcPts val="0"/>
              </a:spcAft>
              <a:buClrTx/>
              <a:buSzTx/>
              <a:buFontTx/>
              <a:buNone/>
              <a:defRPr/>
            </a:pPr>
            <a:r>
              <a:rPr kumimoji="1" lang="zh-CN" altLang="en-US" sz="1440" b="1"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标题内容</a:t>
            </a:r>
          </a:p>
          <a:p>
            <a:pPr marL="0" marR="0" lvl="2" indent="0" algn="ctr" defTabSz="821690" rtl="0" eaLnBrk="0" fontAlgn="auto" latinLnBrk="0" hangingPunct="0">
              <a:lnSpc>
                <a:spcPct val="100000"/>
              </a:lnSpc>
              <a:spcBef>
                <a:spcPts val="0"/>
              </a:spcBef>
              <a:spcAft>
                <a:spcPts val="0"/>
              </a:spcAft>
              <a:buClr>
                <a:srgbClr val="0070C0"/>
              </a:buClr>
              <a:buSzPct val="80000"/>
              <a:buFontTx/>
              <a:buNone/>
              <a:tabLst>
                <a:tab pos="122555" algn="l"/>
              </a:tabLst>
              <a:defRPr/>
            </a:pPr>
            <a:r>
              <a:rPr kumimoji="0" lang="zh-CN" altLang="en-US" sz="1440" b="0" i="0" u="none" strike="noStrike" kern="1200" cap="none" spc="45" normalizeH="0" baseline="0" noProof="0" dirty="0">
                <a:ln w="11430"/>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440" b="0" i="0" u="none" strike="noStrike" kern="1200" cap="none" spc="45" normalizeH="0" baseline="0" noProof="0" dirty="0">
              <a:ln w="11430"/>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a:p>
            <a:pPr marL="0" marR="0" lvl="2" indent="0" algn="ctr" defTabSz="821690" rtl="0" eaLnBrk="0" fontAlgn="auto" latinLnBrk="0" hangingPunct="0">
              <a:lnSpc>
                <a:spcPct val="100000"/>
              </a:lnSpc>
              <a:spcBef>
                <a:spcPts val="0"/>
              </a:spcBef>
              <a:spcAft>
                <a:spcPts val="0"/>
              </a:spcAft>
              <a:buClr>
                <a:srgbClr val="0070C0"/>
              </a:buClr>
              <a:buSzPct val="80000"/>
              <a:buFontTx/>
              <a:buNone/>
              <a:tabLst>
                <a:tab pos="122555" algn="l"/>
              </a:tabLst>
              <a:defRPr/>
            </a:pPr>
            <a:r>
              <a:rPr kumimoji="0" lang="zh-CN" altLang="en-US" sz="1440" b="0" i="0" u="none" strike="noStrike" kern="1200" cap="none" spc="45" normalizeH="0" baseline="0" noProof="0" dirty="0">
                <a:ln w="11430"/>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点击添加文本</a:t>
            </a:r>
          </a:p>
        </p:txBody>
      </p:sp>
      <p:pic>
        <p:nvPicPr>
          <p:cNvPr id="11" name="Picture 3" descr="G:\韩坤\各类素材\好图\map-marker-flag-3-right-pink.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459816" y="2791712"/>
            <a:ext cx="1388561" cy="138856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1223844" y="1648143"/>
            <a:ext cx="1758792" cy="259856"/>
            <a:chOff x="673571" y="2200214"/>
            <a:chExt cx="1954213" cy="288729"/>
          </a:xfrm>
        </p:grpSpPr>
        <p:cxnSp>
          <p:nvCxnSpPr>
            <p:cNvPr id="13" name="Gerade Verbindung 17"/>
            <p:cNvCxnSpPr/>
            <p:nvPr/>
          </p:nvCxnSpPr>
          <p:spPr>
            <a:xfrm>
              <a:off x="673571" y="2488943"/>
              <a:ext cx="1954213"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4" name="等腰三角形 13"/>
            <p:cNvSpPr/>
            <p:nvPr/>
          </p:nvSpPr>
          <p:spPr>
            <a:xfrm>
              <a:off x="673571" y="2200214"/>
              <a:ext cx="398512" cy="27433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15" name="组合 14"/>
          <p:cNvGrpSpPr/>
          <p:nvPr/>
        </p:nvGrpSpPr>
        <p:grpSpPr>
          <a:xfrm>
            <a:off x="6055570" y="3095432"/>
            <a:ext cx="1717603" cy="246903"/>
            <a:chOff x="6510860" y="3735291"/>
            <a:chExt cx="1908448" cy="274337"/>
          </a:xfrm>
        </p:grpSpPr>
        <p:cxnSp>
          <p:nvCxnSpPr>
            <p:cNvPr id="16" name="Gerade Verbindung 18"/>
            <p:cNvCxnSpPr/>
            <p:nvPr/>
          </p:nvCxnSpPr>
          <p:spPr>
            <a:xfrm>
              <a:off x="6543257" y="4009628"/>
              <a:ext cx="1876051"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17" name="等腰三角形 16"/>
            <p:cNvSpPr/>
            <p:nvPr/>
          </p:nvSpPr>
          <p:spPr>
            <a:xfrm>
              <a:off x="6510860" y="3735291"/>
              <a:ext cx="398512" cy="27433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18" name="组合 17"/>
          <p:cNvGrpSpPr/>
          <p:nvPr/>
        </p:nvGrpSpPr>
        <p:grpSpPr>
          <a:xfrm>
            <a:off x="4824558" y="840182"/>
            <a:ext cx="246904" cy="680085"/>
            <a:chOff x="3269631" y="955576"/>
            <a:chExt cx="274338" cy="755650"/>
          </a:xfrm>
        </p:grpSpPr>
        <p:cxnSp>
          <p:nvCxnSpPr>
            <p:cNvPr id="19" name="Gerade Verbindung 20"/>
            <p:cNvCxnSpPr/>
            <p:nvPr/>
          </p:nvCxnSpPr>
          <p:spPr>
            <a:xfrm rot="5400000" flipH="1" flipV="1">
              <a:off x="3166144" y="1333401"/>
              <a:ext cx="755650"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0" name="等腰三角形 19"/>
            <p:cNvSpPr/>
            <p:nvPr/>
          </p:nvSpPr>
          <p:spPr>
            <a:xfrm rot="16200000">
              <a:off x="3207544" y="1017663"/>
              <a:ext cx="398512" cy="27433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21" name="Rectangle 18"/>
          <p:cNvSpPr>
            <a:spLocks noChangeArrowheads="1"/>
          </p:cNvSpPr>
          <p:nvPr/>
        </p:nvSpPr>
        <p:spPr bwMode="auto">
          <a:xfrm>
            <a:off x="2212649" y="3803088"/>
            <a:ext cx="3110746" cy="37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l" defTabSz="685800" rtl="0" eaLnBrk="1" fontAlgn="base" latinLnBrk="0" hangingPunct="1">
              <a:lnSpc>
                <a:spcPct val="120000"/>
              </a:lnSpc>
              <a:spcBef>
                <a:spcPct val="0"/>
              </a:spcBef>
              <a:spcAft>
                <a:spcPct val="0"/>
              </a:spcAft>
              <a:buClrTx/>
              <a:buSzTx/>
              <a:buFontTx/>
              <a:buNone/>
              <a:defRPr/>
            </a:pPr>
            <a:r>
              <a:rPr kumimoji="0" lang="zh-CN" altLang="en-US" sz="1215"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单击此处添加段落文字内容</a:t>
            </a:r>
          </a:p>
          <a:p>
            <a:pPr marL="0" marR="0" lvl="0" indent="0" algn="l" defTabSz="685800" rtl="0" eaLnBrk="1" fontAlgn="base" latinLnBrk="0" hangingPunct="1">
              <a:lnSpc>
                <a:spcPct val="120000"/>
              </a:lnSpc>
              <a:spcBef>
                <a:spcPct val="0"/>
              </a:spcBef>
              <a:spcAft>
                <a:spcPct val="0"/>
              </a:spcAft>
              <a:buClrTx/>
              <a:buSzTx/>
              <a:buFontTx/>
              <a:buNone/>
              <a:defRPr/>
            </a:pPr>
            <a:r>
              <a:rPr kumimoji="0" lang="zh-CN" altLang="en-US" sz="945" b="0" i="0" u="none" strike="noStrike" kern="120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cs typeface="+mn-cs"/>
              </a:rPr>
              <a:t>单击此处添加段落文字内容</a:t>
            </a:r>
            <a:endParaRPr kumimoji="0" lang="zh-CN" altLang="en-US" sz="810" b="0" i="0" u="none" strike="noStrike" kern="120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par>
                                <p:cTn id="15" presetID="22" presetClass="entr" presetSubtype="4"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2"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right)">
                                      <p:cBhvr>
                                        <p:cTn id="20" dur="500"/>
                                        <p:tgtEl>
                                          <p:spTgt spid="15"/>
                                        </p:tgtEl>
                                      </p:cBhvr>
                                    </p:animEffect>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anim calcmode="lin" valueType="num">
                                      <p:cBhvr>
                                        <p:cTn id="30" dur="500" fill="hold"/>
                                        <p:tgtEl>
                                          <p:spTgt spid="9"/>
                                        </p:tgtEl>
                                        <p:attrNameLst>
                                          <p:attrName>ppt_x</p:attrName>
                                        </p:attrNameLst>
                                      </p:cBhvr>
                                      <p:tavLst>
                                        <p:tav tm="0">
                                          <p:val>
                                            <p:strVal val="#ppt_x"/>
                                          </p:val>
                                        </p:tav>
                                        <p:tav tm="100000">
                                          <p:val>
                                            <p:strVal val="#ppt_x"/>
                                          </p:val>
                                        </p:tav>
                                      </p:tavLst>
                                    </p:anim>
                                    <p:anim calcmode="lin" valueType="num">
                                      <p:cBhvr>
                                        <p:cTn id="31" dur="5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750"/>
                                        <p:tgtEl>
                                          <p:spTgt spid="21">
                                            <p:txEl>
                                              <p:pRg st="0" end="0"/>
                                            </p:txEl>
                                          </p:spTgt>
                                        </p:tgtEl>
                                      </p:cBhvr>
                                    </p:animEffect>
                                    <p:anim calcmode="lin" valueType="num">
                                      <p:cBhvr>
                                        <p:cTn id="47"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8" dur="7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1">
                                            <p:txEl>
                                              <p:pRg st="1" end="1"/>
                                            </p:txEl>
                                          </p:spTgt>
                                        </p:tgtEl>
                                        <p:attrNameLst>
                                          <p:attrName>style.visibility</p:attrName>
                                        </p:attrNameLst>
                                      </p:cBhvr>
                                      <p:to>
                                        <p:strVal val="visible"/>
                                      </p:to>
                                    </p:set>
                                    <p:animEffect transition="in" filter="fade">
                                      <p:cBhvr>
                                        <p:cTn id="53" dur="750"/>
                                        <p:tgtEl>
                                          <p:spTgt spid="21">
                                            <p:txEl>
                                              <p:pRg st="1" end="1"/>
                                            </p:txEl>
                                          </p:spTgt>
                                        </p:tgtEl>
                                      </p:cBhvr>
                                    </p:animEffect>
                                    <p:anim calcmode="lin" valueType="num">
                                      <p:cBhvr>
                                        <p:cTn id="54" dur="75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55" dur="75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6994170" y="1976952"/>
            <a:ext cx="1509760" cy="1237121"/>
            <a:chOff x="7737176" y="3044094"/>
            <a:chExt cx="1677511" cy="1374579"/>
          </a:xfrm>
        </p:grpSpPr>
        <p:grpSp>
          <p:nvGrpSpPr>
            <p:cNvPr id="54" name="组合 53"/>
            <p:cNvGrpSpPr/>
            <p:nvPr/>
          </p:nvGrpSpPr>
          <p:grpSpPr>
            <a:xfrm>
              <a:off x="7737176" y="3044094"/>
              <a:ext cx="1677511" cy="1374579"/>
              <a:chOff x="7647017" y="2699415"/>
              <a:chExt cx="2617944" cy="2145185"/>
            </a:xfrm>
          </p:grpSpPr>
          <p:sp>
            <p:nvSpPr>
              <p:cNvPr id="56"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cs typeface="+mn-cs"/>
                </a:endParaRPr>
              </a:p>
            </p:txBody>
          </p:sp>
          <p:sp>
            <p:nvSpPr>
              <p:cNvPr id="57" name="Oval 19"/>
              <p:cNvSpPr>
                <a:spLocks noChangeArrowheads="1"/>
              </p:cNvSpPr>
              <p:nvPr/>
            </p:nvSpPr>
            <p:spPr bwMode="auto">
              <a:xfrm>
                <a:off x="8011516" y="2699415"/>
                <a:ext cx="1931237" cy="1931674"/>
              </a:xfrm>
              <a:prstGeom prst="ellipse">
                <a:avLst/>
              </a:pr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8"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cs typeface="+mn-cs"/>
                </a:endParaRPr>
              </a:p>
            </p:txBody>
          </p:sp>
        </p:grpSp>
        <p:sp>
          <p:nvSpPr>
            <p:cNvPr id="55" name="TextBox 54"/>
            <p:cNvSpPr txBox="1"/>
            <p:nvPr/>
          </p:nvSpPr>
          <p:spPr>
            <a:xfrm>
              <a:off x="8036109" y="3341756"/>
              <a:ext cx="1104648" cy="656590"/>
            </a:xfrm>
            <a:prstGeom prst="rect">
              <a:avLst/>
            </a:prstGeom>
            <a:noFill/>
          </p:spPr>
          <p:txBody>
            <a:bodyPr wrap="none" rtlCol="0">
              <a:spAutoFit/>
            </a:bodyPr>
            <a:lstStyle/>
            <a:p>
              <a:pPr marL="0" marR="0" lvl="0" indent="0" algn="l" defTabSz="822960" rtl="0" eaLnBrk="1" fontAlgn="auto" latinLnBrk="0" hangingPunct="1">
                <a:lnSpc>
                  <a:spcPct val="100000"/>
                </a:lnSpc>
                <a:spcBef>
                  <a:spcPts val="0"/>
                </a:spcBef>
                <a:spcAft>
                  <a:spcPts val="0"/>
                </a:spcAft>
                <a:buClrTx/>
                <a:buSzTx/>
                <a:buFontTx/>
                <a:buNone/>
                <a:defRPr/>
              </a:pPr>
              <a:r>
                <a:rPr kumimoji="0" lang="en-US" altLang="zh-CN" sz="3240" b="0" i="1"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rPr>
                <a:t>2013</a:t>
              </a:r>
              <a:endParaRPr kumimoji="0" lang="zh-CN" altLang="en-US" sz="3240" b="0" i="1"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grpSp>
      <p:sp>
        <p:nvSpPr>
          <p:cNvPr id="59" name="AutoShape 7"/>
          <p:cNvSpPr>
            <a:spLocks noChangeArrowheads="1"/>
          </p:cNvSpPr>
          <p:nvPr/>
        </p:nvSpPr>
        <p:spPr bwMode="auto">
          <a:xfrm>
            <a:off x="676892" y="2158893"/>
            <a:ext cx="6015321" cy="824388"/>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anchor="ctr"/>
          <a:lstStyle/>
          <a:p>
            <a:pPr marL="321310" marR="0" lvl="0" indent="-321310" algn="l" defTabSz="685800" rtl="0" eaLnBrk="1" fontAlgn="auto" latinLnBrk="0" hangingPunct="1">
              <a:lnSpc>
                <a:spcPct val="120000"/>
              </a:lnSpc>
              <a:spcBef>
                <a:spcPts val="0"/>
              </a:spcBef>
              <a:spcAft>
                <a:spcPts val="0"/>
              </a:spcAft>
              <a:buClrTx/>
              <a:buSzTx/>
              <a:buFontTx/>
              <a:buNone/>
              <a:defRPr/>
            </a:pPr>
            <a:endParaRPr kumimoji="0" lang="zh-CN" altLang="en-US" sz="1080" b="0"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endParaRPr>
          </a:p>
        </p:txBody>
      </p:sp>
      <p:sp>
        <p:nvSpPr>
          <p:cNvPr id="60" name="AutoShape 8"/>
          <p:cNvSpPr>
            <a:spLocks noChangeArrowheads="1"/>
          </p:cNvSpPr>
          <p:nvPr/>
        </p:nvSpPr>
        <p:spPr bwMode="auto">
          <a:xfrm>
            <a:off x="4748182" y="2147120"/>
            <a:ext cx="510596" cy="844391"/>
          </a:xfrm>
          <a:prstGeom prst="chevron">
            <a:avLst>
              <a:gd name="adj" fmla="val 55472"/>
            </a:avLst>
          </a:pr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1" name="AutoShape 8"/>
          <p:cNvSpPr>
            <a:spLocks noChangeArrowheads="1"/>
          </p:cNvSpPr>
          <p:nvPr/>
        </p:nvSpPr>
        <p:spPr bwMode="auto">
          <a:xfrm>
            <a:off x="3141439" y="2147120"/>
            <a:ext cx="510596" cy="844391"/>
          </a:xfrm>
          <a:prstGeom prst="chevron">
            <a:avLst>
              <a:gd name="adj" fmla="val 55472"/>
            </a:avLst>
          </a:pr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2" name="AutoShape 8"/>
          <p:cNvSpPr>
            <a:spLocks noChangeArrowheads="1"/>
          </p:cNvSpPr>
          <p:nvPr/>
        </p:nvSpPr>
        <p:spPr bwMode="auto">
          <a:xfrm>
            <a:off x="1534696" y="2147120"/>
            <a:ext cx="510596" cy="844391"/>
          </a:xfrm>
          <a:prstGeom prst="chevron">
            <a:avLst>
              <a:gd name="adj" fmla="val 55472"/>
            </a:avLst>
          </a:pr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3" name="AutoShape 8"/>
          <p:cNvSpPr>
            <a:spLocks noChangeArrowheads="1"/>
          </p:cNvSpPr>
          <p:nvPr/>
        </p:nvSpPr>
        <p:spPr bwMode="auto">
          <a:xfrm>
            <a:off x="6354928" y="2147120"/>
            <a:ext cx="510596" cy="844391"/>
          </a:xfrm>
          <a:prstGeom prst="chevron">
            <a:avLst>
              <a:gd name="adj" fmla="val 55472"/>
            </a:avLst>
          </a:pr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4" name="TextBox 63"/>
          <p:cNvSpPr txBox="1"/>
          <p:nvPr/>
        </p:nvSpPr>
        <p:spPr>
          <a:xfrm>
            <a:off x="692889" y="2404888"/>
            <a:ext cx="514885" cy="279307"/>
          </a:xfrm>
          <a:prstGeom prst="rect">
            <a:avLst/>
          </a:prstGeom>
          <a:noFill/>
        </p:spPr>
        <p:txBody>
          <a:bodyPr wrap="none" rtlCol="0">
            <a:spAutoFit/>
          </a:bodyPr>
          <a:lstStyle>
            <a:defPPr>
              <a:defRPr lang="zh-CN"/>
            </a:defPPr>
            <a:lvl1pPr>
              <a:defRPr i="1">
                <a:solidFill>
                  <a:srgbClr val="646464"/>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15" b="0" i="1" u="none" strike="noStrike" kern="0" cap="none" spc="0" normalizeH="0" baseline="0" noProof="0" dirty="0">
                <a:ln>
                  <a:noFill/>
                </a:ln>
                <a:solidFill>
                  <a:srgbClr val="646464"/>
                </a:solidFill>
                <a:effectLst/>
                <a:uLnTx/>
                <a:uFillTx/>
                <a:latin typeface="Impact" panose="020B0806030902050204" pitchFamily="34" charset="0"/>
                <a:ea typeface="微软雅黑" panose="020B0503020204020204" pitchFamily="34" charset="-122"/>
                <a:cs typeface="+mn-cs"/>
              </a:rPr>
              <a:t>2009</a:t>
            </a:r>
            <a:endParaRPr kumimoji="0" lang="zh-CN" altLang="en-US" sz="1215" b="0" i="1" u="none" strike="noStrike" kern="0" cap="none" spc="0" normalizeH="0" baseline="0" noProof="0" dirty="0">
              <a:ln>
                <a:noFill/>
              </a:ln>
              <a:solidFill>
                <a:srgbClr val="646464"/>
              </a:solidFill>
              <a:effectLst/>
              <a:uLnTx/>
              <a:uFillTx/>
              <a:latin typeface="Impact" panose="020B0806030902050204" pitchFamily="34" charset="0"/>
              <a:ea typeface="微软雅黑" panose="020B0503020204020204" pitchFamily="34" charset="-122"/>
              <a:cs typeface="+mn-cs"/>
            </a:endParaRPr>
          </a:p>
        </p:txBody>
      </p:sp>
      <p:sp>
        <p:nvSpPr>
          <p:cNvPr id="65" name="TextBox 64"/>
          <p:cNvSpPr txBox="1"/>
          <p:nvPr/>
        </p:nvSpPr>
        <p:spPr>
          <a:xfrm>
            <a:off x="2299631" y="2404888"/>
            <a:ext cx="489236" cy="279307"/>
          </a:xfrm>
          <a:prstGeom prst="rect">
            <a:avLst/>
          </a:prstGeom>
          <a:noFill/>
        </p:spPr>
        <p:txBody>
          <a:bodyPr wrap="none" rtlCol="0">
            <a:spAutoFit/>
          </a:bodyPr>
          <a:lstStyle>
            <a:defPPr>
              <a:defRPr lang="zh-CN"/>
            </a:defPPr>
            <a:lvl1pPr>
              <a:defRPr i="1">
                <a:solidFill>
                  <a:srgbClr val="646464"/>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15" b="0" i="1" u="none" strike="noStrike" kern="0" cap="none" spc="0" normalizeH="0" baseline="0" noProof="0" dirty="0">
                <a:ln>
                  <a:noFill/>
                </a:ln>
                <a:solidFill>
                  <a:srgbClr val="646464"/>
                </a:solidFill>
                <a:effectLst/>
                <a:uLnTx/>
                <a:uFillTx/>
                <a:latin typeface="Impact" panose="020B0806030902050204" pitchFamily="34" charset="0"/>
                <a:ea typeface="微软雅黑" panose="020B0503020204020204" pitchFamily="34" charset="-122"/>
                <a:cs typeface="+mn-cs"/>
              </a:rPr>
              <a:t>2010</a:t>
            </a:r>
            <a:endParaRPr kumimoji="0" lang="zh-CN" altLang="en-US" sz="1215" b="0" i="1" u="none" strike="noStrike" kern="0" cap="none" spc="0" normalizeH="0" baseline="0" noProof="0" dirty="0">
              <a:ln>
                <a:noFill/>
              </a:ln>
              <a:solidFill>
                <a:srgbClr val="646464"/>
              </a:solidFill>
              <a:effectLst/>
              <a:uLnTx/>
              <a:uFillTx/>
              <a:latin typeface="Impact" panose="020B0806030902050204" pitchFamily="34" charset="0"/>
              <a:ea typeface="微软雅黑" panose="020B0503020204020204" pitchFamily="34" charset="-122"/>
              <a:cs typeface="+mn-cs"/>
            </a:endParaRPr>
          </a:p>
        </p:txBody>
      </p:sp>
      <p:sp>
        <p:nvSpPr>
          <p:cNvPr id="66" name="TextBox 65"/>
          <p:cNvSpPr txBox="1"/>
          <p:nvPr/>
        </p:nvSpPr>
        <p:spPr>
          <a:xfrm>
            <a:off x="3906374" y="2404888"/>
            <a:ext cx="465192" cy="27930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15" b="0" i="1" u="none" strike="noStrike" kern="0" cap="none" spc="0" normalizeH="0" baseline="0" noProof="0" dirty="0">
                <a:ln>
                  <a:noFill/>
                </a:ln>
                <a:solidFill>
                  <a:srgbClr val="646464"/>
                </a:solidFill>
                <a:effectLst/>
                <a:uLnTx/>
                <a:uFillTx/>
                <a:latin typeface="Impact" panose="020B0806030902050204" pitchFamily="34" charset="0"/>
                <a:ea typeface="微软雅黑" panose="020B0503020204020204" pitchFamily="34" charset="-122"/>
                <a:cs typeface="+mn-cs"/>
              </a:rPr>
              <a:t>2011</a:t>
            </a:r>
            <a:endParaRPr kumimoji="0" lang="zh-CN" altLang="en-US" sz="1215" b="0" i="1" u="none" strike="noStrike" kern="0" cap="none" spc="0" normalizeH="0" baseline="0" noProof="0" dirty="0">
              <a:ln>
                <a:noFill/>
              </a:ln>
              <a:solidFill>
                <a:srgbClr val="646464"/>
              </a:solidFill>
              <a:effectLst/>
              <a:uLnTx/>
              <a:uFillTx/>
              <a:latin typeface="Impact" panose="020B0806030902050204" pitchFamily="34" charset="0"/>
              <a:ea typeface="微软雅黑" panose="020B0503020204020204" pitchFamily="34" charset="-122"/>
              <a:cs typeface="+mn-cs"/>
            </a:endParaRPr>
          </a:p>
        </p:txBody>
      </p:sp>
      <p:sp>
        <p:nvSpPr>
          <p:cNvPr id="67" name="TextBox 66"/>
          <p:cNvSpPr txBox="1"/>
          <p:nvPr/>
        </p:nvSpPr>
        <p:spPr>
          <a:xfrm>
            <a:off x="5513118" y="2404888"/>
            <a:ext cx="484428" cy="279307"/>
          </a:xfrm>
          <a:prstGeom prst="rect">
            <a:avLst/>
          </a:prstGeom>
          <a:noFill/>
        </p:spPr>
        <p:txBody>
          <a:bodyPr wrap="none" rtlCol="0">
            <a:spAutoFit/>
          </a:bodyPr>
          <a:lstStyle>
            <a:defPPr>
              <a:defRPr lang="zh-CN"/>
            </a:defPPr>
            <a:lvl1pPr>
              <a:defRPr i="1">
                <a:solidFill>
                  <a:srgbClr val="646464"/>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15" b="0" i="1" u="none" strike="noStrike" kern="0" cap="none" spc="0" normalizeH="0" baseline="0" noProof="0" dirty="0">
                <a:ln>
                  <a:noFill/>
                </a:ln>
                <a:solidFill>
                  <a:srgbClr val="646464"/>
                </a:solidFill>
                <a:effectLst/>
                <a:uLnTx/>
                <a:uFillTx/>
                <a:latin typeface="Impact" panose="020B0806030902050204" pitchFamily="34" charset="0"/>
                <a:ea typeface="微软雅黑" panose="020B0503020204020204" pitchFamily="34" charset="-122"/>
                <a:cs typeface="+mn-cs"/>
              </a:rPr>
              <a:t>2012</a:t>
            </a:r>
            <a:endParaRPr kumimoji="0" lang="zh-CN" altLang="en-US" sz="1215" b="0" i="1" u="none" strike="noStrike" kern="0" cap="none" spc="0" normalizeH="0" baseline="0" noProof="0" dirty="0">
              <a:ln>
                <a:noFill/>
              </a:ln>
              <a:solidFill>
                <a:srgbClr val="646464"/>
              </a:solidFill>
              <a:effectLst/>
              <a:uLnTx/>
              <a:uFillTx/>
              <a:latin typeface="Impact" panose="020B0806030902050204" pitchFamily="34" charset="0"/>
              <a:ea typeface="微软雅黑" panose="020B0503020204020204" pitchFamily="34" charset="-122"/>
              <a:cs typeface="+mn-cs"/>
            </a:endParaRPr>
          </a:p>
        </p:txBody>
      </p:sp>
      <p:grpSp>
        <p:nvGrpSpPr>
          <p:cNvPr id="68" name="组合 67"/>
          <p:cNvGrpSpPr/>
          <p:nvPr/>
        </p:nvGrpSpPr>
        <p:grpSpPr>
          <a:xfrm>
            <a:off x="929601" y="2845253"/>
            <a:ext cx="1733338" cy="1240215"/>
            <a:chOff x="941884" y="3983470"/>
            <a:chExt cx="1925931" cy="1378016"/>
          </a:xfrm>
        </p:grpSpPr>
        <p:cxnSp>
          <p:nvCxnSpPr>
            <p:cNvPr id="69" name="直接连接符 68"/>
            <p:cNvCxnSpPr/>
            <p:nvPr/>
          </p:nvCxnSpPr>
          <p:spPr>
            <a:xfrm>
              <a:off x="941884" y="3983470"/>
              <a:ext cx="0" cy="1358533"/>
            </a:xfrm>
            <a:prstGeom prst="line">
              <a:avLst/>
            </a:prstGeom>
            <a:noFill/>
            <a:ln w="9525" cap="flat" cmpd="sng" algn="ctr">
              <a:solidFill>
                <a:srgbClr val="888888"/>
              </a:solidFill>
              <a:prstDash val="solid"/>
              <a:headEnd type="oval" w="med" len="med"/>
              <a:tailEnd type="oval" w="med" len="med"/>
            </a:ln>
            <a:effectLst/>
          </p:spPr>
        </p:cxnSp>
        <p:sp>
          <p:nvSpPr>
            <p:cNvPr id="70" name="TextBox 69"/>
            <p:cNvSpPr txBox="1"/>
            <p:nvPr/>
          </p:nvSpPr>
          <p:spPr>
            <a:xfrm>
              <a:off x="941884" y="4393273"/>
              <a:ext cx="1925931" cy="968213"/>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15" b="1"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rPr>
                <a:t>此处添加标题</a:t>
              </a:r>
              <a:endParaRPr kumimoji="0" lang="en-US" altLang="zh-CN" sz="1215" b="1"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80" b="0"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rPr>
                <a:t>点击此处添加段落文本</a:t>
              </a: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80" b="0"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rPr>
                <a:t>点击此处添加段落文本</a:t>
              </a:r>
            </a:p>
          </p:txBody>
        </p:sp>
      </p:grpSp>
      <p:grpSp>
        <p:nvGrpSpPr>
          <p:cNvPr id="71" name="组合 70"/>
          <p:cNvGrpSpPr/>
          <p:nvPr/>
        </p:nvGrpSpPr>
        <p:grpSpPr>
          <a:xfrm>
            <a:off x="2538468" y="985276"/>
            <a:ext cx="1733338" cy="1352294"/>
            <a:chOff x="2293144" y="1916832"/>
            <a:chExt cx="1925931" cy="1502549"/>
          </a:xfrm>
        </p:grpSpPr>
        <p:cxnSp>
          <p:nvCxnSpPr>
            <p:cNvPr id="72" name="直接连接符 71"/>
            <p:cNvCxnSpPr/>
            <p:nvPr/>
          </p:nvCxnSpPr>
          <p:spPr>
            <a:xfrm>
              <a:off x="2293144"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73" name="TextBox 72"/>
            <p:cNvSpPr txBox="1"/>
            <p:nvPr/>
          </p:nvSpPr>
          <p:spPr>
            <a:xfrm>
              <a:off x="2293144" y="1916832"/>
              <a:ext cx="1925931" cy="968213"/>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15" b="1"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rPr>
                <a:t>此处添加标题</a:t>
              </a:r>
              <a:endParaRPr kumimoji="0" lang="en-US" altLang="zh-CN" sz="1215" b="1"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80" b="0"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rPr>
                <a:t>点击此处添加段落文本</a:t>
              </a: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80" b="0"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rPr>
                <a:t>点击此处添加段落文本</a:t>
              </a:r>
            </a:p>
          </p:txBody>
        </p:sp>
      </p:grpSp>
      <p:grpSp>
        <p:nvGrpSpPr>
          <p:cNvPr id="74" name="组合 73"/>
          <p:cNvGrpSpPr/>
          <p:nvPr/>
        </p:nvGrpSpPr>
        <p:grpSpPr>
          <a:xfrm>
            <a:off x="4111674" y="2864684"/>
            <a:ext cx="1733338" cy="1242992"/>
            <a:chOff x="3641104" y="3980384"/>
            <a:chExt cx="1925931" cy="1381102"/>
          </a:xfrm>
        </p:grpSpPr>
        <p:cxnSp>
          <p:nvCxnSpPr>
            <p:cNvPr id="75" name="直接连接符 74"/>
            <p:cNvCxnSpPr/>
            <p:nvPr/>
          </p:nvCxnSpPr>
          <p:spPr>
            <a:xfrm>
              <a:off x="3648596" y="3980384"/>
              <a:ext cx="0" cy="1358533"/>
            </a:xfrm>
            <a:prstGeom prst="line">
              <a:avLst/>
            </a:prstGeom>
            <a:noFill/>
            <a:ln w="9525" cap="flat" cmpd="sng" algn="ctr">
              <a:solidFill>
                <a:srgbClr val="888888"/>
              </a:solidFill>
              <a:prstDash val="solid"/>
              <a:headEnd type="oval" w="med" len="med"/>
              <a:tailEnd type="oval" w="med" len="med"/>
            </a:ln>
            <a:effectLst/>
          </p:spPr>
        </p:cxnSp>
        <p:sp>
          <p:nvSpPr>
            <p:cNvPr id="76" name="TextBox 75"/>
            <p:cNvSpPr txBox="1"/>
            <p:nvPr/>
          </p:nvSpPr>
          <p:spPr>
            <a:xfrm>
              <a:off x="3641104" y="4393273"/>
              <a:ext cx="1925931" cy="968213"/>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15" b="1" i="0" u="none" strike="noStrike" kern="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cs"/>
                </a:rPr>
                <a:t>此处添加标题</a:t>
              </a:r>
              <a:endParaRPr kumimoji="0" lang="en-US" altLang="zh-CN" sz="1215" b="1" i="0" u="none" strike="noStrike" kern="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80" b="0" i="0" u="none" strike="noStrike" kern="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cs"/>
                </a:rPr>
                <a:t>点击此处添加段落文本</a:t>
              </a: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80" b="0" i="0" u="none" strike="noStrike" kern="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mn-cs"/>
                </a:rPr>
                <a:t>点击此处添加段落文本</a:t>
              </a:r>
            </a:p>
          </p:txBody>
        </p:sp>
      </p:grpSp>
      <p:grpSp>
        <p:nvGrpSpPr>
          <p:cNvPr id="77" name="组合 76"/>
          <p:cNvGrpSpPr/>
          <p:nvPr/>
        </p:nvGrpSpPr>
        <p:grpSpPr>
          <a:xfrm>
            <a:off x="5748311" y="985276"/>
            <a:ext cx="1733338" cy="1352294"/>
            <a:chOff x="5044092" y="1916832"/>
            <a:chExt cx="1925931" cy="1502549"/>
          </a:xfrm>
        </p:grpSpPr>
        <p:cxnSp>
          <p:nvCxnSpPr>
            <p:cNvPr id="78" name="直接连接符 77"/>
            <p:cNvCxnSpPr/>
            <p:nvPr/>
          </p:nvCxnSpPr>
          <p:spPr>
            <a:xfrm>
              <a:off x="5044092"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79" name="TextBox 78"/>
            <p:cNvSpPr txBox="1"/>
            <p:nvPr/>
          </p:nvSpPr>
          <p:spPr>
            <a:xfrm>
              <a:off x="5044092" y="1916832"/>
              <a:ext cx="1925931" cy="968213"/>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15" b="1"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rPr>
                <a:t>此处添加标题</a:t>
              </a:r>
              <a:endParaRPr kumimoji="0" lang="en-US" altLang="zh-CN" sz="1215" b="1"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80" b="0"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rPr>
                <a:t>点击此处添加段落文本</a:t>
              </a: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80" b="0" i="0" u="none" strike="noStrike" kern="0" cap="none" spc="0" normalizeH="0" baseline="0" noProof="0" dirty="0">
                  <a:ln>
                    <a:noFill/>
                  </a:ln>
                  <a:solidFill>
                    <a:srgbClr val="646464"/>
                  </a:solidFill>
                  <a:effectLst/>
                  <a:uLnTx/>
                  <a:uFillTx/>
                  <a:latin typeface="Arial" panose="020B0604020202020204" pitchFamily="34" charset="0"/>
                  <a:ea typeface="微软雅黑" panose="020B0503020204020204" pitchFamily="34" charset="-122"/>
                  <a:cs typeface="+mn-cs"/>
                </a:rPr>
                <a:t>点击此处添加段落文本</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250" fill="hold"/>
                                        <p:tgtEl>
                                          <p:spTgt spid="62"/>
                                        </p:tgtEl>
                                        <p:attrNameLst>
                                          <p:attrName>ppt_x</p:attrName>
                                        </p:attrNameLst>
                                      </p:cBhvr>
                                      <p:tavLst>
                                        <p:tav tm="0">
                                          <p:val>
                                            <p:strVal val="0-#ppt_w/2"/>
                                          </p:val>
                                        </p:tav>
                                        <p:tav tm="100000">
                                          <p:val>
                                            <p:strVal val="#ppt_x"/>
                                          </p:val>
                                        </p:tav>
                                      </p:tavLst>
                                    </p:anim>
                                    <p:anim calcmode="lin" valueType="num">
                                      <p:cBhvr additive="base">
                                        <p:cTn id="13" dur="250" fill="hold"/>
                                        <p:tgtEl>
                                          <p:spTgt spid="6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61"/>
                                        </p:tgtEl>
                                        <p:attrNameLst>
                                          <p:attrName>style.visibility</p:attrName>
                                        </p:attrNameLst>
                                      </p:cBhvr>
                                      <p:to>
                                        <p:strVal val="visible"/>
                                      </p:to>
                                    </p:set>
                                    <p:anim calcmode="lin" valueType="num">
                                      <p:cBhvr additive="base">
                                        <p:cTn id="16" dur="250" fill="hold"/>
                                        <p:tgtEl>
                                          <p:spTgt spid="61"/>
                                        </p:tgtEl>
                                        <p:attrNameLst>
                                          <p:attrName>ppt_x</p:attrName>
                                        </p:attrNameLst>
                                      </p:cBhvr>
                                      <p:tavLst>
                                        <p:tav tm="0">
                                          <p:val>
                                            <p:strVal val="0-#ppt_w/2"/>
                                          </p:val>
                                        </p:tav>
                                        <p:tav tm="100000">
                                          <p:val>
                                            <p:strVal val="#ppt_x"/>
                                          </p:val>
                                        </p:tav>
                                      </p:tavLst>
                                    </p:anim>
                                    <p:anim calcmode="lin" valueType="num">
                                      <p:cBhvr additive="base">
                                        <p:cTn id="17" dur="250" fill="hold"/>
                                        <p:tgtEl>
                                          <p:spTgt spid="61"/>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60"/>
                                        </p:tgtEl>
                                        <p:attrNameLst>
                                          <p:attrName>style.visibility</p:attrName>
                                        </p:attrNameLst>
                                      </p:cBhvr>
                                      <p:to>
                                        <p:strVal val="visible"/>
                                      </p:to>
                                    </p:set>
                                    <p:anim calcmode="lin" valueType="num">
                                      <p:cBhvr additive="base">
                                        <p:cTn id="20" dur="250" fill="hold"/>
                                        <p:tgtEl>
                                          <p:spTgt spid="60"/>
                                        </p:tgtEl>
                                        <p:attrNameLst>
                                          <p:attrName>ppt_x</p:attrName>
                                        </p:attrNameLst>
                                      </p:cBhvr>
                                      <p:tavLst>
                                        <p:tav tm="0">
                                          <p:val>
                                            <p:strVal val="0-#ppt_w/2"/>
                                          </p:val>
                                        </p:tav>
                                        <p:tav tm="100000">
                                          <p:val>
                                            <p:strVal val="#ppt_x"/>
                                          </p:val>
                                        </p:tav>
                                      </p:tavLst>
                                    </p:anim>
                                    <p:anim calcmode="lin" valueType="num">
                                      <p:cBhvr additive="base">
                                        <p:cTn id="21" dur="250" fill="hold"/>
                                        <p:tgtEl>
                                          <p:spTgt spid="60"/>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75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250" fill="hold"/>
                                        <p:tgtEl>
                                          <p:spTgt spid="63"/>
                                        </p:tgtEl>
                                        <p:attrNameLst>
                                          <p:attrName>ppt_x</p:attrName>
                                        </p:attrNameLst>
                                      </p:cBhvr>
                                      <p:tavLst>
                                        <p:tav tm="0">
                                          <p:val>
                                            <p:strVal val="0-#ppt_w/2"/>
                                          </p:val>
                                        </p:tav>
                                        <p:tav tm="100000">
                                          <p:val>
                                            <p:strVal val="#ppt_x"/>
                                          </p:val>
                                        </p:tav>
                                      </p:tavLst>
                                    </p:anim>
                                    <p:anim calcmode="lin" valueType="num">
                                      <p:cBhvr additive="base">
                                        <p:cTn id="25" dur="250" fill="hold"/>
                                        <p:tgtEl>
                                          <p:spTgt spid="63"/>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500"/>
                                        <p:tgtEl>
                                          <p:spTgt spid="64"/>
                                        </p:tgtEl>
                                      </p:cBhvr>
                                    </p:animEffect>
                                    <p:anim calcmode="lin" valueType="num">
                                      <p:cBhvr>
                                        <p:cTn id="30" dur="500" fill="hold"/>
                                        <p:tgtEl>
                                          <p:spTgt spid="64"/>
                                        </p:tgtEl>
                                        <p:attrNameLst>
                                          <p:attrName>ppt_x</p:attrName>
                                        </p:attrNameLst>
                                      </p:cBhvr>
                                      <p:tavLst>
                                        <p:tav tm="0">
                                          <p:val>
                                            <p:strVal val="#ppt_x"/>
                                          </p:val>
                                        </p:tav>
                                        <p:tav tm="100000">
                                          <p:val>
                                            <p:strVal val="#ppt_x"/>
                                          </p:val>
                                        </p:tav>
                                      </p:tavLst>
                                    </p:anim>
                                    <p:anim calcmode="lin" valueType="num">
                                      <p:cBhvr>
                                        <p:cTn id="31" dur="500" fill="hold"/>
                                        <p:tgtEl>
                                          <p:spTgt spid="6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anim calcmode="lin" valueType="num">
                                      <p:cBhvr>
                                        <p:cTn id="35" dur="500" fill="hold"/>
                                        <p:tgtEl>
                                          <p:spTgt spid="65"/>
                                        </p:tgtEl>
                                        <p:attrNameLst>
                                          <p:attrName>ppt_x</p:attrName>
                                        </p:attrNameLst>
                                      </p:cBhvr>
                                      <p:tavLst>
                                        <p:tav tm="0">
                                          <p:val>
                                            <p:strVal val="#ppt_x"/>
                                          </p:val>
                                        </p:tav>
                                        <p:tav tm="100000">
                                          <p:val>
                                            <p:strVal val="#ppt_x"/>
                                          </p:val>
                                        </p:tav>
                                      </p:tavLst>
                                    </p:anim>
                                    <p:anim calcmode="lin" valueType="num">
                                      <p:cBhvr>
                                        <p:cTn id="36" dur="500" fill="hold"/>
                                        <p:tgtEl>
                                          <p:spTgt spid="6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anim calcmode="lin" valueType="num">
                                      <p:cBhvr>
                                        <p:cTn id="40" dur="500" fill="hold"/>
                                        <p:tgtEl>
                                          <p:spTgt spid="66"/>
                                        </p:tgtEl>
                                        <p:attrNameLst>
                                          <p:attrName>ppt_x</p:attrName>
                                        </p:attrNameLst>
                                      </p:cBhvr>
                                      <p:tavLst>
                                        <p:tav tm="0">
                                          <p:val>
                                            <p:strVal val="#ppt_x"/>
                                          </p:val>
                                        </p:tav>
                                        <p:tav tm="100000">
                                          <p:val>
                                            <p:strVal val="#ppt_x"/>
                                          </p:val>
                                        </p:tav>
                                      </p:tavLst>
                                    </p:anim>
                                    <p:anim calcmode="lin" valueType="num">
                                      <p:cBhvr>
                                        <p:cTn id="41" dur="500" fill="hold"/>
                                        <p:tgtEl>
                                          <p:spTgt spid="6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fade">
                                      <p:cBhvr>
                                        <p:cTn id="44" dur="500"/>
                                        <p:tgtEl>
                                          <p:spTgt spid="67"/>
                                        </p:tgtEl>
                                      </p:cBhvr>
                                    </p:animEffect>
                                    <p:anim calcmode="lin" valueType="num">
                                      <p:cBhvr>
                                        <p:cTn id="45" dur="500" fill="hold"/>
                                        <p:tgtEl>
                                          <p:spTgt spid="67"/>
                                        </p:tgtEl>
                                        <p:attrNameLst>
                                          <p:attrName>ppt_x</p:attrName>
                                        </p:attrNameLst>
                                      </p:cBhvr>
                                      <p:tavLst>
                                        <p:tav tm="0">
                                          <p:val>
                                            <p:strVal val="#ppt_x"/>
                                          </p:val>
                                        </p:tav>
                                        <p:tav tm="100000">
                                          <p:val>
                                            <p:strVal val="#ppt_x"/>
                                          </p:val>
                                        </p:tav>
                                      </p:tavLst>
                                    </p:anim>
                                    <p:anim calcmode="lin" valueType="num">
                                      <p:cBhvr>
                                        <p:cTn id="46" dur="500" fill="hold"/>
                                        <p:tgtEl>
                                          <p:spTgt spid="67"/>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22" presetClass="entr" presetSubtype="4"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down)">
                                      <p:cBhvr>
                                        <p:cTn id="56" dur="250"/>
                                        <p:tgtEl>
                                          <p:spTgt spid="68"/>
                                        </p:tgtEl>
                                      </p:cBhvr>
                                    </p:animEffect>
                                  </p:childTnLst>
                                </p:cTn>
                              </p:par>
                              <p:par>
                                <p:cTn id="57" presetID="2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Effect transition="in" filter="wipe(down)">
                                      <p:cBhvr>
                                        <p:cTn id="59" dur="250"/>
                                        <p:tgtEl>
                                          <p:spTgt spid="71"/>
                                        </p:tgtEl>
                                      </p:cBhvr>
                                    </p:animEffect>
                                  </p:childTnLst>
                                </p:cTn>
                              </p:par>
                              <p:par>
                                <p:cTn id="60" presetID="22" presetClass="entr" presetSubtype="4" fill="hold" nodeType="with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wipe(down)">
                                      <p:cBhvr>
                                        <p:cTn id="62" dur="250"/>
                                        <p:tgtEl>
                                          <p:spTgt spid="74"/>
                                        </p:tgtEl>
                                      </p:cBhvr>
                                    </p:animEffect>
                                  </p:childTnLst>
                                </p:cTn>
                              </p:par>
                              <p:par>
                                <p:cTn id="63" presetID="22" presetClass="entr" presetSubtype="4" fill="hold" nodeType="with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wipe(down)">
                                      <p:cBhvr>
                                        <p:cTn id="65" dur="2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p:bldP spid="65" grpId="0"/>
      <p:bldP spid="66" grpId="0"/>
      <p:bldP spid="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897462" y="608534"/>
            <a:ext cx="821104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标题 1"/>
          <p:cNvSpPr txBox="1"/>
          <p:nvPr/>
        </p:nvSpPr>
        <p:spPr>
          <a:xfrm>
            <a:off x="1115616" y="94903"/>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sz="28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j-cs"/>
            </a:endParaRPr>
          </a:p>
        </p:txBody>
      </p:sp>
      <p:grpSp>
        <p:nvGrpSpPr>
          <p:cNvPr id="6" name="组合 5"/>
          <p:cNvGrpSpPr/>
          <p:nvPr/>
        </p:nvGrpSpPr>
        <p:grpSpPr>
          <a:xfrm>
            <a:off x="899592" y="895296"/>
            <a:ext cx="4896544" cy="4052718"/>
            <a:chOff x="555625" y="285751"/>
            <a:chExt cx="7940675" cy="6572250"/>
          </a:xfrm>
          <a:solidFill>
            <a:srgbClr val="0070C0"/>
          </a:solidFill>
          <a:effectLst>
            <a:outerShdw blurRad="50800" dist="38100" dir="5400000" algn="t" rotWithShape="0">
              <a:prstClr val="black">
                <a:alpha val="40000"/>
              </a:prstClr>
            </a:outerShdw>
          </a:effectLst>
        </p:grpSpPr>
        <p:sp>
          <p:nvSpPr>
            <p:cNvPr id="7" name="Freeform 7"/>
            <p:cNvSpPr/>
            <p:nvPr/>
          </p:nvSpPr>
          <p:spPr bwMode="auto">
            <a:xfrm>
              <a:off x="5489575" y="6505576"/>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 name="Freeform 8"/>
            <p:cNvSpPr/>
            <p:nvPr/>
          </p:nvSpPr>
          <p:spPr bwMode="auto">
            <a:xfrm>
              <a:off x="5508625" y="6521451"/>
              <a:ext cx="387350" cy="320675"/>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4" h="202">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Freeform 10"/>
            <p:cNvSpPr/>
            <p:nvPr/>
          </p:nvSpPr>
          <p:spPr bwMode="auto">
            <a:xfrm>
              <a:off x="5661025" y="5511801"/>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 name="Freeform 11"/>
            <p:cNvSpPr/>
            <p:nvPr/>
          </p:nvSpPr>
          <p:spPr bwMode="auto">
            <a:xfrm>
              <a:off x="3673475" y="4854576"/>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 name="Freeform 12"/>
            <p:cNvSpPr/>
            <p:nvPr/>
          </p:nvSpPr>
          <p:spPr bwMode="auto">
            <a:xfrm>
              <a:off x="4851400" y="5384801"/>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 name="Freeform 13"/>
            <p:cNvSpPr/>
            <p:nvPr/>
          </p:nvSpPr>
          <p:spPr bwMode="auto">
            <a:xfrm>
              <a:off x="7381875" y="5387976"/>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Freeform 14"/>
            <p:cNvSpPr/>
            <p:nvPr/>
          </p:nvSpPr>
          <p:spPr bwMode="auto">
            <a:xfrm>
              <a:off x="7400925" y="5403851"/>
              <a:ext cx="247650" cy="619125"/>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Freeform 15"/>
            <p:cNvSpPr/>
            <p:nvPr/>
          </p:nvSpPr>
          <p:spPr bwMode="auto">
            <a:xfrm>
              <a:off x="6708775" y="4911726"/>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Freeform 16"/>
            <p:cNvSpPr/>
            <p:nvPr/>
          </p:nvSpPr>
          <p:spPr bwMode="auto">
            <a:xfrm>
              <a:off x="4689475" y="4829176"/>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Freeform 17"/>
            <p:cNvSpPr/>
            <p:nvPr/>
          </p:nvSpPr>
          <p:spPr bwMode="auto">
            <a:xfrm>
              <a:off x="5508625" y="4654551"/>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7" name="Freeform 18"/>
            <p:cNvSpPr/>
            <p:nvPr/>
          </p:nvSpPr>
          <p:spPr bwMode="auto">
            <a:xfrm>
              <a:off x="6286500" y="4597401"/>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8" name="Freeform 19"/>
            <p:cNvSpPr/>
            <p:nvPr/>
          </p:nvSpPr>
          <p:spPr bwMode="auto">
            <a:xfrm>
              <a:off x="3746500" y="3927476"/>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Freeform 20"/>
            <p:cNvSpPr/>
            <p:nvPr/>
          </p:nvSpPr>
          <p:spPr bwMode="auto">
            <a:xfrm>
              <a:off x="873125" y="3270251"/>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0" name="Freeform 21"/>
            <p:cNvSpPr/>
            <p:nvPr/>
          </p:nvSpPr>
          <p:spPr bwMode="auto">
            <a:xfrm>
              <a:off x="6962775" y="4486276"/>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1" name="Freeform 22"/>
            <p:cNvSpPr/>
            <p:nvPr/>
          </p:nvSpPr>
          <p:spPr bwMode="auto">
            <a:xfrm>
              <a:off x="4975225" y="4273551"/>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2" name="Freeform 23"/>
            <p:cNvSpPr/>
            <p:nvPr/>
          </p:nvSpPr>
          <p:spPr bwMode="auto">
            <a:xfrm>
              <a:off x="5438775" y="4105276"/>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Freeform 24"/>
            <p:cNvSpPr/>
            <p:nvPr/>
          </p:nvSpPr>
          <p:spPr bwMode="auto">
            <a:xfrm>
              <a:off x="6423025" y="3759201"/>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Freeform 25"/>
            <p:cNvSpPr/>
            <p:nvPr/>
          </p:nvSpPr>
          <p:spPr bwMode="auto">
            <a:xfrm>
              <a:off x="6619875" y="3635376"/>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Freeform 26"/>
            <p:cNvSpPr/>
            <p:nvPr/>
          </p:nvSpPr>
          <p:spPr bwMode="auto">
            <a:xfrm>
              <a:off x="5727700" y="3489326"/>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Freeform 27"/>
            <p:cNvSpPr/>
            <p:nvPr/>
          </p:nvSpPr>
          <p:spPr bwMode="auto">
            <a:xfrm>
              <a:off x="5026025" y="2933701"/>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Freeform 28"/>
            <p:cNvSpPr/>
            <p:nvPr/>
          </p:nvSpPr>
          <p:spPr bwMode="auto">
            <a:xfrm>
              <a:off x="2630488" y="2922588"/>
              <a:ext cx="1962150"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Freeform 29"/>
            <p:cNvSpPr/>
            <p:nvPr/>
          </p:nvSpPr>
          <p:spPr bwMode="auto">
            <a:xfrm>
              <a:off x="5676900" y="2717801"/>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Freeform 30"/>
            <p:cNvSpPr/>
            <p:nvPr/>
          </p:nvSpPr>
          <p:spPr bwMode="auto">
            <a:xfrm>
              <a:off x="6384925" y="3101976"/>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0" name="Freeform 31"/>
            <p:cNvSpPr/>
            <p:nvPr/>
          </p:nvSpPr>
          <p:spPr bwMode="auto">
            <a:xfrm>
              <a:off x="4806950" y="3000376"/>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1" name="Freeform 32"/>
            <p:cNvSpPr/>
            <p:nvPr/>
          </p:nvSpPr>
          <p:spPr bwMode="auto">
            <a:xfrm>
              <a:off x="6108700" y="2295526"/>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 name="Freeform 33"/>
            <p:cNvSpPr/>
            <p:nvPr/>
          </p:nvSpPr>
          <p:spPr bwMode="auto">
            <a:xfrm>
              <a:off x="555625" y="1035051"/>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3" name="Freeform 34"/>
            <p:cNvSpPr/>
            <p:nvPr/>
          </p:nvSpPr>
          <p:spPr bwMode="auto">
            <a:xfrm>
              <a:off x="3883025" y="361951"/>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 name="Freeform 35"/>
            <p:cNvSpPr/>
            <p:nvPr/>
          </p:nvSpPr>
          <p:spPr bwMode="auto">
            <a:xfrm>
              <a:off x="6346825" y="2600326"/>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5" name="Freeform 36"/>
            <p:cNvSpPr/>
            <p:nvPr/>
          </p:nvSpPr>
          <p:spPr bwMode="auto">
            <a:xfrm>
              <a:off x="6807200" y="2041526"/>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6" name="Freeform 37"/>
            <p:cNvSpPr/>
            <p:nvPr/>
          </p:nvSpPr>
          <p:spPr bwMode="auto">
            <a:xfrm>
              <a:off x="7004050" y="1552576"/>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7" name="Freeform 38"/>
            <p:cNvSpPr/>
            <p:nvPr/>
          </p:nvSpPr>
          <p:spPr bwMode="auto">
            <a:xfrm>
              <a:off x="6727825" y="285751"/>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8" name="Freeform 39"/>
            <p:cNvSpPr/>
            <p:nvPr/>
          </p:nvSpPr>
          <p:spPr bwMode="auto">
            <a:xfrm>
              <a:off x="3181350" y="2301876"/>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solidFill>
                <a:schemeClr val="bg1"/>
              </a:solidFill>
              <a:round/>
            </a:ln>
          </p:spPr>
          <p:txBody>
            <a:bodyP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9" name="Freeform 40"/>
            <p:cNvSpPr/>
            <p:nvPr/>
          </p:nvSpPr>
          <p:spPr bwMode="auto">
            <a:xfrm>
              <a:off x="2597150" y="1939926"/>
              <a:ext cx="79375" cy="82550"/>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0" name="Freeform 41"/>
            <p:cNvSpPr/>
            <p:nvPr/>
          </p:nvSpPr>
          <p:spPr bwMode="auto">
            <a:xfrm>
              <a:off x="4384675" y="3463926"/>
              <a:ext cx="79375" cy="82550"/>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1" name="Freeform 42"/>
            <p:cNvSpPr/>
            <p:nvPr/>
          </p:nvSpPr>
          <p:spPr bwMode="auto">
            <a:xfrm>
              <a:off x="4737100" y="454342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2" name="Freeform 43"/>
            <p:cNvSpPr/>
            <p:nvPr/>
          </p:nvSpPr>
          <p:spPr bwMode="auto">
            <a:xfrm>
              <a:off x="4495800" y="558165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3" name="Freeform 44"/>
            <p:cNvSpPr/>
            <p:nvPr/>
          </p:nvSpPr>
          <p:spPr bwMode="auto">
            <a:xfrm>
              <a:off x="2736850" y="45339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4" name="Freeform 45"/>
            <p:cNvSpPr/>
            <p:nvPr/>
          </p:nvSpPr>
          <p:spPr bwMode="auto">
            <a:xfrm>
              <a:off x="5451475" y="5978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5" name="Freeform 46"/>
            <p:cNvSpPr/>
            <p:nvPr/>
          </p:nvSpPr>
          <p:spPr bwMode="auto">
            <a:xfrm>
              <a:off x="5181600" y="5302251"/>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6" name="Freeform 47"/>
            <p:cNvSpPr/>
            <p:nvPr/>
          </p:nvSpPr>
          <p:spPr bwMode="auto">
            <a:xfrm>
              <a:off x="6146800" y="49561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Freeform 48"/>
            <p:cNvSpPr/>
            <p:nvPr/>
          </p:nvSpPr>
          <p:spPr bwMode="auto">
            <a:xfrm>
              <a:off x="6308725" y="5861051"/>
              <a:ext cx="63500" cy="6350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8" name="Freeform 49"/>
            <p:cNvSpPr/>
            <p:nvPr/>
          </p:nvSpPr>
          <p:spPr bwMode="auto">
            <a:xfrm>
              <a:off x="6642100" y="48514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9" name="Freeform 50"/>
            <p:cNvSpPr/>
            <p:nvPr/>
          </p:nvSpPr>
          <p:spPr bwMode="auto">
            <a:xfrm>
              <a:off x="7213600" y="52546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51"/>
            <p:cNvSpPr/>
            <p:nvPr/>
          </p:nvSpPr>
          <p:spPr bwMode="auto">
            <a:xfrm>
              <a:off x="7216775" y="447357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1" name="Freeform 52"/>
            <p:cNvSpPr/>
            <p:nvPr/>
          </p:nvSpPr>
          <p:spPr bwMode="auto">
            <a:xfrm>
              <a:off x="6791325"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Freeform 53"/>
            <p:cNvSpPr/>
            <p:nvPr/>
          </p:nvSpPr>
          <p:spPr bwMode="auto">
            <a:xfrm>
              <a:off x="7073900"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54"/>
            <p:cNvSpPr/>
            <p:nvPr/>
          </p:nvSpPr>
          <p:spPr bwMode="auto">
            <a:xfrm>
              <a:off x="6165850" y="375920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Freeform 55"/>
            <p:cNvSpPr/>
            <p:nvPr/>
          </p:nvSpPr>
          <p:spPr bwMode="auto">
            <a:xfrm>
              <a:off x="5464175" y="3879851"/>
              <a:ext cx="66675" cy="6350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Freeform 56"/>
            <p:cNvSpPr/>
            <p:nvPr/>
          </p:nvSpPr>
          <p:spPr bwMode="auto">
            <a:xfrm>
              <a:off x="5972175" y="3184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57"/>
            <p:cNvSpPr/>
            <p:nvPr/>
          </p:nvSpPr>
          <p:spPr bwMode="auto">
            <a:xfrm>
              <a:off x="6254750" y="30892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Freeform 58"/>
            <p:cNvSpPr/>
            <p:nvPr/>
          </p:nvSpPr>
          <p:spPr bwMode="auto">
            <a:xfrm>
              <a:off x="6667500" y="334645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8" name="Freeform 59"/>
            <p:cNvSpPr/>
            <p:nvPr/>
          </p:nvSpPr>
          <p:spPr bwMode="auto">
            <a:xfrm>
              <a:off x="5054600" y="307975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9" name="Freeform 60"/>
            <p:cNvSpPr/>
            <p:nvPr/>
          </p:nvSpPr>
          <p:spPr bwMode="auto">
            <a:xfrm>
              <a:off x="5803900" y="2654301"/>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0" name="Freeform 61"/>
            <p:cNvSpPr/>
            <p:nvPr/>
          </p:nvSpPr>
          <p:spPr bwMode="auto">
            <a:xfrm>
              <a:off x="6645275" y="2870201"/>
              <a:ext cx="66675" cy="6667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1" name="Freeform 62"/>
            <p:cNvSpPr/>
            <p:nvPr/>
          </p:nvSpPr>
          <p:spPr bwMode="auto">
            <a:xfrm>
              <a:off x="7394575" y="2266951"/>
              <a:ext cx="66675" cy="6350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2" name="Freeform 63"/>
            <p:cNvSpPr/>
            <p:nvPr/>
          </p:nvSpPr>
          <p:spPr bwMode="auto">
            <a:xfrm>
              <a:off x="7559675" y="1882776"/>
              <a:ext cx="63500" cy="6667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3" name="Freeform 64"/>
            <p:cNvSpPr/>
            <p:nvPr/>
          </p:nvSpPr>
          <p:spPr bwMode="auto">
            <a:xfrm>
              <a:off x="7645400" y="15398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4" name="Freeform 65"/>
            <p:cNvSpPr/>
            <p:nvPr/>
          </p:nvSpPr>
          <p:spPr bwMode="auto">
            <a:xfrm>
              <a:off x="4708525" y="3597276"/>
              <a:ext cx="82550" cy="82550"/>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5" name="Freeform 66"/>
            <p:cNvSpPr/>
            <p:nvPr/>
          </p:nvSpPr>
          <p:spPr bwMode="auto">
            <a:xfrm>
              <a:off x="5759450" y="65373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6" name="Freeform 67"/>
            <p:cNvSpPr/>
            <p:nvPr/>
          </p:nvSpPr>
          <p:spPr bwMode="auto">
            <a:xfrm>
              <a:off x="6429375" y="604520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7" name="Freeform 68"/>
            <p:cNvSpPr/>
            <p:nvPr/>
          </p:nvSpPr>
          <p:spPr bwMode="auto">
            <a:xfrm>
              <a:off x="7600950" y="5419726"/>
              <a:ext cx="63500" cy="6350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8" name="Freeform 69"/>
            <p:cNvSpPr/>
            <p:nvPr/>
          </p:nvSpPr>
          <p:spPr bwMode="auto">
            <a:xfrm>
              <a:off x="7426325" y="4251326"/>
              <a:ext cx="95250" cy="9525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9" name="Freeform 70"/>
            <p:cNvSpPr/>
            <p:nvPr/>
          </p:nvSpPr>
          <p:spPr bwMode="auto">
            <a:xfrm>
              <a:off x="6362700" y="4521201"/>
              <a:ext cx="66675" cy="6350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0" name="Freeform 71"/>
            <p:cNvSpPr/>
            <p:nvPr/>
          </p:nvSpPr>
          <p:spPr bwMode="auto">
            <a:xfrm>
              <a:off x="6416675" y="2724151"/>
              <a:ext cx="123825" cy="120650"/>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grpFill/>
            <a:ln w="9525">
              <a:solidFill>
                <a:srgbClr val="FF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1" name="Freeform 72"/>
            <p:cNvSpPr/>
            <p:nvPr/>
          </p:nvSpPr>
          <p:spPr bwMode="auto">
            <a:xfrm>
              <a:off x="6210300" y="608012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2" name="Freeform 73"/>
            <p:cNvSpPr/>
            <p:nvPr/>
          </p:nvSpPr>
          <p:spPr bwMode="auto">
            <a:xfrm>
              <a:off x="5130800" y="4695826"/>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grpFill/>
            <a:ln w="9525">
              <a:solidFill>
                <a:schemeClr val="bg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73" name="组合 72"/>
          <p:cNvGrpSpPr/>
          <p:nvPr/>
        </p:nvGrpSpPr>
        <p:grpSpPr>
          <a:xfrm>
            <a:off x="4629699" y="2682800"/>
            <a:ext cx="3758726" cy="1613459"/>
            <a:chOff x="4413674" y="2466775"/>
            <a:chExt cx="3758726" cy="1613459"/>
          </a:xfrm>
        </p:grpSpPr>
        <p:cxnSp>
          <p:nvCxnSpPr>
            <p:cNvPr id="74" name="直接连接符 73"/>
            <p:cNvCxnSpPr>
              <a:stCxn id="57" idx="8"/>
              <a:endCxn id="75" idx="1"/>
            </p:cNvCxnSpPr>
            <p:nvPr/>
          </p:nvCxnSpPr>
          <p:spPr>
            <a:xfrm>
              <a:off x="4413674" y="2601866"/>
              <a:ext cx="1166438" cy="671639"/>
            </a:xfrm>
            <a:prstGeom prst="line">
              <a:avLst/>
            </a:prstGeom>
            <a:ln w="19050">
              <a:solidFill>
                <a:srgbClr val="0070C0"/>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75" name="圆角矩形 74"/>
            <p:cNvSpPr/>
            <p:nvPr/>
          </p:nvSpPr>
          <p:spPr>
            <a:xfrm>
              <a:off x="5580112" y="2466775"/>
              <a:ext cx="2592288" cy="1613459"/>
            </a:xfrm>
            <a:prstGeom prst="roundRect">
              <a:avLst>
                <a:gd name="adj" fmla="val 0"/>
              </a:avLst>
            </a:prstGeom>
            <a:solidFill>
              <a:schemeClr val="bg1">
                <a:lumMod val="50000"/>
                <a:alpha val="30000"/>
              </a:schemeClr>
            </a:solidFill>
            <a:ln w="19050">
              <a:noFill/>
              <a:prstDash val="sysDash"/>
              <a:headEnd type="ova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5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5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5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单击此处添加文本。</a:t>
              </a:r>
            </a:p>
          </p:txBody>
        </p:sp>
      </p:grpSp>
      <p:sp>
        <p:nvSpPr>
          <p:cNvPr id="76" name="矩形 75"/>
          <p:cNvSpPr/>
          <p:nvPr/>
        </p:nvSpPr>
        <p:spPr>
          <a:xfrm>
            <a:off x="6084169" y="2065017"/>
            <a:ext cx="1939467" cy="444515"/>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7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par>
                                <p:cTn id="8" presetID="41" presetClass="entr" presetSubtype="0" fill="hold" grpId="0" nodeType="withEffect" nodePh="1">
                                  <p:stCondLst>
                                    <p:cond delay="0"/>
                                  </p:stCondLst>
                                  <p:endCondLst>
                                    <p:cond evt="begin" delay="0">
                                      <p:tn val="8"/>
                                    </p:cond>
                                  </p:endCondLst>
                                  <p:iterate type="lt">
                                    <p:tmPct val="10000"/>
                                  </p:iterate>
                                  <p:childTnLst>
                                    <p:set>
                                      <p:cBhvr>
                                        <p:cTn id="9" dur="1" fill="hold">
                                          <p:stCondLst>
                                            <p:cond delay="0"/>
                                          </p:stCondLst>
                                        </p:cTn>
                                        <p:tgtEl>
                                          <p:spTgt spid="5"/>
                                        </p:tgtEl>
                                        <p:attrNameLst>
                                          <p:attrName>style.visibility</p:attrName>
                                        </p:attrNameLst>
                                      </p:cBhvr>
                                      <p:to>
                                        <p:strVal val="visible"/>
                                      </p:to>
                                    </p:set>
                                    <p:anim calcmode="lin" valueType="num">
                                      <p:cBhvr>
                                        <p:cTn id="10" dur="3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1" dur="300" fill="hold"/>
                                        <p:tgtEl>
                                          <p:spTgt spid="5"/>
                                        </p:tgtEl>
                                        <p:attrNameLst>
                                          <p:attrName>ppt_y</p:attrName>
                                        </p:attrNameLst>
                                      </p:cBhvr>
                                      <p:tavLst>
                                        <p:tav tm="0">
                                          <p:val>
                                            <p:strVal val="#ppt_y"/>
                                          </p:val>
                                        </p:tav>
                                        <p:tav tm="100000">
                                          <p:val>
                                            <p:strVal val="#ppt_y"/>
                                          </p:val>
                                        </p:tav>
                                      </p:tavLst>
                                    </p:anim>
                                    <p:anim calcmode="lin" valueType="num">
                                      <p:cBhvr>
                                        <p:cTn id="12" dur="3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3" dur="3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 tmFilter="0,0; .5, 1; 1, 1"/>
                                        <p:tgtEl>
                                          <p:spTgt spid="5"/>
                                        </p:tgtEl>
                                      </p:cBhvr>
                                    </p:animEffect>
                                  </p:childTnLst>
                                </p:cTn>
                              </p:par>
                            </p:childTnLst>
                          </p:cTn>
                        </p:par>
                        <p:par>
                          <p:cTn id="15" fill="hold">
                            <p:stCondLst>
                              <p:cond delay="3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800"/>
                            </p:stCondLst>
                            <p:childTnLst>
                              <p:par>
                                <p:cTn id="22" presetID="22" presetClass="entr" presetSubtype="8" fill="hold"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left)">
                                      <p:cBhvr>
                                        <p:cTn id="24" dur="500"/>
                                        <p:tgtEl>
                                          <p:spTgt spid="73"/>
                                        </p:tgtEl>
                                      </p:cBhvr>
                                    </p:animEffect>
                                  </p:childTnLst>
                                </p:cTn>
                              </p:par>
                            </p:childTnLst>
                          </p:cTn>
                        </p:par>
                        <p:par>
                          <p:cTn id="25" fill="hold">
                            <p:stCondLst>
                              <p:cond delay="1300"/>
                            </p:stCondLst>
                            <p:childTnLst>
                              <p:par>
                                <p:cTn id="26" presetID="42" presetClass="entr" presetSubtype="0" fill="hold" grpId="0" nodeType="after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fade">
                                      <p:cBhvr>
                                        <p:cTn id="28" dur="500"/>
                                        <p:tgtEl>
                                          <p:spTgt spid="76"/>
                                        </p:tgtEl>
                                      </p:cBhvr>
                                    </p:animEffect>
                                    <p:anim calcmode="lin" valueType="num">
                                      <p:cBhvr>
                                        <p:cTn id="29" dur="500" fill="hold"/>
                                        <p:tgtEl>
                                          <p:spTgt spid="76"/>
                                        </p:tgtEl>
                                        <p:attrNameLst>
                                          <p:attrName>ppt_x</p:attrName>
                                        </p:attrNameLst>
                                      </p:cBhvr>
                                      <p:tavLst>
                                        <p:tav tm="0">
                                          <p:val>
                                            <p:strVal val="#ppt_x"/>
                                          </p:val>
                                        </p:tav>
                                        <p:tav tm="100000">
                                          <p:val>
                                            <p:strVal val="#ppt_x"/>
                                          </p:val>
                                        </p:tav>
                                      </p:tavLst>
                                    </p:anim>
                                    <p:anim calcmode="lin" valueType="num">
                                      <p:cBhvr>
                                        <p:cTn id="30" dur="5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3658799" y="1208548"/>
            <a:ext cx="1445169" cy="280464"/>
          </a:xfrm>
          <a:prstGeom prst="roundRect">
            <a:avLst>
              <a:gd name="adj" fmla="val 13125"/>
            </a:avLst>
          </a:pr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 name="Text Box 4"/>
          <p:cNvSpPr txBox="1">
            <a:spLocks noChangeArrowheads="1"/>
          </p:cNvSpPr>
          <p:nvPr/>
        </p:nvSpPr>
        <p:spPr bwMode="auto">
          <a:xfrm>
            <a:off x="3658799" y="1198484"/>
            <a:ext cx="144906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base" latinLnBrk="0" hangingPunct="1">
              <a:lnSpc>
                <a:spcPct val="100000"/>
              </a:lnSpc>
              <a:spcBef>
                <a:spcPct val="50000"/>
              </a:spcBef>
              <a:spcAft>
                <a:spcPct val="0"/>
              </a:spcAft>
              <a:buClrTx/>
              <a:buSzTx/>
              <a:buFontTx/>
              <a:buNone/>
              <a:defRPr/>
            </a:pPr>
            <a:r>
              <a:rPr kumimoji="0" lang="zh-CN" altLang="en-US" sz="1260" b="0" i="0" u="none" strike="noStrike" kern="1200" cap="none" spc="0" normalizeH="0" baseline="0" noProof="0" dirty="0">
                <a:ln>
                  <a:noFill/>
                </a:ln>
                <a:solidFill>
                  <a:srgbClr val="FFFFFF"/>
                </a:solidFill>
                <a:effectLst/>
                <a:uLnTx/>
                <a:uFillTx/>
                <a:latin typeface="Arial" panose="020B0604020202020204" pitchFamily="34" charset="0"/>
                <a:ea typeface="华文细黑" panose="02010600040101010101" pitchFamily="2" charset="-122"/>
                <a:cs typeface="+mn-cs"/>
              </a:rPr>
              <a:t>单击添加</a:t>
            </a:r>
            <a:endParaRPr kumimoji="0" lang="en-US" sz="1260" b="0" i="0" u="none" strike="noStrike" kern="1200" cap="none" spc="0" normalizeH="0" baseline="0" noProof="0" dirty="0">
              <a:ln>
                <a:noFill/>
              </a:ln>
              <a:solidFill>
                <a:srgbClr val="FFFFFF"/>
              </a:solidFill>
              <a:effectLst/>
              <a:uLnTx/>
              <a:uFillTx/>
              <a:latin typeface="Arial" panose="020B0604020202020204" pitchFamily="34" charset="0"/>
              <a:ea typeface="华文细黑" panose="02010600040101010101" pitchFamily="2" charset="-122"/>
              <a:cs typeface="+mn-cs"/>
            </a:endParaRPr>
          </a:p>
        </p:txBody>
      </p:sp>
      <p:sp>
        <p:nvSpPr>
          <p:cNvPr id="6" name="AutoShape 5"/>
          <p:cNvSpPr>
            <a:spLocks noChangeArrowheads="1"/>
          </p:cNvSpPr>
          <p:nvPr/>
        </p:nvSpPr>
        <p:spPr bwMode="auto">
          <a:xfrm>
            <a:off x="3584788" y="1560426"/>
            <a:ext cx="1597087" cy="67778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ctr" defTabSz="822960" rtl="0" eaLnBrk="1" fontAlgn="base" latinLnBrk="0" hangingPunct="1">
              <a:lnSpc>
                <a:spcPct val="120000"/>
              </a:lnSpc>
              <a:spcBef>
                <a:spcPct val="0"/>
              </a:spcBef>
              <a:spcAft>
                <a:spcPct val="0"/>
              </a:spcAft>
              <a:buClrTx/>
              <a:buSzTx/>
              <a:buFontTx/>
              <a:buNone/>
              <a:defRPr/>
            </a:pPr>
            <a:r>
              <a:rPr kumimoji="0" lang="zh-CN" altLang="en-US" sz="1080" b="0" i="0" u="none" strike="noStrike" kern="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cs typeface="+mn-cs"/>
              </a:rPr>
              <a:t>单击添加内容文字</a:t>
            </a:r>
          </a:p>
        </p:txBody>
      </p:sp>
      <p:pic>
        <p:nvPicPr>
          <p:cNvPr id="7" name="Picture 6" descr="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5062"/>
          <a:stretch>
            <a:fillRect/>
          </a:stretch>
        </p:blipFill>
        <p:spPr bwMode="auto">
          <a:xfrm>
            <a:off x="5359762" y="1016378"/>
            <a:ext cx="499901" cy="1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4097"/>
          <a:stretch>
            <a:fillRect/>
          </a:stretch>
        </p:blipFill>
        <p:spPr bwMode="auto">
          <a:xfrm>
            <a:off x="2758976" y="2813426"/>
            <a:ext cx="446665" cy="166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5422"/>
          <a:stretch>
            <a:fillRect/>
          </a:stretch>
        </p:blipFill>
        <p:spPr bwMode="auto">
          <a:xfrm>
            <a:off x="7411305" y="2813426"/>
            <a:ext cx="438874" cy="166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9"/>
          <p:cNvSpPr>
            <a:spLocks noChangeArrowheads="1"/>
          </p:cNvSpPr>
          <p:nvPr/>
        </p:nvSpPr>
        <p:spPr bwMode="auto">
          <a:xfrm>
            <a:off x="1211230" y="2656314"/>
            <a:ext cx="1446467" cy="280464"/>
          </a:xfrm>
          <a:prstGeom prst="roundRect">
            <a:avLst>
              <a:gd name="adj" fmla="val 13125"/>
            </a:avLst>
          </a:pr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1" name="Text Box 10"/>
          <p:cNvSpPr txBox="1">
            <a:spLocks noChangeArrowheads="1"/>
          </p:cNvSpPr>
          <p:nvPr/>
        </p:nvSpPr>
        <p:spPr bwMode="auto">
          <a:xfrm>
            <a:off x="1211230" y="2657186"/>
            <a:ext cx="1450364"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base" latinLnBrk="0" hangingPunct="1">
              <a:lnSpc>
                <a:spcPct val="100000"/>
              </a:lnSpc>
              <a:spcBef>
                <a:spcPct val="50000"/>
              </a:spcBef>
              <a:spcAft>
                <a:spcPct val="0"/>
              </a:spcAft>
              <a:buClrTx/>
              <a:buSzTx/>
              <a:buFontTx/>
              <a:buNone/>
              <a:defRPr/>
            </a:pPr>
            <a:r>
              <a:rPr kumimoji="0" lang="zh-CN" altLang="en-US" sz="1260" b="0" i="0" u="none" strike="noStrike" kern="1200" cap="none" spc="0" normalizeH="0" baseline="0" noProof="0" dirty="0">
                <a:ln>
                  <a:noFill/>
                </a:ln>
                <a:solidFill>
                  <a:srgbClr val="FFFFFF"/>
                </a:solidFill>
                <a:effectLst/>
                <a:uLnTx/>
                <a:uFillTx/>
                <a:latin typeface="Arial" panose="020B0604020202020204" pitchFamily="34" charset="0"/>
                <a:ea typeface="华文细黑" panose="02010600040101010101" pitchFamily="2" charset="-122"/>
                <a:cs typeface="+mn-cs"/>
              </a:rPr>
              <a:t>单击添加</a:t>
            </a:r>
            <a:endParaRPr kumimoji="0" lang="en-US" sz="1260" b="0" i="0" u="none" strike="noStrike" kern="1200" cap="none" spc="0" normalizeH="0" baseline="0" noProof="0" dirty="0">
              <a:ln>
                <a:noFill/>
              </a:ln>
              <a:solidFill>
                <a:srgbClr val="FFFFFF"/>
              </a:solidFill>
              <a:effectLst/>
              <a:uLnTx/>
              <a:uFillTx/>
              <a:latin typeface="Arial" panose="020B0604020202020204" pitchFamily="34" charset="0"/>
              <a:ea typeface="华文细黑" panose="02010600040101010101" pitchFamily="2" charset="-122"/>
              <a:cs typeface="+mn-cs"/>
            </a:endParaRPr>
          </a:p>
        </p:txBody>
      </p:sp>
      <p:sp>
        <p:nvSpPr>
          <p:cNvPr id="12" name="AutoShape 11"/>
          <p:cNvSpPr>
            <a:spLocks noChangeArrowheads="1"/>
          </p:cNvSpPr>
          <p:nvPr/>
        </p:nvSpPr>
        <p:spPr bwMode="auto">
          <a:xfrm>
            <a:off x="1137220" y="3008193"/>
            <a:ext cx="1598385" cy="67778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ctr" defTabSz="822960" rtl="0" eaLnBrk="1" fontAlgn="base" latinLnBrk="0" hangingPunct="1">
              <a:lnSpc>
                <a:spcPct val="120000"/>
              </a:lnSpc>
              <a:spcBef>
                <a:spcPct val="0"/>
              </a:spcBef>
              <a:spcAft>
                <a:spcPct val="0"/>
              </a:spcAft>
              <a:buClrTx/>
              <a:buSzTx/>
              <a:buFontTx/>
              <a:buNone/>
              <a:defRPr/>
            </a:pPr>
            <a:r>
              <a:rPr kumimoji="0" lang="zh-CN" altLang="en-US" sz="108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cs typeface="+mn-cs"/>
              </a:rPr>
              <a:t>单击添加内容文字</a:t>
            </a:r>
          </a:p>
        </p:txBody>
      </p:sp>
      <p:sp>
        <p:nvSpPr>
          <p:cNvPr id="13" name="AutoShape 12"/>
          <p:cNvSpPr>
            <a:spLocks noChangeArrowheads="1"/>
          </p:cNvSpPr>
          <p:nvPr/>
        </p:nvSpPr>
        <p:spPr bwMode="auto">
          <a:xfrm>
            <a:off x="5844081" y="2656314"/>
            <a:ext cx="1445170" cy="280464"/>
          </a:xfrm>
          <a:prstGeom prst="roundRect">
            <a:avLst>
              <a:gd name="adj" fmla="val 13125"/>
            </a:avLst>
          </a:pr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 name="Text Box 13"/>
          <p:cNvSpPr txBox="1">
            <a:spLocks noChangeArrowheads="1"/>
          </p:cNvSpPr>
          <p:nvPr/>
        </p:nvSpPr>
        <p:spPr bwMode="auto">
          <a:xfrm>
            <a:off x="5844082" y="2657186"/>
            <a:ext cx="144906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base" latinLnBrk="0" hangingPunct="1">
              <a:lnSpc>
                <a:spcPct val="100000"/>
              </a:lnSpc>
              <a:spcBef>
                <a:spcPct val="50000"/>
              </a:spcBef>
              <a:spcAft>
                <a:spcPct val="0"/>
              </a:spcAft>
              <a:buClrTx/>
              <a:buSzTx/>
              <a:buFontTx/>
              <a:buNone/>
              <a:defRPr/>
            </a:pPr>
            <a:r>
              <a:rPr kumimoji="0" lang="zh-CN" altLang="en-US" sz="1260" b="0" i="0" u="none" strike="noStrike" kern="1200" cap="none" spc="0" normalizeH="0" baseline="0" noProof="0" dirty="0">
                <a:ln>
                  <a:noFill/>
                </a:ln>
                <a:solidFill>
                  <a:srgbClr val="FFFFFF"/>
                </a:solidFill>
                <a:effectLst/>
                <a:uLnTx/>
                <a:uFillTx/>
                <a:latin typeface="Arial" panose="020B0604020202020204" pitchFamily="34" charset="0"/>
                <a:ea typeface="华文细黑" panose="02010600040101010101" pitchFamily="2" charset="-122"/>
                <a:cs typeface="+mn-cs"/>
              </a:rPr>
              <a:t>单击添加</a:t>
            </a:r>
            <a:endParaRPr kumimoji="0" lang="en-US" sz="1260" b="0" i="0" u="none" strike="noStrike" kern="1200" cap="none" spc="0" normalizeH="0" baseline="0" noProof="0" dirty="0">
              <a:ln>
                <a:noFill/>
              </a:ln>
              <a:solidFill>
                <a:srgbClr val="FFFFFF"/>
              </a:solidFill>
              <a:effectLst/>
              <a:uLnTx/>
              <a:uFillTx/>
              <a:latin typeface="Arial" panose="020B0604020202020204" pitchFamily="34" charset="0"/>
              <a:ea typeface="华文细黑" panose="02010600040101010101" pitchFamily="2" charset="-122"/>
              <a:cs typeface="+mn-cs"/>
            </a:endParaRPr>
          </a:p>
        </p:txBody>
      </p:sp>
      <p:sp>
        <p:nvSpPr>
          <p:cNvPr id="15" name="AutoShape 14"/>
          <p:cNvSpPr>
            <a:spLocks noChangeArrowheads="1"/>
          </p:cNvSpPr>
          <p:nvPr/>
        </p:nvSpPr>
        <p:spPr bwMode="auto">
          <a:xfrm>
            <a:off x="5770070" y="3008193"/>
            <a:ext cx="1598385" cy="67778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ctr" defTabSz="822960" rtl="0" eaLnBrk="1" fontAlgn="base" latinLnBrk="0" hangingPunct="1">
              <a:lnSpc>
                <a:spcPct val="120000"/>
              </a:lnSpc>
              <a:spcBef>
                <a:spcPct val="0"/>
              </a:spcBef>
              <a:spcAft>
                <a:spcPct val="0"/>
              </a:spcAft>
              <a:buClrTx/>
              <a:buSzTx/>
              <a:buFontTx/>
              <a:buNone/>
              <a:defRPr/>
            </a:pPr>
            <a:r>
              <a:rPr kumimoji="0" lang="zh-CN" altLang="en-US" sz="108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cs typeface="+mn-cs"/>
              </a:rPr>
              <a:t>单击添加内容文字</a:t>
            </a:r>
          </a:p>
        </p:txBody>
      </p:sp>
      <p:sp>
        <p:nvSpPr>
          <p:cNvPr id="16" name="AutoShape 15"/>
          <p:cNvSpPr>
            <a:spLocks noChangeArrowheads="1"/>
          </p:cNvSpPr>
          <p:nvPr/>
        </p:nvSpPr>
        <p:spPr bwMode="auto">
          <a:xfrm>
            <a:off x="3658799" y="2656314"/>
            <a:ext cx="1445169" cy="280464"/>
          </a:xfrm>
          <a:prstGeom prst="roundRect">
            <a:avLst>
              <a:gd name="adj" fmla="val 13125"/>
            </a:avLst>
          </a:pr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7" name="Text Box 16"/>
          <p:cNvSpPr txBox="1">
            <a:spLocks noChangeArrowheads="1"/>
          </p:cNvSpPr>
          <p:nvPr/>
        </p:nvSpPr>
        <p:spPr bwMode="auto">
          <a:xfrm>
            <a:off x="3658799" y="2657186"/>
            <a:ext cx="1449065"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685800" rtl="0" eaLnBrk="1" fontAlgn="base" latinLnBrk="0" hangingPunct="1">
              <a:lnSpc>
                <a:spcPct val="100000"/>
              </a:lnSpc>
              <a:spcBef>
                <a:spcPct val="50000"/>
              </a:spcBef>
              <a:spcAft>
                <a:spcPct val="0"/>
              </a:spcAft>
              <a:buClrTx/>
              <a:buSzTx/>
              <a:buFontTx/>
              <a:buNone/>
              <a:defRPr/>
            </a:pPr>
            <a:r>
              <a:rPr kumimoji="0" lang="zh-CN" altLang="en-US" sz="1260" b="0" i="0" u="none" strike="noStrike" kern="1200" cap="none" spc="0" normalizeH="0" baseline="0" noProof="0">
                <a:ln>
                  <a:noFill/>
                </a:ln>
                <a:solidFill>
                  <a:srgbClr val="FFFFFF"/>
                </a:solidFill>
                <a:effectLst/>
                <a:uLnTx/>
                <a:uFillTx/>
                <a:latin typeface="Arial" panose="020B0604020202020204" pitchFamily="34" charset="0"/>
                <a:ea typeface="华文细黑" panose="02010600040101010101" pitchFamily="2" charset="-122"/>
                <a:cs typeface="+mn-cs"/>
              </a:rPr>
              <a:t>单击添加</a:t>
            </a:r>
            <a:endParaRPr kumimoji="0" lang="en-US" sz="1260" b="0" i="0" u="none" strike="noStrike" kern="1200" cap="none" spc="0" normalizeH="0" baseline="0" noProof="0">
              <a:ln>
                <a:noFill/>
              </a:ln>
              <a:solidFill>
                <a:srgbClr val="FFFFFF"/>
              </a:solidFill>
              <a:effectLst/>
              <a:uLnTx/>
              <a:uFillTx/>
              <a:latin typeface="Arial" panose="020B0604020202020204" pitchFamily="34" charset="0"/>
              <a:ea typeface="华文细黑" panose="02010600040101010101" pitchFamily="2" charset="-122"/>
              <a:cs typeface="+mn-cs"/>
            </a:endParaRPr>
          </a:p>
        </p:txBody>
      </p:sp>
      <p:sp>
        <p:nvSpPr>
          <p:cNvPr id="18" name="AutoShape 17"/>
          <p:cNvSpPr>
            <a:spLocks noChangeArrowheads="1"/>
          </p:cNvSpPr>
          <p:nvPr/>
        </p:nvSpPr>
        <p:spPr bwMode="auto">
          <a:xfrm>
            <a:off x="3584788" y="3008193"/>
            <a:ext cx="1597087" cy="677788"/>
          </a:xfrm>
          <a:prstGeom prst="roundRect">
            <a:avLst>
              <a:gd name="adj" fmla="val 5657"/>
            </a:avLst>
          </a:prstGeom>
          <a:gradFill rotWithShape="1">
            <a:gsLst>
              <a:gs pos="0">
                <a:srgbClr val="FFFFFF"/>
              </a:gs>
              <a:gs pos="100000">
                <a:srgbClr val="C0C0C0"/>
              </a:gs>
            </a:gsLst>
            <a:lin ang="2700000" scaled="1"/>
          </a:gradFill>
          <a:ln w="9525">
            <a:solidFill>
              <a:srgbClr val="C0C0C0"/>
            </a:solidFill>
            <a:round/>
          </a:ln>
        </p:spPr>
        <p:txBody>
          <a:bodyPr/>
          <a:lstStyle/>
          <a:p>
            <a:pPr marL="0" marR="0" lvl="0" indent="0" algn="ctr" defTabSz="822960" rtl="0" eaLnBrk="1" fontAlgn="base" latinLnBrk="0" hangingPunct="1">
              <a:lnSpc>
                <a:spcPct val="120000"/>
              </a:lnSpc>
              <a:spcBef>
                <a:spcPct val="0"/>
              </a:spcBef>
              <a:spcAft>
                <a:spcPct val="0"/>
              </a:spcAft>
              <a:buClrTx/>
              <a:buSzTx/>
              <a:buFontTx/>
              <a:buNone/>
              <a:defRPr/>
            </a:pPr>
            <a:r>
              <a:rPr kumimoji="0" lang="zh-CN" altLang="en-US" sz="1080" b="0" i="0" u="none" strike="noStrike" kern="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cs typeface="+mn-cs"/>
              </a:rPr>
              <a:t>单击添加内容文字</a:t>
            </a:r>
          </a:p>
        </p:txBody>
      </p:sp>
      <p:cxnSp>
        <p:nvCxnSpPr>
          <p:cNvPr id="19" name="AutoShape 18"/>
          <p:cNvCxnSpPr>
            <a:cxnSpLocks noChangeShapeType="1"/>
            <a:stCxn id="6" idx="2"/>
            <a:endCxn id="17" idx="0"/>
          </p:cNvCxnSpPr>
          <p:nvPr/>
        </p:nvCxnSpPr>
        <p:spPr bwMode="auto">
          <a:xfrm>
            <a:off x="4383330" y="2238215"/>
            <a:ext cx="0" cy="418971"/>
          </a:xfrm>
          <a:prstGeom prst="straightConnector1">
            <a:avLst/>
          </a:prstGeom>
          <a:noFill/>
          <a:ln w="9525">
            <a:solidFill>
              <a:srgbClr val="000000"/>
            </a:solidFill>
            <a:round/>
          </a:ln>
          <a:extLst>
            <a:ext uri="{909E8E84-426E-40DD-AFC4-6F175D3DCCD1}">
              <a14:hiddenFill xmlns:a14="http://schemas.microsoft.com/office/drawing/2010/main">
                <a:noFill/>
              </a14:hiddenFill>
            </a:ext>
          </a:extLst>
        </p:spPr>
      </p:cxnSp>
      <p:cxnSp>
        <p:nvCxnSpPr>
          <p:cNvPr id="20" name="AutoShape 19"/>
          <p:cNvCxnSpPr>
            <a:cxnSpLocks noChangeShapeType="1"/>
            <a:stCxn id="6" idx="2"/>
            <a:endCxn id="11" idx="0"/>
          </p:cNvCxnSpPr>
          <p:nvPr/>
        </p:nvCxnSpPr>
        <p:spPr bwMode="auto">
          <a:xfrm rot="5400000">
            <a:off x="2950387" y="1224241"/>
            <a:ext cx="418971" cy="2446919"/>
          </a:xfrm>
          <a:prstGeom prst="bentConnector3">
            <a:avLst>
              <a:gd name="adj1" fmla="val 50000"/>
            </a:avLst>
          </a:prstGeom>
          <a:noFill/>
          <a:ln w="9525">
            <a:solidFill>
              <a:srgbClr val="000000"/>
            </a:solidFill>
            <a:miter lim="800000"/>
            <a:tailEnd type="triangle" w="med" len="med"/>
          </a:ln>
          <a:extLst>
            <a:ext uri="{909E8E84-426E-40DD-AFC4-6F175D3DCCD1}">
              <a14:hiddenFill xmlns:a14="http://schemas.microsoft.com/office/drawing/2010/main">
                <a:noFill/>
              </a14:hiddenFill>
            </a:ext>
          </a:extLst>
        </p:spPr>
      </p:cxnSp>
      <p:pic>
        <p:nvPicPr>
          <p:cNvPr id="21" name="Picture 21" descr="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0371"/>
          <a:stretch>
            <a:fillRect/>
          </a:stretch>
        </p:blipFill>
        <p:spPr bwMode="auto">
          <a:xfrm>
            <a:off x="5223424" y="2858872"/>
            <a:ext cx="433680" cy="161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AutoShape 19"/>
          <p:cNvCxnSpPr>
            <a:cxnSpLocks noChangeShapeType="1"/>
          </p:cNvCxnSpPr>
          <p:nvPr/>
        </p:nvCxnSpPr>
        <p:spPr bwMode="auto">
          <a:xfrm rot="16200000" flipH="1">
            <a:off x="5400227" y="1225118"/>
            <a:ext cx="418971" cy="2446919"/>
          </a:xfrm>
          <a:prstGeom prst="bentConnector3">
            <a:avLst>
              <a:gd name="adj1" fmla="val 50000"/>
            </a:avLst>
          </a:prstGeom>
          <a:noFill/>
          <a:ln w="9525">
            <a:solidFill>
              <a:srgbClr val="000000"/>
            </a:solidFill>
            <a:miter lim="800000"/>
            <a:tailEnd type="triangle"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500"/>
                                        <p:tgtEl>
                                          <p:spTgt spid="20"/>
                                        </p:tgtEl>
                                      </p:cBhvr>
                                    </p:animEffect>
                                  </p:childTnLst>
                                </p:cTn>
                              </p:par>
                              <p:par>
                                <p:cTn id="25" presetID="22" presetClass="entr" presetSubtype="1"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par>
                                <p:cTn id="28" presetID="22" presetClass="entr" presetSubtype="1"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1500"/>
                            </p:stCondLst>
                            <p:childTnLst>
                              <p:par>
                                <p:cTn id="32" presetID="47"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7"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anim calcmode="lin" valueType="num">
                                      <p:cBhvr>
                                        <p:cTn id="46" dur="500" fill="hold"/>
                                        <p:tgtEl>
                                          <p:spTgt spid="16"/>
                                        </p:tgtEl>
                                        <p:attrNameLst>
                                          <p:attrName>ppt_x</p:attrName>
                                        </p:attrNameLst>
                                      </p:cBhvr>
                                      <p:tavLst>
                                        <p:tav tm="0">
                                          <p:val>
                                            <p:strVal val="#ppt_x"/>
                                          </p:val>
                                        </p:tav>
                                        <p:tav tm="100000">
                                          <p:val>
                                            <p:strVal val="#ppt_x"/>
                                          </p:val>
                                        </p:tav>
                                      </p:tavLst>
                                    </p:anim>
                                    <p:anim calcmode="lin" valueType="num">
                                      <p:cBhvr>
                                        <p:cTn id="47" dur="5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anim calcmode="lin" valueType="num">
                                      <p:cBhvr>
                                        <p:cTn id="51" dur="500" fill="hold"/>
                                        <p:tgtEl>
                                          <p:spTgt spid="18"/>
                                        </p:tgtEl>
                                        <p:attrNameLst>
                                          <p:attrName>ppt_x</p:attrName>
                                        </p:attrNameLst>
                                      </p:cBhvr>
                                      <p:tavLst>
                                        <p:tav tm="0">
                                          <p:val>
                                            <p:strVal val="#ppt_x"/>
                                          </p:val>
                                        </p:tav>
                                        <p:tav tm="100000">
                                          <p:val>
                                            <p:strVal val="#ppt_x"/>
                                          </p:val>
                                        </p:tav>
                                      </p:tavLst>
                                    </p:anim>
                                    <p:anim calcmode="lin" valueType="num">
                                      <p:cBhvr>
                                        <p:cTn id="52" dur="500" fill="hold"/>
                                        <p:tgtEl>
                                          <p:spTgt spid="18"/>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42"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anim calcmode="lin" valueType="num">
                                      <p:cBhvr>
                                        <p:cTn id="57" dur="500" fill="hold"/>
                                        <p:tgtEl>
                                          <p:spTgt spid="15"/>
                                        </p:tgtEl>
                                        <p:attrNameLst>
                                          <p:attrName>ppt_x</p:attrName>
                                        </p:attrNameLst>
                                      </p:cBhvr>
                                      <p:tavLst>
                                        <p:tav tm="0">
                                          <p:val>
                                            <p:strVal val="#ppt_x"/>
                                          </p:val>
                                        </p:tav>
                                        <p:tav tm="100000">
                                          <p:val>
                                            <p:strVal val="#ppt_x"/>
                                          </p:val>
                                        </p:tav>
                                      </p:tavLst>
                                    </p:anim>
                                    <p:anim calcmode="lin" valueType="num">
                                      <p:cBhvr>
                                        <p:cTn id="58" dur="500" fill="hold"/>
                                        <p:tgtEl>
                                          <p:spTgt spid="15"/>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anim calcmode="lin" valueType="num">
                                      <p:cBhvr>
                                        <p:cTn id="62" dur="500" fill="hold"/>
                                        <p:tgtEl>
                                          <p:spTgt spid="13"/>
                                        </p:tgtEl>
                                        <p:attrNameLst>
                                          <p:attrName>ppt_x</p:attrName>
                                        </p:attrNameLst>
                                      </p:cBhvr>
                                      <p:tavLst>
                                        <p:tav tm="0">
                                          <p:val>
                                            <p:strVal val="#ppt_x"/>
                                          </p:val>
                                        </p:tav>
                                        <p:tav tm="100000">
                                          <p:val>
                                            <p:strVal val="#ppt_x"/>
                                          </p:val>
                                        </p:tav>
                                      </p:tavLst>
                                    </p:anim>
                                    <p:anim calcmode="lin" valueType="num">
                                      <p:cBhvr>
                                        <p:cTn id="63" dur="500" fill="hold"/>
                                        <p:tgtEl>
                                          <p:spTgt spid="13"/>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52" presetClass="entr" presetSubtype="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Scale>
                                      <p:cBhvr>
                                        <p:cTn id="67" dur="5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500" decel="50000" fill="hold">
                                          <p:stCondLst>
                                            <p:cond delay="0"/>
                                          </p:stCondLst>
                                        </p:cTn>
                                        <p:tgtEl>
                                          <p:spTgt spid="11"/>
                                        </p:tgtEl>
                                        <p:attrNameLst>
                                          <p:attrName>ppt_x</p:attrName>
                                          <p:attrName>ppt_y</p:attrName>
                                        </p:attrNameLst>
                                      </p:cBhvr>
                                    </p:animMotion>
                                    <p:animEffect transition="in" filter="fade">
                                      <p:cBhvr>
                                        <p:cTn id="69" dur="500"/>
                                        <p:tgtEl>
                                          <p:spTgt spid="11"/>
                                        </p:tgtEl>
                                      </p:cBhvr>
                                    </p:animEffect>
                                  </p:childTnLst>
                                </p:cTn>
                              </p:par>
                              <p:par>
                                <p:cTn id="70" presetID="52" presetClass="entr" presetSubtype="0" fill="hold" grpId="0" nodeType="withEffect">
                                  <p:stCondLst>
                                    <p:cond delay="250"/>
                                  </p:stCondLst>
                                  <p:childTnLst>
                                    <p:set>
                                      <p:cBhvr>
                                        <p:cTn id="71" dur="1" fill="hold">
                                          <p:stCondLst>
                                            <p:cond delay="0"/>
                                          </p:stCondLst>
                                        </p:cTn>
                                        <p:tgtEl>
                                          <p:spTgt spid="17"/>
                                        </p:tgtEl>
                                        <p:attrNameLst>
                                          <p:attrName>style.visibility</p:attrName>
                                        </p:attrNameLst>
                                      </p:cBhvr>
                                      <p:to>
                                        <p:strVal val="visible"/>
                                      </p:to>
                                    </p:set>
                                    <p:animScale>
                                      <p:cBhvr>
                                        <p:cTn id="72"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500" decel="50000" fill="hold">
                                          <p:stCondLst>
                                            <p:cond delay="0"/>
                                          </p:stCondLst>
                                        </p:cTn>
                                        <p:tgtEl>
                                          <p:spTgt spid="17"/>
                                        </p:tgtEl>
                                        <p:attrNameLst>
                                          <p:attrName>ppt_x</p:attrName>
                                          <p:attrName>ppt_y</p:attrName>
                                        </p:attrNameLst>
                                      </p:cBhvr>
                                    </p:animMotion>
                                    <p:animEffect transition="in" filter="fade">
                                      <p:cBhvr>
                                        <p:cTn id="74" dur="500"/>
                                        <p:tgtEl>
                                          <p:spTgt spid="17"/>
                                        </p:tgtEl>
                                      </p:cBhvr>
                                    </p:animEffect>
                                  </p:childTnLst>
                                </p:cTn>
                              </p:par>
                              <p:par>
                                <p:cTn id="75" presetID="52" presetClass="entr" presetSubtype="0" fill="hold" grpId="0" nodeType="withEffect">
                                  <p:stCondLst>
                                    <p:cond delay="500"/>
                                  </p:stCondLst>
                                  <p:childTnLst>
                                    <p:set>
                                      <p:cBhvr>
                                        <p:cTn id="76" dur="1" fill="hold">
                                          <p:stCondLst>
                                            <p:cond delay="0"/>
                                          </p:stCondLst>
                                        </p:cTn>
                                        <p:tgtEl>
                                          <p:spTgt spid="14"/>
                                        </p:tgtEl>
                                        <p:attrNameLst>
                                          <p:attrName>style.visibility</p:attrName>
                                        </p:attrNameLst>
                                      </p:cBhvr>
                                      <p:to>
                                        <p:strVal val="visible"/>
                                      </p:to>
                                    </p:set>
                                    <p:animScale>
                                      <p:cBhvr>
                                        <p:cTn id="77" dur="5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500" decel="50000" fill="hold">
                                          <p:stCondLst>
                                            <p:cond delay="0"/>
                                          </p:stCondLst>
                                        </p:cTn>
                                        <p:tgtEl>
                                          <p:spTgt spid="14"/>
                                        </p:tgtEl>
                                        <p:attrNameLst>
                                          <p:attrName>ppt_x</p:attrName>
                                          <p:attrName>ppt_y</p:attrName>
                                        </p:attrNameLst>
                                      </p:cBhvr>
                                    </p:animMotion>
                                    <p:animEffect transition="in" filter="fade">
                                      <p:cBhvr>
                                        <p:cTn id="79" dur="500"/>
                                        <p:tgtEl>
                                          <p:spTgt spid="14"/>
                                        </p:tgtEl>
                                      </p:cBhvr>
                                    </p:animEffect>
                                  </p:childTnLst>
                                </p:cTn>
                              </p:par>
                            </p:childTnLst>
                          </p:cTn>
                        </p:par>
                        <p:par>
                          <p:cTn id="80" fill="hold">
                            <p:stCondLst>
                              <p:cond delay="3500"/>
                            </p:stCondLst>
                            <p:childTnLst>
                              <p:par>
                                <p:cTn id="81" presetID="49" presetClass="entr" presetSubtype="0" decel="10000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p:cTn id="83" dur="250" fill="hold"/>
                                        <p:tgtEl>
                                          <p:spTgt spid="7"/>
                                        </p:tgtEl>
                                        <p:attrNameLst>
                                          <p:attrName>ppt_w</p:attrName>
                                        </p:attrNameLst>
                                      </p:cBhvr>
                                      <p:tavLst>
                                        <p:tav tm="0">
                                          <p:val>
                                            <p:fltVal val="0"/>
                                          </p:val>
                                        </p:tav>
                                        <p:tav tm="100000">
                                          <p:val>
                                            <p:strVal val="#ppt_w"/>
                                          </p:val>
                                        </p:tav>
                                      </p:tavLst>
                                    </p:anim>
                                    <p:anim calcmode="lin" valueType="num">
                                      <p:cBhvr>
                                        <p:cTn id="84" dur="250" fill="hold"/>
                                        <p:tgtEl>
                                          <p:spTgt spid="7"/>
                                        </p:tgtEl>
                                        <p:attrNameLst>
                                          <p:attrName>ppt_h</p:attrName>
                                        </p:attrNameLst>
                                      </p:cBhvr>
                                      <p:tavLst>
                                        <p:tav tm="0">
                                          <p:val>
                                            <p:fltVal val="0"/>
                                          </p:val>
                                        </p:tav>
                                        <p:tav tm="100000">
                                          <p:val>
                                            <p:strVal val="#ppt_h"/>
                                          </p:val>
                                        </p:tav>
                                      </p:tavLst>
                                    </p:anim>
                                    <p:anim calcmode="lin" valueType="num">
                                      <p:cBhvr>
                                        <p:cTn id="85" dur="250" fill="hold"/>
                                        <p:tgtEl>
                                          <p:spTgt spid="7"/>
                                        </p:tgtEl>
                                        <p:attrNameLst>
                                          <p:attrName>style.rotation</p:attrName>
                                        </p:attrNameLst>
                                      </p:cBhvr>
                                      <p:tavLst>
                                        <p:tav tm="0">
                                          <p:val>
                                            <p:fltVal val="360"/>
                                          </p:val>
                                        </p:tav>
                                        <p:tav tm="100000">
                                          <p:val>
                                            <p:fltVal val="0"/>
                                          </p:val>
                                        </p:tav>
                                      </p:tavLst>
                                    </p:anim>
                                    <p:animEffect transition="in" filter="fade">
                                      <p:cBhvr>
                                        <p:cTn id="86" dur="250"/>
                                        <p:tgtEl>
                                          <p:spTgt spid="7"/>
                                        </p:tgtEl>
                                      </p:cBhvr>
                                    </p:animEffect>
                                  </p:childTnLst>
                                </p:cTn>
                              </p:par>
                              <p:par>
                                <p:cTn id="87" presetID="49" presetClass="entr" presetSubtype="0" decel="100000" fill="hold" nodeType="withEffect">
                                  <p:stCondLst>
                                    <p:cond delay="200"/>
                                  </p:stCondLst>
                                  <p:childTnLst>
                                    <p:set>
                                      <p:cBhvr>
                                        <p:cTn id="88" dur="1" fill="hold">
                                          <p:stCondLst>
                                            <p:cond delay="0"/>
                                          </p:stCondLst>
                                        </p:cTn>
                                        <p:tgtEl>
                                          <p:spTgt spid="8"/>
                                        </p:tgtEl>
                                        <p:attrNameLst>
                                          <p:attrName>style.visibility</p:attrName>
                                        </p:attrNameLst>
                                      </p:cBhvr>
                                      <p:to>
                                        <p:strVal val="visible"/>
                                      </p:to>
                                    </p:set>
                                    <p:anim calcmode="lin" valueType="num">
                                      <p:cBhvr>
                                        <p:cTn id="89" dur="250" fill="hold"/>
                                        <p:tgtEl>
                                          <p:spTgt spid="8"/>
                                        </p:tgtEl>
                                        <p:attrNameLst>
                                          <p:attrName>ppt_w</p:attrName>
                                        </p:attrNameLst>
                                      </p:cBhvr>
                                      <p:tavLst>
                                        <p:tav tm="0">
                                          <p:val>
                                            <p:fltVal val="0"/>
                                          </p:val>
                                        </p:tav>
                                        <p:tav tm="100000">
                                          <p:val>
                                            <p:strVal val="#ppt_w"/>
                                          </p:val>
                                        </p:tav>
                                      </p:tavLst>
                                    </p:anim>
                                    <p:anim calcmode="lin" valueType="num">
                                      <p:cBhvr>
                                        <p:cTn id="90" dur="250" fill="hold"/>
                                        <p:tgtEl>
                                          <p:spTgt spid="8"/>
                                        </p:tgtEl>
                                        <p:attrNameLst>
                                          <p:attrName>ppt_h</p:attrName>
                                        </p:attrNameLst>
                                      </p:cBhvr>
                                      <p:tavLst>
                                        <p:tav tm="0">
                                          <p:val>
                                            <p:fltVal val="0"/>
                                          </p:val>
                                        </p:tav>
                                        <p:tav tm="100000">
                                          <p:val>
                                            <p:strVal val="#ppt_h"/>
                                          </p:val>
                                        </p:tav>
                                      </p:tavLst>
                                    </p:anim>
                                    <p:anim calcmode="lin" valueType="num">
                                      <p:cBhvr>
                                        <p:cTn id="91" dur="250" fill="hold"/>
                                        <p:tgtEl>
                                          <p:spTgt spid="8"/>
                                        </p:tgtEl>
                                        <p:attrNameLst>
                                          <p:attrName>style.rotation</p:attrName>
                                        </p:attrNameLst>
                                      </p:cBhvr>
                                      <p:tavLst>
                                        <p:tav tm="0">
                                          <p:val>
                                            <p:fltVal val="360"/>
                                          </p:val>
                                        </p:tav>
                                        <p:tav tm="100000">
                                          <p:val>
                                            <p:fltVal val="0"/>
                                          </p:val>
                                        </p:tav>
                                      </p:tavLst>
                                    </p:anim>
                                    <p:animEffect transition="in" filter="fade">
                                      <p:cBhvr>
                                        <p:cTn id="92" dur="250"/>
                                        <p:tgtEl>
                                          <p:spTgt spid="8"/>
                                        </p:tgtEl>
                                      </p:cBhvr>
                                    </p:animEffect>
                                  </p:childTnLst>
                                </p:cTn>
                              </p:par>
                              <p:par>
                                <p:cTn id="93" presetID="49" presetClass="entr" presetSubtype="0" decel="100000" fill="hold" nodeType="withEffect">
                                  <p:stCondLst>
                                    <p:cond delay="400"/>
                                  </p:stCondLst>
                                  <p:childTnLst>
                                    <p:set>
                                      <p:cBhvr>
                                        <p:cTn id="94" dur="1" fill="hold">
                                          <p:stCondLst>
                                            <p:cond delay="0"/>
                                          </p:stCondLst>
                                        </p:cTn>
                                        <p:tgtEl>
                                          <p:spTgt spid="21"/>
                                        </p:tgtEl>
                                        <p:attrNameLst>
                                          <p:attrName>style.visibility</p:attrName>
                                        </p:attrNameLst>
                                      </p:cBhvr>
                                      <p:to>
                                        <p:strVal val="visible"/>
                                      </p:to>
                                    </p:set>
                                    <p:anim calcmode="lin" valueType="num">
                                      <p:cBhvr>
                                        <p:cTn id="95" dur="250" fill="hold"/>
                                        <p:tgtEl>
                                          <p:spTgt spid="21"/>
                                        </p:tgtEl>
                                        <p:attrNameLst>
                                          <p:attrName>ppt_w</p:attrName>
                                        </p:attrNameLst>
                                      </p:cBhvr>
                                      <p:tavLst>
                                        <p:tav tm="0">
                                          <p:val>
                                            <p:fltVal val="0"/>
                                          </p:val>
                                        </p:tav>
                                        <p:tav tm="100000">
                                          <p:val>
                                            <p:strVal val="#ppt_w"/>
                                          </p:val>
                                        </p:tav>
                                      </p:tavLst>
                                    </p:anim>
                                    <p:anim calcmode="lin" valueType="num">
                                      <p:cBhvr>
                                        <p:cTn id="96" dur="250" fill="hold"/>
                                        <p:tgtEl>
                                          <p:spTgt spid="21"/>
                                        </p:tgtEl>
                                        <p:attrNameLst>
                                          <p:attrName>ppt_h</p:attrName>
                                        </p:attrNameLst>
                                      </p:cBhvr>
                                      <p:tavLst>
                                        <p:tav tm="0">
                                          <p:val>
                                            <p:fltVal val="0"/>
                                          </p:val>
                                        </p:tav>
                                        <p:tav tm="100000">
                                          <p:val>
                                            <p:strVal val="#ppt_h"/>
                                          </p:val>
                                        </p:tav>
                                      </p:tavLst>
                                    </p:anim>
                                    <p:anim calcmode="lin" valueType="num">
                                      <p:cBhvr>
                                        <p:cTn id="97" dur="250" fill="hold"/>
                                        <p:tgtEl>
                                          <p:spTgt spid="21"/>
                                        </p:tgtEl>
                                        <p:attrNameLst>
                                          <p:attrName>style.rotation</p:attrName>
                                        </p:attrNameLst>
                                      </p:cBhvr>
                                      <p:tavLst>
                                        <p:tav tm="0">
                                          <p:val>
                                            <p:fltVal val="360"/>
                                          </p:val>
                                        </p:tav>
                                        <p:tav tm="100000">
                                          <p:val>
                                            <p:fltVal val="0"/>
                                          </p:val>
                                        </p:tav>
                                      </p:tavLst>
                                    </p:anim>
                                    <p:animEffect transition="in" filter="fade">
                                      <p:cBhvr>
                                        <p:cTn id="98" dur="250"/>
                                        <p:tgtEl>
                                          <p:spTgt spid="21"/>
                                        </p:tgtEl>
                                      </p:cBhvr>
                                    </p:animEffect>
                                  </p:childTnLst>
                                </p:cTn>
                              </p:par>
                              <p:par>
                                <p:cTn id="99" presetID="49" presetClass="entr" presetSubtype="0" decel="100000" fill="hold" nodeType="withEffect">
                                  <p:stCondLst>
                                    <p:cond delay="600"/>
                                  </p:stCondLst>
                                  <p:childTnLst>
                                    <p:set>
                                      <p:cBhvr>
                                        <p:cTn id="100" dur="1" fill="hold">
                                          <p:stCondLst>
                                            <p:cond delay="0"/>
                                          </p:stCondLst>
                                        </p:cTn>
                                        <p:tgtEl>
                                          <p:spTgt spid="9"/>
                                        </p:tgtEl>
                                        <p:attrNameLst>
                                          <p:attrName>style.visibility</p:attrName>
                                        </p:attrNameLst>
                                      </p:cBhvr>
                                      <p:to>
                                        <p:strVal val="visible"/>
                                      </p:to>
                                    </p:set>
                                    <p:anim calcmode="lin" valueType="num">
                                      <p:cBhvr>
                                        <p:cTn id="101" dur="250" fill="hold"/>
                                        <p:tgtEl>
                                          <p:spTgt spid="9"/>
                                        </p:tgtEl>
                                        <p:attrNameLst>
                                          <p:attrName>ppt_w</p:attrName>
                                        </p:attrNameLst>
                                      </p:cBhvr>
                                      <p:tavLst>
                                        <p:tav tm="0">
                                          <p:val>
                                            <p:fltVal val="0"/>
                                          </p:val>
                                        </p:tav>
                                        <p:tav tm="100000">
                                          <p:val>
                                            <p:strVal val="#ppt_w"/>
                                          </p:val>
                                        </p:tav>
                                      </p:tavLst>
                                    </p:anim>
                                    <p:anim calcmode="lin" valueType="num">
                                      <p:cBhvr>
                                        <p:cTn id="102" dur="250" fill="hold"/>
                                        <p:tgtEl>
                                          <p:spTgt spid="9"/>
                                        </p:tgtEl>
                                        <p:attrNameLst>
                                          <p:attrName>ppt_h</p:attrName>
                                        </p:attrNameLst>
                                      </p:cBhvr>
                                      <p:tavLst>
                                        <p:tav tm="0">
                                          <p:val>
                                            <p:fltVal val="0"/>
                                          </p:val>
                                        </p:tav>
                                        <p:tav tm="100000">
                                          <p:val>
                                            <p:strVal val="#ppt_h"/>
                                          </p:val>
                                        </p:tav>
                                      </p:tavLst>
                                    </p:anim>
                                    <p:anim calcmode="lin" valueType="num">
                                      <p:cBhvr>
                                        <p:cTn id="103" dur="250" fill="hold"/>
                                        <p:tgtEl>
                                          <p:spTgt spid="9"/>
                                        </p:tgtEl>
                                        <p:attrNameLst>
                                          <p:attrName>style.rotation</p:attrName>
                                        </p:attrNameLst>
                                      </p:cBhvr>
                                      <p:tavLst>
                                        <p:tav tm="0">
                                          <p:val>
                                            <p:fltVal val="360"/>
                                          </p:val>
                                        </p:tav>
                                        <p:tav tm="100000">
                                          <p:val>
                                            <p:fltVal val="0"/>
                                          </p:val>
                                        </p:tav>
                                      </p:tavLst>
                                    </p:anim>
                                    <p:animEffect transition="in" filter="fade">
                                      <p:cBhvr>
                                        <p:cTn id="10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10" grpId="0" animBg="1"/>
      <p:bldP spid="11" grpId="0"/>
      <p:bldP spid="12" grpId="0" animBg="1"/>
      <p:bldP spid="13" grpId="0" animBg="1"/>
      <p:bldP spid="14" grpId="0"/>
      <p:bldP spid="15" grpId="0" animBg="1"/>
      <p:bldP spid="16" grpId="0" animBg="1"/>
      <p:bldP spid="17" grpId="0"/>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48600"/>
          <a:stretch>
            <a:fillRect/>
          </a:stretch>
        </p:blipFill>
        <p:spPr>
          <a:xfrm>
            <a:off x="0" y="0"/>
            <a:ext cx="9144000" cy="2643758"/>
          </a:xfrm>
          <a:prstGeom prst="rect">
            <a:avLst/>
          </a:prstGeom>
        </p:spPr>
      </p:pic>
      <p:grpSp>
        <p:nvGrpSpPr>
          <p:cNvPr id="5" name="组合 4"/>
          <p:cNvGrpSpPr/>
          <p:nvPr/>
        </p:nvGrpSpPr>
        <p:grpSpPr>
          <a:xfrm>
            <a:off x="849086" y="1774372"/>
            <a:ext cx="2264229" cy="849086"/>
            <a:chOff x="1132114" y="2365829"/>
            <a:chExt cx="3018972" cy="1132114"/>
          </a:xfrm>
        </p:grpSpPr>
        <p:sp>
          <p:nvSpPr>
            <p:cNvPr id="2" name="圆角矩形 1"/>
            <p:cNvSpPr/>
            <p:nvPr/>
          </p:nvSpPr>
          <p:spPr>
            <a:xfrm>
              <a:off x="1132114" y="2365829"/>
              <a:ext cx="3018972" cy="1132114"/>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文本框 2"/>
            <p:cNvSpPr txBox="1"/>
            <p:nvPr/>
          </p:nvSpPr>
          <p:spPr>
            <a:xfrm>
              <a:off x="1715027" y="2468764"/>
              <a:ext cx="2148115" cy="95410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目 录</a:t>
              </a:r>
            </a:p>
          </p:txBody>
        </p:sp>
      </p:grpSp>
      <p:sp>
        <p:nvSpPr>
          <p:cNvPr id="55" name="TextBox 11"/>
          <p:cNvSpPr txBox="1">
            <a:spLocks noChangeArrowheads="1"/>
          </p:cNvSpPr>
          <p:nvPr/>
        </p:nvSpPr>
        <p:spPr bwMode="auto">
          <a:xfrm>
            <a:off x="1175657" y="3147785"/>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rPr>
              <a:t>1</a:t>
            </a:r>
            <a:endParaRPr kumimoji="0" lang="zh-CN" altLang="en-US" sz="3600" b="1" i="0" u="none" strike="noStrike" kern="1200" cap="none" spc="0" normalizeH="0" baseline="0" noProof="0" dirty="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6" name="矩形 55"/>
          <p:cNvSpPr/>
          <p:nvPr/>
        </p:nvSpPr>
        <p:spPr>
          <a:xfrm>
            <a:off x="1597140" y="3311555"/>
            <a:ext cx="2636044" cy="3196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rPr>
              <a:t>请在此处输入您的文本</a:t>
            </a:r>
          </a:p>
        </p:txBody>
      </p:sp>
      <p:sp>
        <p:nvSpPr>
          <p:cNvPr id="60" name="TextBox 19"/>
          <p:cNvSpPr txBox="1">
            <a:spLocks noChangeArrowheads="1"/>
          </p:cNvSpPr>
          <p:nvPr/>
        </p:nvSpPr>
        <p:spPr bwMode="auto">
          <a:xfrm>
            <a:off x="1175657" y="3763041"/>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rPr>
              <a:t>2</a:t>
            </a:r>
            <a:endParaRPr kumimoji="0" lang="zh-CN" altLang="en-US" sz="3600" b="1" i="0" u="none" strike="noStrike" kern="1200" cap="none" spc="0" normalizeH="0" baseline="0" noProof="0" dirty="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1" name="矩形 60"/>
          <p:cNvSpPr/>
          <p:nvPr/>
        </p:nvSpPr>
        <p:spPr>
          <a:xfrm>
            <a:off x="1597140" y="3925917"/>
            <a:ext cx="2636044" cy="3196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rPr>
              <a:t>请在此处输入您的文本</a:t>
            </a:r>
          </a:p>
        </p:txBody>
      </p:sp>
      <p:sp>
        <p:nvSpPr>
          <p:cNvPr id="62" name="TextBox 27"/>
          <p:cNvSpPr txBox="1">
            <a:spLocks noChangeArrowheads="1"/>
          </p:cNvSpPr>
          <p:nvPr/>
        </p:nvSpPr>
        <p:spPr bwMode="auto">
          <a:xfrm>
            <a:off x="4395898" y="3148231"/>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rPr>
              <a:t>3</a:t>
            </a:r>
            <a:endParaRPr kumimoji="0" lang="zh-CN" altLang="en-US" sz="3600" b="1" i="0" u="none" strike="noStrike" kern="1200" cap="none" spc="0" normalizeH="0" baseline="0" noProof="0" dirty="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3" name="矩形 62"/>
          <p:cNvSpPr/>
          <p:nvPr/>
        </p:nvSpPr>
        <p:spPr>
          <a:xfrm>
            <a:off x="4817381" y="3311555"/>
            <a:ext cx="2636044" cy="3196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rPr>
              <a:t>请在此处输入您的文本</a:t>
            </a:r>
          </a:p>
        </p:txBody>
      </p:sp>
      <p:sp>
        <p:nvSpPr>
          <p:cNvPr id="64" name="TextBox 34"/>
          <p:cNvSpPr txBox="1">
            <a:spLocks noChangeArrowheads="1"/>
          </p:cNvSpPr>
          <p:nvPr/>
        </p:nvSpPr>
        <p:spPr bwMode="auto">
          <a:xfrm>
            <a:off x="4395898" y="3763040"/>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en-US" altLang="zh-CN" sz="3600" b="1" i="0" u="none" strike="noStrike" kern="1200" cap="none" spc="0" normalizeH="0" baseline="0" noProof="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rPr>
              <a:t>4</a:t>
            </a:r>
            <a:endParaRPr kumimoji="0" lang="zh-CN" altLang="en-US" sz="3600" b="1" i="0" u="none" strike="noStrike" kern="1200" cap="none" spc="0" normalizeH="0" baseline="0" noProof="0">
              <a:ln>
                <a:noFill/>
              </a:ln>
              <a:solidFill>
                <a:srgbClr val="00B0F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5" name="矩形 64"/>
          <p:cNvSpPr/>
          <p:nvPr/>
        </p:nvSpPr>
        <p:spPr>
          <a:xfrm>
            <a:off x="4817381" y="3926810"/>
            <a:ext cx="2636044" cy="3196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FFFFFF"/>
                </a:solidFill>
                <a:effectLst/>
                <a:uLnTx/>
                <a:uFillTx/>
                <a:latin typeface="微软雅黑" panose="020B0503020204020204" pitchFamily="34" charset="-122"/>
                <a:ea typeface="等线" panose="02010600030101010101" pitchFamily="2" charset="-122"/>
                <a:cs typeface="+mn-cs"/>
              </a:rPr>
              <a:t>请在此处输入您的文本</a:t>
            </a: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3302" y="699542"/>
            <a:ext cx="3168351" cy="14370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500" fill="hold"/>
                                        <p:tgtEl>
                                          <p:spTgt spid="55"/>
                                        </p:tgtEl>
                                        <p:attrNameLst>
                                          <p:attrName>ppt_w</p:attrName>
                                        </p:attrNameLst>
                                      </p:cBhvr>
                                      <p:tavLst>
                                        <p:tav tm="0">
                                          <p:val>
                                            <p:fltVal val="0"/>
                                          </p:val>
                                        </p:tav>
                                        <p:tav tm="100000">
                                          <p:val>
                                            <p:strVal val="#ppt_w"/>
                                          </p:val>
                                        </p:tav>
                                      </p:tavLst>
                                    </p:anim>
                                    <p:anim calcmode="lin" valueType="num">
                                      <p:cBhvr>
                                        <p:cTn id="14" dur="500" fill="hold"/>
                                        <p:tgtEl>
                                          <p:spTgt spid="55"/>
                                        </p:tgtEl>
                                        <p:attrNameLst>
                                          <p:attrName>ppt_h</p:attrName>
                                        </p:attrNameLst>
                                      </p:cBhvr>
                                      <p:tavLst>
                                        <p:tav tm="0">
                                          <p:val>
                                            <p:fltVal val="0"/>
                                          </p:val>
                                        </p:tav>
                                        <p:tav tm="100000">
                                          <p:val>
                                            <p:strVal val="#ppt_h"/>
                                          </p:val>
                                        </p:tav>
                                      </p:tavLst>
                                    </p:anim>
                                    <p:animEffect transition="in" filter="fade">
                                      <p:cBhvr>
                                        <p:cTn id="15" dur="500"/>
                                        <p:tgtEl>
                                          <p:spTgt spid="5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500" fill="hold"/>
                                        <p:tgtEl>
                                          <p:spTgt spid="60"/>
                                        </p:tgtEl>
                                        <p:attrNameLst>
                                          <p:attrName>ppt_w</p:attrName>
                                        </p:attrNameLst>
                                      </p:cBhvr>
                                      <p:tavLst>
                                        <p:tav tm="0">
                                          <p:val>
                                            <p:fltVal val="0"/>
                                          </p:val>
                                        </p:tav>
                                        <p:tav tm="100000">
                                          <p:val>
                                            <p:strVal val="#ppt_w"/>
                                          </p:val>
                                        </p:tav>
                                      </p:tavLst>
                                    </p:anim>
                                    <p:anim calcmode="lin" valueType="num">
                                      <p:cBhvr>
                                        <p:cTn id="24" dur="500" fill="hold"/>
                                        <p:tgtEl>
                                          <p:spTgt spid="60"/>
                                        </p:tgtEl>
                                        <p:attrNameLst>
                                          <p:attrName>ppt_h</p:attrName>
                                        </p:attrNameLst>
                                      </p:cBhvr>
                                      <p:tavLst>
                                        <p:tav tm="0">
                                          <p:val>
                                            <p:fltVal val="0"/>
                                          </p:val>
                                        </p:tav>
                                        <p:tav tm="100000">
                                          <p:val>
                                            <p:strVal val="#ppt_h"/>
                                          </p:val>
                                        </p:tav>
                                      </p:tavLst>
                                    </p:anim>
                                    <p:animEffect transition="in" filter="fade">
                                      <p:cBhvr>
                                        <p:cTn id="25" dur="500"/>
                                        <p:tgtEl>
                                          <p:spTgt spid="60"/>
                                        </p:tgtEl>
                                      </p:cBhvr>
                                    </p:animEffect>
                                  </p:childTnLst>
                                </p:cTn>
                              </p:par>
                            </p:childTnLst>
                          </p:cTn>
                        </p:par>
                        <p:par>
                          <p:cTn id="26" fill="hold">
                            <p:stCondLst>
                              <p:cond delay="2500"/>
                            </p:stCondLst>
                            <p:childTnLst>
                              <p:par>
                                <p:cTn id="27" presetID="16" presetClass="entr" presetSubtype="21"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barn(inVertical)">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p:cTn id="33" dur="500" fill="hold"/>
                                        <p:tgtEl>
                                          <p:spTgt spid="62"/>
                                        </p:tgtEl>
                                        <p:attrNameLst>
                                          <p:attrName>ppt_w</p:attrName>
                                        </p:attrNameLst>
                                      </p:cBhvr>
                                      <p:tavLst>
                                        <p:tav tm="0">
                                          <p:val>
                                            <p:fltVal val="0"/>
                                          </p:val>
                                        </p:tav>
                                        <p:tav tm="100000">
                                          <p:val>
                                            <p:strVal val="#ppt_w"/>
                                          </p:val>
                                        </p:tav>
                                      </p:tavLst>
                                    </p:anim>
                                    <p:anim calcmode="lin" valueType="num">
                                      <p:cBhvr>
                                        <p:cTn id="34" dur="500" fill="hold"/>
                                        <p:tgtEl>
                                          <p:spTgt spid="62"/>
                                        </p:tgtEl>
                                        <p:attrNameLst>
                                          <p:attrName>ppt_h</p:attrName>
                                        </p:attrNameLst>
                                      </p:cBhvr>
                                      <p:tavLst>
                                        <p:tav tm="0">
                                          <p:val>
                                            <p:fltVal val="0"/>
                                          </p:val>
                                        </p:tav>
                                        <p:tav tm="100000">
                                          <p:val>
                                            <p:strVal val="#ppt_h"/>
                                          </p:val>
                                        </p:tav>
                                      </p:tavLst>
                                    </p:anim>
                                    <p:animEffect transition="in" filter="fade">
                                      <p:cBhvr>
                                        <p:cTn id="35" dur="500"/>
                                        <p:tgtEl>
                                          <p:spTgt spid="62"/>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barn(inVertical)">
                                      <p:cBhvr>
                                        <p:cTn id="39" dur="500"/>
                                        <p:tgtEl>
                                          <p:spTgt spid="6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p:cTn id="43" dur="500" fill="hold"/>
                                        <p:tgtEl>
                                          <p:spTgt spid="64"/>
                                        </p:tgtEl>
                                        <p:attrNameLst>
                                          <p:attrName>ppt_w</p:attrName>
                                        </p:attrNameLst>
                                      </p:cBhvr>
                                      <p:tavLst>
                                        <p:tav tm="0">
                                          <p:val>
                                            <p:fltVal val="0"/>
                                          </p:val>
                                        </p:tav>
                                        <p:tav tm="100000">
                                          <p:val>
                                            <p:strVal val="#ppt_w"/>
                                          </p:val>
                                        </p:tav>
                                      </p:tavLst>
                                    </p:anim>
                                    <p:anim calcmode="lin" valueType="num">
                                      <p:cBhvr>
                                        <p:cTn id="44" dur="500" fill="hold"/>
                                        <p:tgtEl>
                                          <p:spTgt spid="64"/>
                                        </p:tgtEl>
                                        <p:attrNameLst>
                                          <p:attrName>ppt_h</p:attrName>
                                        </p:attrNameLst>
                                      </p:cBhvr>
                                      <p:tavLst>
                                        <p:tav tm="0">
                                          <p:val>
                                            <p:fltVal val="0"/>
                                          </p:val>
                                        </p:tav>
                                        <p:tav tm="100000">
                                          <p:val>
                                            <p:strVal val="#ppt_h"/>
                                          </p:val>
                                        </p:tav>
                                      </p:tavLst>
                                    </p:anim>
                                    <p:animEffect transition="in" filter="fade">
                                      <p:cBhvr>
                                        <p:cTn id="45" dur="500"/>
                                        <p:tgtEl>
                                          <p:spTgt spid="64"/>
                                        </p:tgtEl>
                                      </p:cBhvr>
                                    </p:animEffect>
                                  </p:childTnLst>
                                </p:cTn>
                              </p:par>
                            </p:childTnLst>
                          </p:cTn>
                        </p:par>
                        <p:par>
                          <p:cTn id="46" fill="hold">
                            <p:stCondLst>
                              <p:cond delay="4500"/>
                            </p:stCondLst>
                            <p:childTnLst>
                              <p:par>
                                <p:cTn id="47" presetID="16" presetClass="entr" presetSubtype="21" fill="hold" grpId="0" nodeType="after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barn(inVertical)">
                                      <p:cBhvr>
                                        <p:cTn id="4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60" grpId="0"/>
      <p:bldP spid="61" grpId="0" animBg="1"/>
      <p:bldP spid="62" grpId="0"/>
      <p:bldP spid="63" grpId="0" animBg="1"/>
      <p:bldP spid="64" grpId="0"/>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66317" y="2694646"/>
            <a:ext cx="1971052" cy="535531"/>
          </a:xfrm>
          <a:prstGeom prst="rect">
            <a:avLst/>
          </a:prstGeom>
          <a:noFill/>
        </p:spPr>
        <p:txBody>
          <a:bodyPr wrap="none">
            <a:spAutoFit/>
          </a:bodyPr>
          <a:lstStyle/>
          <a:p>
            <a:pPr marL="308610" marR="0" lvl="0" indent="-308610" algn="l" defTabSz="6858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44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点击此处输入文字</a:t>
            </a:r>
            <a:endParaRPr kumimoji="0" lang="en-US" altLang="zh-CN" sz="144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308610" marR="0" lvl="0" indent="-308610" algn="l" defTabSz="6858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44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点击此处输入文字</a:t>
            </a:r>
            <a:endParaRPr kumimoji="0" lang="en-US" altLang="zh-CN" sz="144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TextBox 4"/>
          <p:cNvSpPr txBox="1"/>
          <p:nvPr/>
        </p:nvSpPr>
        <p:spPr>
          <a:xfrm>
            <a:off x="2781823" y="3373302"/>
            <a:ext cx="1740220" cy="466281"/>
          </a:xfrm>
          <a:prstGeom prst="rect">
            <a:avLst/>
          </a:prstGeom>
          <a:noFill/>
        </p:spPr>
        <p:txBody>
          <a:bodyPr wrap="none">
            <a:spAutoFit/>
          </a:bodyPr>
          <a:lstStyle/>
          <a:p>
            <a:pPr marL="308610" marR="0" lvl="0" indent="-308610" algn="l" defTabSz="6858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215"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点击此处输入文字</a:t>
            </a:r>
            <a:endParaRPr kumimoji="0" lang="en-US" altLang="zh-CN" sz="1215"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marL="308610" marR="0" lvl="0" indent="-308610" algn="l" defTabSz="6858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215"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点击此处输入文字</a:t>
            </a:r>
            <a:endParaRPr kumimoji="0" lang="en-US" altLang="zh-CN" sz="1215"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6075091" y="1830252"/>
            <a:ext cx="1791516" cy="480131"/>
          </a:xfrm>
          <a:prstGeom prst="rect">
            <a:avLst/>
          </a:prstGeom>
          <a:noFill/>
        </p:spPr>
        <p:txBody>
          <a:bodyPr wrap="none">
            <a:spAutoFit/>
          </a:bodyPr>
          <a:lstStyle/>
          <a:p>
            <a:pPr marL="308610" marR="0" lvl="0" indent="-308610" algn="l" defTabSz="6858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26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点击此处输入文字</a:t>
            </a:r>
            <a:endParaRPr kumimoji="0" lang="en-US" altLang="zh-CN" sz="126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308610" marR="0" lvl="0" indent="-308610" algn="l" defTabSz="6858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26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点击此处输入文字</a:t>
            </a:r>
            <a:endParaRPr kumimoji="0" lang="en-US" altLang="zh-CN" sz="126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nvGrpSpPr>
          <p:cNvPr id="7" name="组合 6"/>
          <p:cNvGrpSpPr/>
          <p:nvPr/>
        </p:nvGrpSpPr>
        <p:grpSpPr>
          <a:xfrm>
            <a:off x="1331641" y="1535930"/>
            <a:ext cx="1750219" cy="2413153"/>
            <a:chOff x="681032" y="1902140"/>
            <a:chExt cx="1944688" cy="2681281"/>
          </a:xfrm>
        </p:grpSpPr>
        <p:sp>
          <p:nvSpPr>
            <p:cNvPr id="8"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2700000" scaled="1"/>
            </a:gradFill>
            <a:ln>
              <a:noFill/>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215" b="0" i="0" u="none" strike="noStrike" kern="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
          <p:nvSpPr>
            <p:cNvPr id="9"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0" name="矩形​​ 16"/>
            <p:cNvSpPr>
              <a:spLocks noChangeArrowheads="1"/>
            </p:cNvSpPr>
            <p:nvPr/>
          </p:nvSpPr>
          <p:spPr bwMode="auto">
            <a:xfrm>
              <a:off x="1076966" y="2412848"/>
              <a:ext cx="1129583" cy="84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216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216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216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grpSp>
      <p:grpSp>
        <p:nvGrpSpPr>
          <p:cNvPr id="12" name="组合 11"/>
          <p:cNvGrpSpPr/>
          <p:nvPr/>
        </p:nvGrpSpPr>
        <p:grpSpPr>
          <a:xfrm>
            <a:off x="3550489" y="1200173"/>
            <a:ext cx="1295876" cy="1751634"/>
            <a:chOff x="3146420" y="1529078"/>
            <a:chExt cx="1439862" cy="1946260"/>
          </a:xfrm>
        </p:grpSpPr>
        <p:sp>
          <p:nvSpPr>
            <p:cNvPr id="13"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2700000" scaled="1"/>
            </a:gradFill>
            <a:ln>
              <a:noFill/>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215"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
          <p:nvSpPr>
            <p:cNvPr id="14"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5" name="矩形​​ 17"/>
            <p:cNvSpPr>
              <a:spLocks noChangeArrowheads="1"/>
            </p:cNvSpPr>
            <p:nvPr/>
          </p:nvSpPr>
          <p:spPr bwMode="auto">
            <a:xfrm>
              <a:off x="3350054" y="1855757"/>
              <a:ext cx="974625" cy="71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grpSp>
      <p:grpSp>
        <p:nvGrpSpPr>
          <p:cNvPr id="17" name="组合 16"/>
          <p:cNvGrpSpPr/>
          <p:nvPr/>
        </p:nvGrpSpPr>
        <p:grpSpPr>
          <a:xfrm>
            <a:off x="5284993" y="951571"/>
            <a:ext cx="911543" cy="1221908"/>
            <a:chOff x="5073645" y="1252853"/>
            <a:chExt cx="1012825" cy="1357676"/>
          </a:xfrm>
        </p:grpSpPr>
        <p:sp>
          <p:nvSpPr>
            <p:cNvPr id="18"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rotWithShape="1">
              <a:gsLst>
                <a:gs pos="0">
                  <a:srgbClr val="00B0F0"/>
                </a:gs>
                <a:gs pos="100000">
                  <a:srgbClr val="0070C0"/>
                </a:gs>
              </a:gsLst>
              <a:lin ang="2700000" scaled="1"/>
            </a:gradFill>
            <a:ln>
              <a:noFill/>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zh-CN" altLang="en-US" sz="1215"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cs typeface="+mn-cs"/>
              </a:endParaRPr>
            </a:p>
          </p:txBody>
        </p:sp>
        <p:sp>
          <p:nvSpPr>
            <p:cNvPr id="19"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0" name="矩形​​ 18"/>
            <p:cNvSpPr>
              <a:spLocks noChangeArrowheads="1"/>
            </p:cNvSpPr>
            <p:nvPr/>
          </p:nvSpPr>
          <p:spPr bwMode="auto">
            <a:xfrm>
              <a:off x="5169429" y="1463486"/>
              <a:ext cx="819668" cy="59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44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rPr>
                <a:t>点击录</a:t>
              </a:r>
              <a:endParaRPr kumimoji="0" lang="en-US" altLang="zh-CN" sz="144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endParaRPr>
            </a:p>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44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Unicode MS" pitchFamily="34" charset="-122"/>
                </a:rPr>
                <a:t>入内容</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362">
                                          <p:stCondLst>
                                            <p:cond delay="0"/>
                                          </p:stCondLst>
                                        </p:cTn>
                                        <p:tgtEl>
                                          <p:spTgt spid="7"/>
                                        </p:tgtEl>
                                      </p:cBhvr>
                                    </p:animEffect>
                                    <p:anim calcmode="lin" valueType="num">
                                      <p:cBhvr>
                                        <p:cTn id="8" dur="113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7"/>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7"/>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7"/>
                                        </p:tgtEl>
                                        <p:attrNameLst>
                                          <p:attrName>ppt_y</p:attrName>
                                        </p:attrNameLst>
                                      </p:cBhvr>
                                      <p:tavLst>
                                        <p:tav tm="0" fmla="#ppt_y-sin(pi*$)/81">
                                          <p:val>
                                            <p:fltVal val="0"/>
                                          </p:val>
                                        </p:tav>
                                        <p:tav tm="100000">
                                          <p:val>
                                            <p:fltVal val="1"/>
                                          </p:val>
                                        </p:tav>
                                      </p:tavLst>
                                    </p:anim>
                                    <p:animScale>
                                      <p:cBhvr>
                                        <p:cTn id="13" dur="16">
                                          <p:stCondLst>
                                            <p:cond delay="406"/>
                                          </p:stCondLst>
                                        </p:cTn>
                                        <p:tgtEl>
                                          <p:spTgt spid="7"/>
                                        </p:tgtEl>
                                      </p:cBhvr>
                                      <p:to x="100000" y="60000"/>
                                    </p:animScale>
                                    <p:animScale>
                                      <p:cBhvr>
                                        <p:cTn id="14" dur="104" decel="50000">
                                          <p:stCondLst>
                                            <p:cond delay="423"/>
                                          </p:stCondLst>
                                        </p:cTn>
                                        <p:tgtEl>
                                          <p:spTgt spid="7"/>
                                        </p:tgtEl>
                                      </p:cBhvr>
                                      <p:to x="100000" y="100000"/>
                                    </p:animScale>
                                    <p:animScale>
                                      <p:cBhvr>
                                        <p:cTn id="15" dur="16">
                                          <p:stCondLst>
                                            <p:cond delay="820"/>
                                          </p:stCondLst>
                                        </p:cTn>
                                        <p:tgtEl>
                                          <p:spTgt spid="7"/>
                                        </p:tgtEl>
                                      </p:cBhvr>
                                      <p:to x="100000" y="80000"/>
                                    </p:animScale>
                                    <p:animScale>
                                      <p:cBhvr>
                                        <p:cTn id="16" dur="104" decel="50000">
                                          <p:stCondLst>
                                            <p:cond delay="836"/>
                                          </p:stCondLst>
                                        </p:cTn>
                                        <p:tgtEl>
                                          <p:spTgt spid="7"/>
                                        </p:tgtEl>
                                      </p:cBhvr>
                                      <p:to x="100000" y="100000"/>
                                    </p:animScale>
                                    <p:animScale>
                                      <p:cBhvr>
                                        <p:cTn id="17" dur="16">
                                          <p:stCondLst>
                                            <p:cond delay="1026"/>
                                          </p:stCondLst>
                                        </p:cTn>
                                        <p:tgtEl>
                                          <p:spTgt spid="7"/>
                                        </p:tgtEl>
                                      </p:cBhvr>
                                      <p:to x="100000" y="90000"/>
                                    </p:animScale>
                                    <p:animScale>
                                      <p:cBhvr>
                                        <p:cTn id="18" dur="104" decel="50000">
                                          <p:stCondLst>
                                            <p:cond delay="1042"/>
                                          </p:stCondLst>
                                        </p:cTn>
                                        <p:tgtEl>
                                          <p:spTgt spid="7"/>
                                        </p:tgtEl>
                                      </p:cBhvr>
                                      <p:to x="100000" y="100000"/>
                                    </p:animScale>
                                    <p:animScale>
                                      <p:cBhvr>
                                        <p:cTn id="19" dur="16">
                                          <p:stCondLst>
                                            <p:cond delay="1130"/>
                                          </p:stCondLst>
                                        </p:cTn>
                                        <p:tgtEl>
                                          <p:spTgt spid="7"/>
                                        </p:tgtEl>
                                      </p:cBhvr>
                                      <p:to x="100000" y="95000"/>
                                    </p:animScale>
                                    <p:animScale>
                                      <p:cBhvr>
                                        <p:cTn id="20" dur="104" decel="50000">
                                          <p:stCondLst>
                                            <p:cond delay="1146"/>
                                          </p:stCondLst>
                                        </p:cTn>
                                        <p:tgtEl>
                                          <p:spTgt spid="7"/>
                                        </p:tgtEl>
                                      </p:cBhvr>
                                      <p:to x="100000" y="100000"/>
                                    </p:animScale>
                                  </p:childTnLst>
                                </p:cTn>
                              </p:par>
                              <p:par>
                                <p:cTn id="21" presetID="26" presetClass="entr" presetSubtype="0" fill="hold" nodeType="withEffect">
                                  <p:stCondLst>
                                    <p:cond delay="25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362">
                                          <p:stCondLst>
                                            <p:cond delay="0"/>
                                          </p:stCondLst>
                                        </p:cTn>
                                        <p:tgtEl>
                                          <p:spTgt spid="12"/>
                                        </p:tgtEl>
                                      </p:cBhvr>
                                    </p:animEffect>
                                    <p:anim calcmode="lin" valueType="num">
                                      <p:cBhvr>
                                        <p:cTn id="24" dur="1139"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12"/>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12"/>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12"/>
                                        </p:tgtEl>
                                        <p:attrNameLst>
                                          <p:attrName>ppt_y</p:attrName>
                                        </p:attrNameLst>
                                      </p:cBhvr>
                                      <p:tavLst>
                                        <p:tav tm="0" fmla="#ppt_y-sin(pi*$)/81">
                                          <p:val>
                                            <p:fltVal val="0"/>
                                          </p:val>
                                        </p:tav>
                                        <p:tav tm="100000">
                                          <p:val>
                                            <p:fltVal val="1"/>
                                          </p:val>
                                        </p:tav>
                                      </p:tavLst>
                                    </p:anim>
                                    <p:animScale>
                                      <p:cBhvr>
                                        <p:cTn id="29" dur="16">
                                          <p:stCondLst>
                                            <p:cond delay="406"/>
                                          </p:stCondLst>
                                        </p:cTn>
                                        <p:tgtEl>
                                          <p:spTgt spid="12"/>
                                        </p:tgtEl>
                                      </p:cBhvr>
                                      <p:to x="100000" y="60000"/>
                                    </p:animScale>
                                    <p:animScale>
                                      <p:cBhvr>
                                        <p:cTn id="30" dur="104" decel="50000">
                                          <p:stCondLst>
                                            <p:cond delay="423"/>
                                          </p:stCondLst>
                                        </p:cTn>
                                        <p:tgtEl>
                                          <p:spTgt spid="12"/>
                                        </p:tgtEl>
                                      </p:cBhvr>
                                      <p:to x="100000" y="100000"/>
                                    </p:animScale>
                                    <p:animScale>
                                      <p:cBhvr>
                                        <p:cTn id="31" dur="16">
                                          <p:stCondLst>
                                            <p:cond delay="820"/>
                                          </p:stCondLst>
                                        </p:cTn>
                                        <p:tgtEl>
                                          <p:spTgt spid="12"/>
                                        </p:tgtEl>
                                      </p:cBhvr>
                                      <p:to x="100000" y="80000"/>
                                    </p:animScale>
                                    <p:animScale>
                                      <p:cBhvr>
                                        <p:cTn id="32" dur="104" decel="50000">
                                          <p:stCondLst>
                                            <p:cond delay="836"/>
                                          </p:stCondLst>
                                        </p:cTn>
                                        <p:tgtEl>
                                          <p:spTgt spid="12"/>
                                        </p:tgtEl>
                                      </p:cBhvr>
                                      <p:to x="100000" y="100000"/>
                                    </p:animScale>
                                    <p:animScale>
                                      <p:cBhvr>
                                        <p:cTn id="33" dur="16">
                                          <p:stCondLst>
                                            <p:cond delay="1026"/>
                                          </p:stCondLst>
                                        </p:cTn>
                                        <p:tgtEl>
                                          <p:spTgt spid="12"/>
                                        </p:tgtEl>
                                      </p:cBhvr>
                                      <p:to x="100000" y="90000"/>
                                    </p:animScale>
                                    <p:animScale>
                                      <p:cBhvr>
                                        <p:cTn id="34" dur="104" decel="50000">
                                          <p:stCondLst>
                                            <p:cond delay="1042"/>
                                          </p:stCondLst>
                                        </p:cTn>
                                        <p:tgtEl>
                                          <p:spTgt spid="12"/>
                                        </p:tgtEl>
                                      </p:cBhvr>
                                      <p:to x="100000" y="100000"/>
                                    </p:animScale>
                                    <p:animScale>
                                      <p:cBhvr>
                                        <p:cTn id="35" dur="16">
                                          <p:stCondLst>
                                            <p:cond delay="1130"/>
                                          </p:stCondLst>
                                        </p:cTn>
                                        <p:tgtEl>
                                          <p:spTgt spid="12"/>
                                        </p:tgtEl>
                                      </p:cBhvr>
                                      <p:to x="100000" y="95000"/>
                                    </p:animScale>
                                    <p:animScale>
                                      <p:cBhvr>
                                        <p:cTn id="36" dur="104" decel="50000">
                                          <p:stCondLst>
                                            <p:cond delay="1146"/>
                                          </p:stCondLst>
                                        </p:cTn>
                                        <p:tgtEl>
                                          <p:spTgt spid="12"/>
                                        </p:tgtEl>
                                      </p:cBhvr>
                                      <p:to x="100000" y="100000"/>
                                    </p:animScale>
                                  </p:childTnLst>
                                </p:cTn>
                              </p:par>
                              <p:par>
                                <p:cTn id="37" presetID="26" presetClass="entr" presetSubtype="0" fill="hold" nodeType="with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362">
                                          <p:stCondLst>
                                            <p:cond delay="0"/>
                                          </p:stCondLst>
                                        </p:cTn>
                                        <p:tgtEl>
                                          <p:spTgt spid="17"/>
                                        </p:tgtEl>
                                      </p:cBhvr>
                                    </p:animEffect>
                                    <p:anim calcmode="lin" valueType="num">
                                      <p:cBhvr>
                                        <p:cTn id="40" dur="1139"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17"/>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17"/>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17"/>
                                        </p:tgtEl>
                                        <p:attrNameLst>
                                          <p:attrName>ppt_y</p:attrName>
                                        </p:attrNameLst>
                                      </p:cBhvr>
                                      <p:tavLst>
                                        <p:tav tm="0" fmla="#ppt_y-sin(pi*$)/81">
                                          <p:val>
                                            <p:fltVal val="0"/>
                                          </p:val>
                                        </p:tav>
                                        <p:tav tm="100000">
                                          <p:val>
                                            <p:fltVal val="1"/>
                                          </p:val>
                                        </p:tav>
                                      </p:tavLst>
                                    </p:anim>
                                    <p:animScale>
                                      <p:cBhvr>
                                        <p:cTn id="45" dur="16">
                                          <p:stCondLst>
                                            <p:cond delay="406"/>
                                          </p:stCondLst>
                                        </p:cTn>
                                        <p:tgtEl>
                                          <p:spTgt spid="17"/>
                                        </p:tgtEl>
                                      </p:cBhvr>
                                      <p:to x="100000" y="60000"/>
                                    </p:animScale>
                                    <p:animScale>
                                      <p:cBhvr>
                                        <p:cTn id="46" dur="104" decel="50000">
                                          <p:stCondLst>
                                            <p:cond delay="423"/>
                                          </p:stCondLst>
                                        </p:cTn>
                                        <p:tgtEl>
                                          <p:spTgt spid="17"/>
                                        </p:tgtEl>
                                      </p:cBhvr>
                                      <p:to x="100000" y="100000"/>
                                    </p:animScale>
                                    <p:animScale>
                                      <p:cBhvr>
                                        <p:cTn id="47" dur="16">
                                          <p:stCondLst>
                                            <p:cond delay="820"/>
                                          </p:stCondLst>
                                        </p:cTn>
                                        <p:tgtEl>
                                          <p:spTgt spid="17"/>
                                        </p:tgtEl>
                                      </p:cBhvr>
                                      <p:to x="100000" y="80000"/>
                                    </p:animScale>
                                    <p:animScale>
                                      <p:cBhvr>
                                        <p:cTn id="48" dur="104" decel="50000">
                                          <p:stCondLst>
                                            <p:cond delay="836"/>
                                          </p:stCondLst>
                                        </p:cTn>
                                        <p:tgtEl>
                                          <p:spTgt spid="17"/>
                                        </p:tgtEl>
                                      </p:cBhvr>
                                      <p:to x="100000" y="100000"/>
                                    </p:animScale>
                                    <p:animScale>
                                      <p:cBhvr>
                                        <p:cTn id="49" dur="16">
                                          <p:stCondLst>
                                            <p:cond delay="1026"/>
                                          </p:stCondLst>
                                        </p:cTn>
                                        <p:tgtEl>
                                          <p:spTgt spid="17"/>
                                        </p:tgtEl>
                                      </p:cBhvr>
                                      <p:to x="100000" y="90000"/>
                                    </p:animScale>
                                    <p:animScale>
                                      <p:cBhvr>
                                        <p:cTn id="50" dur="104" decel="50000">
                                          <p:stCondLst>
                                            <p:cond delay="1042"/>
                                          </p:stCondLst>
                                        </p:cTn>
                                        <p:tgtEl>
                                          <p:spTgt spid="17"/>
                                        </p:tgtEl>
                                      </p:cBhvr>
                                      <p:to x="100000" y="100000"/>
                                    </p:animScale>
                                    <p:animScale>
                                      <p:cBhvr>
                                        <p:cTn id="51" dur="16">
                                          <p:stCondLst>
                                            <p:cond delay="1130"/>
                                          </p:stCondLst>
                                        </p:cTn>
                                        <p:tgtEl>
                                          <p:spTgt spid="17"/>
                                        </p:tgtEl>
                                      </p:cBhvr>
                                      <p:to x="100000" y="95000"/>
                                    </p:animScale>
                                    <p:animScale>
                                      <p:cBhvr>
                                        <p:cTn id="52" dur="104" decel="50000">
                                          <p:stCondLst>
                                            <p:cond delay="1146"/>
                                          </p:stCondLst>
                                        </p:cTn>
                                        <p:tgtEl>
                                          <p:spTgt spid="17"/>
                                        </p:tgtEl>
                                      </p:cBhvr>
                                      <p:to x="100000" y="100000"/>
                                    </p:animScale>
                                  </p:childTnLst>
                                </p:cTn>
                              </p:par>
                            </p:childTnLst>
                          </p:cTn>
                        </p:par>
                        <p:par>
                          <p:cTn id="53" fill="hold">
                            <p:stCondLst>
                              <p:cond delay="1500"/>
                            </p:stCondLst>
                            <p:childTnLst>
                              <p:par>
                                <p:cTn id="54" presetID="22" presetClass="entr" presetSubtype="2"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right)">
                                      <p:cBhvr>
                                        <p:cTn id="56" dur="250"/>
                                        <p:tgtEl>
                                          <p:spTgt spid="6"/>
                                        </p:tgtEl>
                                      </p:cBhvr>
                                    </p:animEffect>
                                  </p:childTnLst>
                                </p:cTn>
                              </p:par>
                              <p:par>
                                <p:cTn id="57" presetID="22" presetClass="entr" presetSubtype="2" fill="hold" grpId="0" nodeType="withEffect">
                                  <p:stCondLst>
                                    <p:cond delay="250"/>
                                  </p:stCondLst>
                                  <p:childTnLst>
                                    <p:set>
                                      <p:cBhvr>
                                        <p:cTn id="58" dur="1" fill="hold">
                                          <p:stCondLst>
                                            <p:cond delay="0"/>
                                          </p:stCondLst>
                                        </p:cTn>
                                        <p:tgtEl>
                                          <p:spTgt spid="4"/>
                                        </p:tgtEl>
                                        <p:attrNameLst>
                                          <p:attrName>style.visibility</p:attrName>
                                        </p:attrNameLst>
                                      </p:cBhvr>
                                      <p:to>
                                        <p:strVal val="visible"/>
                                      </p:to>
                                    </p:set>
                                    <p:animEffect transition="in" filter="wipe(right)">
                                      <p:cBhvr>
                                        <p:cTn id="59" dur="250"/>
                                        <p:tgtEl>
                                          <p:spTgt spid="4"/>
                                        </p:tgtEl>
                                      </p:cBhvr>
                                    </p:animEffect>
                                  </p:childTnLst>
                                </p:cTn>
                              </p:par>
                              <p:par>
                                <p:cTn id="60" presetID="22" presetClass="entr" presetSubtype="2" fill="hold" grpId="0" nodeType="withEffect">
                                  <p:stCondLst>
                                    <p:cond delay="500"/>
                                  </p:stCondLst>
                                  <p:childTnLst>
                                    <p:set>
                                      <p:cBhvr>
                                        <p:cTn id="61" dur="1" fill="hold">
                                          <p:stCondLst>
                                            <p:cond delay="0"/>
                                          </p:stCondLst>
                                        </p:cTn>
                                        <p:tgtEl>
                                          <p:spTgt spid="5"/>
                                        </p:tgtEl>
                                        <p:attrNameLst>
                                          <p:attrName>style.visibility</p:attrName>
                                        </p:attrNameLst>
                                      </p:cBhvr>
                                      <p:to>
                                        <p:strVal val="visible"/>
                                      </p:to>
                                    </p:set>
                                    <p:animEffect transition="in" filter="wipe(right)">
                                      <p:cBhvr>
                                        <p:cTn id="6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b="48600"/>
          <a:stretch>
            <a:fillRect/>
          </a:stretch>
        </p:blipFill>
        <p:spPr>
          <a:xfrm>
            <a:off x="0" y="0"/>
            <a:ext cx="9144000" cy="2643758"/>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3302" y="699542"/>
            <a:ext cx="3168351" cy="1437012"/>
          </a:xfrm>
          <a:prstGeom prst="rect">
            <a:avLst/>
          </a:prstGeom>
        </p:spPr>
      </p:pic>
      <p:grpSp>
        <p:nvGrpSpPr>
          <p:cNvPr id="5" name="组合 4"/>
          <p:cNvGrpSpPr/>
          <p:nvPr/>
        </p:nvGrpSpPr>
        <p:grpSpPr>
          <a:xfrm>
            <a:off x="849086" y="1774372"/>
            <a:ext cx="2264229" cy="849086"/>
            <a:chOff x="1132114" y="2365829"/>
            <a:chExt cx="3018972" cy="1132114"/>
          </a:xfrm>
        </p:grpSpPr>
        <p:sp>
          <p:nvSpPr>
            <p:cNvPr id="2" name="圆角矩形 1"/>
            <p:cNvSpPr/>
            <p:nvPr/>
          </p:nvSpPr>
          <p:spPr>
            <a:xfrm>
              <a:off x="1132114" y="2365829"/>
              <a:ext cx="3018972" cy="1132114"/>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文本框 2"/>
            <p:cNvSpPr txBox="1"/>
            <p:nvPr/>
          </p:nvSpPr>
          <p:spPr>
            <a:xfrm>
              <a:off x="1600551" y="2470221"/>
              <a:ext cx="2550535" cy="95410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过渡页</a:t>
              </a:r>
            </a:p>
          </p:txBody>
        </p:sp>
      </p:grpSp>
      <p:sp>
        <p:nvSpPr>
          <p:cNvPr id="19" name="文本框 18"/>
          <p:cNvSpPr txBox="1"/>
          <p:nvPr/>
        </p:nvSpPr>
        <p:spPr>
          <a:xfrm>
            <a:off x="3234699" y="2762301"/>
            <a:ext cx="2492990" cy="784830"/>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第四部分</a:t>
            </a:r>
          </a:p>
        </p:txBody>
      </p:sp>
      <p:sp>
        <p:nvSpPr>
          <p:cNvPr id="20" name="文本框 19"/>
          <p:cNvSpPr txBox="1"/>
          <p:nvPr/>
        </p:nvSpPr>
        <p:spPr>
          <a:xfrm>
            <a:off x="2191364" y="3497583"/>
            <a:ext cx="4801314" cy="646331"/>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单击此处添加文字内容</a:t>
            </a:r>
          </a:p>
        </p:txBody>
      </p:sp>
      <p:sp>
        <p:nvSpPr>
          <p:cNvPr id="21" name="文本框 20"/>
          <p:cNvSpPr txBox="1"/>
          <p:nvPr/>
        </p:nvSpPr>
        <p:spPr>
          <a:xfrm>
            <a:off x="2826914" y="4165385"/>
            <a:ext cx="1223412" cy="248209"/>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22" name="文本框 21"/>
          <p:cNvSpPr txBox="1"/>
          <p:nvPr/>
        </p:nvSpPr>
        <p:spPr>
          <a:xfrm>
            <a:off x="4414025" y="4165385"/>
            <a:ext cx="1223412" cy="248209"/>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 presetClass="entr" presetSubtype="2" decel="16000" fill="hold" nodeType="withEffect">
                                  <p:stCondLst>
                                    <p:cond delay="0"/>
                                  </p:stCondLst>
                                  <p:iterate type="lt">
                                    <p:tmPct val="14000"/>
                                  </p:iterate>
                                  <p:childTnLst>
                                    <p:set>
                                      <p:cBhvr>
                                        <p:cTn id="15" dur="1" fill="hold">
                                          <p:stCondLst>
                                            <p:cond delay="0"/>
                                          </p:stCondLst>
                                        </p:cTn>
                                        <p:tgtEl>
                                          <p:spTgt spid="20">
                                            <p:txEl>
                                              <p:pRg st="0" end="0"/>
                                            </p:txEl>
                                          </p:spTgt>
                                        </p:tgtEl>
                                        <p:attrNameLst>
                                          <p:attrName>style.visibility</p:attrName>
                                        </p:attrNameLst>
                                      </p:cBhvr>
                                      <p:to>
                                        <p:strVal val="visible"/>
                                      </p:to>
                                    </p:set>
                                    <p:anim calcmode="lin" valueType="num">
                                      <p:cBhvr additive="base">
                                        <p:cTn id="16"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129"/>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1629"/>
                            </p:stCondLst>
                            <p:childTnLst>
                              <p:par>
                                <p:cTn id="24" presetID="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13"/>
          <p:cNvSpPr/>
          <p:nvPr/>
        </p:nvSpPr>
        <p:spPr>
          <a:xfrm>
            <a:off x="2013006" y="2830702"/>
            <a:ext cx="5075066" cy="1096934"/>
          </a:xfrm>
          <a:prstGeom prst="ellipse">
            <a:avLst/>
          </a:prstGeom>
          <a:gradFill flip="none" rotWithShape="1">
            <a:gsLst>
              <a:gs pos="0">
                <a:srgbClr val="FFFFFF">
                  <a:lumMod val="95000"/>
                </a:srgbClr>
              </a:gs>
              <a:gs pos="13000">
                <a:srgbClr val="FFFFFF">
                  <a:lumMod val="85000"/>
                </a:srgbClr>
              </a:gs>
              <a:gs pos="100000">
                <a:srgbClr val="FFFFFF">
                  <a:lumMod val="95000"/>
                </a:srgbClr>
              </a:gs>
            </a:gsLst>
            <a:lin ang="16200000" scaled="0"/>
            <a:tileRect/>
          </a:gradFill>
          <a:ln w="3175" cap="flat" cmpd="sng" algn="ctr">
            <a:solidFill>
              <a:srgbClr val="FFFFFF">
                <a:lumMod val="75000"/>
              </a:srgbClr>
            </a:solidFill>
            <a:prstDash val="soli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srgbClr val="FFFFFF"/>
              </a:solidFill>
              <a:effectLst/>
              <a:uLnTx/>
              <a:uFillTx/>
              <a:latin typeface="Calibri" panose="020F0502020204030204"/>
              <a:ea typeface="等线" panose="02010600030101010101" pitchFamily="2" charset="-122"/>
              <a:cs typeface="+mn-cs"/>
            </a:endParaRPr>
          </a:p>
        </p:txBody>
      </p:sp>
      <p:sp>
        <p:nvSpPr>
          <p:cNvPr id="5" name="椭圆​​ 8"/>
          <p:cNvSpPr/>
          <p:nvPr/>
        </p:nvSpPr>
        <p:spPr>
          <a:xfrm>
            <a:off x="2365515" y="2850502"/>
            <a:ext cx="4357163" cy="932448"/>
          </a:xfrm>
          <a:prstGeom prst="ellipse">
            <a:avLst/>
          </a:prstGeom>
          <a:gradFill flip="none" rotWithShape="1">
            <a:gsLst>
              <a:gs pos="0">
                <a:schemeClr val="bg1">
                  <a:lumMod val="65000"/>
                </a:schemeClr>
              </a:gs>
              <a:gs pos="13000">
                <a:schemeClr val="tx1">
                  <a:lumMod val="50000"/>
                  <a:lumOff val="50000"/>
                </a:schemeClr>
              </a:gs>
              <a:gs pos="100000">
                <a:srgbClr val="FFFFFF">
                  <a:lumMod val="95000"/>
                </a:srgbClr>
              </a:gs>
            </a:gsLst>
            <a:lin ang="16200000" scaled="0"/>
            <a:tileRect/>
          </a:gradFill>
          <a:ln w="3175" cap="flat" cmpd="sng" algn="ctr">
            <a:solidFill>
              <a:srgbClr val="FFFFFF">
                <a:lumMod val="75000"/>
              </a:srgbClr>
            </a:solidFill>
            <a:prstDash val="soli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srgbClr val="FFFFFF"/>
              </a:solidFill>
              <a:effectLst/>
              <a:uLnTx/>
              <a:uFillTx/>
              <a:latin typeface="Calibri" panose="020F0502020204030204"/>
              <a:ea typeface="等线" panose="02010600030101010101" pitchFamily="2" charset="-122"/>
              <a:cs typeface="+mn-cs"/>
            </a:endParaRPr>
          </a:p>
        </p:txBody>
      </p:sp>
      <p:sp>
        <p:nvSpPr>
          <p:cNvPr id="6" name="椭圆​​ 9"/>
          <p:cNvSpPr/>
          <p:nvPr/>
        </p:nvSpPr>
        <p:spPr>
          <a:xfrm>
            <a:off x="2794533" y="2845052"/>
            <a:ext cx="3591890" cy="767837"/>
          </a:xfrm>
          <a:prstGeom prst="ellipse">
            <a:avLst/>
          </a:prstGeom>
          <a:solidFill>
            <a:srgbClr val="FFFFFF"/>
          </a:solidFill>
          <a:ln w="25400" cap="flat" cmpd="sng" algn="ctr">
            <a:solidFill>
              <a:srgbClr val="FFFFFF">
                <a:lumMod val="75000"/>
              </a:srgbClr>
            </a:solidFill>
            <a:prstDash val="soli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srgbClr val="FFFFFF"/>
              </a:solidFill>
              <a:effectLst/>
              <a:uLnTx/>
              <a:uFillTx/>
              <a:latin typeface="Calibri" panose="020F0502020204030204"/>
              <a:ea typeface="等线" panose="02010600030101010101" pitchFamily="2" charset="-122"/>
              <a:cs typeface="+mn-cs"/>
            </a:endParaRPr>
          </a:p>
        </p:txBody>
      </p:sp>
      <p:sp>
        <p:nvSpPr>
          <p:cNvPr id="7" name="TextBox 6"/>
          <p:cNvSpPr txBox="1"/>
          <p:nvPr/>
        </p:nvSpPr>
        <p:spPr>
          <a:xfrm>
            <a:off x="1072411" y="1864614"/>
            <a:ext cx="2022692" cy="765274"/>
          </a:xfrm>
          <a:prstGeom prst="roundRect">
            <a:avLst/>
          </a:prstGeom>
          <a:solidFill>
            <a:srgbClr val="FFFFFF">
              <a:lumMod val="95000"/>
            </a:srgbClr>
          </a:solidFill>
          <a:ln w="9525">
            <a:solidFill>
              <a:srgbClr val="FFFFFF">
                <a:lumMod val="65000"/>
              </a:srgbClr>
            </a:solidFill>
            <a:prstDash val="dash"/>
          </a:ln>
        </p:spPr>
        <p:txBody>
          <a:bodyPr tIns="129600" bIns="64800" anchor="b"/>
          <a:lstStyle/>
          <a:p>
            <a:pPr marL="308610" marR="0" lvl="0" indent="-308610" algn="l" defTabSz="6858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440"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点击此处输入文字</a:t>
            </a:r>
            <a:endParaRPr kumimoji="0" lang="en-US" altLang="zh-CN" sz="1440"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308610" marR="0" lvl="0" indent="-308610" algn="l" defTabSz="6858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440"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点击此处输入文字</a:t>
            </a:r>
            <a:endParaRPr kumimoji="0" lang="en-US" altLang="zh-CN" sz="1440"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
        <p:nvSpPr>
          <p:cNvPr id="8" name="椭圆​​ 24"/>
          <p:cNvSpPr/>
          <p:nvPr/>
        </p:nvSpPr>
        <p:spPr>
          <a:xfrm>
            <a:off x="1039143" y="1444138"/>
            <a:ext cx="438035" cy="439324"/>
          </a:xfrm>
          <a:prstGeom prst="ellipse">
            <a:avLst/>
          </a:prstGeom>
          <a:gradFill flip="none" rotWithShape="1">
            <a:gsLst>
              <a:gs pos="0">
                <a:schemeClr val="bg1">
                  <a:lumMod val="65000"/>
                </a:schemeClr>
              </a:gs>
              <a:gs pos="16700">
                <a:schemeClr val="bg1">
                  <a:lumMod val="50000"/>
                </a:schemeClr>
              </a:gs>
              <a:gs pos="100000">
                <a:schemeClr val="bg1">
                  <a:lumMod val="85000"/>
                </a:schemeClr>
              </a:gs>
            </a:gsLst>
            <a:lin ang="16200000" scaled="0"/>
            <a:tileRect/>
          </a:gradFill>
          <a:ln w="19050" cap="flat" cmpd="sng" algn="ctr">
            <a:noFill/>
            <a:prstDash val="solid"/>
          </a:ln>
          <a:effectLst/>
        </p:spPr>
        <p:txBody>
          <a:bodyPr anchor="ct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altLang="zh-CN" sz="144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144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TextBox 8"/>
          <p:cNvSpPr txBox="1"/>
          <p:nvPr/>
        </p:nvSpPr>
        <p:spPr>
          <a:xfrm>
            <a:off x="5984089" y="1864614"/>
            <a:ext cx="2022692" cy="765274"/>
          </a:xfrm>
          <a:prstGeom prst="roundRect">
            <a:avLst/>
          </a:prstGeom>
          <a:solidFill>
            <a:srgbClr val="FFFFFF">
              <a:lumMod val="95000"/>
            </a:srgbClr>
          </a:solidFill>
          <a:ln w="9525">
            <a:solidFill>
              <a:srgbClr val="FFFFFF">
                <a:lumMod val="65000"/>
              </a:srgbClr>
            </a:solidFill>
            <a:prstDash val="dash"/>
          </a:ln>
        </p:spPr>
        <p:txBody>
          <a:bodyPr tIns="129600" bIns="64800" anchor="b"/>
          <a:lstStyle/>
          <a:p>
            <a:pPr marL="308610" marR="0" lvl="0" indent="-308610" algn="l" defTabSz="6858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440"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点击此处输入文字</a:t>
            </a:r>
            <a:endParaRPr kumimoji="0" lang="en-US" altLang="zh-CN" sz="1440"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308610" marR="0" lvl="0" indent="-308610" algn="l" defTabSz="6858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1440"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点击此处输入文字</a:t>
            </a:r>
            <a:endParaRPr kumimoji="0" lang="en-US" altLang="zh-CN" sz="1440" b="0" i="0" u="none" strike="noStrike" kern="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0" name="椭圆​​ 26"/>
          <p:cNvSpPr/>
          <p:nvPr/>
        </p:nvSpPr>
        <p:spPr>
          <a:xfrm>
            <a:off x="5912445" y="1436846"/>
            <a:ext cx="438035" cy="439324"/>
          </a:xfrm>
          <a:prstGeom prst="ellipse">
            <a:avLst/>
          </a:prstGeom>
          <a:gradFill flip="none" rotWithShape="1">
            <a:gsLst>
              <a:gs pos="0">
                <a:srgbClr val="00B0F0"/>
              </a:gs>
              <a:gs pos="16700">
                <a:srgbClr val="0070C0"/>
              </a:gs>
              <a:gs pos="100000">
                <a:srgbClr val="00B0F0"/>
              </a:gs>
            </a:gsLst>
            <a:lin ang="16200000" scaled="0"/>
            <a:tileRect/>
          </a:gradFill>
          <a:ln w="25400" cap="flat" cmpd="sng" algn="ctr">
            <a:noFill/>
            <a:prstDash val="solid"/>
          </a:ln>
          <a:effectLst/>
        </p:spPr>
        <p:txBody>
          <a:bodyPr anchor="ct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altLang="zh-CN" sz="144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2</a:t>
            </a:r>
            <a:endParaRPr kumimoji="0" lang="zh-CN" altLang="en-US" sz="144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TextBox 28"/>
          <p:cNvSpPr txBox="1">
            <a:spLocks noChangeArrowheads="1"/>
          </p:cNvSpPr>
          <p:nvPr/>
        </p:nvSpPr>
        <p:spPr bwMode="auto">
          <a:xfrm>
            <a:off x="3550789" y="1430443"/>
            <a:ext cx="6976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en-US" altLang="zh-CN" sz="7200" b="0" i="0" u="none" strike="noStrike" kern="1200" cap="none" spc="0" normalizeH="0" baseline="0" noProof="0" dirty="0">
                <a:ln>
                  <a:noFill/>
                </a:ln>
                <a:solidFill>
                  <a:srgbClr val="000000"/>
                </a:solidFill>
                <a:effectLst/>
                <a:uLnTx/>
                <a:uFillTx/>
                <a:latin typeface="Arial Unicode MS" pitchFamily="34" charset="-122"/>
                <a:ea typeface="Arial Unicode MS" pitchFamily="34" charset="-122"/>
                <a:cs typeface="Arial Unicode MS" pitchFamily="34" charset="-122"/>
              </a:rPr>
              <a:t>1</a:t>
            </a:r>
            <a:endParaRPr kumimoji="0" lang="zh-CN" altLang="en-US" sz="7200" b="0" i="0" u="none" strike="noStrike" kern="1200" cap="none" spc="0" normalizeH="0" baseline="0" noProof="0" dirty="0">
              <a:ln>
                <a:noFill/>
              </a:ln>
              <a:solidFill>
                <a:srgbClr val="000000"/>
              </a:solidFill>
              <a:effectLst/>
              <a:uLnTx/>
              <a:uFillTx/>
              <a:latin typeface="Arial Unicode MS" pitchFamily="34" charset="-122"/>
              <a:ea typeface="Arial Unicode MS" pitchFamily="34" charset="-122"/>
              <a:cs typeface="Arial Unicode MS" pitchFamily="34" charset="-122"/>
            </a:endParaRPr>
          </a:p>
        </p:txBody>
      </p:sp>
      <p:sp>
        <p:nvSpPr>
          <p:cNvPr id="12" name="TextBox 29"/>
          <p:cNvSpPr txBox="1">
            <a:spLocks noChangeArrowheads="1"/>
          </p:cNvSpPr>
          <p:nvPr/>
        </p:nvSpPr>
        <p:spPr bwMode="auto">
          <a:xfrm>
            <a:off x="4745080" y="1649460"/>
            <a:ext cx="6976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en-US" altLang="zh-CN" sz="7200" b="0" i="0" u="none" strike="noStrike" kern="1200" cap="none" spc="0" normalizeH="0" baseline="0" noProof="0" dirty="0">
                <a:ln>
                  <a:noFill/>
                </a:ln>
                <a:solidFill>
                  <a:srgbClr val="000000"/>
                </a:solidFill>
                <a:effectLst/>
                <a:uLnTx/>
                <a:uFillTx/>
                <a:latin typeface="Arial Unicode MS" pitchFamily="34" charset="-122"/>
                <a:ea typeface="Arial Unicode MS" pitchFamily="34" charset="-122"/>
                <a:cs typeface="Arial Unicode MS" pitchFamily="34" charset="-122"/>
              </a:rPr>
              <a:t>2</a:t>
            </a:r>
            <a:endParaRPr kumimoji="0" lang="zh-CN" altLang="en-US" sz="7200" b="0" i="0" u="none" strike="noStrike" kern="1200" cap="none" spc="0" normalizeH="0" baseline="0" noProof="0" dirty="0">
              <a:ln>
                <a:noFill/>
              </a:ln>
              <a:solidFill>
                <a:srgbClr val="000000"/>
              </a:solidFill>
              <a:effectLst/>
              <a:uLnTx/>
              <a:uFillTx/>
              <a:latin typeface="Arial Unicode MS" pitchFamily="34" charset="-122"/>
              <a:ea typeface="Arial Unicode MS" pitchFamily="34" charset="-122"/>
              <a:cs typeface="Arial Unicode MS" pitchFamily="34" charset="-122"/>
            </a:endParaRPr>
          </a:p>
        </p:txBody>
      </p:sp>
      <p:grpSp>
        <p:nvGrpSpPr>
          <p:cNvPr id="13" name="组合 12"/>
          <p:cNvGrpSpPr/>
          <p:nvPr/>
        </p:nvGrpSpPr>
        <p:grpSpPr>
          <a:xfrm>
            <a:off x="3254469" y="886764"/>
            <a:ext cx="1609960" cy="2637721"/>
            <a:chOff x="2786422" y="1322067"/>
            <a:chExt cx="1788844" cy="2930801"/>
          </a:xfrm>
        </p:grpSpPr>
        <p:sp>
          <p:nvSpPr>
            <p:cNvPr id="14" name="椭圆​​ 11"/>
            <p:cNvSpPr/>
            <p:nvPr/>
          </p:nvSpPr>
          <p:spPr>
            <a:xfrm>
              <a:off x="3353891" y="4159518"/>
              <a:ext cx="1221375" cy="93350"/>
            </a:xfrm>
            <a:prstGeom prst="ellipse">
              <a:avLst/>
            </a:prstGeom>
            <a:gradFill flip="none" rotWithShape="1">
              <a:gsLst>
                <a:gs pos="35000">
                  <a:srgbClr val="FFFFFF">
                    <a:lumMod val="50000"/>
                    <a:alpha val="72000"/>
                  </a:srgbClr>
                </a:gs>
                <a:gs pos="100000">
                  <a:srgbClr val="FFFFFF">
                    <a:lumMod val="95000"/>
                    <a:alpha val="0"/>
                  </a:srgbClr>
                </a:gs>
                <a:gs pos="0">
                  <a:srgbClr val="000000">
                    <a:lumMod val="50000"/>
                    <a:lumOff val="50000"/>
                  </a:srgbClr>
                </a:gs>
              </a:gsLst>
              <a:path path="shape">
                <a:fillToRect l="50000" t="50000" r="50000" b="50000"/>
              </a:path>
              <a:tileRect/>
            </a:gradFill>
            <a:ln w="25400" cap="flat" cmpd="sng" algn="ctr">
              <a:noFill/>
              <a:prstDash val="soli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srgbClr val="FFFFFF"/>
                </a:solidFill>
                <a:effectLst/>
                <a:uLnTx/>
                <a:uFillTx/>
                <a:latin typeface="Calibri" panose="020F0502020204030204"/>
                <a:ea typeface="等线" panose="02010600030101010101" pitchFamily="2" charset="-122"/>
                <a:cs typeface="+mn-cs"/>
              </a:endParaRPr>
            </a:p>
          </p:txBody>
        </p:sp>
        <p:grpSp>
          <p:nvGrpSpPr>
            <p:cNvPr id="15" name="组合 14"/>
            <p:cNvGrpSpPr/>
            <p:nvPr/>
          </p:nvGrpSpPr>
          <p:grpSpPr>
            <a:xfrm>
              <a:off x="2786422" y="1322067"/>
              <a:ext cx="1761070" cy="2874428"/>
              <a:chOff x="2786422" y="1322067"/>
              <a:chExt cx="1761070" cy="2874428"/>
            </a:xfrm>
          </p:grpSpPr>
          <p:sp>
            <p:nvSpPr>
              <p:cNvPr id="16" name="椭圆​​ 2"/>
              <p:cNvSpPr/>
              <p:nvPr/>
            </p:nvSpPr>
            <p:spPr>
              <a:xfrm rot="3835836">
                <a:off x="2168019" y="1940470"/>
                <a:ext cx="2874428" cy="1637622"/>
              </a:xfrm>
              <a:custGeom>
                <a:avLst/>
                <a:gdLst/>
                <a:ahLst/>
                <a:cxnLst/>
                <a:rect l="l" t="t" r="r" b="b"/>
                <a:pathLst>
                  <a:path w="3744416" h="2134150">
                    <a:moveTo>
                      <a:pt x="84171" y="639414"/>
                    </a:moveTo>
                    <a:cubicBezTo>
                      <a:pt x="197779" y="414638"/>
                      <a:pt x="420227" y="219371"/>
                      <a:pt x="714046" y="77920"/>
                    </a:cubicBezTo>
                    <a:cubicBezTo>
                      <a:pt x="474787" y="243624"/>
                      <a:pt x="329830" y="463502"/>
                      <a:pt x="329830" y="704482"/>
                    </a:cubicBezTo>
                    <a:cubicBezTo>
                      <a:pt x="329830" y="1225515"/>
                      <a:pt x="1007482" y="1647896"/>
                      <a:pt x="1843407" y="1647896"/>
                    </a:cubicBezTo>
                    <a:cubicBezTo>
                      <a:pt x="2679332" y="1647897"/>
                      <a:pt x="3356984" y="1225515"/>
                      <a:pt x="3356984" y="704483"/>
                    </a:cubicBezTo>
                    <a:cubicBezTo>
                      <a:pt x="3356984" y="423811"/>
                      <a:pt x="3160343" y="171766"/>
                      <a:pt x="2847667" y="0"/>
                    </a:cubicBezTo>
                    <a:cubicBezTo>
                      <a:pt x="3385726" y="201094"/>
                      <a:pt x="3744416" y="565780"/>
                      <a:pt x="3744416" y="982022"/>
                    </a:cubicBezTo>
                    <a:cubicBezTo>
                      <a:pt x="3744416" y="1618325"/>
                      <a:pt x="2906200" y="2134150"/>
                      <a:pt x="1872208" y="2134150"/>
                    </a:cubicBezTo>
                    <a:cubicBezTo>
                      <a:pt x="838216" y="2134150"/>
                      <a:pt x="0" y="1618325"/>
                      <a:pt x="0" y="982022"/>
                    </a:cubicBezTo>
                    <a:cubicBezTo>
                      <a:pt x="0" y="862715"/>
                      <a:pt x="29468" y="747644"/>
                      <a:pt x="84171" y="639414"/>
                    </a:cubicBezTo>
                    <a:close/>
                  </a:path>
                </a:pathLst>
              </a:custGeom>
              <a:gradFill flip="none" rotWithShape="1">
                <a:gsLst>
                  <a:gs pos="0">
                    <a:schemeClr val="tx1">
                      <a:lumMod val="50000"/>
                      <a:lumOff val="50000"/>
                    </a:schemeClr>
                  </a:gs>
                  <a:gs pos="16700">
                    <a:schemeClr val="tx1">
                      <a:lumMod val="65000"/>
                      <a:lumOff val="35000"/>
                    </a:schemeClr>
                  </a:gs>
                  <a:gs pos="100000">
                    <a:schemeClr val="bg1">
                      <a:lumMod val="85000"/>
                    </a:schemeClr>
                  </a:gs>
                </a:gsLst>
                <a:lin ang="16200000" scaled="0"/>
                <a:tileRect/>
              </a:gradFill>
              <a:ln w="19050" cap="flat" cmpd="sng" algn="ctr">
                <a:noFill/>
                <a:prstDash val="soli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44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7" name="流程图: 摘录 16"/>
              <p:cNvSpPr/>
              <p:nvPr/>
            </p:nvSpPr>
            <p:spPr>
              <a:xfrm rot="19330531" flipH="1" flipV="1">
                <a:off x="3648177" y="1516749"/>
                <a:ext cx="327811" cy="160327"/>
              </a:xfrm>
              <a:prstGeom prst="flowChartExtract">
                <a:avLst/>
              </a:prstGeom>
              <a:gradFill flip="none" rotWithShape="1">
                <a:gsLst>
                  <a:gs pos="0">
                    <a:schemeClr val="bg1">
                      <a:lumMod val="65000"/>
                    </a:schemeClr>
                  </a:gs>
                  <a:gs pos="16700">
                    <a:schemeClr val="bg1">
                      <a:lumMod val="50000"/>
                    </a:schemeClr>
                  </a:gs>
                  <a:gs pos="100000">
                    <a:schemeClr val="bg1">
                      <a:lumMod val="85000"/>
                    </a:schemeClr>
                  </a:gs>
                </a:gsLst>
                <a:lin ang="16200000" scaled="0"/>
                <a:tileRect/>
              </a:gradFill>
              <a:ln w="19050" cap="flat" cmpd="sng" algn="ctr">
                <a:noFill/>
                <a:prstDash val="soli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44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新月形 17"/>
              <p:cNvSpPr/>
              <p:nvPr/>
            </p:nvSpPr>
            <p:spPr>
              <a:xfrm rot="17489873">
                <a:off x="3457493" y="2969447"/>
                <a:ext cx="646005" cy="1533992"/>
              </a:xfrm>
              <a:prstGeom prst="moon">
                <a:avLst>
                  <a:gd name="adj" fmla="val 43279"/>
                </a:avLst>
              </a:prstGeom>
              <a:gradFill flip="none" rotWithShape="1">
                <a:gsLst>
                  <a:gs pos="69000">
                    <a:srgbClr val="FFFFFF">
                      <a:alpha val="38000"/>
                    </a:srgbClr>
                  </a:gs>
                  <a:gs pos="0">
                    <a:srgbClr val="FFFFFF">
                      <a:alpha val="0"/>
                      <a:lumMod val="91000"/>
                      <a:lumOff val="9000"/>
                    </a:srgbClr>
                  </a:gs>
                  <a:gs pos="35000">
                    <a:srgbClr val="FFFFFF">
                      <a:lumMod val="96000"/>
                      <a:alpha val="7000"/>
                    </a:srgbClr>
                  </a:gs>
                </a:gsLst>
                <a:lin ang="10800000" scaled="0"/>
                <a:tileRect/>
              </a:gradFill>
              <a:ln w="25400" cap="flat" cmpd="sng" algn="ctr">
                <a:noFill/>
                <a:prstDash val="soli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srgbClr val="FFFFFF"/>
                  </a:solidFill>
                  <a:effectLst/>
                  <a:uLnTx/>
                  <a:uFillTx/>
                  <a:latin typeface="Calibri" panose="020F0502020204030204"/>
                  <a:ea typeface="等线" panose="02010600030101010101" pitchFamily="2" charset="-122"/>
                  <a:cs typeface="+mn-cs"/>
                </a:endParaRPr>
              </a:p>
            </p:txBody>
          </p:sp>
        </p:grpSp>
      </p:grpSp>
      <p:grpSp>
        <p:nvGrpSpPr>
          <p:cNvPr id="19" name="组合 18"/>
          <p:cNvGrpSpPr/>
          <p:nvPr/>
        </p:nvGrpSpPr>
        <p:grpSpPr>
          <a:xfrm>
            <a:off x="4312197" y="1150874"/>
            <a:ext cx="1633213" cy="2086125"/>
            <a:chOff x="3961674" y="1615522"/>
            <a:chExt cx="1814681" cy="2317917"/>
          </a:xfrm>
        </p:grpSpPr>
        <p:sp>
          <p:nvSpPr>
            <p:cNvPr id="20" name="椭圆​​ 10"/>
            <p:cNvSpPr/>
            <p:nvPr/>
          </p:nvSpPr>
          <p:spPr>
            <a:xfrm>
              <a:off x="4336662" y="3823403"/>
              <a:ext cx="1439693" cy="110036"/>
            </a:xfrm>
            <a:prstGeom prst="ellipse">
              <a:avLst/>
            </a:prstGeom>
            <a:gradFill flip="none" rotWithShape="1">
              <a:gsLst>
                <a:gs pos="35000">
                  <a:srgbClr val="FFFFFF">
                    <a:lumMod val="50000"/>
                    <a:alpha val="72000"/>
                  </a:srgbClr>
                </a:gs>
                <a:gs pos="100000">
                  <a:srgbClr val="FFFFFF">
                    <a:lumMod val="95000"/>
                    <a:alpha val="0"/>
                  </a:srgbClr>
                </a:gs>
                <a:gs pos="0">
                  <a:srgbClr val="000000">
                    <a:lumMod val="50000"/>
                    <a:lumOff val="50000"/>
                  </a:srgbClr>
                </a:gs>
              </a:gsLst>
              <a:path path="shape">
                <a:fillToRect l="50000" t="50000" r="50000" b="50000"/>
              </a:path>
              <a:tileRect/>
            </a:gradFill>
            <a:ln w="25400" cap="flat" cmpd="sng" algn="ctr">
              <a:noFill/>
              <a:prstDash val="soli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srgbClr val="FFFFFF"/>
                </a:solidFill>
                <a:effectLst/>
                <a:uLnTx/>
                <a:uFillTx/>
                <a:latin typeface="Calibri" panose="020F0502020204030204"/>
                <a:ea typeface="等线" panose="02010600030101010101" pitchFamily="2" charset="-122"/>
                <a:cs typeface="+mn-cs"/>
              </a:endParaRPr>
            </a:p>
          </p:txBody>
        </p:sp>
        <p:grpSp>
          <p:nvGrpSpPr>
            <p:cNvPr id="21" name="组合 20"/>
            <p:cNvGrpSpPr/>
            <p:nvPr/>
          </p:nvGrpSpPr>
          <p:grpSpPr>
            <a:xfrm>
              <a:off x="3961674" y="1615522"/>
              <a:ext cx="1643348" cy="2296107"/>
              <a:chOff x="3961674" y="1615522"/>
              <a:chExt cx="1643348" cy="2296107"/>
            </a:xfrm>
          </p:grpSpPr>
          <p:sp>
            <p:nvSpPr>
              <p:cNvPr id="22" name="流程图: 摘录 21"/>
              <p:cNvSpPr/>
              <p:nvPr/>
            </p:nvSpPr>
            <p:spPr>
              <a:xfrm rot="8127063" flipH="1" flipV="1">
                <a:off x="4512796" y="3648235"/>
                <a:ext cx="327811" cy="160327"/>
              </a:xfrm>
              <a:prstGeom prst="flowChartExtract">
                <a:avLst/>
              </a:prstGeom>
              <a:gradFill flip="none" rotWithShape="1">
                <a:gsLst>
                  <a:gs pos="0">
                    <a:srgbClr val="00B0F0"/>
                  </a:gs>
                  <a:gs pos="16700">
                    <a:srgbClr val="0070C0"/>
                  </a:gs>
                  <a:gs pos="100000">
                    <a:srgbClr val="00B0F0"/>
                  </a:gs>
                </a:gsLst>
                <a:lin ang="16200000" scaled="0"/>
                <a:tileRect/>
              </a:gradFill>
              <a:ln w="25400" cap="flat" cmpd="sng" algn="ctr">
                <a:noFill/>
                <a:prstDash val="soli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44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23" name="组合 22"/>
              <p:cNvGrpSpPr/>
              <p:nvPr/>
            </p:nvGrpSpPr>
            <p:grpSpPr>
              <a:xfrm>
                <a:off x="3961674" y="1615522"/>
                <a:ext cx="1643348" cy="2296107"/>
                <a:chOff x="4395788" y="1903413"/>
                <a:chExt cx="1822450" cy="2546350"/>
              </a:xfrm>
            </p:grpSpPr>
            <p:sp>
              <p:nvSpPr>
                <p:cNvPr id="24" name="椭圆​​ 4"/>
                <p:cNvSpPr/>
                <p:nvPr/>
              </p:nvSpPr>
              <p:spPr>
                <a:xfrm rot="14453685">
                  <a:off x="4033838" y="2265363"/>
                  <a:ext cx="2546350" cy="1822450"/>
                </a:xfrm>
                <a:custGeom>
                  <a:avLst/>
                  <a:gdLst/>
                  <a:ahLst/>
                  <a:cxnLst/>
                  <a:rect l="l" t="t" r="r" b="b"/>
                  <a:pathLst>
                    <a:path w="3329483" h="2048912">
                      <a:moveTo>
                        <a:pt x="3254639" y="1329098"/>
                      </a:moveTo>
                      <a:cubicBezTo>
                        <a:pt x="3043864" y="1746122"/>
                        <a:pt x="2411763" y="2048912"/>
                        <a:pt x="1664742" y="2048912"/>
                      </a:cubicBezTo>
                      <a:cubicBezTo>
                        <a:pt x="745331" y="2048912"/>
                        <a:pt x="0" y="1590247"/>
                        <a:pt x="0" y="1024456"/>
                      </a:cubicBezTo>
                      <a:cubicBezTo>
                        <a:pt x="0" y="688506"/>
                        <a:pt x="262776" y="390325"/>
                        <a:pt x="669301" y="204720"/>
                      </a:cubicBezTo>
                      <a:cubicBezTo>
                        <a:pt x="380839" y="357953"/>
                        <a:pt x="198258" y="586400"/>
                        <a:pt x="198259" y="841427"/>
                      </a:cubicBezTo>
                      <a:cubicBezTo>
                        <a:pt x="198258" y="1304722"/>
                        <a:pt x="800816" y="1680297"/>
                        <a:pt x="1544110" y="1680297"/>
                      </a:cubicBezTo>
                      <a:cubicBezTo>
                        <a:pt x="2287403" y="1680297"/>
                        <a:pt x="2889961" y="1304722"/>
                        <a:pt x="2889961" y="841427"/>
                      </a:cubicBezTo>
                      <a:cubicBezTo>
                        <a:pt x="2889961" y="382098"/>
                        <a:pt x="2297677" y="8995"/>
                        <a:pt x="1563167" y="3156"/>
                      </a:cubicBezTo>
                      <a:cubicBezTo>
                        <a:pt x="1596734" y="632"/>
                        <a:pt x="1630618" y="0"/>
                        <a:pt x="1664742" y="0"/>
                      </a:cubicBezTo>
                      <a:cubicBezTo>
                        <a:pt x="2584153" y="0"/>
                        <a:pt x="3329483" y="458665"/>
                        <a:pt x="3329483" y="1024456"/>
                      </a:cubicBezTo>
                      <a:cubicBezTo>
                        <a:pt x="3329483" y="1130542"/>
                        <a:pt x="3303280" y="1232862"/>
                        <a:pt x="3254639" y="1329098"/>
                      </a:cubicBezTo>
                      <a:close/>
                    </a:path>
                  </a:pathLst>
                </a:custGeom>
                <a:gradFill flip="none" rotWithShape="1">
                  <a:gsLst>
                    <a:gs pos="0">
                      <a:srgbClr val="00B0F0"/>
                    </a:gs>
                    <a:gs pos="16700">
                      <a:srgbClr val="0070C0"/>
                    </a:gs>
                    <a:gs pos="100000">
                      <a:srgbClr val="00B050"/>
                    </a:gs>
                  </a:gsLst>
                  <a:lin ang="16200000" scaled="0"/>
                  <a:tileRect/>
                </a:gradFill>
                <a:ln w="25400" cap="flat" cmpd="sng" algn="ctr">
                  <a:noFill/>
                  <a:prstDash val="soli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44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5" name="新月形 24"/>
                <p:cNvSpPr/>
                <p:nvPr/>
              </p:nvSpPr>
              <p:spPr>
                <a:xfrm rot="6728137">
                  <a:off x="4949599" y="1481840"/>
                  <a:ext cx="716410" cy="1775797"/>
                </a:xfrm>
                <a:prstGeom prst="moon">
                  <a:avLst>
                    <a:gd name="adj" fmla="val 27473"/>
                  </a:avLst>
                </a:prstGeom>
                <a:gradFill flip="none" rotWithShape="1">
                  <a:gsLst>
                    <a:gs pos="69000">
                      <a:srgbClr val="FFFFFF">
                        <a:alpha val="38000"/>
                      </a:srgbClr>
                    </a:gs>
                    <a:gs pos="0">
                      <a:srgbClr val="FFFFFF">
                        <a:alpha val="0"/>
                        <a:lumMod val="91000"/>
                        <a:lumOff val="9000"/>
                      </a:srgbClr>
                    </a:gs>
                    <a:gs pos="35000">
                      <a:srgbClr val="FFFFFF">
                        <a:lumMod val="96000"/>
                        <a:alpha val="7000"/>
                      </a:srgbClr>
                    </a:gs>
                  </a:gsLst>
                  <a:lin ang="10800000" scaled="0"/>
                  <a:tileRect/>
                </a:gradFill>
                <a:ln w="25400" cap="flat" cmpd="sng" algn="ctr">
                  <a:noFill/>
                  <a:prstDash val="solid"/>
                </a:ln>
                <a:effectLst/>
              </p:spPr>
              <p:txBody>
                <a:bodyPr anchor="ctr"/>
                <a:lstStyle/>
                <a:p>
                  <a:pPr marL="0" marR="0" lvl="0" indent="0" algn="ctr"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srgbClr val="FFFFFF"/>
                    </a:solidFill>
                    <a:effectLst/>
                    <a:uLnTx/>
                    <a:uFillTx/>
                    <a:latin typeface="Calibri" panose="020F0502020204030204"/>
                    <a:ea typeface="等线" panose="02010600030101010101" pitchFamily="2" charset="-122"/>
                    <a:cs typeface="+mn-cs"/>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7"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par>
                          <p:cTn id="46" fill="hold">
                            <p:stCondLst>
                              <p:cond delay="3000"/>
                            </p:stCondLst>
                            <p:childTnLst>
                              <p:par>
                                <p:cTn id="47" presetID="26" presetClass="emph" presetSubtype="0" repeatCount="2000" fill="hold" grpId="1" nodeType="afterEffect">
                                  <p:stCondLst>
                                    <p:cond delay="0"/>
                                  </p:stCondLst>
                                  <p:childTnLst>
                                    <p:animEffect transition="out" filter="fade">
                                      <p:cBhvr>
                                        <p:cTn id="48" dur="250" tmFilter="0, 0; .2, .5; .8, .5; 1, 0"/>
                                        <p:tgtEl>
                                          <p:spTgt spid="8"/>
                                        </p:tgtEl>
                                      </p:cBhvr>
                                    </p:animEffect>
                                    <p:animScale>
                                      <p:cBhvr>
                                        <p:cTn id="49" dur="125" autoRev="1" fill="hold"/>
                                        <p:tgtEl>
                                          <p:spTgt spid="8"/>
                                        </p:tgtEl>
                                      </p:cBhvr>
                                      <p:by x="105000" y="105000"/>
                                    </p:animScale>
                                  </p:childTnLst>
                                </p:cTn>
                              </p:par>
                            </p:childTnLst>
                          </p:cTn>
                        </p:par>
                        <p:par>
                          <p:cTn id="50" fill="hold">
                            <p:stCondLst>
                              <p:cond delay="3500"/>
                            </p:stCondLst>
                            <p:childTnLst>
                              <p:par>
                                <p:cTn id="51" presetID="14" presetClass="entr" presetSubtype="1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randombar(horizontal)">
                                      <p:cBhvr>
                                        <p:cTn id="53" dur="500"/>
                                        <p:tgtEl>
                                          <p:spTgt spid="7"/>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par>
                          <p:cTn id="58" fill="hold">
                            <p:stCondLst>
                              <p:cond delay="4500"/>
                            </p:stCondLst>
                            <p:childTnLst>
                              <p:par>
                                <p:cTn id="59" presetID="26" presetClass="emph" presetSubtype="0" repeatCount="2000" fill="hold" grpId="1" nodeType="afterEffect">
                                  <p:stCondLst>
                                    <p:cond delay="0"/>
                                  </p:stCondLst>
                                  <p:childTnLst>
                                    <p:animEffect transition="out" filter="fade">
                                      <p:cBhvr>
                                        <p:cTn id="60" dur="250" tmFilter="0, 0; .2, .5; .8, .5; 1, 0"/>
                                        <p:tgtEl>
                                          <p:spTgt spid="10"/>
                                        </p:tgtEl>
                                      </p:cBhvr>
                                    </p:animEffect>
                                    <p:animScale>
                                      <p:cBhvr>
                                        <p:cTn id="61" dur="125" autoRev="1" fill="hold"/>
                                        <p:tgtEl>
                                          <p:spTgt spid="10"/>
                                        </p:tgtEl>
                                      </p:cBhvr>
                                      <p:by x="105000" y="105000"/>
                                    </p:animScale>
                                  </p:childTnLst>
                                </p:cTn>
                              </p:par>
                            </p:childTnLst>
                          </p:cTn>
                        </p:par>
                        <p:par>
                          <p:cTn id="62" fill="hold">
                            <p:stCondLst>
                              <p:cond delay="5000"/>
                            </p:stCondLst>
                            <p:childTnLst>
                              <p:par>
                                <p:cTn id="63" presetID="14" presetClass="entr" presetSubtype="10"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randombar(horizontal)">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8" grpId="1" animBg="1"/>
      <p:bldP spid="9" grpId="0" animBg="1"/>
      <p:bldP spid="10" grpId="0" animBg="1"/>
      <p:bldP spid="10" grpId="1"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0"/>
          <p:cNvSpPr txBox="1">
            <a:spLocks noChangeArrowheads="1"/>
          </p:cNvSpPr>
          <p:nvPr/>
        </p:nvSpPr>
        <p:spPr bwMode="auto">
          <a:xfrm>
            <a:off x="3975254" y="2665082"/>
            <a:ext cx="3018921" cy="424732"/>
          </a:xfrm>
          <a:prstGeom prst="rect">
            <a:avLst/>
          </a:prstGeom>
          <a:noFill/>
          <a:ln w="9525">
            <a:noFill/>
            <a:miter lim="800000"/>
          </a:ln>
        </p:spPr>
        <p:txBody>
          <a:bodyPr>
            <a:spAutoFit/>
          </a:bodyPr>
          <a:lstStyle/>
          <a:p>
            <a:pPr marL="0" marR="0" lvl="0" indent="0" algn="l" defTabSz="685800" rtl="0" eaLnBrk="1" fontAlgn="auto" latinLnBrk="1" hangingPunct="1">
              <a:lnSpc>
                <a:spcPct val="100000"/>
              </a:lnSpc>
              <a:spcBef>
                <a:spcPts val="0"/>
              </a:spcBef>
              <a:spcAft>
                <a:spcPts val="0"/>
              </a:spcAft>
              <a:buClr>
                <a:srgbClr val="FF0000"/>
              </a:buClr>
              <a:buSzPct val="70000"/>
              <a:buFontTx/>
              <a:buNone/>
              <a:defRPr/>
            </a:pPr>
            <a:r>
              <a:rPr kumimoji="1" lang="en-US" altLang="zh-CN" sz="2160" b="1" i="0" u="none" strike="noStrike" kern="1200" cap="none" spc="0" normalizeH="0" baseline="0" noProof="0" dirty="0">
                <a:ln>
                  <a:noFill/>
                </a:ln>
                <a:gradFill>
                  <a:gsLst>
                    <a:gs pos="0">
                      <a:srgbClr val="D31FE1"/>
                    </a:gs>
                    <a:gs pos="90000">
                      <a:srgbClr val="7A0C72"/>
                    </a:gs>
                  </a:gsLst>
                  <a:lin ang="2700000" scaled="1"/>
                </a:gradFill>
                <a:effectLst/>
                <a:uLnTx/>
                <a:uFillTx/>
                <a:latin typeface="微软雅黑" panose="020B0503020204020204" pitchFamily="34" charset="-122"/>
                <a:ea typeface="微软雅黑" panose="020B0503020204020204" pitchFamily="34" charset="-122"/>
                <a:cs typeface="+mn-cs"/>
              </a:rPr>
              <a:t>10 </a:t>
            </a:r>
            <a:r>
              <a:rPr kumimoji="1" lang="zh-CN" altLang="en-US" sz="144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条成绩，点击添加文本</a:t>
            </a:r>
          </a:p>
        </p:txBody>
      </p:sp>
      <p:sp>
        <p:nvSpPr>
          <p:cNvPr id="5" name="Freeform 7"/>
          <p:cNvSpPr/>
          <p:nvPr/>
        </p:nvSpPr>
        <p:spPr bwMode="auto">
          <a:xfrm>
            <a:off x="1791568" y="692342"/>
            <a:ext cx="4998713" cy="3483375"/>
          </a:xfrm>
          <a:custGeom>
            <a:avLst/>
            <a:gdLst/>
            <a:ahLst/>
            <a:cxnLst>
              <a:cxn ang="0">
                <a:pos x="0" y="455"/>
              </a:cxn>
              <a:cxn ang="0">
                <a:pos x="117" y="455"/>
              </a:cxn>
              <a:cxn ang="0">
                <a:pos x="117" y="378"/>
              </a:cxn>
              <a:cxn ang="0">
                <a:pos x="117" y="337"/>
              </a:cxn>
              <a:cxn ang="0">
                <a:pos x="158" y="337"/>
              </a:cxn>
              <a:cxn ang="0">
                <a:pos x="235" y="337"/>
              </a:cxn>
              <a:cxn ang="0">
                <a:pos x="235" y="260"/>
              </a:cxn>
              <a:cxn ang="0">
                <a:pos x="235" y="219"/>
              </a:cxn>
              <a:cxn ang="0">
                <a:pos x="276" y="219"/>
              </a:cxn>
              <a:cxn ang="0">
                <a:pos x="353" y="219"/>
              </a:cxn>
              <a:cxn ang="0">
                <a:pos x="353" y="142"/>
              </a:cxn>
              <a:cxn ang="0">
                <a:pos x="353" y="101"/>
              </a:cxn>
              <a:cxn ang="0">
                <a:pos x="394" y="101"/>
              </a:cxn>
              <a:cxn ang="0">
                <a:pos x="495" y="101"/>
              </a:cxn>
              <a:cxn ang="0">
                <a:pos x="568" y="29"/>
              </a:cxn>
              <a:cxn ang="0">
                <a:pos x="560" y="21"/>
              </a:cxn>
              <a:cxn ang="0">
                <a:pos x="593" y="10"/>
              </a:cxn>
              <a:cxn ang="0">
                <a:pos x="625" y="0"/>
              </a:cxn>
              <a:cxn ang="0">
                <a:pos x="615" y="32"/>
              </a:cxn>
              <a:cxn ang="0">
                <a:pos x="604" y="65"/>
              </a:cxn>
              <a:cxn ang="0">
                <a:pos x="596" y="57"/>
              </a:cxn>
              <a:cxn ang="0">
                <a:pos x="512" y="142"/>
              </a:cxn>
              <a:cxn ang="0">
                <a:pos x="512" y="142"/>
              </a:cxn>
              <a:cxn ang="0">
                <a:pos x="394" y="142"/>
              </a:cxn>
              <a:cxn ang="0">
                <a:pos x="394" y="219"/>
              </a:cxn>
              <a:cxn ang="0">
                <a:pos x="394" y="260"/>
              </a:cxn>
              <a:cxn ang="0">
                <a:pos x="353" y="260"/>
              </a:cxn>
              <a:cxn ang="0">
                <a:pos x="276" y="260"/>
              </a:cxn>
              <a:cxn ang="0">
                <a:pos x="276" y="337"/>
              </a:cxn>
              <a:cxn ang="0">
                <a:pos x="276" y="378"/>
              </a:cxn>
              <a:cxn ang="0">
                <a:pos x="235" y="378"/>
              </a:cxn>
              <a:cxn ang="0">
                <a:pos x="158" y="378"/>
              </a:cxn>
              <a:cxn ang="0">
                <a:pos x="158" y="455"/>
              </a:cxn>
              <a:cxn ang="0">
                <a:pos x="158" y="495"/>
              </a:cxn>
              <a:cxn ang="0">
                <a:pos x="117" y="495"/>
              </a:cxn>
              <a:cxn ang="0">
                <a:pos x="0" y="495"/>
              </a:cxn>
              <a:cxn ang="0">
                <a:pos x="0" y="455"/>
              </a:cxn>
            </a:cxnLst>
            <a:rect l="0" t="0" r="r" b="b"/>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gradFill flip="none" rotWithShape="1">
            <a:gsLst>
              <a:gs pos="0">
                <a:srgbClr val="0070C0"/>
              </a:gs>
              <a:gs pos="100000">
                <a:srgbClr val="00B0F0"/>
              </a:gs>
            </a:gsLst>
            <a:lin ang="16200000" scaled="1"/>
            <a:tileRect/>
          </a:gradFill>
          <a:ln w="12700" cap="flat" cmpd="sng" algn="ctr">
            <a:noFill/>
            <a:prstDash val="solid"/>
          </a:ln>
          <a:effectLst/>
          <a:scene3d>
            <a:camera prst="perspectiveFront" fov="5100000">
              <a:rot lat="0" lon="0" rev="0"/>
            </a:camera>
            <a:lightRig rig="threePt" dir="t">
              <a:rot lat="0" lon="0" rev="0"/>
            </a:lightRig>
          </a:scene3d>
          <a:sp3d prstMaterial="plastic">
            <a:bevelT w="0" h="0" prst="divot"/>
          </a:sp3d>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nvGrpSpPr>
          <p:cNvPr id="6" name="组合 19"/>
          <p:cNvGrpSpPr/>
          <p:nvPr/>
        </p:nvGrpSpPr>
        <p:grpSpPr bwMode="auto">
          <a:xfrm>
            <a:off x="1794749" y="3443851"/>
            <a:ext cx="771911" cy="315497"/>
            <a:chOff x="142844" y="4886278"/>
            <a:chExt cx="1044000" cy="427062"/>
          </a:xfrm>
        </p:grpSpPr>
        <p:sp>
          <p:nvSpPr>
            <p:cNvPr id="7" name="矩形 8"/>
            <p:cNvSpPr>
              <a:spLocks noChangeArrowheads="1"/>
            </p:cNvSpPr>
            <p:nvPr/>
          </p:nvSpPr>
          <p:spPr bwMode="auto">
            <a:xfrm>
              <a:off x="145905" y="4886278"/>
              <a:ext cx="954372" cy="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1" lang="en-US" altLang="zh-CN" sz="121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2001</a:t>
              </a:r>
              <a:r>
                <a:rPr kumimoji="1" lang="zh-CN" altLang="en-US" sz="121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endParaRPr kumimoji="0" lang="zh-CN" altLang="en-US" sz="1215"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cxnSp>
          <p:nvCxnSpPr>
            <p:cNvPr id="8" name="直接连接符 7"/>
            <p:cNvCxnSpPr/>
            <p:nvPr/>
          </p:nvCxnSpPr>
          <p:spPr>
            <a:xfrm>
              <a:off x="142844" y="5311788"/>
              <a:ext cx="1044000" cy="1552"/>
            </a:xfrm>
            <a:prstGeom prst="line">
              <a:avLst/>
            </a:prstGeom>
            <a:noFill/>
            <a:ln w="63500" algn="ctr">
              <a:gradFill>
                <a:gsLst>
                  <a:gs pos="0">
                    <a:srgbClr val="00B0F0"/>
                  </a:gs>
                  <a:gs pos="100000">
                    <a:srgbClr val="0070C0"/>
                  </a:gs>
                </a:gsLst>
                <a:lin ang="2700000" scaled="0"/>
              </a:gradFill>
              <a:miter lim="800000"/>
            </a:ln>
            <a:effectLst>
              <a:outerShdw blurRad="50800" dist="38100" dir="2700000" algn="tl" rotWithShape="0">
                <a:prstClr val="black">
                  <a:alpha val="40000"/>
                </a:prstClr>
              </a:outerShdw>
            </a:effectLst>
          </p:spPr>
        </p:cxnSp>
      </p:grpSp>
      <p:grpSp>
        <p:nvGrpSpPr>
          <p:cNvPr id="9" name="组合 18"/>
          <p:cNvGrpSpPr/>
          <p:nvPr/>
        </p:nvGrpSpPr>
        <p:grpSpPr bwMode="auto">
          <a:xfrm>
            <a:off x="2736723" y="2631066"/>
            <a:ext cx="771737" cy="308462"/>
            <a:chOff x="1418198" y="3786188"/>
            <a:chExt cx="1044000" cy="417482"/>
          </a:xfrm>
        </p:grpSpPr>
        <p:sp>
          <p:nvSpPr>
            <p:cNvPr id="10" name="矩形 9"/>
            <p:cNvSpPr>
              <a:spLocks noChangeArrowheads="1"/>
            </p:cNvSpPr>
            <p:nvPr/>
          </p:nvSpPr>
          <p:spPr bwMode="auto">
            <a:xfrm>
              <a:off x="1435741" y="3786188"/>
              <a:ext cx="954587" cy="37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1" hangingPunct="1">
                <a:lnSpc>
                  <a:spcPct val="100000"/>
                </a:lnSpc>
                <a:spcBef>
                  <a:spcPts val="0"/>
                </a:spcBef>
                <a:spcAft>
                  <a:spcPts val="0"/>
                </a:spcAft>
                <a:buClr>
                  <a:srgbClr val="FF0000"/>
                </a:buClr>
                <a:buSzPct val="70000"/>
                <a:buFontTx/>
                <a:buNone/>
                <a:defRPr/>
              </a:pPr>
              <a:r>
                <a:rPr kumimoji="1" lang="en-US" altLang="zh-CN" sz="121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2005</a:t>
              </a:r>
              <a:r>
                <a:rPr kumimoji="1" lang="zh-CN" altLang="en-US" sz="121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p>
          </p:txBody>
        </p:sp>
        <p:cxnSp>
          <p:nvCxnSpPr>
            <p:cNvPr id="11" name="直接连接符 10"/>
            <p:cNvCxnSpPr/>
            <p:nvPr/>
          </p:nvCxnSpPr>
          <p:spPr>
            <a:xfrm>
              <a:off x="1418198" y="4202118"/>
              <a:ext cx="1044000" cy="1552"/>
            </a:xfrm>
            <a:prstGeom prst="line">
              <a:avLst/>
            </a:prstGeom>
            <a:noFill/>
            <a:ln w="63500" algn="ctr">
              <a:gradFill>
                <a:gsLst>
                  <a:gs pos="0">
                    <a:srgbClr val="00B0F0"/>
                  </a:gs>
                  <a:gs pos="100000">
                    <a:srgbClr val="0070C0"/>
                  </a:gs>
                </a:gsLst>
                <a:lin ang="2700000" scaled="0"/>
              </a:gradFill>
              <a:miter lim="800000"/>
            </a:ln>
            <a:effectLst>
              <a:outerShdw blurRad="50800" dist="38100" dir="2700000" algn="tl" rotWithShape="0">
                <a:prstClr val="black">
                  <a:alpha val="40000"/>
                </a:prstClr>
              </a:outerShdw>
            </a:effectLst>
          </p:spPr>
        </p:cxnSp>
      </p:grpSp>
      <p:grpSp>
        <p:nvGrpSpPr>
          <p:cNvPr id="12" name="组合 17"/>
          <p:cNvGrpSpPr/>
          <p:nvPr/>
        </p:nvGrpSpPr>
        <p:grpSpPr bwMode="auto">
          <a:xfrm>
            <a:off x="3588009" y="1807725"/>
            <a:ext cx="880370" cy="341632"/>
            <a:chOff x="2569071" y="2671700"/>
            <a:chExt cx="1190958" cy="462437"/>
          </a:xfrm>
        </p:grpSpPr>
        <p:sp>
          <p:nvSpPr>
            <p:cNvPr id="13" name="矩形 10"/>
            <p:cNvSpPr>
              <a:spLocks noChangeArrowheads="1"/>
            </p:cNvSpPr>
            <p:nvPr/>
          </p:nvSpPr>
          <p:spPr bwMode="auto">
            <a:xfrm>
              <a:off x="2569071" y="2671700"/>
              <a:ext cx="1190958" cy="4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822960" rtl="0" eaLnBrk="1" fontAlgn="auto" latinLnBrk="1" hangingPunct="1">
                <a:lnSpc>
                  <a:spcPct val="100000"/>
                </a:lnSpc>
                <a:spcBef>
                  <a:spcPts val="0"/>
                </a:spcBef>
                <a:spcAft>
                  <a:spcPts val="0"/>
                </a:spcAft>
                <a:buClr>
                  <a:srgbClr val="FF0000"/>
                </a:buClr>
                <a:buSzPct val="70000"/>
                <a:buFontTx/>
                <a:buNone/>
                <a:defRPr/>
              </a:pPr>
              <a:r>
                <a:rPr kumimoji="1" lang="en-US" altLang="zh-CN" sz="162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2009</a:t>
              </a:r>
              <a:r>
                <a:rPr kumimoji="1" lang="zh-CN" altLang="en-US" sz="162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p>
          </p:txBody>
        </p:sp>
        <p:cxnSp>
          <p:nvCxnSpPr>
            <p:cNvPr id="14" name="直接连接符 13"/>
            <p:cNvCxnSpPr/>
            <p:nvPr/>
          </p:nvCxnSpPr>
          <p:spPr>
            <a:xfrm>
              <a:off x="2655030" y="3084510"/>
              <a:ext cx="1044000" cy="1552"/>
            </a:xfrm>
            <a:prstGeom prst="line">
              <a:avLst/>
            </a:prstGeom>
            <a:noFill/>
            <a:ln w="63500" algn="ctr">
              <a:gradFill>
                <a:gsLst>
                  <a:gs pos="0">
                    <a:srgbClr val="00B0F0"/>
                  </a:gs>
                  <a:gs pos="100000">
                    <a:srgbClr val="0070C0"/>
                  </a:gs>
                </a:gsLst>
                <a:lin ang="2700000" scaled="0"/>
              </a:gradFill>
              <a:miter lim="800000"/>
            </a:ln>
            <a:effectLst>
              <a:outerShdw blurRad="50800" dist="38100" dir="2700000" algn="tl" rotWithShape="0">
                <a:prstClr val="black">
                  <a:alpha val="40000"/>
                </a:prstClr>
              </a:outerShdw>
            </a:effectLst>
          </p:spPr>
        </p:cxnSp>
      </p:grpSp>
      <p:grpSp>
        <p:nvGrpSpPr>
          <p:cNvPr id="15" name="组合 16"/>
          <p:cNvGrpSpPr/>
          <p:nvPr/>
        </p:nvGrpSpPr>
        <p:grpSpPr bwMode="auto">
          <a:xfrm>
            <a:off x="4589831" y="994939"/>
            <a:ext cx="771737" cy="308460"/>
            <a:chOff x="3926278" y="1571612"/>
            <a:chExt cx="1044000" cy="417480"/>
          </a:xfrm>
        </p:grpSpPr>
        <p:sp>
          <p:nvSpPr>
            <p:cNvPr id="16" name="矩形 11"/>
            <p:cNvSpPr>
              <a:spLocks noChangeArrowheads="1"/>
            </p:cNvSpPr>
            <p:nvPr/>
          </p:nvSpPr>
          <p:spPr bwMode="auto">
            <a:xfrm>
              <a:off x="3973075" y="1571612"/>
              <a:ext cx="954587" cy="37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1" hangingPunct="1">
                <a:lnSpc>
                  <a:spcPct val="100000"/>
                </a:lnSpc>
                <a:spcBef>
                  <a:spcPts val="0"/>
                </a:spcBef>
                <a:spcAft>
                  <a:spcPts val="0"/>
                </a:spcAft>
                <a:buClr>
                  <a:srgbClr val="FF0000"/>
                </a:buClr>
                <a:buSzPct val="70000"/>
                <a:buFont typeface="Wingdings" panose="05000000000000000000" pitchFamily="2" charset="2"/>
                <a:buNone/>
                <a:defRPr/>
              </a:pPr>
              <a:r>
                <a:rPr kumimoji="1" lang="en-US" altLang="zh-CN" sz="121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2013</a:t>
              </a:r>
              <a:r>
                <a:rPr kumimoji="1" lang="zh-CN" altLang="en-US" sz="121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p>
          </p:txBody>
        </p:sp>
        <p:cxnSp>
          <p:nvCxnSpPr>
            <p:cNvPr id="17" name="直接连接符 16"/>
            <p:cNvCxnSpPr/>
            <p:nvPr/>
          </p:nvCxnSpPr>
          <p:spPr>
            <a:xfrm>
              <a:off x="3926278" y="1987540"/>
              <a:ext cx="1044000" cy="1552"/>
            </a:xfrm>
            <a:prstGeom prst="line">
              <a:avLst/>
            </a:prstGeom>
            <a:noFill/>
            <a:ln w="63500" algn="ctr">
              <a:gradFill>
                <a:gsLst>
                  <a:gs pos="0">
                    <a:srgbClr val="00B0F0"/>
                  </a:gs>
                  <a:gs pos="100000">
                    <a:srgbClr val="0070C0"/>
                  </a:gs>
                </a:gsLst>
                <a:lin ang="2700000" scaled="0"/>
              </a:gradFill>
              <a:miter lim="800000"/>
            </a:ln>
            <a:effectLst>
              <a:outerShdw blurRad="50800" dist="38100" dir="2700000" algn="tl" rotWithShape="0">
                <a:prstClr val="black">
                  <a:alpha val="40000"/>
                </a:prstClr>
              </a:outerShdw>
            </a:effectLst>
          </p:spPr>
        </p:cxnSp>
      </p:grpSp>
      <p:sp>
        <p:nvSpPr>
          <p:cNvPr id="18" name="Text Box 30"/>
          <p:cNvSpPr txBox="1">
            <a:spLocks noChangeArrowheads="1"/>
          </p:cNvSpPr>
          <p:nvPr/>
        </p:nvSpPr>
        <p:spPr bwMode="auto">
          <a:xfrm>
            <a:off x="4974090" y="1834343"/>
            <a:ext cx="2502252" cy="424732"/>
          </a:xfrm>
          <a:prstGeom prst="rect">
            <a:avLst/>
          </a:prstGeom>
          <a:noFill/>
          <a:ln w="9525">
            <a:noFill/>
            <a:miter lim="800000"/>
          </a:ln>
        </p:spPr>
        <p:txBody>
          <a:bodyPr>
            <a:spAutoFit/>
          </a:bodyPr>
          <a:lstStyle/>
          <a:p>
            <a:pPr marL="0" marR="0" lvl="0" indent="0" algn="l" defTabSz="685800" rtl="0" eaLnBrk="1" fontAlgn="auto" latinLnBrk="1" hangingPunct="1">
              <a:lnSpc>
                <a:spcPct val="100000"/>
              </a:lnSpc>
              <a:spcBef>
                <a:spcPts val="0"/>
              </a:spcBef>
              <a:spcAft>
                <a:spcPts val="0"/>
              </a:spcAft>
              <a:buClr>
                <a:srgbClr val="FF0000"/>
              </a:buClr>
              <a:buSzPct val="70000"/>
              <a:buFontTx/>
              <a:buNone/>
              <a:defRPr/>
            </a:pPr>
            <a:r>
              <a:rPr kumimoji="1" lang="en-US" altLang="zh-CN" sz="2160" b="1" i="0" u="none" strike="noStrike" kern="1200" cap="none" spc="0" normalizeH="0" baseline="0" noProof="0" dirty="0">
                <a:ln>
                  <a:noFill/>
                </a:ln>
                <a:gradFill>
                  <a:gsLst>
                    <a:gs pos="0">
                      <a:srgbClr val="F46B68"/>
                    </a:gs>
                    <a:gs pos="90000">
                      <a:srgbClr val="C01B00"/>
                    </a:gs>
                  </a:gsLst>
                  <a:lin ang="2700000" scaled="1"/>
                </a:gradFill>
                <a:effectLst/>
                <a:uLnTx/>
                <a:uFillTx/>
                <a:latin typeface="微软雅黑" panose="020B0503020204020204" pitchFamily="34" charset="-122"/>
                <a:ea typeface="微软雅黑" panose="020B0503020204020204" pitchFamily="34" charset="-122"/>
                <a:cs typeface="+mn-cs"/>
              </a:rPr>
              <a:t>10 </a:t>
            </a:r>
            <a:r>
              <a:rPr kumimoji="1" lang="zh-CN" altLang="en-US" sz="144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条成绩，点击添加文本</a:t>
            </a:r>
          </a:p>
        </p:txBody>
      </p:sp>
      <p:sp>
        <p:nvSpPr>
          <p:cNvPr id="19" name="Text Box 30"/>
          <p:cNvSpPr txBox="1">
            <a:spLocks noChangeArrowheads="1"/>
          </p:cNvSpPr>
          <p:nvPr/>
        </p:nvSpPr>
        <p:spPr bwMode="auto">
          <a:xfrm>
            <a:off x="3122756" y="3431794"/>
            <a:ext cx="3018921" cy="424732"/>
          </a:xfrm>
          <a:prstGeom prst="rect">
            <a:avLst/>
          </a:prstGeom>
          <a:noFill/>
          <a:ln w="9525">
            <a:noFill/>
            <a:miter lim="800000"/>
          </a:ln>
        </p:spPr>
        <p:txBody>
          <a:bodyPr>
            <a:spAutoFit/>
          </a:bodyPr>
          <a:lstStyle/>
          <a:p>
            <a:pPr marL="0" marR="0" lvl="0" indent="0" algn="l" defTabSz="685800" rtl="0" eaLnBrk="1" fontAlgn="auto" latinLnBrk="1" hangingPunct="1">
              <a:lnSpc>
                <a:spcPct val="100000"/>
              </a:lnSpc>
              <a:spcBef>
                <a:spcPts val="0"/>
              </a:spcBef>
              <a:spcAft>
                <a:spcPts val="0"/>
              </a:spcAft>
              <a:buClr>
                <a:srgbClr val="FF0000"/>
              </a:buClr>
              <a:buSzPct val="70000"/>
              <a:buFontTx/>
              <a:buNone/>
              <a:defRPr/>
            </a:pPr>
            <a:r>
              <a:rPr kumimoji="1" lang="en-US" altLang="zh-CN" sz="2160" b="1" i="0" u="none" strike="noStrike" kern="1200" cap="none" spc="0" normalizeH="0" baseline="0" noProof="0" dirty="0">
                <a:ln>
                  <a:noFill/>
                </a:ln>
                <a:gradFill>
                  <a:gsLst>
                    <a:gs pos="0">
                      <a:srgbClr val="03FD50"/>
                    </a:gs>
                    <a:gs pos="90000">
                      <a:srgbClr val="02661C"/>
                    </a:gs>
                  </a:gsLst>
                  <a:lin ang="2700000" scaled="1"/>
                </a:gradFill>
                <a:effectLst/>
                <a:uLnTx/>
                <a:uFillTx/>
                <a:latin typeface="微软雅黑" panose="020B0503020204020204" pitchFamily="34" charset="-122"/>
                <a:ea typeface="微软雅黑" panose="020B0503020204020204" pitchFamily="34" charset="-122"/>
                <a:cs typeface="+mn-cs"/>
              </a:rPr>
              <a:t>10 </a:t>
            </a:r>
            <a:r>
              <a:rPr kumimoji="1" lang="zh-CN" altLang="en-US" sz="144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条成绩，点击添加文本</a:t>
            </a:r>
          </a:p>
        </p:txBody>
      </p:sp>
      <p:sp>
        <p:nvSpPr>
          <p:cNvPr id="20" name="Text Box 30"/>
          <p:cNvSpPr txBox="1">
            <a:spLocks noChangeArrowheads="1"/>
          </p:cNvSpPr>
          <p:nvPr/>
        </p:nvSpPr>
        <p:spPr bwMode="auto">
          <a:xfrm>
            <a:off x="1782353" y="4175717"/>
            <a:ext cx="3018921" cy="424732"/>
          </a:xfrm>
          <a:prstGeom prst="rect">
            <a:avLst/>
          </a:prstGeom>
          <a:noFill/>
          <a:ln w="9525">
            <a:noFill/>
            <a:miter lim="800000"/>
          </a:ln>
        </p:spPr>
        <p:txBody>
          <a:bodyPr>
            <a:spAutoFit/>
          </a:bodyPr>
          <a:lstStyle/>
          <a:p>
            <a:pPr marL="0" marR="0" lvl="0" indent="0" algn="l" defTabSz="685800" rtl="0" eaLnBrk="1" fontAlgn="auto" latinLnBrk="1" hangingPunct="1">
              <a:lnSpc>
                <a:spcPct val="100000"/>
              </a:lnSpc>
              <a:spcBef>
                <a:spcPts val="0"/>
              </a:spcBef>
              <a:spcAft>
                <a:spcPts val="0"/>
              </a:spcAft>
              <a:buClr>
                <a:srgbClr val="FF0000"/>
              </a:buClr>
              <a:buSzPct val="70000"/>
              <a:buFontTx/>
              <a:buNone/>
              <a:defRPr/>
            </a:pPr>
            <a:r>
              <a:rPr kumimoji="1" lang="en-US" altLang="zh-CN" sz="2160" b="1" i="0" u="none" strike="noStrike" kern="1200" cap="none" spc="0" normalizeH="0" baseline="0" noProof="0" dirty="0">
                <a:ln>
                  <a:noFill/>
                </a:ln>
                <a:gradFill>
                  <a:gsLst>
                    <a:gs pos="0">
                      <a:srgbClr val="FFCF01"/>
                    </a:gs>
                    <a:gs pos="90000">
                      <a:srgbClr val="E22000"/>
                    </a:gs>
                  </a:gsLst>
                  <a:lin ang="2700000" scaled="1"/>
                </a:gradFill>
                <a:effectLst/>
                <a:uLnTx/>
                <a:uFillTx/>
                <a:latin typeface="微软雅黑" panose="020B0503020204020204" pitchFamily="34" charset="-122"/>
                <a:ea typeface="微软雅黑" panose="020B0503020204020204" pitchFamily="34" charset="-122"/>
                <a:cs typeface="+mn-cs"/>
              </a:rPr>
              <a:t>10 </a:t>
            </a:r>
            <a:r>
              <a:rPr kumimoji="1" lang="zh-CN" altLang="en-US" sz="144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条成绩，点击添加文本</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900" decel="100000" fill="hold"/>
                                        <p:tgtEl>
                                          <p:spTgt spid="1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75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900" decel="100000" fill="hold"/>
                                        <p:tgtEl>
                                          <p:spTgt spid="1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3" fill="hold">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1+#ppt_w/2"/>
                                          </p:val>
                                        </p:tav>
                                        <p:tav tm="100000">
                                          <p:val>
                                            <p:strVal val="#ppt_x"/>
                                          </p:val>
                                        </p:tav>
                                      </p:tavLst>
                                    </p:anim>
                                    <p:anim calcmode="lin" valueType="num">
                                      <p:cBhvr additive="base">
                                        <p:cTn id="37" dur="500" fill="hold"/>
                                        <p:tgtEl>
                                          <p:spTgt spid="18"/>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25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1+#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50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75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1+#ppt_w/2"/>
                                          </p:val>
                                        </p:tav>
                                        <p:tav tm="100000">
                                          <p:val>
                                            <p:strVal val="#ppt_x"/>
                                          </p:val>
                                        </p:tav>
                                      </p:tavLst>
                                    </p:anim>
                                    <p:anim calcmode="lin" valueType="num">
                                      <p:cBhvr additive="base">
                                        <p:cTn id="4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五角星 18"/>
          <p:cNvSpPr/>
          <p:nvPr/>
        </p:nvSpPr>
        <p:spPr>
          <a:xfrm>
            <a:off x="3037257" y="886764"/>
            <a:ext cx="2763694" cy="2763694"/>
          </a:xfrm>
          <a:prstGeom prst="star5">
            <a:avLst>
              <a:gd name="adj" fmla="val 31063"/>
              <a:gd name="hf" fmla="val 105146"/>
              <a:gd name="vf" fmla="val 110557"/>
            </a:avLst>
          </a:prstGeom>
          <a:gradFill flip="none" rotWithShape="1">
            <a:gsLst>
              <a:gs pos="0">
                <a:srgbClr val="00B0F0"/>
              </a:gs>
              <a:gs pos="16700">
                <a:srgbClr val="0070C0"/>
              </a:gs>
              <a:gs pos="100000">
                <a:srgbClr val="00B0F0"/>
              </a:gs>
            </a:gsLst>
            <a:lin ang="16200000" scaled="0"/>
            <a:tileRect/>
          </a:gradFill>
          <a:ln w="19050">
            <a:gradFill flip="none" rotWithShape="1">
              <a:gsLst>
                <a:gs pos="0">
                  <a:schemeClr val="bg1">
                    <a:lumMod val="71000"/>
                  </a:schemeClr>
                </a:gs>
                <a:gs pos="50000">
                  <a:schemeClr val="bg1">
                    <a:lumMod val="87000"/>
                    <a:lumOff val="13000"/>
                  </a:schemeClr>
                </a:gs>
                <a:gs pos="100000">
                  <a:schemeClr val="accent3">
                    <a:lumMod val="75000"/>
                    <a:lumOff val="25000"/>
                  </a:schemeClr>
                </a:gs>
              </a:gsLst>
              <a:path path="circle">
                <a:fillToRect l="100000" t="100000"/>
              </a:path>
              <a:tileRect r="-100000" b="-100000"/>
            </a:gradFill>
          </a:ln>
          <a:effectLst/>
          <a:scene3d>
            <a:camera prst="isometricTopUp"/>
            <a:lightRig rig="soft" dir="t">
              <a:rot lat="0" lon="0" rev="7800000"/>
            </a:lightRig>
          </a:scene3d>
          <a:sp3d extrusionH="62865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4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任意多边形 19"/>
          <p:cNvSpPr/>
          <p:nvPr/>
        </p:nvSpPr>
        <p:spPr>
          <a:xfrm flipH="1">
            <a:off x="2579556" y="1392469"/>
            <a:ext cx="852019" cy="364620"/>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 name="任意多边形 20"/>
          <p:cNvSpPr/>
          <p:nvPr/>
        </p:nvSpPr>
        <p:spPr>
          <a:xfrm flipH="1">
            <a:off x="2355080" y="2322620"/>
            <a:ext cx="850779" cy="364620"/>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TextBox 18"/>
          <p:cNvSpPr txBox="1">
            <a:spLocks noChangeArrowheads="1"/>
          </p:cNvSpPr>
          <p:nvPr/>
        </p:nvSpPr>
        <p:spPr bwMode="auto">
          <a:xfrm>
            <a:off x="1403642" y="1140238"/>
            <a:ext cx="115608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TextBox 19"/>
          <p:cNvSpPr txBox="1">
            <a:spLocks noChangeArrowheads="1"/>
          </p:cNvSpPr>
          <p:nvPr/>
        </p:nvSpPr>
        <p:spPr bwMode="auto">
          <a:xfrm>
            <a:off x="1202026" y="2081452"/>
            <a:ext cx="115608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4" name="TextBox 22"/>
          <p:cNvSpPr txBox="1">
            <a:spLocks noChangeArrowheads="1"/>
          </p:cNvSpPr>
          <p:nvPr/>
        </p:nvSpPr>
        <p:spPr bwMode="auto">
          <a:xfrm>
            <a:off x="6085775" y="1012606"/>
            <a:ext cx="115608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TextBox 23"/>
          <p:cNvSpPr txBox="1">
            <a:spLocks noChangeArrowheads="1"/>
          </p:cNvSpPr>
          <p:nvPr/>
        </p:nvSpPr>
        <p:spPr bwMode="auto">
          <a:xfrm>
            <a:off x="6959147" y="1880914"/>
            <a:ext cx="115608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任意多边形 25"/>
          <p:cNvSpPr/>
          <p:nvPr/>
        </p:nvSpPr>
        <p:spPr>
          <a:xfrm>
            <a:off x="5175301" y="1230002"/>
            <a:ext cx="850779" cy="364620"/>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任意多边形 26"/>
          <p:cNvSpPr/>
          <p:nvPr/>
        </p:nvSpPr>
        <p:spPr>
          <a:xfrm>
            <a:off x="5985152" y="2077335"/>
            <a:ext cx="850779" cy="364620"/>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 name="TextBox 27"/>
          <p:cNvSpPr txBox="1">
            <a:spLocks noChangeArrowheads="1"/>
          </p:cNvSpPr>
          <p:nvPr/>
        </p:nvSpPr>
        <p:spPr bwMode="auto">
          <a:xfrm>
            <a:off x="5743212" y="3413262"/>
            <a:ext cx="1156086"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在此插入内容</a:t>
            </a:r>
            <a:endParaRPr kumimoji="0" lang="en-US" altLang="zh-CN" sz="126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任意多边形 28"/>
          <p:cNvSpPr/>
          <p:nvPr/>
        </p:nvSpPr>
        <p:spPr>
          <a:xfrm flipV="1">
            <a:off x="4788357" y="3276337"/>
            <a:ext cx="852018" cy="364620"/>
          </a:xfrm>
          <a:custGeom>
            <a:avLst/>
            <a:gdLst>
              <a:gd name="connsiteX0" fmla="*/ 0 w 1651819"/>
              <a:gd name="connsiteY0" fmla="*/ 501445 h 501445"/>
              <a:gd name="connsiteX1" fmla="*/ 373626 w 1651819"/>
              <a:gd name="connsiteY1" fmla="*/ 0 h 501445"/>
              <a:gd name="connsiteX2" fmla="*/ 1651819 w 1651819"/>
              <a:gd name="connsiteY2" fmla="*/ 0 h 501445"/>
            </a:gdLst>
            <a:ahLst/>
            <a:cxnLst>
              <a:cxn ang="0">
                <a:pos x="connsiteX0" y="connsiteY0"/>
              </a:cxn>
              <a:cxn ang="0">
                <a:pos x="connsiteX1" y="connsiteY1"/>
              </a:cxn>
              <a:cxn ang="0">
                <a:pos x="connsiteX2" y="connsiteY2"/>
              </a:cxn>
            </a:cxnLst>
            <a:rect l="l" t="t" r="r" b="b"/>
            <a:pathLst>
              <a:path w="1651819" h="501445">
                <a:moveTo>
                  <a:pt x="0" y="501445"/>
                </a:moveTo>
                <a:lnTo>
                  <a:pt x="373626" y="0"/>
                </a:lnTo>
                <a:lnTo>
                  <a:pt x="1651819" y="0"/>
                </a:lnTo>
              </a:path>
            </a:pathLst>
          </a:custGeom>
          <a:ln>
            <a:solidFill>
              <a:srgbClr val="C00000"/>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 name="椭圆 29"/>
          <p:cNvSpPr/>
          <p:nvPr/>
        </p:nvSpPr>
        <p:spPr>
          <a:xfrm>
            <a:off x="2904856" y="3640897"/>
            <a:ext cx="2776381" cy="393474"/>
          </a:xfrm>
          <a:prstGeom prst="ellipse">
            <a:avLst/>
          </a:prstGeom>
          <a:gradFill flip="none" rotWithShape="1">
            <a:gsLst>
              <a:gs pos="0">
                <a:schemeClr val="tx1">
                  <a:lumMod val="75000"/>
                  <a:lumOff val="25000"/>
                  <a:alpha val="75000"/>
                </a:schemeClr>
              </a:gs>
              <a:gs pos="48000">
                <a:srgbClr val="535353">
                  <a:alpha val="52000"/>
                </a:srgbClr>
              </a:gs>
              <a:gs pos="100000">
                <a:schemeClr val="tx1">
                  <a:lumMod val="50000"/>
                  <a:lumOff val="50000"/>
                  <a:alpha val="0"/>
                </a:scheme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1" name="TextBox 30"/>
          <p:cNvSpPr txBox="1">
            <a:spLocks noChangeArrowheads="1"/>
          </p:cNvSpPr>
          <p:nvPr/>
        </p:nvSpPr>
        <p:spPr bwMode="auto">
          <a:xfrm>
            <a:off x="3894526" y="2024663"/>
            <a:ext cx="131854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sz="240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16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微软雅黑" panose="020B0503020204020204" pitchFamily="34" charset="-122"/>
                <a:ea typeface="微软雅黑" panose="020B0503020204020204" pitchFamily="34" charset="-122"/>
                <a:cs typeface="+mn-cs"/>
              </a:rPr>
              <a:t>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right)">
                                      <p:cBhvr>
                                        <p:cTn id="16" dur="250"/>
                                        <p:tgtEl>
                                          <p:spTgt spid="21"/>
                                        </p:tgtEl>
                                      </p:cBhvr>
                                    </p:animEffect>
                                  </p:childTnLst>
                                </p:cTn>
                              </p:par>
                              <p:par>
                                <p:cTn id="17" presetID="22" presetClass="entr" presetSubtype="2" fill="hold" grpId="0" nodeType="withEffect">
                                  <p:stCondLst>
                                    <p:cond delay="20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250"/>
                                        <p:tgtEl>
                                          <p:spTgt spid="20"/>
                                        </p:tgtEl>
                                      </p:cBhvr>
                                    </p:animEffect>
                                  </p:childTnLst>
                                </p:cTn>
                              </p:par>
                              <p:par>
                                <p:cTn id="20" presetID="22" presetClass="entr" presetSubtype="8" fill="hold" grpId="0" nodeType="withEffect">
                                  <p:stCondLst>
                                    <p:cond delay="40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250"/>
                                        <p:tgtEl>
                                          <p:spTgt spid="26"/>
                                        </p:tgtEl>
                                      </p:cBhvr>
                                    </p:animEffect>
                                  </p:childTnLst>
                                </p:cTn>
                              </p:par>
                              <p:par>
                                <p:cTn id="23" presetID="22" presetClass="entr" presetSubtype="8" fill="hold" grpId="0" nodeType="withEffect">
                                  <p:stCondLst>
                                    <p:cond delay="60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250"/>
                                        <p:tgtEl>
                                          <p:spTgt spid="27"/>
                                        </p:tgtEl>
                                      </p:cBhvr>
                                    </p:animEffect>
                                  </p:childTnLst>
                                </p:cTn>
                              </p:par>
                              <p:par>
                                <p:cTn id="26" presetID="22" presetClass="entr" presetSubtype="8" fill="hold" grpId="0" nodeType="withEffect">
                                  <p:stCondLst>
                                    <p:cond delay="80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250"/>
                                        <p:tgtEl>
                                          <p:spTgt spid="29"/>
                                        </p:tgtEl>
                                      </p:cBhvr>
                                    </p:animEffect>
                                  </p:childTnLst>
                                </p:cTn>
                              </p:par>
                            </p:childTnLst>
                          </p:cTn>
                        </p:par>
                        <p:par>
                          <p:cTn id="29" fill="hold">
                            <p:stCondLst>
                              <p:cond delay="1000"/>
                            </p:stCondLst>
                            <p:childTnLst>
                              <p:par>
                                <p:cTn id="30" presetID="22" presetClass="entr" presetSubtype="2"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right)">
                                      <p:cBhvr>
                                        <p:cTn id="32" dur="500"/>
                                        <p:tgtEl>
                                          <p:spTgt spid="31"/>
                                        </p:tgtEl>
                                      </p:cBhvr>
                                    </p:animEffect>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0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30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40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p:bldP spid="23" grpId="0"/>
      <p:bldP spid="24" grpId="0"/>
      <p:bldP spid="25" grpId="0"/>
      <p:bldP spid="26" grpId="0" animBg="1"/>
      <p:bldP spid="27" grpId="0" animBg="1"/>
      <p:bldP spid="28" grpId="0"/>
      <p:bldP spid="29" grpId="0" animBg="1"/>
      <p:bldP spid="30" grpId="0" animBg="1"/>
      <p:bldP spid="3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891054" y="1534840"/>
            <a:ext cx="3953238" cy="819455"/>
          </a:xfrm>
          <a:prstGeom prst="rect">
            <a:avLst/>
          </a:prstGeom>
          <a:noFill/>
        </p:spPr>
        <p:txBody>
          <a:bodyPr wrap="square" rtlCol="0">
            <a:spAutoFit/>
          </a:bodyPr>
          <a:lstStyle/>
          <a:p>
            <a:pPr marL="0" marR="0" lvl="0" indent="0" algn="l" defTabSz="685800" rtl="0" eaLnBrk="1" fontAlgn="auto" latinLnBrk="0" hangingPunct="1">
              <a:lnSpc>
                <a:spcPct val="125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E7E6E6">
                    <a:lumMod val="10000"/>
                  </a:srgbClr>
                </a:solidFill>
                <a:effectLst/>
                <a:uLnTx/>
                <a:uFillTx/>
                <a:latin typeface="Calibri" panose="020F0502020204030204"/>
                <a:ea typeface="微软雅黑" panose="020B0503020204020204" pitchFamily="34" charset="-122"/>
                <a:cs typeface="+mn-cs"/>
              </a:rPr>
              <a:t>添加文本说明内容添加文本说明内容添加文本说明内容添加文本说明内容添加文本说明内容添加文本说明内容添加文本说明内容添加内容</a:t>
            </a:r>
          </a:p>
        </p:txBody>
      </p:sp>
      <p:sp>
        <p:nvSpPr>
          <p:cNvPr id="29" name="TextBox 6"/>
          <p:cNvSpPr txBox="1"/>
          <p:nvPr/>
        </p:nvSpPr>
        <p:spPr>
          <a:xfrm>
            <a:off x="891055" y="2713155"/>
            <a:ext cx="3694010" cy="383182"/>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E7E6E6">
                    <a:lumMod val="10000"/>
                  </a:srgbClr>
                </a:solidFill>
                <a:effectLst/>
                <a:uLnTx/>
                <a:uFillTx/>
                <a:latin typeface="Calibri" panose="020F0502020204030204"/>
                <a:ea typeface="微软雅黑" panose="020B0503020204020204" pitchFamily="34" charset="-122"/>
                <a:cs typeface="+mn-cs"/>
              </a:rPr>
              <a:t>添加文本说明内容添加文本说明内容添加文本</a:t>
            </a:r>
          </a:p>
        </p:txBody>
      </p:sp>
      <p:sp>
        <p:nvSpPr>
          <p:cNvPr id="30" name="对角圆角矩形 29"/>
          <p:cNvSpPr/>
          <p:nvPr/>
        </p:nvSpPr>
        <p:spPr>
          <a:xfrm>
            <a:off x="955862" y="1210799"/>
            <a:ext cx="1283080" cy="343248"/>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1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标题一</a:t>
            </a:r>
          </a:p>
        </p:txBody>
      </p:sp>
      <p:sp>
        <p:nvSpPr>
          <p:cNvPr id="31" name="对角圆角矩形 30"/>
          <p:cNvSpPr/>
          <p:nvPr/>
        </p:nvSpPr>
        <p:spPr>
          <a:xfrm>
            <a:off x="955862" y="2410643"/>
            <a:ext cx="1283080" cy="343248"/>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1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标题二</a:t>
            </a:r>
          </a:p>
        </p:txBody>
      </p:sp>
      <p:sp>
        <p:nvSpPr>
          <p:cNvPr id="32" name="对角圆角矩形 31"/>
          <p:cNvSpPr/>
          <p:nvPr/>
        </p:nvSpPr>
        <p:spPr>
          <a:xfrm>
            <a:off x="955862" y="3151489"/>
            <a:ext cx="1283080" cy="343248"/>
          </a:xfrm>
          <a:prstGeom prst="round2DiagRect">
            <a:avLst>
              <a:gd name="adj1" fmla="val 30205"/>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15"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标题三</a:t>
            </a:r>
          </a:p>
        </p:txBody>
      </p:sp>
      <p:sp>
        <p:nvSpPr>
          <p:cNvPr id="33" name="TextBox 6"/>
          <p:cNvSpPr txBox="1"/>
          <p:nvPr/>
        </p:nvSpPr>
        <p:spPr>
          <a:xfrm>
            <a:off x="891054" y="3484469"/>
            <a:ext cx="3953238" cy="577081"/>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lvl="0" defTabSz="685800">
              <a:defRPr/>
            </a:pPr>
            <a:r>
              <a:rPr kumimoji="0" lang="zh-CN" altLang="en-US" sz="1260" b="0" i="0" u="none" strike="noStrike" kern="1200" cap="none" spc="0" normalizeH="0" baseline="0" noProof="0" dirty="0">
                <a:ln>
                  <a:noFill/>
                </a:ln>
                <a:solidFill>
                  <a:srgbClr val="E7E6E6">
                    <a:lumMod val="10000"/>
                  </a:srgbClr>
                </a:solidFill>
                <a:effectLst/>
                <a:uLnTx/>
                <a:uFillTx/>
                <a:latin typeface="Calibri" panose="020F0502020204030204"/>
                <a:ea typeface="微软雅黑" panose="020B0503020204020204" pitchFamily="34" charset="-122"/>
                <a:cs typeface="+mn-cs"/>
              </a:rPr>
              <a:t>添加文本说明内容添加文本说明内容添加文本说明内容添加文本说明内容添加内</a:t>
            </a:r>
            <a:r>
              <a:rPr lang="zh-CN" altLang="en-US" sz="1260" dirty="0">
                <a:solidFill>
                  <a:srgbClr val="E7E6E6">
                    <a:lumMod val="10000"/>
                  </a:srgbClr>
                </a:solidFill>
              </a:rPr>
              <a:t>容</a:t>
            </a:r>
            <a:endParaRPr kumimoji="0" lang="zh-CN" altLang="en-US" sz="1260" b="0" i="0" u="none" strike="noStrike" kern="1200" cap="none" spc="0" normalizeH="0" baseline="0" noProof="0" dirty="0">
              <a:ln>
                <a:noFill/>
              </a:ln>
              <a:solidFill>
                <a:srgbClr val="E7E6E6">
                  <a:lumMod val="10000"/>
                </a:srgbClr>
              </a:solidFill>
              <a:effectLst/>
              <a:uLnTx/>
              <a:uFillTx/>
              <a:latin typeface="Calibri" panose="020F0502020204030204"/>
              <a:ea typeface="微软雅黑" panose="020B0503020204020204" pitchFamily="34" charset="-122"/>
              <a:cs typeface="+mn-cs"/>
            </a:endParaRPr>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80873" y="1654512"/>
            <a:ext cx="2483873" cy="155242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5"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422593">
            <a:off x="5656634" y="1887015"/>
            <a:ext cx="2600051" cy="198050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6"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854817">
            <a:off x="5168361" y="2689271"/>
            <a:ext cx="2306092" cy="163999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9" presetClass="entr" presetSubtype="0" decel="10000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 calcmode="lin" valueType="num">
                                      <p:cBhvr>
                                        <p:cTn id="21" dur="500" fill="hold"/>
                                        <p:tgtEl>
                                          <p:spTgt spid="34"/>
                                        </p:tgtEl>
                                        <p:attrNameLst>
                                          <p:attrName>style.rotation</p:attrName>
                                        </p:attrNameLst>
                                      </p:cBhvr>
                                      <p:tavLst>
                                        <p:tav tm="0">
                                          <p:val>
                                            <p:fltVal val="360"/>
                                          </p:val>
                                        </p:tav>
                                        <p:tav tm="100000">
                                          <p:val>
                                            <p:fltVal val="0"/>
                                          </p:val>
                                        </p:tav>
                                      </p:tavLst>
                                    </p:anim>
                                    <p:animEffect transition="in" filter="fade">
                                      <p:cBhvr>
                                        <p:cTn id="22" dur="500"/>
                                        <p:tgtEl>
                                          <p:spTgt spid="34"/>
                                        </p:tgtEl>
                                      </p:cBhvr>
                                    </p:animEffect>
                                  </p:childTnLst>
                                </p:cTn>
                              </p:par>
                            </p:childTnLst>
                          </p:cTn>
                        </p:par>
                        <p:par>
                          <p:cTn id="23" fill="hold">
                            <p:stCondLst>
                              <p:cond delay="2750"/>
                            </p:stCondLst>
                            <p:childTnLst>
                              <p:par>
                                <p:cTn id="24" presetID="6" presetClass="emph" presetSubtype="0" fill="hold" nodeType="afterEffect">
                                  <p:stCondLst>
                                    <p:cond delay="0"/>
                                  </p:stCondLst>
                                  <p:childTnLst>
                                    <p:animScale>
                                      <p:cBhvr>
                                        <p:cTn id="25" dur="2000" fill="hold"/>
                                        <p:tgtEl>
                                          <p:spTgt spid="34"/>
                                        </p:tgtEl>
                                      </p:cBhvr>
                                      <p:by x="75000" y="75000"/>
                                    </p:animScale>
                                  </p:childTnLst>
                                </p:cTn>
                              </p:par>
                              <p:par>
                                <p:cTn id="26" presetID="56" presetClass="path" presetSubtype="0" accel="50000" decel="50000" fill="hold" nodeType="withEffect">
                                  <p:stCondLst>
                                    <p:cond delay="250"/>
                                  </p:stCondLst>
                                  <p:childTnLst>
                                    <p:animMotion origin="layout" path="M 3.88889E-6 -2.22222E-6 L -0.07848 -0.26611 " pathEditMode="relative" rAng="0" ptsTypes="AA">
                                      <p:cBhvr>
                                        <p:cTn id="27" dur="750" fill="hold"/>
                                        <p:tgtEl>
                                          <p:spTgt spid="34"/>
                                        </p:tgtEl>
                                        <p:attrNameLst>
                                          <p:attrName>ppt_x</p:attrName>
                                          <p:attrName>ppt_y</p:attrName>
                                        </p:attrNameLst>
                                      </p:cBhvr>
                                      <p:rCtr x="-3924" y="-13306"/>
                                    </p:animMotion>
                                  </p:childTnLst>
                                </p:cTn>
                              </p:par>
                            </p:childTnLst>
                          </p:cTn>
                        </p:par>
                        <p:par>
                          <p:cTn id="28" fill="hold">
                            <p:stCondLst>
                              <p:cond delay="4750"/>
                            </p:stCondLst>
                            <p:childTnLst>
                              <p:par>
                                <p:cTn id="29" presetID="42"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par>
                          <p:cTn id="39" fill="hold">
                            <p:stCondLst>
                              <p:cond delay="5750"/>
                            </p:stCondLst>
                            <p:childTnLst>
                              <p:par>
                                <p:cTn id="40" presetID="49" presetClass="entr" presetSubtype="0" decel="100000"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 calcmode="lin" valueType="num">
                                      <p:cBhvr>
                                        <p:cTn id="44" dur="500" fill="hold"/>
                                        <p:tgtEl>
                                          <p:spTgt spid="35"/>
                                        </p:tgtEl>
                                        <p:attrNameLst>
                                          <p:attrName>style.rotation</p:attrName>
                                        </p:attrNameLst>
                                      </p:cBhvr>
                                      <p:tavLst>
                                        <p:tav tm="0">
                                          <p:val>
                                            <p:fltVal val="360"/>
                                          </p:val>
                                        </p:tav>
                                        <p:tav tm="100000">
                                          <p:val>
                                            <p:fltVal val="0"/>
                                          </p:val>
                                        </p:tav>
                                      </p:tavLst>
                                    </p:anim>
                                    <p:animEffect transition="in" filter="fade">
                                      <p:cBhvr>
                                        <p:cTn id="45" dur="500"/>
                                        <p:tgtEl>
                                          <p:spTgt spid="35"/>
                                        </p:tgtEl>
                                      </p:cBhvr>
                                    </p:animEffect>
                                  </p:childTnLst>
                                </p:cTn>
                              </p:par>
                            </p:childTnLst>
                          </p:cTn>
                        </p:par>
                        <p:par>
                          <p:cTn id="46" fill="hold">
                            <p:stCondLst>
                              <p:cond delay="6250"/>
                            </p:stCondLst>
                            <p:childTnLst>
                              <p:par>
                                <p:cTn id="47" presetID="6" presetClass="emph" presetSubtype="0" fill="hold" nodeType="afterEffect">
                                  <p:stCondLst>
                                    <p:cond delay="0"/>
                                  </p:stCondLst>
                                  <p:childTnLst>
                                    <p:animScale>
                                      <p:cBhvr>
                                        <p:cTn id="48" dur="2000" fill="hold"/>
                                        <p:tgtEl>
                                          <p:spTgt spid="35"/>
                                        </p:tgtEl>
                                      </p:cBhvr>
                                      <p:by x="75000" y="75000"/>
                                    </p:animScale>
                                  </p:childTnLst>
                                </p:cTn>
                              </p:par>
                              <p:par>
                                <p:cTn id="49" presetID="56" presetClass="path" presetSubtype="0" accel="50000" decel="50000" fill="hold" nodeType="withEffect">
                                  <p:stCondLst>
                                    <p:cond delay="250"/>
                                  </p:stCondLst>
                                  <p:childTnLst>
                                    <p:animMotion origin="layout" path="M 3.05556E-6 0 L -0.00625 -0.16028 " pathEditMode="relative" rAng="0" ptsTypes="AA">
                                      <p:cBhvr>
                                        <p:cTn id="50" dur="750" fill="hold"/>
                                        <p:tgtEl>
                                          <p:spTgt spid="35"/>
                                        </p:tgtEl>
                                        <p:attrNameLst>
                                          <p:attrName>ppt_x</p:attrName>
                                          <p:attrName>ppt_y</p:attrName>
                                        </p:attrNameLst>
                                      </p:cBhvr>
                                      <p:rCtr x="-313" y="-8028"/>
                                    </p:animMotion>
                                  </p:childTnLst>
                                </p:cTn>
                              </p:par>
                            </p:childTnLst>
                          </p:cTn>
                        </p:par>
                        <p:par>
                          <p:cTn id="51" fill="hold">
                            <p:stCondLst>
                              <p:cond delay="8250"/>
                            </p:stCondLst>
                            <p:childTnLst>
                              <p:par>
                                <p:cTn id="52" presetID="42" presetClass="entr" presetSubtype="0"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5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49" presetClass="entr" presetSubtype="0" decel="100000"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 calcmode="lin" valueType="num">
                                      <p:cBhvr>
                                        <p:cTn id="67" dur="500" fill="hold"/>
                                        <p:tgtEl>
                                          <p:spTgt spid="36"/>
                                        </p:tgtEl>
                                        <p:attrNameLst>
                                          <p:attrName>style.rotation</p:attrName>
                                        </p:attrNameLst>
                                      </p:cBhvr>
                                      <p:tavLst>
                                        <p:tav tm="0">
                                          <p:val>
                                            <p:fltVal val="360"/>
                                          </p:val>
                                        </p:tav>
                                        <p:tav tm="100000">
                                          <p:val>
                                            <p:fltVal val="0"/>
                                          </p:val>
                                        </p:tav>
                                      </p:tavLst>
                                    </p:anim>
                                    <p:animEffect transition="in" filter="fade">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P spid="31" grpId="0" animBg="1"/>
      <p:bldP spid="32" grpId="0" animBg="1"/>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utoShape 15"/>
          <p:cNvSpPr>
            <a:spLocks noChangeArrowheads="1"/>
          </p:cNvSpPr>
          <p:nvPr/>
        </p:nvSpPr>
        <p:spPr bwMode="auto">
          <a:xfrm>
            <a:off x="5716427" y="2559900"/>
            <a:ext cx="869950" cy="717550"/>
          </a:xfrm>
          <a:prstGeom prst="upArrow">
            <a:avLst>
              <a:gd name="adj1" fmla="val 52833"/>
              <a:gd name="adj2" fmla="val 45940"/>
            </a:avLst>
          </a:prstGeom>
          <a:gradFill rotWithShape="1">
            <a:gsLst>
              <a:gs pos="0">
                <a:srgbClr val="3399FF"/>
              </a:gs>
              <a:gs pos="100000">
                <a:srgbClr val="FFFFFF">
                  <a:alpha val="0"/>
                </a:srgbClr>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nvGrpSpPr>
          <p:cNvPr id="31" name="组合 30"/>
          <p:cNvGrpSpPr/>
          <p:nvPr/>
        </p:nvGrpSpPr>
        <p:grpSpPr bwMode="auto">
          <a:xfrm>
            <a:off x="5270340" y="950174"/>
            <a:ext cx="1766887" cy="1760538"/>
            <a:chOff x="5190199" y="610282"/>
            <a:chExt cx="1766567" cy="1760527"/>
          </a:xfrm>
        </p:grpSpPr>
        <p:grpSp>
          <p:nvGrpSpPr>
            <p:cNvPr id="32" name="Group 2"/>
            <p:cNvGrpSpPr/>
            <p:nvPr/>
          </p:nvGrpSpPr>
          <p:grpSpPr bwMode="auto">
            <a:xfrm>
              <a:off x="5190199" y="610282"/>
              <a:ext cx="1766567" cy="1760527"/>
              <a:chOff x="549" y="2205"/>
              <a:chExt cx="1406" cy="1402"/>
            </a:xfrm>
          </p:grpSpPr>
          <p:sp>
            <p:nvSpPr>
              <p:cNvPr id="35" name="Oval 3"/>
              <p:cNvSpPr>
                <a:spLocks noChangeArrowheads="1"/>
              </p:cNvSpPr>
              <p:nvPr/>
            </p:nvSpPr>
            <p:spPr bwMode="auto">
              <a:xfrm>
                <a:off x="549" y="2205"/>
                <a:ext cx="1406" cy="1402"/>
              </a:xfrm>
              <a:prstGeom prst="ellipse">
                <a:avLst/>
              </a:prstGeom>
              <a:gradFill rotWithShape="1">
                <a:gsLst>
                  <a:gs pos="0">
                    <a:srgbClr val="3399FF"/>
                  </a:gs>
                  <a:gs pos="100000">
                    <a:srgbClr val="0E58C4"/>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36" name="Oval 4"/>
              <p:cNvSpPr>
                <a:spLocks noChangeArrowheads="1"/>
              </p:cNvSpPr>
              <p:nvPr/>
            </p:nvSpPr>
            <p:spPr bwMode="auto">
              <a:xfrm>
                <a:off x="827" y="2381"/>
                <a:ext cx="236" cy="235"/>
              </a:xfrm>
              <a:prstGeom prst="ellipse">
                <a:avLst/>
              </a:prstGeom>
              <a:gradFill rotWithShape="1">
                <a:gsLst>
                  <a:gs pos="0">
                    <a:srgbClr val="FFFFFF"/>
                  </a:gs>
                  <a:gs pos="100000">
                    <a:srgbClr val="67ABF5">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sp>
          <p:nvSpPr>
            <p:cNvPr id="33" name="Text Box 14"/>
            <p:cNvSpPr txBox="1">
              <a:spLocks noChangeArrowheads="1"/>
            </p:cNvSpPr>
            <p:nvPr/>
          </p:nvSpPr>
          <p:spPr bwMode="auto">
            <a:xfrm>
              <a:off x="5501333" y="1183366"/>
              <a:ext cx="1107795" cy="646327"/>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单击此处</a:t>
              </a:r>
            </a:p>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添加文字</a:t>
              </a:r>
              <a:endParaRPr kumimoji="1" lang="en-US" altLang="ko-KR" sz="1800" b="1" i="0" u="none" strike="noStrike" kern="1200" cap="none" spc="0" normalizeH="0" baseline="0" noProof="0">
                <a:ln>
                  <a:noFill/>
                </a:ln>
                <a:solidFill>
                  <a:srgbClr val="FFFFFF"/>
                </a:solidFill>
                <a:effectLst/>
                <a:uLnTx/>
                <a:uFillTx/>
                <a:latin typeface="Gulim" pitchFamily="34" charset="-127"/>
                <a:ea typeface="Gulim" pitchFamily="34" charset="-127"/>
                <a:cs typeface="+mn-cs"/>
              </a:endParaRPr>
            </a:p>
          </p:txBody>
        </p:sp>
        <p:sp>
          <p:nvSpPr>
            <p:cNvPr id="34" name="Freeform 16"/>
            <p:cNvSpPr/>
            <p:nvPr/>
          </p:nvSpPr>
          <p:spPr bwMode="auto">
            <a:xfrm>
              <a:off x="5328286" y="643620"/>
              <a:ext cx="1506265" cy="500059"/>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198540 w 4756"/>
                <a:gd name="T19" fmla="*/ 237391 h 1576"/>
                <a:gd name="T20" fmla="*/ 229187 w 4756"/>
                <a:gd name="T21" fmla="*/ 210051 h 1576"/>
                <a:gd name="T22" fmla="*/ 261167 w 4756"/>
                <a:gd name="T23" fmla="*/ 183378 h 1576"/>
                <a:gd name="T24" fmla="*/ 294479 w 4756"/>
                <a:gd name="T25" fmla="*/ 158706 h 1576"/>
                <a:gd name="T26" fmla="*/ 328458 w 4756"/>
                <a:gd name="T27" fmla="*/ 135366 h 1576"/>
                <a:gd name="T28" fmla="*/ 363768 w 4756"/>
                <a:gd name="T29" fmla="*/ 114028 h 1576"/>
                <a:gd name="T30" fmla="*/ 400412 w 4756"/>
                <a:gd name="T31" fmla="*/ 94023 h 1576"/>
                <a:gd name="T32" fmla="*/ 438388 w 4756"/>
                <a:gd name="T33" fmla="*/ 76019 h 1576"/>
                <a:gd name="T34" fmla="*/ 457709 w 4756"/>
                <a:gd name="T35" fmla="*/ 67350 h 1576"/>
                <a:gd name="T36" fmla="*/ 496351 w 4756"/>
                <a:gd name="T37" fmla="*/ 52013 h 1576"/>
                <a:gd name="T38" fmla="*/ 536325 w 4756"/>
                <a:gd name="T39" fmla="*/ 38676 h 1576"/>
                <a:gd name="T40" fmla="*/ 576966 w 4756"/>
                <a:gd name="T41" fmla="*/ 26673 h 1576"/>
                <a:gd name="T42" fmla="*/ 618939 w 4756"/>
                <a:gd name="T43" fmla="*/ 17338 h 1576"/>
                <a:gd name="T44" fmla="*/ 660913 w 4756"/>
                <a:gd name="T45" fmla="*/ 10002 h 1576"/>
                <a:gd name="T46" fmla="*/ 704218 w 4756"/>
                <a:gd name="T47" fmla="*/ 4001 h 1576"/>
                <a:gd name="T48" fmla="*/ 748190 w 4756"/>
                <a:gd name="T49" fmla="*/ 667 h 1576"/>
                <a:gd name="T50" fmla="*/ 792163 w 4756"/>
                <a:gd name="T51" fmla="*/ 0 h 1576"/>
                <a:gd name="T52" fmla="*/ 814149 w 4756"/>
                <a:gd name="T53" fmla="*/ 0 h 1576"/>
                <a:gd name="T54" fmla="*/ 858121 w 4756"/>
                <a:gd name="T55" fmla="*/ 2667 h 1576"/>
                <a:gd name="T56" fmla="*/ 901426 w 4756"/>
                <a:gd name="T57" fmla="*/ 6668 h 1576"/>
                <a:gd name="T58" fmla="*/ 944066 w 4756"/>
                <a:gd name="T59" fmla="*/ 13337 h 1576"/>
                <a:gd name="T60" fmla="*/ 986705 w 4756"/>
                <a:gd name="T61" fmla="*/ 22005 h 1576"/>
                <a:gd name="T62" fmla="*/ 1027346 w 4756"/>
                <a:gd name="T63" fmla="*/ 32675 h 1576"/>
                <a:gd name="T64" fmla="*/ 1067987 w 4756"/>
                <a:gd name="T65" fmla="*/ 45344 h 1576"/>
                <a:gd name="T66" fmla="*/ 1107295 w 4756"/>
                <a:gd name="T67" fmla="*/ 59348 h 1576"/>
                <a:gd name="T68" fmla="*/ 1126616 w 4756"/>
                <a:gd name="T69" fmla="*/ 67350 h 1576"/>
                <a:gd name="T70" fmla="*/ 1165258 w 4756"/>
                <a:gd name="T71" fmla="*/ 84687 h 1576"/>
                <a:gd name="T72" fmla="*/ 1201902 w 4756"/>
                <a:gd name="T73" fmla="*/ 104025 h 1576"/>
                <a:gd name="T74" fmla="*/ 1237879 w 4756"/>
                <a:gd name="T75" fmla="*/ 124697 h 1576"/>
                <a:gd name="T76" fmla="*/ 1273190 w 4756"/>
                <a:gd name="T77" fmla="*/ 146703 h 1576"/>
                <a:gd name="T78" fmla="*/ 1306502 w 4756"/>
                <a:gd name="T79" fmla="*/ 170708 h 1576"/>
                <a:gd name="T80" fmla="*/ 1339148 w 4756"/>
                <a:gd name="T81" fmla="*/ 196715 h 1576"/>
                <a:gd name="T82" fmla="*/ 1370461 w 4756"/>
                <a:gd name="T83" fmla="*/ 223388 h 1576"/>
                <a:gd name="T84" fmla="*/ 1400442 w 4756"/>
                <a:gd name="T85" fmla="*/ 252062 h 1576"/>
                <a:gd name="T86" fmla="*/ 1414433 w 4756"/>
                <a:gd name="T87" fmla="*/ 266732 h 1576"/>
                <a:gd name="T88" fmla="*/ 1442415 w 4756"/>
                <a:gd name="T89" fmla="*/ 297406 h 1576"/>
                <a:gd name="T90" fmla="*/ 1469065 w 4756"/>
                <a:gd name="T91" fmla="*/ 329414 h 1576"/>
                <a:gd name="T92" fmla="*/ 1493716 w 4756"/>
                <a:gd name="T93" fmla="*/ 362089 h 1576"/>
                <a:gd name="T94" fmla="*/ 1516368 w 4756"/>
                <a:gd name="T95" fmla="*/ 396764 h 1576"/>
                <a:gd name="T96" fmla="*/ 1538354 w 4756"/>
                <a:gd name="T97" fmla="*/ 432106 h 1576"/>
                <a:gd name="T98" fmla="*/ 1558342 w 4756"/>
                <a:gd name="T99" fmla="*/ 468781 h 1576"/>
                <a:gd name="T100" fmla="*/ 1576330 w 4756"/>
                <a:gd name="T101" fmla="*/ 506124 h 1576"/>
                <a:gd name="T102" fmla="*/ 0 w 4756"/>
                <a:gd name="T103" fmla="*/ 525462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grpSp>
        <p:nvGrpSpPr>
          <p:cNvPr id="37" name="Group 17"/>
          <p:cNvGrpSpPr/>
          <p:nvPr/>
        </p:nvGrpSpPr>
        <p:grpSpPr bwMode="auto">
          <a:xfrm>
            <a:off x="3455826" y="1634388"/>
            <a:ext cx="1830388" cy="2633662"/>
            <a:chOff x="839" y="1482"/>
            <a:chExt cx="1212" cy="1744"/>
          </a:xfrm>
        </p:grpSpPr>
        <p:grpSp>
          <p:nvGrpSpPr>
            <p:cNvPr id="38" name="Group 18"/>
            <p:cNvGrpSpPr/>
            <p:nvPr/>
          </p:nvGrpSpPr>
          <p:grpSpPr bwMode="auto">
            <a:xfrm>
              <a:off x="839" y="1482"/>
              <a:ext cx="1212" cy="1744"/>
              <a:chOff x="625" y="2205"/>
              <a:chExt cx="1212" cy="1744"/>
            </a:xfrm>
          </p:grpSpPr>
          <p:sp>
            <p:nvSpPr>
              <p:cNvPr id="41" name="Oval 19"/>
              <p:cNvSpPr>
                <a:spLocks noChangeArrowheads="1"/>
              </p:cNvSpPr>
              <p:nvPr/>
            </p:nvSpPr>
            <p:spPr bwMode="auto">
              <a:xfrm>
                <a:off x="625" y="3447"/>
                <a:ext cx="1212" cy="502"/>
              </a:xfrm>
              <a:prstGeom prst="ellipse">
                <a:avLst/>
              </a:prstGeom>
              <a:gradFill rotWithShape="1">
                <a:gsLst>
                  <a:gs pos="0">
                    <a:srgbClr val="000000">
                      <a:alpha val="25000"/>
                    </a:srgbClr>
                  </a:gs>
                  <a:gs pos="100000">
                    <a:srgbClr val="FFFFFF">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nvGrpSpPr>
              <p:cNvPr id="42" name="Group 20"/>
              <p:cNvGrpSpPr/>
              <p:nvPr/>
            </p:nvGrpSpPr>
            <p:grpSpPr bwMode="auto">
              <a:xfrm>
                <a:off x="635" y="2205"/>
                <a:ext cx="1170" cy="1166"/>
                <a:chOff x="549" y="2205"/>
                <a:chExt cx="1406" cy="1402"/>
              </a:xfrm>
            </p:grpSpPr>
            <p:sp>
              <p:nvSpPr>
                <p:cNvPr id="43" name="Oval 21"/>
                <p:cNvSpPr>
                  <a:spLocks noChangeArrowheads="1"/>
                </p:cNvSpPr>
                <p:nvPr/>
              </p:nvSpPr>
              <p:spPr bwMode="auto">
                <a:xfrm>
                  <a:off x="551" y="2205"/>
                  <a:ext cx="1406" cy="1402"/>
                </a:xfrm>
                <a:prstGeom prst="ellipse">
                  <a:avLst/>
                </a:prstGeom>
                <a:gradFill rotWithShape="1">
                  <a:gsLst>
                    <a:gs pos="0">
                      <a:srgbClr val="3399FF"/>
                    </a:gs>
                    <a:gs pos="100000">
                      <a:srgbClr val="0E58C4"/>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44" name="Oval 22"/>
                <p:cNvSpPr>
                  <a:spLocks noChangeArrowheads="1"/>
                </p:cNvSpPr>
                <p:nvPr/>
              </p:nvSpPr>
              <p:spPr bwMode="auto">
                <a:xfrm>
                  <a:off x="829" y="2381"/>
                  <a:ext cx="236" cy="235"/>
                </a:xfrm>
                <a:prstGeom prst="ellipse">
                  <a:avLst/>
                </a:prstGeom>
                <a:gradFill rotWithShape="1">
                  <a:gsLst>
                    <a:gs pos="0">
                      <a:srgbClr val="FFFFFF"/>
                    </a:gs>
                    <a:gs pos="100000">
                      <a:srgbClr val="67ABF5">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grpSp>
        <p:sp>
          <p:nvSpPr>
            <p:cNvPr id="39" name="Text Box 23"/>
            <p:cNvSpPr txBox="1">
              <a:spLocks noChangeArrowheads="1"/>
            </p:cNvSpPr>
            <p:nvPr/>
          </p:nvSpPr>
          <p:spPr bwMode="auto">
            <a:xfrm>
              <a:off x="1056" y="1860"/>
              <a:ext cx="734" cy="428"/>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单击此处</a:t>
              </a:r>
            </a:p>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添加文字</a:t>
              </a:r>
              <a:endParaRPr kumimoji="1" lang="en-US" altLang="ko-KR" sz="1800" b="1" i="0" u="none" strike="noStrike" kern="1200" cap="none" spc="0" normalizeH="0" baseline="0" noProof="0">
                <a:ln>
                  <a:noFill/>
                </a:ln>
                <a:solidFill>
                  <a:srgbClr val="FFFFFF"/>
                </a:solidFill>
                <a:effectLst/>
                <a:uLnTx/>
                <a:uFillTx/>
                <a:latin typeface="Gulim" pitchFamily="34" charset="-127"/>
                <a:ea typeface="Gulim" pitchFamily="34" charset="-127"/>
                <a:cs typeface="+mn-cs"/>
              </a:endParaRPr>
            </a:p>
          </p:txBody>
        </p:sp>
        <p:sp>
          <p:nvSpPr>
            <p:cNvPr id="40" name="Freeform 24"/>
            <p:cNvSpPr/>
            <p:nvPr/>
          </p:nvSpPr>
          <p:spPr bwMode="auto">
            <a:xfrm>
              <a:off x="930" y="1502"/>
              <a:ext cx="998" cy="331"/>
            </a:xfrm>
            <a:custGeom>
              <a:avLst/>
              <a:gdLst>
                <a:gd name="T0" fmla="*/ 0 w 4756"/>
                <a:gd name="T1" fmla="*/ 331 h 1576"/>
                <a:gd name="T2" fmla="*/ 10 w 4756"/>
                <a:gd name="T3" fmla="*/ 307 h 1576"/>
                <a:gd name="T4" fmla="*/ 23 w 4756"/>
                <a:gd name="T5" fmla="*/ 284 h 1576"/>
                <a:gd name="T6" fmla="*/ 36 w 4756"/>
                <a:gd name="T7" fmla="*/ 261 h 1576"/>
                <a:gd name="T8" fmla="*/ 50 w 4756"/>
                <a:gd name="T9" fmla="*/ 239 h 1576"/>
                <a:gd name="T10" fmla="*/ 65 w 4756"/>
                <a:gd name="T11" fmla="*/ 218 h 1576"/>
                <a:gd name="T12" fmla="*/ 81 w 4756"/>
                <a:gd name="T13" fmla="*/ 197 h 1576"/>
                <a:gd name="T14" fmla="*/ 98 w 4756"/>
                <a:gd name="T15" fmla="*/ 178 h 1576"/>
                <a:gd name="T16" fmla="*/ 116 w 4756"/>
                <a:gd name="T17" fmla="*/ 159 h 1576"/>
                <a:gd name="T18" fmla="*/ 125 w 4756"/>
                <a:gd name="T19" fmla="*/ 150 h 1576"/>
                <a:gd name="T20" fmla="*/ 144 w 4756"/>
                <a:gd name="T21" fmla="*/ 132 h 1576"/>
                <a:gd name="T22" fmla="*/ 165 w 4756"/>
                <a:gd name="T23" fmla="*/ 116 h 1576"/>
                <a:gd name="T24" fmla="*/ 185 w 4756"/>
                <a:gd name="T25" fmla="*/ 100 h 1576"/>
                <a:gd name="T26" fmla="*/ 207 w 4756"/>
                <a:gd name="T27" fmla="*/ 85 h 1576"/>
                <a:gd name="T28" fmla="*/ 229 w 4756"/>
                <a:gd name="T29" fmla="*/ 72 h 1576"/>
                <a:gd name="T30" fmla="*/ 252 w 4756"/>
                <a:gd name="T31" fmla="*/ 59 h 1576"/>
                <a:gd name="T32" fmla="*/ 276 w 4756"/>
                <a:gd name="T33" fmla="*/ 48 h 1576"/>
                <a:gd name="T34" fmla="*/ 288 w 4756"/>
                <a:gd name="T35" fmla="*/ 42 h 1576"/>
                <a:gd name="T36" fmla="*/ 313 w 4756"/>
                <a:gd name="T37" fmla="*/ 33 h 1576"/>
                <a:gd name="T38" fmla="*/ 338 w 4756"/>
                <a:gd name="T39" fmla="*/ 24 h 1576"/>
                <a:gd name="T40" fmla="*/ 363 w 4756"/>
                <a:gd name="T41" fmla="*/ 17 h 1576"/>
                <a:gd name="T42" fmla="*/ 390 w 4756"/>
                <a:gd name="T43" fmla="*/ 11 h 1576"/>
                <a:gd name="T44" fmla="*/ 416 w 4756"/>
                <a:gd name="T45" fmla="*/ 6 h 1576"/>
                <a:gd name="T46" fmla="*/ 444 w 4756"/>
                <a:gd name="T47" fmla="*/ 3 h 1576"/>
                <a:gd name="T48" fmla="*/ 471 w 4756"/>
                <a:gd name="T49" fmla="*/ 0 h 1576"/>
                <a:gd name="T50" fmla="*/ 499 w 4756"/>
                <a:gd name="T51" fmla="*/ 0 h 1576"/>
                <a:gd name="T52" fmla="*/ 513 w 4756"/>
                <a:gd name="T53" fmla="*/ 0 h 1576"/>
                <a:gd name="T54" fmla="*/ 541 w 4756"/>
                <a:gd name="T55" fmla="*/ 2 h 1576"/>
                <a:gd name="T56" fmla="*/ 568 w 4756"/>
                <a:gd name="T57" fmla="*/ 4 h 1576"/>
                <a:gd name="T58" fmla="*/ 595 w 4756"/>
                <a:gd name="T59" fmla="*/ 8 h 1576"/>
                <a:gd name="T60" fmla="*/ 622 w 4756"/>
                <a:gd name="T61" fmla="*/ 14 h 1576"/>
                <a:gd name="T62" fmla="*/ 647 w 4756"/>
                <a:gd name="T63" fmla="*/ 21 h 1576"/>
                <a:gd name="T64" fmla="*/ 673 w 4756"/>
                <a:gd name="T65" fmla="*/ 29 h 1576"/>
                <a:gd name="T66" fmla="*/ 698 w 4756"/>
                <a:gd name="T67" fmla="*/ 37 h 1576"/>
                <a:gd name="T68" fmla="*/ 710 w 4756"/>
                <a:gd name="T69" fmla="*/ 42 h 1576"/>
                <a:gd name="T70" fmla="*/ 734 w 4756"/>
                <a:gd name="T71" fmla="*/ 53 h 1576"/>
                <a:gd name="T72" fmla="*/ 757 w 4756"/>
                <a:gd name="T73" fmla="*/ 66 h 1576"/>
                <a:gd name="T74" fmla="*/ 780 w 4756"/>
                <a:gd name="T75" fmla="*/ 79 h 1576"/>
                <a:gd name="T76" fmla="*/ 802 w 4756"/>
                <a:gd name="T77" fmla="*/ 92 h 1576"/>
                <a:gd name="T78" fmla="*/ 823 w 4756"/>
                <a:gd name="T79" fmla="*/ 108 h 1576"/>
                <a:gd name="T80" fmla="*/ 844 w 4756"/>
                <a:gd name="T81" fmla="*/ 124 h 1576"/>
                <a:gd name="T82" fmla="*/ 863 w 4756"/>
                <a:gd name="T83" fmla="*/ 141 h 1576"/>
                <a:gd name="T84" fmla="*/ 882 w 4756"/>
                <a:gd name="T85" fmla="*/ 159 h 1576"/>
                <a:gd name="T86" fmla="*/ 891 w 4756"/>
                <a:gd name="T87" fmla="*/ 168 h 1576"/>
                <a:gd name="T88" fmla="*/ 909 w 4756"/>
                <a:gd name="T89" fmla="*/ 187 h 1576"/>
                <a:gd name="T90" fmla="*/ 925 w 4756"/>
                <a:gd name="T91" fmla="*/ 208 h 1576"/>
                <a:gd name="T92" fmla="*/ 941 w 4756"/>
                <a:gd name="T93" fmla="*/ 228 h 1576"/>
                <a:gd name="T94" fmla="*/ 955 w 4756"/>
                <a:gd name="T95" fmla="*/ 250 h 1576"/>
                <a:gd name="T96" fmla="*/ 969 w 4756"/>
                <a:gd name="T97" fmla="*/ 272 h 1576"/>
                <a:gd name="T98" fmla="*/ 982 w 4756"/>
                <a:gd name="T99" fmla="*/ 295 h 1576"/>
                <a:gd name="T100" fmla="*/ 993 w 4756"/>
                <a:gd name="T101" fmla="*/ 319 h 1576"/>
                <a:gd name="T102" fmla="*/ 0 w 4756"/>
                <a:gd name="T103" fmla="*/ 331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grpSp>
        <p:nvGrpSpPr>
          <p:cNvPr id="45" name="Group 25"/>
          <p:cNvGrpSpPr/>
          <p:nvPr/>
        </p:nvGrpSpPr>
        <p:grpSpPr bwMode="auto">
          <a:xfrm>
            <a:off x="7053101" y="1634388"/>
            <a:ext cx="1828800" cy="2633662"/>
            <a:chOff x="3765" y="1482"/>
            <a:chExt cx="1212" cy="1744"/>
          </a:xfrm>
        </p:grpSpPr>
        <p:grpSp>
          <p:nvGrpSpPr>
            <p:cNvPr id="46" name="Group 26"/>
            <p:cNvGrpSpPr/>
            <p:nvPr/>
          </p:nvGrpSpPr>
          <p:grpSpPr bwMode="auto">
            <a:xfrm>
              <a:off x="3765" y="1482"/>
              <a:ext cx="1212" cy="1744"/>
              <a:chOff x="625" y="2205"/>
              <a:chExt cx="1212" cy="1744"/>
            </a:xfrm>
          </p:grpSpPr>
          <p:sp>
            <p:nvSpPr>
              <p:cNvPr id="49" name="Oval 27"/>
              <p:cNvSpPr>
                <a:spLocks noChangeArrowheads="1"/>
              </p:cNvSpPr>
              <p:nvPr/>
            </p:nvSpPr>
            <p:spPr bwMode="auto">
              <a:xfrm>
                <a:off x="625" y="3447"/>
                <a:ext cx="1212" cy="502"/>
              </a:xfrm>
              <a:prstGeom prst="ellipse">
                <a:avLst/>
              </a:prstGeom>
              <a:gradFill rotWithShape="1">
                <a:gsLst>
                  <a:gs pos="0">
                    <a:srgbClr val="000000">
                      <a:alpha val="25000"/>
                    </a:srgbClr>
                  </a:gs>
                  <a:gs pos="100000">
                    <a:srgbClr val="FFFFFF">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nvGrpSpPr>
              <p:cNvPr id="50" name="Group 28"/>
              <p:cNvGrpSpPr/>
              <p:nvPr/>
            </p:nvGrpSpPr>
            <p:grpSpPr bwMode="auto">
              <a:xfrm>
                <a:off x="635" y="2205"/>
                <a:ext cx="1170" cy="1166"/>
                <a:chOff x="549" y="2205"/>
                <a:chExt cx="1406" cy="1402"/>
              </a:xfrm>
            </p:grpSpPr>
            <p:sp>
              <p:nvSpPr>
                <p:cNvPr id="51" name="Oval 29"/>
                <p:cNvSpPr>
                  <a:spLocks noChangeArrowheads="1"/>
                </p:cNvSpPr>
                <p:nvPr/>
              </p:nvSpPr>
              <p:spPr bwMode="auto">
                <a:xfrm>
                  <a:off x="551" y="2205"/>
                  <a:ext cx="1406" cy="1402"/>
                </a:xfrm>
                <a:prstGeom prst="ellipse">
                  <a:avLst/>
                </a:prstGeom>
                <a:gradFill rotWithShape="1">
                  <a:gsLst>
                    <a:gs pos="0">
                      <a:srgbClr val="3399FF"/>
                    </a:gs>
                    <a:gs pos="100000">
                      <a:srgbClr val="0E58C4"/>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52" name="Oval 30"/>
                <p:cNvSpPr>
                  <a:spLocks noChangeArrowheads="1"/>
                </p:cNvSpPr>
                <p:nvPr/>
              </p:nvSpPr>
              <p:spPr bwMode="auto">
                <a:xfrm>
                  <a:off x="829" y="2381"/>
                  <a:ext cx="235" cy="235"/>
                </a:xfrm>
                <a:prstGeom prst="ellipse">
                  <a:avLst/>
                </a:prstGeom>
                <a:gradFill rotWithShape="1">
                  <a:gsLst>
                    <a:gs pos="0">
                      <a:srgbClr val="FFFFFF"/>
                    </a:gs>
                    <a:gs pos="100000">
                      <a:srgbClr val="67ABF5">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grpSp>
        <p:sp>
          <p:nvSpPr>
            <p:cNvPr id="47" name="Text Box 31"/>
            <p:cNvSpPr txBox="1">
              <a:spLocks noChangeArrowheads="1"/>
            </p:cNvSpPr>
            <p:nvPr/>
          </p:nvSpPr>
          <p:spPr bwMode="auto">
            <a:xfrm>
              <a:off x="3992" y="1860"/>
              <a:ext cx="734" cy="428"/>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单击此处</a:t>
              </a:r>
            </a:p>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添加文字</a:t>
              </a:r>
              <a:endParaRPr kumimoji="1" lang="en-US" altLang="ko-KR" sz="1800" b="1" i="0" u="none" strike="noStrike" kern="1200" cap="none" spc="0" normalizeH="0" baseline="0" noProof="0">
                <a:ln>
                  <a:noFill/>
                </a:ln>
                <a:solidFill>
                  <a:srgbClr val="FFFFFF"/>
                </a:solidFill>
                <a:effectLst/>
                <a:uLnTx/>
                <a:uFillTx/>
                <a:latin typeface="Gulim" pitchFamily="34" charset="-127"/>
                <a:ea typeface="Gulim" pitchFamily="34" charset="-127"/>
                <a:cs typeface="+mn-cs"/>
              </a:endParaRPr>
            </a:p>
          </p:txBody>
        </p:sp>
        <p:sp>
          <p:nvSpPr>
            <p:cNvPr id="48" name="Freeform 32"/>
            <p:cNvSpPr/>
            <p:nvPr/>
          </p:nvSpPr>
          <p:spPr bwMode="auto">
            <a:xfrm>
              <a:off x="3855" y="1502"/>
              <a:ext cx="996" cy="331"/>
            </a:xfrm>
            <a:custGeom>
              <a:avLst/>
              <a:gdLst>
                <a:gd name="T0" fmla="*/ 0 w 4756"/>
                <a:gd name="T1" fmla="*/ 331 h 1576"/>
                <a:gd name="T2" fmla="*/ 10 w 4756"/>
                <a:gd name="T3" fmla="*/ 307 h 1576"/>
                <a:gd name="T4" fmla="*/ 23 w 4756"/>
                <a:gd name="T5" fmla="*/ 284 h 1576"/>
                <a:gd name="T6" fmla="*/ 36 w 4756"/>
                <a:gd name="T7" fmla="*/ 261 h 1576"/>
                <a:gd name="T8" fmla="*/ 50 w 4756"/>
                <a:gd name="T9" fmla="*/ 239 h 1576"/>
                <a:gd name="T10" fmla="*/ 65 w 4756"/>
                <a:gd name="T11" fmla="*/ 218 h 1576"/>
                <a:gd name="T12" fmla="*/ 81 w 4756"/>
                <a:gd name="T13" fmla="*/ 197 h 1576"/>
                <a:gd name="T14" fmla="*/ 98 w 4756"/>
                <a:gd name="T15" fmla="*/ 178 h 1576"/>
                <a:gd name="T16" fmla="*/ 116 w 4756"/>
                <a:gd name="T17" fmla="*/ 159 h 1576"/>
                <a:gd name="T18" fmla="*/ 125 w 4756"/>
                <a:gd name="T19" fmla="*/ 150 h 1576"/>
                <a:gd name="T20" fmla="*/ 144 w 4756"/>
                <a:gd name="T21" fmla="*/ 132 h 1576"/>
                <a:gd name="T22" fmla="*/ 165 w 4756"/>
                <a:gd name="T23" fmla="*/ 116 h 1576"/>
                <a:gd name="T24" fmla="*/ 185 w 4756"/>
                <a:gd name="T25" fmla="*/ 100 h 1576"/>
                <a:gd name="T26" fmla="*/ 207 w 4756"/>
                <a:gd name="T27" fmla="*/ 85 h 1576"/>
                <a:gd name="T28" fmla="*/ 229 w 4756"/>
                <a:gd name="T29" fmla="*/ 72 h 1576"/>
                <a:gd name="T30" fmla="*/ 252 w 4756"/>
                <a:gd name="T31" fmla="*/ 59 h 1576"/>
                <a:gd name="T32" fmla="*/ 276 w 4756"/>
                <a:gd name="T33" fmla="*/ 48 h 1576"/>
                <a:gd name="T34" fmla="*/ 288 w 4756"/>
                <a:gd name="T35" fmla="*/ 42 h 1576"/>
                <a:gd name="T36" fmla="*/ 313 w 4756"/>
                <a:gd name="T37" fmla="*/ 33 h 1576"/>
                <a:gd name="T38" fmla="*/ 338 w 4756"/>
                <a:gd name="T39" fmla="*/ 24 h 1576"/>
                <a:gd name="T40" fmla="*/ 363 w 4756"/>
                <a:gd name="T41" fmla="*/ 17 h 1576"/>
                <a:gd name="T42" fmla="*/ 390 w 4756"/>
                <a:gd name="T43" fmla="*/ 11 h 1576"/>
                <a:gd name="T44" fmla="*/ 416 w 4756"/>
                <a:gd name="T45" fmla="*/ 6 h 1576"/>
                <a:gd name="T46" fmla="*/ 444 w 4756"/>
                <a:gd name="T47" fmla="*/ 3 h 1576"/>
                <a:gd name="T48" fmla="*/ 471 w 4756"/>
                <a:gd name="T49" fmla="*/ 0 h 1576"/>
                <a:gd name="T50" fmla="*/ 499 w 4756"/>
                <a:gd name="T51" fmla="*/ 0 h 1576"/>
                <a:gd name="T52" fmla="*/ 513 w 4756"/>
                <a:gd name="T53" fmla="*/ 0 h 1576"/>
                <a:gd name="T54" fmla="*/ 541 w 4756"/>
                <a:gd name="T55" fmla="*/ 2 h 1576"/>
                <a:gd name="T56" fmla="*/ 568 w 4756"/>
                <a:gd name="T57" fmla="*/ 4 h 1576"/>
                <a:gd name="T58" fmla="*/ 595 w 4756"/>
                <a:gd name="T59" fmla="*/ 8 h 1576"/>
                <a:gd name="T60" fmla="*/ 622 w 4756"/>
                <a:gd name="T61" fmla="*/ 14 h 1576"/>
                <a:gd name="T62" fmla="*/ 647 w 4756"/>
                <a:gd name="T63" fmla="*/ 21 h 1576"/>
                <a:gd name="T64" fmla="*/ 673 w 4756"/>
                <a:gd name="T65" fmla="*/ 29 h 1576"/>
                <a:gd name="T66" fmla="*/ 698 w 4756"/>
                <a:gd name="T67" fmla="*/ 37 h 1576"/>
                <a:gd name="T68" fmla="*/ 710 w 4756"/>
                <a:gd name="T69" fmla="*/ 42 h 1576"/>
                <a:gd name="T70" fmla="*/ 734 w 4756"/>
                <a:gd name="T71" fmla="*/ 53 h 1576"/>
                <a:gd name="T72" fmla="*/ 757 w 4756"/>
                <a:gd name="T73" fmla="*/ 66 h 1576"/>
                <a:gd name="T74" fmla="*/ 780 w 4756"/>
                <a:gd name="T75" fmla="*/ 79 h 1576"/>
                <a:gd name="T76" fmla="*/ 802 w 4756"/>
                <a:gd name="T77" fmla="*/ 92 h 1576"/>
                <a:gd name="T78" fmla="*/ 823 w 4756"/>
                <a:gd name="T79" fmla="*/ 108 h 1576"/>
                <a:gd name="T80" fmla="*/ 844 w 4756"/>
                <a:gd name="T81" fmla="*/ 124 h 1576"/>
                <a:gd name="T82" fmla="*/ 863 w 4756"/>
                <a:gd name="T83" fmla="*/ 141 h 1576"/>
                <a:gd name="T84" fmla="*/ 882 w 4756"/>
                <a:gd name="T85" fmla="*/ 159 h 1576"/>
                <a:gd name="T86" fmla="*/ 891 w 4756"/>
                <a:gd name="T87" fmla="*/ 168 h 1576"/>
                <a:gd name="T88" fmla="*/ 909 w 4756"/>
                <a:gd name="T89" fmla="*/ 187 h 1576"/>
                <a:gd name="T90" fmla="*/ 925 w 4756"/>
                <a:gd name="T91" fmla="*/ 208 h 1576"/>
                <a:gd name="T92" fmla="*/ 941 w 4756"/>
                <a:gd name="T93" fmla="*/ 228 h 1576"/>
                <a:gd name="T94" fmla="*/ 955 w 4756"/>
                <a:gd name="T95" fmla="*/ 250 h 1576"/>
                <a:gd name="T96" fmla="*/ 969 w 4756"/>
                <a:gd name="T97" fmla="*/ 272 h 1576"/>
                <a:gd name="T98" fmla="*/ 982 w 4756"/>
                <a:gd name="T99" fmla="*/ 295 h 1576"/>
                <a:gd name="T100" fmla="*/ 993 w 4756"/>
                <a:gd name="T101" fmla="*/ 319 h 1576"/>
                <a:gd name="T102" fmla="*/ 0 w 4756"/>
                <a:gd name="T103" fmla="*/ 331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grpSp>
        <p:nvGrpSpPr>
          <p:cNvPr id="53" name="组合 52"/>
          <p:cNvGrpSpPr/>
          <p:nvPr/>
        </p:nvGrpSpPr>
        <p:grpSpPr bwMode="auto">
          <a:xfrm>
            <a:off x="3798727" y="3253638"/>
            <a:ext cx="4691063" cy="3090862"/>
            <a:chOff x="3718060" y="2912858"/>
            <a:chExt cx="4691217" cy="3090738"/>
          </a:xfrm>
        </p:grpSpPr>
        <p:sp>
          <p:nvSpPr>
            <p:cNvPr id="54" name="Oval 5"/>
            <p:cNvSpPr>
              <a:spLocks noChangeArrowheads="1"/>
            </p:cNvSpPr>
            <p:nvPr/>
          </p:nvSpPr>
          <p:spPr bwMode="auto">
            <a:xfrm>
              <a:off x="3718060" y="3809759"/>
              <a:ext cx="4691217" cy="1544576"/>
            </a:xfrm>
            <a:prstGeom prst="ellipse">
              <a:avLst/>
            </a:prstGeom>
            <a:gradFill rotWithShape="1">
              <a:gsLst>
                <a:gs pos="0">
                  <a:srgbClr val="000000"/>
                </a:gs>
                <a:gs pos="100000">
                  <a:srgbClr val="FFFFFF">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nvGrpSpPr>
            <p:cNvPr id="55" name="Group 6"/>
            <p:cNvGrpSpPr/>
            <p:nvPr/>
          </p:nvGrpSpPr>
          <p:grpSpPr bwMode="auto">
            <a:xfrm>
              <a:off x="4589264" y="2912858"/>
              <a:ext cx="2963906" cy="3090738"/>
              <a:chOff x="3107" y="2795"/>
              <a:chExt cx="1089" cy="1136"/>
            </a:xfrm>
          </p:grpSpPr>
          <p:grpSp>
            <p:nvGrpSpPr>
              <p:cNvPr id="58" name="Group 7"/>
              <p:cNvGrpSpPr/>
              <p:nvPr/>
            </p:nvGrpSpPr>
            <p:grpSpPr bwMode="auto">
              <a:xfrm flipV="1">
                <a:off x="3107" y="3251"/>
                <a:ext cx="1089" cy="680"/>
                <a:chOff x="1610" y="2838"/>
                <a:chExt cx="1089" cy="681"/>
              </a:xfrm>
            </p:grpSpPr>
            <p:sp>
              <p:nvSpPr>
                <p:cNvPr id="62" name="Freeform 8"/>
                <p:cNvSpPr/>
                <p:nvPr/>
              </p:nvSpPr>
              <p:spPr bwMode="auto">
                <a:xfrm>
                  <a:off x="1610" y="2838"/>
                  <a:ext cx="1089" cy="681"/>
                </a:xfrm>
                <a:custGeom>
                  <a:avLst/>
                  <a:gdLst>
                    <a:gd name="T0" fmla="*/ 1089 w 1862"/>
                    <a:gd name="T1" fmla="*/ 544 h 1164"/>
                    <a:gd name="T2" fmla="*/ 1085 w 1862"/>
                    <a:gd name="T3" fmla="*/ 558 h 1164"/>
                    <a:gd name="T4" fmla="*/ 1077 w 1862"/>
                    <a:gd name="T5" fmla="*/ 572 h 1164"/>
                    <a:gd name="T6" fmla="*/ 1064 w 1862"/>
                    <a:gd name="T7" fmla="*/ 585 h 1164"/>
                    <a:gd name="T8" fmla="*/ 1046 w 1862"/>
                    <a:gd name="T9" fmla="*/ 597 h 1164"/>
                    <a:gd name="T10" fmla="*/ 995 w 1862"/>
                    <a:gd name="T11" fmla="*/ 620 h 1164"/>
                    <a:gd name="T12" fmla="*/ 929 w 1862"/>
                    <a:gd name="T13" fmla="*/ 640 h 1164"/>
                    <a:gd name="T14" fmla="*/ 849 w 1862"/>
                    <a:gd name="T15" fmla="*/ 658 h 1164"/>
                    <a:gd name="T16" fmla="*/ 757 w 1862"/>
                    <a:gd name="T17" fmla="*/ 669 h 1164"/>
                    <a:gd name="T18" fmla="*/ 654 w 1862"/>
                    <a:gd name="T19" fmla="*/ 677 h 1164"/>
                    <a:gd name="T20" fmla="*/ 544 w 1862"/>
                    <a:gd name="T21" fmla="*/ 681 h 1164"/>
                    <a:gd name="T22" fmla="*/ 489 w 1862"/>
                    <a:gd name="T23" fmla="*/ 680 h 1164"/>
                    <a:gd name="T24" fmla="*/ 382 w 1862"/>
                    <a:gd name="T25" fmla="*/ 674 h 1164"/>
                    <a:gd name="T26" fmla="*/ 285 w 1862"/>
                    <a:gd name="T27" fmla="*/ 663 h 1164"/>
                    <a:gd name="T28" fmla="*/ 198 w 1862"/>
                    <a:gd name="T29" fmla="*/ 649 h 1164"/>
                    <a:gd name="T30" fmla="*/ 124 w 1862"/>
                    <a:gd name="T31" fmla="*/ 631 h 1164"/>
                    <a:gd name="T32" fmla="*/ 66 w 1862"/>
                    <a:gd name="T33" fmla="*/ 610 h 1164"/>
                    <a:gd name="T34" fmla="*/ 33 w 1862"/>
                    <a:gd name="T35" fmla="*/ 591 h 1164"/>
                    <a:gd name="T36" fmla="*/ 18 w 1862"/>
                    <a:gd name="T37" fmla="*/ 578 h 1164"/>
                    <a:gd name="T38" fmla="*/ 6 w 1862"/>
                    <a:gd name="T39" fmla="*/ 565 h 1164"/>
                    <a:gd name="T40" fmla="*/ 1 w 1862"/>
                    <a:gd name="T41" fmla="*/ 551 h 1164"/>
                    <a:gd name="T42" fmla="*/ 0 w 1862"/>
                    <a:gd name="T43" fmla="*/ 544 h 1164"/>
                    <a:gd name="T44" fmla="*/ 2 w 1862"/>
                    <a:gd name="T45" fmla="*/ 489 h 1164"/>
                    <a:gd name="T46" fmla="*/ 11 w 1862"/>
                    <a:gd name="T47" fmla="*/ 434 h 1164"/>
                    <a:gd name="T48" fmla="*/ 25 w 1862"/>
                    <a:gd name="T49" fmla="*/ 383 h 1164"/>
                    <a:gd name="T50" fmla="*/ 43 w 1862"/>
                    <a:gd name="T51" fmla="*/ 332 h 1164"/>
                    <a:gd name="T52" fmla="*/ 66 w 1862"/>
                    <a:gd name="T53" fmla="*/ 284 h 1164"/>
                    <a:gd name="T54" fmla="*/ 92 w 1862"/>
                    <a:gd name="T55" fmla="*/ 240 h 1164"/>
                    <a:gd name="T56" fmla="*/ 124 w 1862"/>
                    <a:gd name="T57" fmla="*/ 198 h 1164"/>
                    <a:gd name="T58" fmla="*/ 159 w 1862"/>
                    <a:gd name="T59" fmla="*/ 159 h 1164"/>
                    <a:gd name="T60" fmla="*/ 198 w 1862"/>
                    <a:gd name="T61" fmla="*/ 124 h 1164"/>
                    <a:gd name="T62" fmla="*/ 240 w 1862"/>
                    <a:gd name="T63" fmla="*/ 92 h 1164"/>
                    <a:gd name="T64" fmla="*/ 285 w 1862"/>
                    <a:gd name="T65" fmla="*/ 66 h 1164"/>
                    <a:gd name="T66" fmla="*/ 332 w 1862"/>
                    <a:gd name="T67" fmla="*/ 42 h 1164"/>
                    <a:gd name="T68" fmla="*/ 382 w 1862"/>
                    <a:gd name="T69" fmla="*/ 25 h 1164"/>
                    <a:gd name="T70" fmla="*/ 435 w 1862"/>
                    <a:gd name="T71" fmla="*/ 11 h 1164"/>
                    <a:gd name="T72" fmla="*/ 489 w 1862"/>
                    <a:gd name="T73" fmla="*/ 2 h 1164"/>
                    <a:gd name="T74" fmla="*/ 544 w 1862"/>
                    <a:gd name="T75" fmla="*/ 0 h 1164"/>
                    <a:gd name="T76" fmla="*/ 572 w 1862"/>
                    <a:gd name="T77" fmla="*/ 0 h 1164"/>
                    <a:gd name="T78" fmla="*/ 627 w 1862"/>
                    <a:gd name="T79" fmla="*/ 6 h 1164"/>
                    <a:gd name="T80" fmla="*/ 681 w 1862"/>
                    <a:gd name="T81" fmla="*/ 16 h 1164"/>
                    <a:gd name="T82" fmla="*/ 731 w 1862"/>
                    <a:gd name="T83" fmla="*/ 33 h 1164"/>
                    <a:gd name="T84" fmla="*/ 780 w 1862"/>
                    <a:gd name="T85" fmla="*/ 54 h 1164"/>
                    <a:gd name="T86" fmla="*/ 827 w 1862"/>
                    <a:gd name="T87" fmla="*/ 78 h 1164"/>
                    <a:gd name="T88" fmla="*/ 870 w 1862"/>
                    <a:gd name="T89" fmla="*/ 108 h 1164"/>
                    <a:gd name="T90" fmla="*/ 910 w 1862"/>
                    <a:gd name="T91" fmla="*/ 142 h 1164"/>
                    <a:gd name="T92" fmla="*/ 947 w 1862"/>
                    <a:gd name="T93" fmla="*/ 178 h 1164"/>
                    <a:gd name="T94" fmla="*/ 980 w 1862"/>
                    <a:gd name="T95" fmla="*/ 219 h 1164"/>
                    <a:gd name="T96" fmla="*/ 1009 w 1862"/>
                    <a:gd name="T97" fmla="*/ 262 h 1164"/>
                    <a:gd name="T98" fmla="*/ 1035 w 1862"/>
                    <a:gd name="T99" fmla="*/ 308 h 1164"/>
                    <a:gd name="T100" fmla="*/ 1056 w 1862"/>
                    <a:gd name="T101" fmla="*/ 357 h 1164"/>
                    <a:gd name="T102" fmla="*/ 1071 w 1862"/>
                    <a:gd name="T103" fmla="*/ 408 h 1164"/>
                    <a:gd name="T104" fmla="*/ 1082 w 1862"/>
                    <a:gd name="T105" fmla="*/ 461 h 1164"/>
                    <a:gd name="T106" fmla="*/ 1088 w 1862"/>
                    <a:gd name="T107" fmla="*/ 516 h 1164"/>
                    <a:gd name="T108" fmla="*/ 1089 w 1862"/>
                    <a:gd name="T109" fmla="*/ 544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solidFill>
                  <a:srgbClr val="B2B2B2">
                    <a:alpha val="30196"/>
                  </a:srgbClr>
                </a:solidFill>
                <a:ln>
                  <a:noFill/>
                </a:ln>
              </p:spPr>
              <p:txBody>
                <a:bodyPr rot="10800000"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63" name="Oval 9"/>
                <p:cNvSpPr>
                  <a:spLocks noChangeArrowheads="1"/>
                </p:cNvSpPr>
                <p:nvPr/>
              </p:nvSpPr>
              <p:spPr bwMode="auto">
                <a:xfrm>
                  <a:off x="1835" y="2976"/>
                  <a:ext cx="183" cy="182"/>
                </a:xfrm>
                <a:prstGeom prst="ellipse">
                  <a:avLst/>
                </a:prstGeom>
                <a:gradFill rotWithShape="1">
                  <a:gsLst>
                    <a:gs pos="0">
                      <a:srgbClr val="FFFFFF">
                        <a:alpha val="29999"/>
                      </a:srgbClr>
                    </a:gs>
                    <a:gs pos="100000">
                      <a:srgbClr val="67ABF5">
                        <a:alpha val="0"/>
                      </a:srgbClr>
                    </a:gs>
                  </a:gsLst>
                  <a:path path="shape">
                    <a:fillToRect l="50000" t="50000" r="50000" b="50000"/>
                  </a:path>
                </a:gradFill>
                <a:ln>
                  <a:noFill/>
                </a:ln>
              </p:spPr>
              <p:txBody>
                <a:bodyPr rot="10800000"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grpSp>
            <p:nvGrpSpPr>
              <p:cNvPr id="59" name="Group 10"/>
              <p:cNvGrpSpPr/>
              <p:nvPr/>
            </p:nvGrpSpPr>
            <p:grpSpPr bwMode="auto">
              <a:xfrm>
                <a:off x="3107" y="2795"/>
                <a:ext cx="1089" cy="681"/>
                <a:chOff x="1610" y="2838"/>
                <a:chExt cx="1089" cy="681"/>
              </a:xfrm>
            </p:grpSpPr>
            <p:sp>
              <p:nvSpPr>
                <p:cNvPr id="60" name="Freeform 11"/>
                <p:cNvSpPr/>
                <p:nvPr/>
              </p:nvSpPr>
              <p:spPr bwMode="auto">
                <a:xfrm>
                  <a:off x="1610" y="2838"/>
                  <a:ext cx="1089" cy="681"/>
                </a:xfrm>
                <a:custGeom>
                  <a:avLst/>
                  <a:gdLst>
                    <a:gd name="T0" fmla="*/ 1089 w 1862"/>
                    <a:gd name="T1" fmla="*/ 544 h 1164"/>
                    <a:gd name="T2" fmla="*/ 1085 w 1862"/>
                    <a:gd name="T3" fmla="*/ 558 h 1164"/>
                    <a:gd name="T4" fmla="*/ 1077 w 1862"/>
                    <a:gd name="T5" fmla="*/ 572 h 1164"/>
                    <a:gd name="T6" fmla="*/ 1064 w 1862"/>
                    <a:gd name="T7" fmla="*/ 585 h 1164"/>
                    <a:gd name="T8" fmla="*/ 1046 w 1862"/>
                    <a:gd name="T9" fmla="*/ 597 h 1164"/>
                    <a:gd name="T10" fmla="*/ 995 w 1862"/>
                    <a:gd name="T11" fmla="*/ 620 h 1164"/>
                    <a:gd name="T12" fmla="*/ 929 w 1862"/>
                    <a:gd name="T13" fmla="*/ 640 h 1164"/>
                    <a:gd name="T14" fmla="*/ 849 w 1862"/>
                    <a:gd name="T15" fmla="*/ 658 h 1164"/>
                    <a:gd name="T16" fmla="*/ 757 w 1862"/>
                    <a:gd name="T17" fmla="*/ 669 h 1164"/>
                    <a:gd name="T18" fmla="*/ 654 w 1862"/>
                    <a:gd name="T19" fmla="*/ 677 h 1164"/>
                    <a:gd name="T20" fmla="*/ 544 w 1862"/>
                    <a:gd name="T21" fmla="*/ 681 h 1164"/>
                    <a:gd name="T22" fmla="*/ 489 w 1862"/>
                    <a:gd name="T23" fmla="*/ 680 h 1164"/>
                    <a:gd name="T24" fmla="*/ 382 w 1862"/>
                    <a:gd name="T25" fmla="*/ 674 h 1164"/>
                    <a:gd name="T26" fmla="*/ 285 w 1862"/>
                    <a:gd name="T27" fmla="*/ 663 h 1164"/>
                    <a:gd name="T28" fmla="*/ 198 w 1862"/>
                    <a:gd name="T29" fmla="*/ 649 h 1164"/>
                    <a:gd name="T30" fmla="*/ 124 w 1862"/>
                    <a:gd name="T31" fmla="*/ 631 h 1164"/>
                    <a:gd name="T32" fmla="*/ 66 w 1862"/>
                    <a:gd name="T33" fmla="*/ 610 h 1164"/>
                    <a:gd name="T34" fmla="*/ 33 w 1862"/>
                    <a:gd name="T35" fmla="*/ 591 h 1164"/>
                    <a:gd name="T36" fmla="*/ 18 w 1862"/>
                    <a:gd name="T37" fmla="*/ 578 h 1164"/>
                    <a:gd name="T38" fmla="*/ 6 w 1862"/>
                    <a:gd name="T39" fmla="*/ 565 h 1164"/>
                    <a:gd name="T40" fmla="*/ 1 w 1862"/>
                    <a:gd name="T41" fmla="*/ 551 h 1164"/>
                    <a:gd name="T42" fmla="*/ 0 w 1862"/>
                    <a:gd name="T43" fmla="*/ 544 h 1164"/>
                    <a:gd name="T44" fmla="*/ 2 w 1862"/>
                    <a:gd name="T45" fmla="*/ 489 h 1164"/>
                    <a:gd name="T46" fmla="*/ 11 w 1862"/>
                    <a:gd name="T47" fmla="*/ 434 h 1164"/>
                    <a:gd name="T48" fmla="*/ 25 w 1862"/>
                    <a:gd name="T49" fmla="*/ 383 h 1164"/>
                    <a:gd name="T50" fmla="*/ 43 w 1862"/>
                    <a:gd name="T51" fmla="*/ 332 h 1164"/>
                    <a:gd name="T52" fmla="*/ 66 w 1862"/>
                    <a:gd name="T53" fmla="*/ 284 h 1164"/>
                    <a:gd name="T54" fmla="*/ 92 w 1862"/>
                    <a:gd name="T55" fmla="*/ 240 h 1164"/>
                    <a:gd name="T56" fmla="*/ 124 w 1862"/>
                    <a:gd name="T57" fmla="*/ 198 h 1164"/>
                    <a:gd name="T58" fmla="*/ 159 w 1862"/>
                    <a:gd name="T59" fmla="*/ 159 h 1164"/>
                    <a:gd name="T60" fmla="*/ 198 w 1862"/>
                    <a:gd name="T61" fmla="*/ 124 h 1164"/>
                    <a:gd name="T62" fmla="*/ 240 w 1862"/>
                    <a:gd name="T63" fmla="*/ 92 h 1164"/>
                    <a:gd name="T64" fmla="*/ 285 w 1862"/>
                    <a:gd name="T65" fmla="*/ 66 h 1164"/>
                    <a:gd name="T66" fmla="*/ 332 w 1862"/>
                    <a:gd name="T67" fmla="*/ 42 h 1164"/>
                    <a:gd name="T68" fmla="*/ 382 w 1862"/>
                    <a:gd name="T69" fmla="*/ 25 h 1164"/>
                    <a:gd name="T70" fmla="*/ 435 w 1862"/>
                    <a:gd name="T71" fmla="*/ 11 h 1164"/>
                    <a:gd name="T72" fmla="*/ 489 w 1862"/>
                    <a:gd name="T73" fmla="*/ 2 h 1164"/>
                    <a:gd name="T74" fmla="*/ 544 w 1862"/>
                    <a:gd name="T75" fmla="*/ 0 h 1164"/>
                    <a:gd name="T76" fmla="*/ 572 w 1862"/>
                    <a:gd name="T77" fmla="*/ 0 h 1164"/>
                    <a:gd name="T78" fmla="*/ 627 w 1862"/>
                    <a:gd name="T79" fmla="*/ 6 h 1164"/>
                    <a:gd name="T80" fmla="*/ 681 w 1862"/>
                    <a:gd name="T81" fmla="*/ 16 h 1164"/>
                    <a:gd name="T82" fmla="*/ 731 w 1862"/>
                    <a:gd name="T83" fmla="*/ 33 h 1164"/>
                    <a:gd name="T84" fmla="*/ 780 w 1862"/>
                    <a:gd name="T85" fmla="*/ 54 h 1164"/>
                    <a:gd name="T86" fmla="*/ 827 w 1862"/>
                    <a:gd name="T87" fmla="*/ 78 h 1164"/>
                    <a:gd name="T88" fmla="*/ 870 w 1862"/>
                    <a:gd name="T89" fmla="*/ 108 h 1164"/>
                    <a:gd name="T90" fmla="*/ 910 w 1862"/>
                    <a:gd name="T91" fmla="*/ 142 h 1164"/>
                    <a:gd name="T92" fmla="*/ 947 w 1862"/>
                    <a:gd name="T93" fmla="*/ 178 h 1164"/>
                    <a:gd name="T94" fmla="*/ 980 w 1862"/>
                    <a:gd name="T95" fmla="*/ 219 h 1164"/>
                    <a:gd name="T96" fmla="*/ 1009 w 1862"/>
                    <a:gd name="T97" fmla="*/ 262 h 1164"/>
                    <a:gd name="T98" fmla="*/ 1035 w 1862"/>
                    <a:gd name="T99" fmla="*/ 308 h 1164"/>
                    <a:gd name="T100" fmla="*/ 1056 w 1862"/>
                    <a:gd name="T101" fmla="*/ 357 h 1164"/>
                    <a:gd name="T102" fmla="*/ 1071 w 1862"/>
                    <a:gd name="T103" fmla="*/ 408 h 1164"/>
                    <a:gd name="T104" fmla="*/ 1082 w 1862"/>
                    <a:gd name="T105" fmla="*/ 461 h 1164"/>
                    <a:gd name="T106" fmla="*/ 1088 w 1862"/>
                    <a:gd name="T107" fmla="*/ 516 h 1164"/>
                    <a:gd name="T108" fmla="*/ 1089 w 1862"/>
                    <a:gd name="T109" fmla="*/ 544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adFill rotWithShape="1">
                  <a:gsLst>
                    <a:gs pos="0">
                      <a:srgbClr val="EAEAEA"/>
                    </a:gs>
                    <a:gs pos="100000">
                      <a:srgbClr val="B2B2B2"/>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61" name="Oval 12"/>
                <p:cNvSpPr>
                  <a:spLocks noChangeArrowheads="1"/>
                </p:cNvSpPr>
                <p:nvPr/>
              </p:nvSpPr>
              <p:spPr bwMode="auto">
                <a:xfrm>
                  <a:off x="1835" y="2976"/>
                  <a:ext cx="183" cy="182"/>
                </a:xfrm>
                <a:prstGeom prst="ellipse">
                  <a:avLst/>
                </a:prstGeom>
                <a:gradFill rotWithShape="1">
                  <a:gsLst>
                    <a:gs pos="0">
                      <a:srgbClr val="FFFFFF">
                        <a:alpha val="50000"/>
                      </a:srgbClr>
                    </a:gs>
                    <a:gs pos="100000">
                      <a:srgbClr val="67ABF5">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grpSp>
        <p:sp>
          <p:nvSpPr>
            <p:cNvPr id="56" name="Text Box 13"/>
            <p:cNvSpPr txBox="1">
              <a:spLocks noChangeArrowheads="1"/>
            </p:cNvSpPr>
            <p:nvPr/>
          </p:nvSpPr>
          <p:spPr bwMode="auto">
            <a:xfrm>
              <a:off x="4573751" y="3984377"/>
              <a:ext cx="2979835" cy="461646"/>
            </a:xfrm>
            <a:prstGeom prst="rect">
              <a:avLst/>
            </a:prstGeom>
            <a:noFill/>
            <a:ln>
              <a:noFill/>
            </a:ln>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auto" latinLnBrk="1" hangingPunct="1">
                <a:lnSpc>
                  <a:spcPct val="100000"/>
                </a:lnSpc>
                <a:spcBef>
                  <a:spcPts val="0"/>
                </a:spcBef>
                <a:spcAft>
                  <a:spcPts val="0"/>
                </a:spcAft>
                <a:buClrTx/>
                <a:buSzTx/>
                <a:buFontTx/>
                <a:buNone/>
                <a:defRPr/>
              </a:pPr>
              <a:r>
                <a:rPr kumimoji="1" lang="zh-CN" altLang="en-US" sz="2400" b="1" i="0" u="none" strike="noStrike" kern="1200" cap="none" spc="0" normalizeH="0" baseline="0" noProof="0">
                  <a:ln>
                    <a:noFill/>
                  </a:ln>
                  <a:solidFill>
                    <a:prstClr val="black"/>
                  </a:solidFill>
                  <a:effectLst/>
                  <a:uLnTx/>
                  <a:uFillTx/>
                  <a:latin typeface="等线 Light" panose="02010600030101010101" pitchFamily="2" charset="-122"/>
                  <a:ea typeface="等线 Light" panose="02010600030101010101" pitchFamily="2" charset="-122"/>
                  <a:cs typeface="+mn-cs"/>
                </a:rPr>
                <a:t>标题文字内容</a:t>
              </a:r>
            </a:p>
          </p:txBody>
        </p:sp>
        <p:sp>
          <p:nvSpPr>
            <p:cNvPr id="57" name="Freeform 33"/>
            <p:cNvSpPr/>
            <p:nvPr/>
          </p:nvSpPr>
          <p:spPr bwMode="auto">
            <a:xfrm>
              <a:off x="4675354" y="2982705"/>
              <a:ext cx="2775041" cy="1001672"/>
            </a:xfrm>
            <a:custGeom>
              <a:avLst/>
              <a:gdLst>
                <a:gd name="T0" fmla="*/ 0 w 4756"/>
                <a:gd name="T1" fmla="*/ 1054100 h 1576"/>
                <a:gd name="T2" fmla="*/ 30675 w 4756"/>
                <a:gd name="T3" fmla="*/ 977852 h 1576"/>
                <a:gd name="T4" fmla="*/ 66258 w 4756"/>
                <a:gd name="T5" fmla="*/ 902941 h 1576"/>
                <a:gd name="T6" fmla="*/ 104296 w 4756"/>
                <a:gd name="T7" fmla="*/ 830706 h 1576"/>
                <a:gd name="T8" fmla="*/ 146014 w 4756"/>
                <a:gd name="T9" fmla="*/ 761146 h 1576"/>
                <a:gd name="T10" fmla="*/ 190186 w 4756"/>
                <a:gd name="T11" fmla="*/ 692924 h 1576"/>
                <a:gd name="T12" fmla="*/ 236813 w 4756"/>
                <a:gd name="T13" fmla="*/ 628714 h 1576"/>
                <a:gd name="T14" fmla="*/ 287120 w 4756"/>
                <a:gd name="T15" fmla="*/ 565843 h 1576"/>
                <a:gd name="T16" fmla="*/ 338654 w 4756"/>
                <a:gd name="T17" fmla="*/ 505647 h 1576"/>
                <a:gd name="T18" fmla="*/ 365648 w 4756"/>
                <a:gd name="T19" fmla="*/ 476218 h 1576"/>
                <a:gd name="T20" fmla="*/ 422091 w 4756"/>
                <a:gd name="T21" fmla="*/ 421372 h 1576"/>
                <a:gd name="T22" fmla="*/ 480987 w 4756"/>
                <a:gd name="T23" fmla="*/ 367865 h 1576"/>
                <a:gd name="T24" fmla="*/ 542338 w 4756"/>
                <a:gd name="T25" fmla="*/ 318370 h 1576"/>
                <a:gd name="T26" fmla="*/ 604915 w 4756"/>
                <a:gd name="T27" fmla="*/ 271551 h 1576"/>
                <a:gd name="T28" fmla="*/ 669946 w 4756"/>
                <a:gd name="T29" fmla="*/ 228745 h 1576"/>
                <a:gd name="T30" fmla="*/ 737432 w 4756"/>
                <a:gd name="T31" fmla="*/ 188614 h 1576"/>
                <a:gd name="T32" fmla="*/ 807371 w 4756"/>
                <a:gd name="T33" fmla="*/ 152497 h 1576"/>
                <a:gd name="T34" fmla="*/ 842954 w 4756"/>
                <a:gd name="T35" fmla="*/ 135107 h 1576"/>
                <a:gd name="T36" fmla="*/ 914121 w 4756"/>
                <a:gd name="T37" fmla="*/ 104340 h 1576"/>
                <a:gd name="T38" fmla="*/ 987741 w 4756"/>
                <a:gd name="T39" fmla="*/ 77586 h 1576"/>
                <a:gd name="T40" fmla="*/ 1062589 w 4756"/>
                <a:gd name="T41" fmla="*/ 53508 h 1576"/>
                <a:gd name="T42" fmla="*/ 1139890 w 4756"/>
                <a:gd name="T43" fmla="*/ 34780 h 1576"/>
                <a:gd name="T44" fmla="*/ 1217192 w 4756"/>
                <a:gd name="T45" fmla="*/ 20065 h 1576"/>
                <a:gd name="T46" fmla="*/ 1296947 w 4756"/>
                <a:gd name="T47" fmla="*/ 8026 h 1576"/>
                <a:gd name="T48" fmla="*/ 1377930 w 4756"/>
                <a:gd name="T49" fmla="*/ 1338 h 1576"/>
                <a:gd name="T50" fmla="*/ 1458913 w 4756"/>
                <a:gd name="T51" fmla="*/ 0 h 1576"/>
                <a:gd name="T52" fmla="*/ 1499404 w 4756"/>
                <a:gd name="T53" fmla="*/ 0 h 1576"/>
                <a:gd name="T54" fmla="*/ 1580386 w 4756"/>
                <a:gd name="T55" fmla="*/ 5351 h 1576"/>
                <a:gd name="T56" fmla="*/ 1660142 w 4756"/>
                <a:gd name="T57" fmla="*/ 13377 h 1576"/>
                <a:gd name="T58" fmla="*/ 1738670 w 4756"/>
                <a:gd name="T59" fmla="*/ 26754 h 1576"/>
                <a:gd name="T60" fmla="*/ 1817199 w 4756"/>
                <a:gd name="T61" fmla="*/ 44144 h 1576"/>
                <a:gd name="T62" fmla="*/ 1892046 w 4756"/>
                <a:gd name="T63" fmla="*/ 65547 h 1576"/>
                <a:gd name="T64" fmla="*/ 1966894 w 4756"/>
                <a:gd name="T65" fmla="*/ 90963 h 1576"/>
                <a:gd name="T66" fmla="*/ 2039287 w 4756"/>
                <a:gd name="T67" fmla="*/ 119054 h 1576"/>
                <a:gd name="T68" fmla="*/ 2074871 w 4756"/>
                <a:gd name="T69" fmla="*/ 135107 h 1576"/>
                <a:gd name="T70" fmla="*/ 2146037 w 4756"/>
                <a:gd name="T71" fmla="*/ 169887 h 1576"/>
                <a:gd name="T72" fmla="*/ 2213522 w 4756"/>
                <a:gd name="T73" fmla="*/ 208680 h 1576"/>
                <a:gd name="T74" fmla="*/ 2279781 w 4756"/>
                <a:gd name="T75" fmla="*/ 250148 h 1576"/>
                <a:gd name="T76" fmla="*/ 2344812 w 4756"/>
                <a:gd name="T77" fmla="*/ 294292 h 1576"/>
                <a:gd name="T78" fmla="*/ 2406163 w 4756"/>
                <a:gd name="T79" fmla="*/ 342449 h 1576"/>
                <a:gd name="T80" fmla="*/ 2466286 w 4756"/>
                <a:gd name="T81" fmla="*/ 394619 h 1576"/>
                <a:gd name="T82" fmla="*/ 2523955 w 4756"/>
                <a:gd name="T83" fmla="*/ 448126 h 1576"/>
                <a:gd name="T84" fmla="*/ 2579171 w 4756"/>
                <a:gd name="T85" fmla="*/ 505647 h 1576"/>
                <a:gd name="T86" fmla="*/ 2604938 w 4756"/>
                <a:gd name="T87" fmla="*/ 535076 h 1576"/>
                <a:gd name="T88" fmla="*/ 2656472 w 4756"/>
                <a:gd name="T89" fmla="*/ 596610 h 1576"/>
                <a:gd name="T90" fmla="*/ 2705553 w 4756"/>
                <a:gd name="T91" fmla="*/ 660819 h 1576"/>
                <a:gd name="T92" fmla="*/ 2750952 w 4756"/>
                <a:gd name="T93" fmla="*/ 726366 h 1576"/>
                <a:gd name="T94" fmla="*/ 2792670 w 4756"/>
                <a:gd name="T95" fmla="*/ 795926 h 1576"/>
                <a:gd name="T96" fmla="*/ 2833161 w 4756"/>
                <a:gd name="T97" fmla="*/ 866823 h 1576"/>
                <a:gd name="T98" fmla="*/ 2869972 w 4756"/>
                <a:gd name="T99" fmla="*/ 940396 h 1576"/>
                <a:gd name="T100" fmla="*/ 2903101 w 4756"/>
                <a:gd name="T101" fmla="*/ 1015307 h 1576"/>
                <a:gd name="T102" fmla="*/ 0 w 4756"/>
                <a:gd name="T103" fmla="*/ 105410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grpSp>
      <p:sp>
        <p:nvSpPr>
          <p:cNvPr id="64" name="AutoShape 34"/>
          <p:cNvSpPr>
            <a:spLocks noChangeArrowheads="1"/>
          </p:cNvSpPr>
          <p:nvPr/>
        </p:nvSpPr>
        <p:spPr bwMode="auto">
          <a:xfrm rot="19232580">
            <a:off x="4587714" y="2937725"/>
            <a:ext cx="868362" cy="717550"/>
          </a:xfrm>
          <a:prstGeom prst="upArrow">
            <a:avLst>
              <a:gd name="adj1" fmla="val 52833"/>
              <a:gd name="adj2" fmla="val 45940"/>
            </a:avLst>
          </a:prstGeom>
          <a:gradFill rotWithShape="1">
            <a:gsLst>
              <a:gs pos="0">
                <a:srgbClr val="3399FF"/>
              </a:gs>
              <a:gs pos="100000">
                <a:srgbClr val="FFFFFF">
                  <a:alpha val="0"/>
                </a:srgbClr>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65" name="AutoShape 35"/>
          <p:cNvSpPr>
            <a:spLocks noChangeArrowheads="1"/>
          </p:cNvSpPr>
          <p:nvPr/>
        </p:nvSpPr>
        <p:spPr bwMode="auto">
          <a:xfrm rot="2480061">
            <a:off x="6811802" y="2936138"/>
            <a:ext cx="869950" cy="717550"/>
          </a:xfrm>
          <a:prstGeom prst="upArrow">
            <a:avLst>
              <a:gd name="adj1" fmla="val 52833"/>
              <a:gd name="adj2" fmla="val 45940"/>
            </a:avLst>
          </a:prstGeom>
          <a:gradFill rotWithShape="1">
            <a:gsLst>
              <a:gs pos="0">
                <a:srgbClr val="3399FF"/>
              </a:gs>
              <a:gs pos="100000">
                <a:srgbClr val="FFFFFF">
                  <a:alpha val="0"/>
                </a:srgbClr>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
        <p:nvSpPr>
          <p:cNvPr id="66" name="Rectangle 36"/>
          <p:cNvSpPr>
            <a:spLocks noChangeArrowheads="1"/>
          </p:cNvSpPr>
          <p:nvPr/>
        </p:nvSpPr>
        <p:spPr bwMode="auto">
          <a:xfrm>
            <a:off x="441739" y="3540180"/>
            <a:ext cx="4006850" cy="757130"/>
          </a:xfrm>
          <a:prstGeom prst="rect">
            <a:avLst/>
          </a:prstGeom>
          <a:noFill/>
          <a:ln>
            <a:noFill/>
          </a:ln>
        </p:spPr>
        <p:txBody>
          <a:bodyPr>
            <a:spAutoFit/>
          </a:bodyPr>
          <a:lstStyle/>
          <a:p>
            <a:pPr marL="0" marR="0" lvl="0" indent="0" algn="l" defTabSz="685800" rtl="0" eaLnBrk="1" fontAlgn="auto" latinLnBrk="1" hangingPunct="1">
              <a:lnSpc>
                <a:spcPct val="120000"/>
              </a:lnSpc>
              <a:spcBef>
                <a:spcPts val="0"/>
              </a:spcBef>
              <a:spcAft>
                <a:spcPts val="0"/>
              </a:spcAft>
              <a:buClrTx/>
              <a:buSzTx/>
              <a:buFontTx/>
              <a:buNone/>
              <a:defRPr/>
            </a:pPr>
            <a:r>
              <a:rPr kumimoji="1" lang="zh-CN" altLang="en-US" sz="1200" b="0" i="0" u="none" strike="noStrike" kern="1200" cap="none" spc="0" normalizeH="0" baseline="0" noProof="0" dirty="0">
                <a:ln>
                  <a:noFill/>
                </a:ln>
                <a:solidFill>
                  <a:prstClr val="black"/>
                </a:solidFill>
                <a:effectLst/>
                <a:uLnTx/>
                <a:uFillTx/>
                <a:latin typeface="等线 Light" panose="02010600030101010101" pitchFamily="2" charset="-122"/>
                <a:ea typeface="等线 Light" panose="02010600030101010101" pitchFamily="2" charset="-122"/>
                <a:cs typeface="+mn-cs"/>
              </a:rPr>
              <a:t>单击此处添加文字内容  单击此处添加文字内容</a:t>
            </a:r>
          </a:p>
          <a:p>
            <a:pPr marL="0" marR="0" lvl="0" indent="0" algn="l" defTabSz="685800" rtl="0" eaLnBrk="1" fontAlgn="auto" latinLnBrk="1" hangingPunct="1">
              <a:lnSpc>
                <a:spcPct val="120000"/>
              </a:lnSpc>
              <a:spcBef>
                <a:spcPts val="0"/>
              </a:spcBef>
              <a:spcAft>
                <a:spcPts val="0"/>
              </a:spcAft>
              <a:buClrTx/>
              <a:buSzTx/>
              <a:buFontTx/>
              <a:buNone/>
              <a:defRPr/>
            </a:pPr>
            <a:r>
              <a:rPr kumimoji="1" lang="zh-CN" altLang="en-US" sz="1200" b="0" i="0" u="none" strike="noStrike" kern="1200" cap="none" spc="0" normalizeH="0" baseline="0" noProof="0" dirty="0">
                <a:ln>
                  <a:noFill/>
                </a:ln>
                <a:solidFill>
                  <a:prstClr val="black"/>
                </a:solidFill>
                <a:effectLst/>
                <a:uLnTx/>
                <a:uFillTx/>
                <a:latin typeface="等线 Light" panose="02010600030101010101" pitchFamily="2" charset="-122"/>
                <a:ea typeface="等线 Light" panose="02010600030101010101" pitchFamily="2" charset="-122"/>
                <a:cs typeface="+mn-cs"/>
              </a:rPr>
              <a:t>单击此处添加文字内容  单击此处添加文字内容</a:t>
            </a:r>
          </a:p>
          <a:p>
            <a:pPr marL="0" marR="0" lvl="0" indent="0" algn="l" defTabSz="685800" rtl="0" eaLnBrk="1" fontAlgn="auto" latinLnBrk="1" hangingPunct="1">
              <a:lnSpc>
                <a:spcPct val="120000"/>
              </a:lnSpc>
              <a:spcBef>
                <a:spcPts val="0"/>
              </a:spcBef>
              <a:spcAft>
                <a:spcPts val="0"/>
              </a:spcAft>
              <a:buClrTx/>
              <a:buSzTx/>
              <a:buFontTx/>
              <a:buNone/>
              <a:defRPr/>
            </a:pPr>
            <a:r>
              <a:rPr kumimoji="1" lang="zh-CN" altLang="en-US" sz="1200" b="0" i="0" u="none" strike="noStrike" kern="1200" cap="none" spc="0" normalizeH="0" baseline="0" noProof="0" dirty="0">
                <a:ln>
                  <a:noFill/>
                </a:ln>
                <a:solidFill>
                  <a:prstClr val="black"/>
                </a:solidFill>
                <a:effectLst/>
                <a:uLnTx/>
                <a:uFillTx/>
                <a:latin typeface="等线 Light" panose="02010600030101010101" pitchFamily="2" charset="-122"/>
                <a:ea typeface="等线 Light" panose="02010600030101010101" pitchFamily="2" charset="-122"/>
                <a:cs typeface="+mn-cs"/>
              </a:rPr>
              <a:t>单击此处添加文字内容  单击此处添加文字内容</a:t>
            </a:r>
          </a:p>
        </p:txBody>
      </p:sp>
      <p:sp>
        <p:nvSpPr>
          <p:cNvPr id="67" name="Rectangle 37"/>
          <p:cNvSpPr>
            <a:spLocks noChangeArrowheads="1"/>
          </p:cNvSpPr>
          <p:nvPr/>
        </p:nvSpPr>
        <p:spPr bwMode="auto">
          <a:xfrm>
            <a:off x="441739" y="3108381"/>
            <a:ext cx="2031325" cy="424732"/>
          </a:xfrm>
          <a:prstGeom prst="rect">
            <a:avLst/>
          </a:prstGeom>
          <a:noFill/>
          <a:ln>
            <a:noFill/>
          </a:ln>
        </p:spPr>
        <p:txBody>
          <a:bodyPr wrap="none">
            <a:spAutoFit/>
          </a:bodyPr>
          <a:lstStyle/>
          <a:p>
            <a:pPr marL="0" marR="0" lvl="0" indent="0" algn="l" defTabSz="685800" rtl="0" eaLnBrk="1" fontAlgn="auto" latinLnBrk="1" hangingPunct="1">
              <a:lnSpc>
                <a:spcPct val="120000"/>
              </a:lnSpc>
              <a:spcBef>
                <a:spcPts val="0"/>
              </a:spcBef>
              <a:spcAft>
                <a:spcPts val="0"/>
              </a:spcAft>
              <a:buClrTx/>
              <a:buSzTx/>
              <a:buFontTx/>
              <a:buNone/>
              <a:defRPr/>
            </a:pPr>
            <a:r>
              <a:rPr kumimoji="1" lang="zh-CN" altLang="en-US" sz="1800" b="0" i="0" u="none" strike="noStrike" kern="0" cap="none" spc="0" normalizeH="0" baseline="0" noProof="0" dirty="0">
                <a:ln>
                  <a:noFill/>
                </a:ln>
                <a:solidFill>
                  <a:srgbClr val="3399FF"/>
                </a:solidFill>
                <a:effectLst/>
                <a:uLnTx/>
                <a:uFillTx/>
                <a:latin typeface="等线 Light" panose="02010600030101010101" pitchFamily="2" charset="-122"/>
                <a:ea typeface="等线 Light" panose="02010600030101010101" pitchFamily="2" charset="-122"/>
                <a:cs typeface="+mn-cs"/>
              </a:rPr>
              <a:t>单击此处添加文字</a:t>
            </a:r>
          </a:p>
        </p:txBody>
      </p:sp>
      <p:sp>
        <p:nvSpPr>
          <p:cNvPr id="68" name="Line 39"/>
          <p:cNvSpPr>
            <a:spLocks noChangeShapeType="1"/>
          </p:cNvSpPr>
          <p:nvPr/>
        </p:nvSpPr>
        <p:spPr bwMode="auto">
          <a:xfrm>
            <a:off x="510002" y="3519543"/>
            <a:ext cx="3057525" cy="0"/>
          </a:xfrm>
          <a:prstGeom prst="line">
            <a:avLst/>
          </a:prstGeom>
          <a:noFill/>
          <a:ln w="15875">
            <a:solidFill>
              <a:srgbClr val="3399FF"/>
            </a:solidFill>
            <a:prstDash val="dash"/>
            <a:round/>
            <a:headEnd type="oval" w="med" len="med"/>
            <a:tailEnd type="triangle" w="med" len="me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等线 Light" panose="02010600030101010101" pitchFamily="2" charset="-122"/>
              <a:ea typeface="等线 Light"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down)">
                                      <p:cBhvr>
                                        <p:cTn id="11" dur="500"/>
                                        <p:tgtEl>
                                          <p:spTgt spid="6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500"/>
                                        <p:tgtEl>
                                          <p:spTgt spid="3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down)">
                                      <p:cBhvr>
                                        <p:cTn id="17" dur="500"/>
                                        <p:tgtEl>
                                          <p:spTgt spid="65"/>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wipe(left)">
                                      <p:cBhvr>
                                        <p:cTn id="31" dur="500"/>
                                        <p:tgtEl>
                                          <p:spTgt spid="68"/>
                                        </p:tgtEl>
                                      </p:cBhvr>
                                    </p:animEffect>
                                  </p:childTnLst>
                                </p:cTn>
                              </p:par>
                            </p:childTnLst>
                          </p:cTn>
                        </p:par>
                        <p:par>
                          <p:cTn id="32" fill="hold">
                            <p:stCondLst>
                              <p:cond delay="2000"/>
                            </p:stCondLst>
                            <p:childTnLst>
                              <p:par>
                                <p:cTn id="33" presetID="47" presetClass="entr" presetSubtype="0"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anim calcmode="lin" valueType="num">
                                      <p:cBhvr>
                                        <p:cTn id="36" dur="500" fill="hold"/>
                                        <p:tgtEl>
                                          <p:spTgt spid="67"/>
                                        </p:tgtEl>
                                        <p:attrNameLst>
                                          <p:attrName>ppt_x</p:attrName>
                                        </p:attrNameLst>
                                      </p:cBhvr>
                                      <p:tavLst>
                                        <p:tav tm="0">
                                          <p:val>
                                            <p:strVal val="#ppt_x"/>
                                          </p:val>
                                        </p:tav>
                                        <p:tav tm="100000">
                                          <p:val>
                                            <p:strVal val="#ppt_x"/>
                                          </p:val>
                                        </p:tav>
                                      </p:tavLst>
                                    </p:anim>
                                    <p:anim calcmode="lin" valueType="num">
                                      <p:cBhvr>
                                        <p:cTn id="37" dur="500" fill="hold"/>
                                        <p:tgtEl>
                                          <p:spTgt spid="6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500"/>
                                        <p:tgtEl>
                                          <p:spTgt spid="66"/>
                                        </p:tgtEl>
                                      </p:cBhvr>
                                    </p:animEffect>
                                    <p:anim calcmode="lin" valueType="num">
                                      <p:cBhvr>
                                        <p:cTn id="41" dur="500" fill="hold"/>
                                        <p:tgtEl>
                                          <p:spTgt spid="66"/>
                                        </p:tgtEl>
                                        <p:attrNameLst>
                                          <p:attrName>ppt_x</p:attrName>
                                        </p:attrNameLst>
                                      </p:cBhvr>
                                      <p:tavLst>
                                        <p:tav tm="0">
                                          <p:val>
                                            <p:strVal val="#ppt_x"/>
                                          </p:val>
                                        </p:tav>
                                        <p:tav tm="100000">
                                          <p:val>
                                            <p:strVal val="#ppt_x"/>
                                          </p:val>
                                        </p:tav>
                                      </p:tavLst>
                                    </p:anim>
                                    <p:anim calcmode="lin" valueType="num">
                                      <p:cBhvr>
                                        <p:cTn id="42" dur="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4" grpId="0" animBg="1"/>
      <p:bldP spid="65" grpId="0" animBg="1"/>
      <p:bldP spid="66" grpId="0"/>
      <p:bldP spid="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3418" y="348950"/>
            <a:ext cx="2380695" cy="1193853"/>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232016" y="571528"/>
            <a:ext cx="835929" cy="419195"/>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39553" y="267495"/>
            <a:ext cx="347729" cy="174377"/>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1" y="828587"/>
            <a:ext cx="2043117" cy="926660"/>
          </a:xfrm>
          <a:prstGeom prst="rect">
            <a:avLst/>
          </a:prstGeom>
        </p:spPr>
      </p:pic>
      <p:sp>
        <p:nvSpPr>
          <p:cNvPr id="7" name="文本框 6"/>
          <p:cNvSpPr txBox="1"/>
          <p:nvPr/>
        </p:nvSpPr>
        <p:spPr>
          <a:xfrm>
            <a:off x="2937481" y="1895412"/>
            <a:ext cx="5695790" cy="646331"/>
          </a:xfrm>
          <a:prstGeom prst="rect">
            <a:avLst/>
          </a:prstGeom>
          <a:noFill/>
        </p:spPr>
        <p:txBody>
          <a:bodyPr wrap="none" rtlCol="0">
            <a:spAutoFit/>
          </a:bodyPr>
          <a:lstStyle/>
          <a:p>
            <a:r>
              <a:rPr lang="zh-CN" altLang="en-US" sz="3600" b="1" dirty="0">
                <a:solidFill>
                  <a:schemeClr val="bg1"/>
                </a:solidFill>
                <a:latin typeface="+mj-ea"/>
                <a:ea typeface="+mj-ea"/>
              </a:rPr>
              <a:t>空军任务执行演习</a:t>
            </a:r>
            <a:r>
              <a:rPr lang="en-US" altLang="zh-CN" sz="3600" b="1" dirty="0">
                <a:solidFill>
                  <a:schemeClr val="bg1"/>
                </a:solidFill>
                <a:latin typeface="+mj-ea"/>
                <a:ea typeface="+mj-ea"/>
              </a:rPr>
              <a:t>PPT</a:t>
            </a:r>
            <a:r>
              <a:rPr lang="zh-CN" altLang="en-US" sz="3600" b="1" dirty="0">
                <a:solidFill>
                  <a:schemeClr val="bg1"/>
                </a:solidFill>
                <a:latin typeface="+mj-ea"/>
                <a:ea typeface="+mj-ea"/>
              </a:rPr>
              <a:t>模板</a:t>
            </a:r>
          </a:p>
        </p:txBody>
      </p:sp>
      <p:sp>
        <p:nvSpPr>
          <p:cNvPr id="8" name="文本框 7"/>
          <p:cNvSpPr txBox="1"/>
          <p:nvPr/>
        </p:nvSpPr>
        <p:spPr>
          <a:xfrm>
            <a:off x="3478977" y="2541743"/>
            <a:ext cx="4612801" cy="461665"/>
          </a:xfrm>
          <a:prstGeom prst="rect">
            <a:avLst/>
          </a:prstGeom>
          <a:noFill/>
        </p:spPr>
        <p:txBody>
          <a:bodyPr wrap="none" rtlCol="0">
            <a:spAutoFit/>
          </a:bodyPr>
          <a:lstStyle/>
          <a:p>
            <a:r>
              <a:rPr lang="en-US" altLang="zh-CN" sz="2400" dirty="0">
                <a:solidFill>
                  <a:schemeClr val="bg1"/>
                </a:solidFill>
                <a:latin typeface="+mj-ea"/>
                <a:ea typeface="+mj-ea"/>
              </a:rPr>
              <a:t>—</a:t>
            </a:r>
            <a:r>
              <a:rPr lang="zh-CN" altLang="en-US" sz="2400" dirty="0">
                <a:solidFill>
                  <a:schemeClr val="bg1"/>
                </a:solidFill>
                <a:latin typeface="+mj-ea"/>
                <a:ea typeface="+mj-ea"/>
              </a:rPr>
              <a:t>感谢您的观看 </a:t>
            </a:r>
            <a:r>
              <a:rPr lang="en-US" altLang="zh-CN" sz="2400" dirty="0">
                <a:solidFill>
                  <a:schemeClr val="bg1"/>
                </a:solidFill>
                <a:latin typeface="+mj-ea"/>
                <a:ea typeface="+mj-ea"/>
              </a:rPr>
              <a:t>THANK YOU</a:t>
            </a:r>
            <a:r>
              <a:rPr lang="en-US" altLang="zh-CN" sz="2400" dirty="0">
                <a:solidFill>
                  <a:schemeClr val="bg1"/>
                </a:solidFill>
                <a:latin typeface="+mj-ea"/>
              </a:rPr>
              <a:t>—</a:t>
            </a:r>
            <a:endParaRPr lang="zh-CN" altLang="en-US" sz="2400" dirty="0">
              <a:solidFill>
                <a:schemeClr val="bg1"/>
              </a:solidFill>
              <a:latin typeface="+mj-ea"/>
              <a:ea typeface="+mj-ea"/>
            </a:endParaRPr>
          </a:p>
        </p:txBody>
      </p:sp>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2012584"/>
            <a:ext cx="3927797" cy="3190829"/>
          </a:xfrm>
          <a:prstGeom prst="rect">
            <a:avLst/>
          </a:prstGeom>
        </p:spPr>
      </p:pic>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56230" y="3704599"/>
            <a:ext cx="2543912" cy="1437310"/>
          </a:xfrm>
          <a:prstGeom prst="rect">
            <a:avLst/>
          </a:prstGeom>
        </p:spPr>
      </p:pic>
      <p:pic>
        <p:nvPicPr>
          <p:cNvPr id="11" name="图片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069682" y="4181552"/>
            <a:ext cx="6074318" cy="1042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000"/>
                                        <p:tgtEl>
                                          <p:spTgt spid="11"/>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1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12"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17" presetClass="entr" presetSubtype="1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fltVal val="0"/>
                                          </p:val>
                                        </p:tav>
                                        <p:tav tm="100000">
                                          <p:val>
                                            <p:strVal val="#ppt_w"/>
                                          </p:val>
                                        </p:tav>
                                      </p:tavLst>
                                    </p:anim>
                                    <p:anim calcmode="lin" valueType="num">
                                      <p:cBhvr>
                                        <p:cTn id="39" dur="1000" fill="hold"/>
                                        <p:tgtEl>
                                          <p:spTgt spid="6"/>
                                        </p:tgtEl>
                                        <p:attrNameLst>
                                          <p:attrName>ppt_h</p:attrName>
                                        </p:attrNameLst>
                                      </p:cBhvr>
                                      <p:tavLst>
                                        <p:tav tm="0">
                                          <p:val>
                                            <p:strVal val="#ppt_h"/>
                                          </p:val>
                                        </p:tav>
                                        <p:tav tm="100000">
                                          <p:val>
                                            <p:strVal val="#ppt_h"/>
                                          </p:val>
                                        </p:tav>
                                      </p:tavLst>
                                    </p:anim>
                                  </p:childTnLst>
                                </p:cTn>
                              </p:par>
                            </p:childTnLst>
                          </p:cTn>
                        </p:par>
                        <p:par>
                          <p:cTn id="40" fill="hold">
                            <p:stCondLst>
                              <p:cond delay="6000"/>
                            </p:stCondLst>
                            <p:childTnLst>
                              <p:par>
                                <p:cTn id="41" presetID="12" presetClass="entr" presetSubtype="4" fill="hold" grpId="0" nodeType="afterEffect">
                                  <p:stCondLst>
                                    <p:cond delay="0"/>
                                  </p:stCondLst>
                                  <p:iterate type="lt">
                                    <p:tmPct val="17000"/>
                                  </p:iterate>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p:tgtEl>
                                          <p:spTgt spid="7"/>
                                        </p:tgtEl>
                                        <p:attrNameLst>
                                          <p:attrName>ppt_y</p:attrName>
                                        </p:attrNameLst>
                                      </p:cBhvr>
                                      <p:tavLst>
                                        <p:tav tm="0">
                                          <p:val>
                                            <p:strVal val="#ppt_y+#ppt_h*1.125000"/>
                                          </p:val>
                                        </p:tav>
                                        <p:tav tm="100000">
                                          <p:val>
                                            <p:strVal val="#ppt_y"/>
                                          </p:val>
                                        </p:tav>
                                      </p:tavLst>
                                    </p:anim>
                                    <p:animEffect transition="in" filter="wipe(up)">
                                      <p:cBhvr>
                                        <p:cTn id="44" dur="500"/>
                                        <p:tgtEl>
                                          <p:spTgt spid="7"/>
                                        </p:tgtEl>
                                      </p:cBhvr>
                                    </p:animEffect>
                                  </p:childTnLst>
                                </p:cTn>
                              </p:par>
                            </p:childTnLst>
                          </p:cTn>
                        </p:par>
                        <p:par>
                          <p:cTn id="45" fill="hold">
                            <p:stCondLst>
                              <p:cond delay="6519"/>
                            </p:stCondLst>
                            <p:childTnLst>
                              <p:par>
                                <p:cTn id="46" presetID="16" presetClass="entr" presetSubtype="21"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arn(inVertical)">
                                      <p:cBhvr>
                                        <p:cTn id="4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b="48600"/>
          <a:stretch>
            <a:fillRect/>
          </a:stretch>
        </p:blipFill>
        <p:spPr>
          <a:xfrm>
            <a:off x="0" y="0"/>
            <a:ext cx="9144000" cy="2643758"/>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3302" y="699542"/>
            <a:ext cx="3168351" cy="1437012"/>
          </a:xfrm>
          <a:prstGeom prst="rect">
            <a:avLst/>
          </a:prstGeom>
        </p:spPr>
      </p:pic>
      <p:grpSp>
        <p:nvGrpSpPr>
          <p:cNvPr id="5" name="组合 4"/>
          <p:cNvGrpSpPr/>
          <p:nvPr/>
        </p:nvGrpSpPr>
        <p:grpSpPr>
          <a:xfrm>
            <a:off x="849086" y="1774372"/>
            <a:ext cx="2264229" cy="849086"/>
            <a:chOff x="1132114" y="2365829"/>
            <a:chExt cx="3018972" cy="1132114"/>
          </a:xfrm>
        </p:grpSpPr>
        <p:sp>
          <p:nvSpPr>
            <p:cNvPr id="2" name="圆角矩形 1"/>
            <p:cNvSpPr/>
            <p:nvPr/>
          </p:nvSpPr>
          <p:spPr>
            <a:xfrm>
              <a:off x="1132114" y="2365829"/>
              <a:ext cx="3018972" cy="1132114"/>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文本框 2"/>
            <p:cNvSpPr txBox="1"/>
            <p:nvPr/>
          </p:nvSpPr>
          <p:spPr>
            <a:xfrm>
              <a:off x="1600551" y="2470221"/>
              <a:ext cx="2550535" cy="95410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过渡页</a:t>
              </a:r>
            </a:p>
          </p:txBody>
        </p:sp>
      </p:grpSp>
      <p:sp>
        <p:nvSpPr>
          <p:cNvPr id="19" name="文本框 18"/>
          <p:cNvSpPr txBox="1"/>
          <p:nvPr/>
        </p:nvSpPr>
        <p:spPr>
          <a:xfrm>
            <a:off x="3234699" y="2762301"/>
            <a:ext cx="2492990" cy="784830"/>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第一部分</a:t>
            </a:r>
          </a:p>
        </p:txBody>
      </p:sp>
      <p:sp>
        <p:nvSpPr>
          <p:cNvPr id="20" name="文本框 19"/>
          <p:cNvSpPr txBox="1"/>
          <p:nvPr/>
        </p:nvSpPr>
        <p:spPr>
          <a:xfrm>
            <a:off x="2191364" y="3497583"/>
            <a:ext cx="4801314" cy="646331"/>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单击此处添加文字内容</a:t>
            </a:r>
          </a:p>
        </p:txBody>
      </p:sp>
      <p:sp>
        <p:nvSpPr>
          <p:cNvPr id="21" name="文本框 20"/>
          <p:cNvSpPr txBox="1"/>
          <p:nvPr/>
        </p:nvSpPr>
        <p:spPr>
          <a:xfrm>
            <a:off x="2826914" y="4165385"/>
            <a:ext cx="1223412" cy="248209"/>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22" name="文本框 21"/>
          <p:cNvSpPr txBox="1"/>
          <p:nvPr/>
        </p:nvSpPr>
        <p:spPr>
          <a:xfrm>
            <a:off x="4414025" y="4165385"/>
            <a:ext cx="1223412" cy="248209"/>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 presetClass="entr" presetSubtype="2" decel="16000" fill="hold" nodeType="withEffect">
                                  <p:stCondLst>
                                    <p:cond delay="0"/>
                                  </p:stCondLst>
                                  <p:iterate type="lt">
                                    <p:tmPct val="14000"/>
                                  </p:iterate>
                                  <p:childTnLst>
                                    <p:set>
                                      <p:cBhvr>
                                        <p:cTn id="15" dur="1" fill="hold">
                                          <p:stCondLst>
                                            <p:cond delay="0"/>
                                          </p:stCondLst>
                                        </p:cTn>
                                        <p:tgtEl>
                                          <p:spTgt spid="20">
                                            <p:txEl>
                                              <p:pRg st="0" end="0"/>
                                            </p:txEl>
                                          </p:spTgt>
                                        </p:tgtEl>
                                        <p:attrNameLst>
                                          <p:attrName>style.visibility</p:attrName>
                                        </p:attrNameLst>
                                      </p:cBhvr>
                                      <p:to>
                                        <p:strVal val="visible"/>
                                      </p:to>
                                    </p:set>
                                    <p:anim calcmode="lin" valueType="num">
                                      <p:cBhvr additive="base">
                                        <p:cTn id="16"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129"/>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1629"/>
                            </p:stCondLst>
                            <p:childTnLst>
                              <p:par>
                                <p:cTn id="24" presetID="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55435" y="3821174"/>
            <a:ext cx="2016182" cy="424732"/>
          </a:xfrm>
          <a:prstGeom prst="rect">
            <a:avLst/>
          </a:prstGeom>
          <a:noFill/>
          <a:ln>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60" b="1" i="0" u="none" strike="noStrike" kern="1200" cap="none" spc="270" normalizeH="0" baseline="0" noProof="0" dirty="0">
                <a:ln w="12700" cmpd="sng">
                  <a:noFill/>
                  <a:prstDash val="solid"/>
                  <a:miter lim="800000"/>
                </a:ln>
                <a:solidFill>
                  <a:srgbClr val="0070C0"/>
                </a:solidFill>
                <a:effectLst/>
                <a:uLnTx/>
                <a:uFillTx/>
                <a:latin typeface="微软雅黑" panose="020B0503020204020204" pitchFamily="34" charset="-122"/>
                <a:ea typeface="微软雅黑" panose="020B0503020204020204" pitchFamily="34" charset="-122"/>
                <a:cs typeface="+mn-cs"/>
              </a:rPr>
              <a:t>添加标题</a:t>
            </a:r>
          </a:p>
        </p:txBody>
      </p:sp>
      <p:grpSp>
        <p:nvGrpSpPr>
          <p:cNvPr id="5" name="组合 4"/>
          <p:cNvGrpSpPr/>
          <p:nvPr/>
        </p:nvGrpSpPr>
        <p:grpSpPr>
          <a:xfrm>
            <a:off x="1445047" y="1597693"/>
            <a:ext cx="1782000" cy="1458000"/>
            <a:chOff x="1098860" y="2274706"/>
            <a:chExt cx="1980000" cy="1620000"/>
          </a:xfrm>
        </p:grpSpPr>
        <p:sp>
          <p:nvSpPr>
            <p:cNvPr id="6" name="上箭头 5"/>
            <p:cNvSpPr/>
            <p:nvPr/>
          </p:nvSpPr>
          <p:spPr>
            <a:xfrm>
              <a:off x="1098860" y="2274706"/>
              <a:ext cx="1980000" cy="1620000"/>
            </a:xfrm>
            <a:prstGeom prst="upArrow">
              <a:avLst>
                <a:gd name="adj1" fmla="val 61884"/>
                <a:gd name="adj2" fmla="val 49610"/>
              </a:avLst>
            </a:prstGeom>
            <a:gradFill flip="none" rotWithShape="1">
              <a:gsLst>
                <a:gs pos="0">
                  <a:srgbClr val="00B0F0"/>
                </a:gs>
                <a:gs pos="90000">
                  <a:srgbClr val="0070C0"/>
                </a:gs>
              </a:gsLst>
              <a:lin ang="162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tabLst>
                  <a:tab pos="122555" algn="l"/>
                </a:tabLst>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7" name="组合 6"/>
            <p:cNvGrpSpPr/>
            <p:nvPr/>
          </p:nvGrpSpPr>
          <p:grpSpPr>
            <a:xfrm>
              <a:off x="1873250" y="2572668"/>
              <a:ext cx="431800" cy="896937"/>
              <a:chOff x="1873250" y="2572668"/>
              <a:chExt cx="431800" cy="896937"/>
            </a:xfrm>
          </p:grpSpPr>
          <p:sp>
            <p:nvSpPr>
              <p:cNvPr id="8" name="AutoShape 69"/>
              <p:cNvSpPr>
                <a:spLocks noChangeArrowheads="1"/>
              </p:cNvSpPr>
              <p:nvPr/>
            </p:nvSpPr>
            <p:spPr bwMode="gray">
              <a:xfrm rot="16200000" flipV="1">
                <a:off x="1945481" y="3110037"/>
                <a:ext cx="287337" cy="431800"/>
              </a:xfrm>
              <a:prstGeom prst="chevron">
                <a:avLst>
                  <a:gd name="adj" fmla="val 52514"/>
                </a:avLst>
              </a:prstGeom>
              <a:no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Tx/>
                  <a:buNone/>
                  <a:tabLst>
                    <a:tab pos="122555" algn="l"/>
                  </a:tabLst>
                  <a:defRPr/>
                </a:pPr>
                <a:endPar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AutoShape 69"/>
              <p:cNvSpPr>
                <a:spLocks noChangeArrowheads="1"/>
              </p:cNvSpPr>
              <p:nvPr/>
            </p:nvSpPr>
            <p:spPr bwMode="gray">
              <a:xfrm rot="16200000" flipV="1">
                <a:off x="1945481" y="2805237"/>
                <a:ext cx="287337" cy="431800"/>
              </a:xfrm>
              <a:prstGeom prst="chevron">
                <a:avLst>
                  <a:gd name="adj" fmla="val 52514"/>
                </a:avLst>
              </a:prstGeom>
              <a:no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Tx/>
                  <a:buNone/>
                  <a:tabLst>
                    <a:tab pos="122555" algn="l"/>
                  </a:tabLst>
                  <a:defRPr/>
                </a:pPr>
                <a:endPar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AutoShape 69"/>
              <p:cNvSpPr>
                <a:spLocks noChangeArrowheads="1"/>
              </p:cNvSpPr>
              <p:nvPr/>
            </p:nvSpPr>
            <p:spPr bwMode="gray">
              <a:xfrm rot="16200000" flipV="1">
                <a:off x="1945481" y="2500437"/>
                <a:ext cx="287337" cy="431800"/>
              </a:xfrm>
              <a:prstGeom prst="chevron">
                <a:avLst>
                  <a:gd name="adj" fmla="val 52514"/>
                </a:avLst>
              </a:prstGeom>
              <a:no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Tx/>
                  <a:buNone/>
                  <a:tabLst>
                    <a:tab pos="122555" algn="l"/>
                  </a:tabLst>
                  <a:defRPr/>
                </a:pPr>
                <a:endPar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1" name="组合 10"/>
          <p:cNvGrpSpPr/>
          <p:nvPr/>
        </p:nvGrpSpPr>
        <p:grpSpPr>
          <a:xfrm>
            <a:off x="5880958" y="1597693"/>
            <a:ext cx="1782000" cy="1458000"/>
            <a:chOff x="6027650" y="2274706"/>
            <a:chExt cx="1980000" cy="1620000"/>
          </a:xfrm>
        </p:grpSpPr>
        <p:sp>
          <p:nvSpPr>
            <p:cNvPr id="12" name="上箭头 11"/>
            <p:cNvSpPr/>
            <p:nvPr/>
          </p:nvSpPr>
          <p:spPr>
            <a:xfrm>
              <a:off x="6027650" y="2274706"/>
              <a:ext cx="1980000" cy="1620000"/>
            </a:xfrm>
            <a:prstGeom prst="upArrow">
              <a:avLst>
                <a:gd name="adj1" fmla="val 61884"/>
                <a:gd name="adj2" fmla="val 50353"/>
              </a:avLst>
            </a:prstGeom>
            <a:gradFill flip="none" rotWithShape="1">
              <a:gsLst>
                <a:gs pos="0">
                  <a:srgbClr val="00B0F0"/>
                </a:gs>
                <a:gs pos="90000">
                  <a:srgbClr val="0070C0"/>
                </a:gs>
              </a:gsLst>
              <a:lin ang="162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tabLst>
                  <a:tab pos="122555" algn="l"/>
                </a:tabLst>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3" name="组合 12"/>
            <p:cNvGrpSpPr/>
            <p:nvPr/>
          </p:nvGrpSpPr>
          <p:grpSpPr>
            <a:xfrm>
              <a:off x="6802438" y="2572668"/>
              <a:ext cx="431800" cy="896937"/>
              <a:chOff x="6802438" y="2572668"/>
              <a:chExt cx="431800" cy="896937"/>
            </a:xfrm>
          </p:grpSpPr>
          <p:sp>
            <p:nvSpPr>
              <p:cNvPr id="14" name="AutoShape 69"/>
              <p:cNvSpPr>
                <a:spLocks noChangeArrowheads="1"/>
              </p:cNvSpPr>
              <p:nvPr/>
            </p:nvSpPr>
            <p:spPr bwMode="gray">
              <a:xfrm rot="16200000" flipV="1">
                <a:off x="6874669" y="3110037"/>
                <a:ext cx="287337" cy="431800"/>
              </a:xfrm>
              <a:prstGeom prst="chevron">
                <a:avLst>
                  <a:gd name="adj" fmla="val 52514"/>
                </a:avLst>
              </a:prstGeom>
              <a:no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Tx/>
                  <a:buNone/>
                  <a:tabLst>
                    <a:tab pos="122555" algn="l"/>
                  </a:tabLst>
                  <a:defRPr/>
                </a:pPr>
                <a:endPar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AutoShape 69"/>
              <p:cNvSpPr>
                <a:spLocks noChangeArrowheads="1"/>
              </p:cNvSpPr>
              <p:nvPr/>
            </p:nvSpPr>
            <p:spPr bwMode="gray">
              <a:xfrm rot="16200000" flipV="1">
                <a:off x="6874669" y="2805237"/>
                <a:ext cx="287337" cy="431800"/>
              </a:xfrm>
              <a:prstGeom prst="chevron">
                <a:avLst>
                  <a:gd name="adj" fmla="val 52514"/>
                </a:avLst>
              </a:prstGeom>
              <a:no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Tx/>
                  <a:buNone/>
                  <a:tabLst>
                    <a:tab pos="122555" algn="l"/>
                  </a:tabLst>
                  <a:defRPr/>
                </a:pPr>
                <a:endPar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AutoShape 69"/>
              <p:cNvSpPr>
                <a:spLocks noChangeArrowheads="1"/>
              </p:cNvSpPr>
              <p:nvPr/>
            </p:nvSpPr>
            <p:spPr bwMode="gray">
              <a:xfrm rot="16200000" flipV="1">
                <a:off x="6874669" y="2500437"/>
                <a:ext cx="287337" cy="431800"/>
              </a:xfrm>
              <a:prstGeom prst="chevron">
                <a:avLst>
                  <a:gd name="adj" fmla="val 52514"/>
                </a:avLst>
              </a:prstGeom>
              <a:no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Tx/>
                  <a:buNone/>
                  <a:tabLst>
                    <a:tab pos="122555" algn="l"/>
                  </a:tabLst>
                  <a:defRPr/>
                </a:pPr>
                <a:endPar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7" name="组合 16"/>
          <p:cNvGrpSpPr/>
          <p:nvPr/>
        </p:nvGrpSpPr>
        <p:grpSpPr>
          <a:xfrm>
            <a:off x="3646826" y="1273693"/>
            <a:ext cx="1782000" cy="1782000"/>
            <a:chOff x="3545281" y="1914706"/>
            <a:chExt cx="1980000" cy="1980000"/>
          </a:xfrm>
        </p:grpSpPr>
        <p:sp>
          <p:nvSpPr>
            <p:cNvPr id="18" name="上箭头 17"/>
            <p:cNvSpPr/>
            <p:nvPr/>
          </p:nvSpPr>
          <p:spPr>
            <a:xfrm>
              <a:off x="3545281" y="1914706"/>
              <a:ext cx="1980000" cy="1980000"/>
            </a:xfrm>
            <a:prstGeom prst="upArrow">
              <a:avLst>
                <a:gd name="adj1" fmla="val 61884"/>
                <a:gd name="adj2" fmla="val 41845"/>
              </a:avLst>
            </a:prstGeom>
            <a:gradFill flip="none" rotWithShape="1">
              <a:gsLst>
                <a:gs pos="0">
                  <a:srgbClr val="00B0F0"/>
                </a:gs>
                <a:gs pos="90000">
                  <a:srgbClr val="0070C0"/>
                </a:gs>
              </a:gsLst>
              <a:lin ang="16200000" scaled="1"/>
              <a:tileRect/>
            </a:grad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tabLst>
                  <a:tab pos="122555" algn="l"/>
                </a:tabLst>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9" name="组合 18"/>
            <p:cNvGrpSpPr/>
            <p:nvPr/>
          </p:nvGrpSpPr>
          <p:grpSpPr>
            <a:xfrm>
              <a:off x="4319588" y="2267868"/>
              <a:ext cx="431800" cy="1201737"/>
              <a:chOff x="4319588" y="2267868"/>
              <a:chExt cx="431800" cy="1201737"/>
            </a:xfrm>
          </p:grpSpPr>
          <p:sp>
            <p:nvSpPr>
              <p:cNvPr id="20" name="AutoShape 69"/>
              <p:cNvSpPr>
                <a:spLocks noChangeArrowheads="1"/>
              </p:cNvSpPr>
              <p:nvPr/>
            </p:nvSpPr>
            <p:spPr bwMode="gray">
              <a:xfrm rot="16200000" flipV="1">
                <a:off x="4391819" y="3110037"/>
                <a:ext cx="287337" cy="431800"/>
              </a:xfrm>
              <a:prstGeom prst="chevron">
                <a:avLst>
                  <a:gd name="adj" fmla="val 52514"/>
                </a:avLst>
              </a:prstGeom>
              <a:no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Tx/>
                  <a:buNone/>
                  <a:tabLst>
                    <a:tab pos="122555" algn="l"/>
                  </a:tabLst>
                  <a:defRPr/>
                </a:pPr>
                <a:endPar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AutoShape 69"/>
              <p:cNvSpPr>
                <a:spLocks noChangeArrowheads="1"/>
              </p:cNvSpPr>
              <p:nvPr/>
            </p:nvSpPr>
            <p:spPr bwMode="gray">
              <a:xfrm rot="16200000" flipV="1">
                <a:off x="4391819" y="2805237"/>
                <a:ext cx="287337" cy="431800"/>
              </a:xfrm>
              <a:prstGeom prst="chevron">
                <a:avLst>
                  <a:gd name="adj" fmla="val 52514"/>
                </a:avLst>
              </a:prstGeom>
              <a:no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Tx/>
                  <a:buNone/>
                  <a:tabLst>
                    <a:tab pos="122555" algn="l"/>
                  </a:tabLst>
                  <a:defRPr/>
                </a:pPr>
                <a:endPar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AutoShape 69"/>
              <p:cNvSpPr>
                <a:spLocks noChangeArrowheads="1"/>
              </p:cNvSpPr>
              <p:nvPr/>
            </p:nvSpPr>
            <p:spPr bwMode="gray">
              <a:xfrm rot="16200000" flipV="1">
                <a:off x="4391819" y="2500437"/>
                <a:ext cx="287337" cy="431800"/>
              </a:xfrm>
              <a:prstGeom prst="chevron">
                <a:avLst>
                  <a:gd name="adj" fmla="val 52514"/>
                </a:avLst>
              </a:prstGeom>
              <a:no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Tx/>
                  <a:buNone/>
                  <a:tabLst>
                    <a:tab pos="122555" algn="l"/>
                  </a:tabLst>
                  <a:defRPr/>
                </a:pPr>
                <a:endPar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AutoShape 69"/>
              <p:cNvSpPr>
                <a:spLocks noChangeArrowheads="1"/>
              </p:cNvSpPr>
              <p:nvPr/>
            </p:nvSpPr>
            <p:spPr bwMode="gray">
              <a:xfrm rot="16200000" flipV="1">
                <a:off x="4391819" y="2195637"/>
                <a:ext cx="287337" cy="431800"/>
              </a:xfrm>
              <a:prstGeom prst="chevron">
                <a:avLst>
                  <a:gd name="adj" fmla="val 52514"/>
                </a:avLst>
              </a:prstGeom>
              <a:noFill/>
              <a:ln w="19050">
                <a:solidFill>
                  <a:schemeClr val="bg1">
                    <a:alpha val="1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marR="0" lvl="2" indent="0" algn="ctr" defTabSz="685800" rtl="0" eaLnBrk="0" fontAlgn="ctr" latinLnBrk="0" hangingPunct="0">
                  <a:lnSpc>
                    <a:spcPct val="100000"/>
                  </a:lnSpc>
                  <a:spcBef>
                    <a:spcPts val="0"/>
                  </a:spcBef>
                  <a:spcAft>
                    <a:spcPts val="0"/>
                  </a:spcAft>
                  <a:buClr>
                    <a:srgbClr val="FF0000"/>
                  </a:buClr>
                  <a:buSzPct val="70000"/>
                  <a:buFontTx/>
                  <a:buNone/>
                  <a:tabLst>
                    <a:tab pos="122555" algn="l"/>
                  </a:tabLst>
                  <a:defRPr/>
                </a:pPr>
                <a:endParaRPr kumimoji="0" lang="zh-CN" altLang="en-US" sz="144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sp>
        <p:nvSpPr>
          <p:cNvPr id="24" name="矩形 23"/>
          <p:cNvSpPr/>
          <p:nvPr/>
        </p:nvSpPr>
        <p:spPr>
          <a:xfrm>
            <a:off x="1691944" y="1102906"/>
            <a:ext cx="1287303" cy="480131"/>
          </a:xfrm>
          <a:prstGeom prst="rect">
            <a:avLst/>
          </a:prstGeom>
        </p:spPr>
        <p:txBody>
          <a:bodyPr>
            <a:spAutoFit/>
          </a:bodyPr>
          <a:lstStyle/>
          <a:p>
            <a:pPr marL="0" marR="0" lvl="2" indent="0" algn="ctr" defTabSz="821690" rtl="0" eaLnBrk="0" fontAlgn="auto" latinLnBrk="0" hangingPunct="0">
              <a:lnSpc>
                <a:spcPct val="100000"/>
              </a:lnSpc>
              <a:spcBef>
                <a:spcPts val="0"/>
              </a:spcBef>
              <a:spcAft>
                <a:spcPts val="0"/>
              </a:spcAft>
              <a:buClr>
                <a:srgbClr val="0070C0"/>
              </a:buClr>
              <a:buSzPct val="80000"/>
              <a:buFontTx/>
              <a:buNone/>
              <a:tabLst>
                <a:tab pos="122555" algn="l"/>
              </a:tabLst>
              <a:defRPr/>
            </a:pPr>
            <a:r>
              <a:rPr kumimoji="0" lang="zh-CN" altLang="en-US" sz="1260" b="0" i="0" u="none" strike="noStrike" kern="1200" cap="none" spc="45" normalizeH="0" baseline="0" noProof="0" dirty="0">
                <a:ln w="11430"/>
                <a:solidFill>
                  <a:prstClr val="black"/>
                </a:solidFill>
                <a:effectLst/>
                <a:uLnTx/>
                <a:uFillTx/>
                <a:latin typeface="微软雅黑" panose="020B0503020204020204" pitchFamily="34" charset="-122"/>
                <a:ea typeface="微软雅黑" panose="020B0503020204020204" pitchFamily="34" charset="-122"/>
                <a:cs typeface="+mn-cs"/>
              </a:rPr>
              <a:t>点击添加文本点击添加文本</a:t>
            </a:r>
          </a:p>
        </p:txBody>
      </p:sp>
      <p:sp>
        <p:nvSpPr>
          <p:cNvPr id="25" name="矩形 24"/>
          <p:cNvSpPr/>
          <p:nvPr/>
        </p:nvSpPr>
        <p:spPr>
          <a:xfrm>
            <a:off x="6132499" y="1091476"/>
            <a:ext cx="1287303" cy="480131"/>
          </a:xfrm>
          <a:prstGeom prst="rect">
            <a:avLst/>
          </a:prstGeom>
        </p:spPr>
        <p:txBody>
          <a:bodyPr>
            <a:spAutoFit/>
          </a:bodyPr>
          <a:lstStyle/>
          <a:p>
            <a:pPr marL="0" marR="0" lvl="2" indent="0" algn="ctr" defTabSz="821690" rtl="0" eaLnBrk="0" fontAlgn="auto" latinLnBrk="0" hangingPunct="0">
              <a:lnSpc>
                <a:spcPct val="100000"/>
              </a:lnSpc>
              <a:spcBef>
                <a:spcPts val="0"/>
              </a:spcBef>
              <a:spcAft>
                <a:spcPts val="0"/>
              </a:spcAft>
              <a:buClr>
                <a:srgbClr val="0070C0"/>
              </a:buClr>
              <a:buSzPct val="80000"/>
              <a:buFontTx/>
              <a:buNone/>
              <a:tabLst>
                <a:tab pos="122555" algn="l"/>
              </a:tabLst>
              <a:defRPr/>
            </a:pPr>
            <a:r>
              <a:rPr kumimoji="0" lang="zh-CN" altLang="en-US" sz="1260" b="0" i="0" u="none" strike="noStrike" kern="1200" cap="none" spc="45" normalizeH="0" baseline="0" noProof="0" dirty="0">
                <a:ln w="11430"/>
                <a:solidFill>
                  <a:prstClr val="black"/>
                </a:solidFill>
                <a:effectLst/>
                <a:uLnTx/>
                <a:uFillTx/>
                <a:latin typeface="微软雅黑" panose="020B0503020204020204" pitchFamily="34" charset="-122"/>
                <a:ea typeface="微软雅黑" panose="020B0503020204020204" pitchFamily="34" charset="-122"/>
                <a:cs typeface="+mn-cs"/>
              </a:rPr>
              <a:t>点击添加文本点击添加文本</a:t>
            </a:r>
          </a:p>
        </p:txBody>
      </p:sp>
      <p:sp>
        <p:nvSpPr>
          <p:cNvPr id="26" name="矩形 25"/>
          <p:cNvSpPr/>
          <p:nvPr/>
        </p:nvSpPr>
        <p:spPr>
          <a:xfrm>
            <a:off x="3890789" y="757150"/>
            <a:ext cx="1287304" cy="480131"/>
          </a:xfrm>
          <a:prstGeom prst="rect">
            <a:avLst/>
          </a:prstGeom>
        </p:spPr>
        <p:txBody>
          <a:bodyPr>
            <a:spAutoFit/>
          </a:bodyPr>
          <a:lstStyle/>
          <a:p>
            <a:pPr marL="0" marR="0" lvl="2" indent="0" algn="ctr" defTabSz="821690" rtl="0" eaLnBrk="0" fontAlgn="auto" latinLnBrk="0" hangingPunct="0">
              <a:lnSpc>
                <a:spcPct val="100000"/>
              </a:lnSpc>
              <a:spcBef>
                <a:spcPts val="0"/>
              </a:spcBef>
              <a:spcAft>
                <a:spcPts val="0"/>
              </a:spcAft>
              <a:buClr>
                <a:srgbClr val="0070C0"/>
              </a:buClr>
              <a:buSzPct val="80000"/>
              <a:buFontTx/>
              <a:buNone/>
              <a:tabLst>
                <a:tab pos="122555" algn="l"/>
              </a:tabLst>
              <a:defRPr/>
            </a:pPr>
            <a:r>
              <a:rPr kumimoji="0" lang="zh-CN" altLang="en-US" sz="1260" b="0" i="0" u="none" strike="noStrike" kern="1200" cap="none" spc="45" normalizeH="0" baseline="0" noProof="0" dirty="0">
                <a:ln w="11430"/>
                <a:solidFill>
                  <a:prstClr val="black"/>
                </a:solidFill>
                <a:effectLst/>
                <a:uLnTx/>
                <a:uFillTx/>
                <a:latin typeface="微软雅黑" panose="020B0503020204020204" pitchFamily="34" charset="-122"/>
                <a:ea typeface="微软雅黑" panose="020B0503020204020204" pitchFamily="34" charset="-122"/>
                <a:cs typeface="+mn-cs"/>
              </a:rPr>
              <a:t>点击添加文本点击添加文本</a:t>
            </a:r>
          </a:p>
        </p:txBody>
      </p:sp>
      <p:sp>
        <p:nvSpPr>
          <p:cNvPr id="27" name="椭圆 26"/>
          <p:cNvSpPr/>
          <p:nvPr/>
        </p:nvSpPr>
        <p:spPr bwMode="auto">
          <a:xfrm>
            <a:off x="3598226" y="2271513"/>
            <a:ext cx="1879200" cy="1360800"/>
          </a:xfrm>
          <a:prstGeom prst="ellipse">
            <a:avLst/>
          </a:prstGeom>
          <a:gradFill flip="none" rotWithShape="1">
            <a:gsLst>
              <a:gs pos="0">
                <a:srgbClr val="00DFF6"/>
              </a:gs>
              <a:gs pos="90000">
                <a:srgbClr val="002774"/>
              </a:gs>
            </a:gsLst>
            <a:lin ang="2700000" scaled="1"/>
            <a:tileRect/>
          </a:gra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28" name="TextBox 20"/>
          <p:cNvSpPr txBox="1">
            <a:spLocks noChangeArrowheads="1"/>
          </p:cNvSpPr>
          <p:nvPr/>
        </p:nvSpPr>
        <p:spPr bwMode="auto">
          <a:xfrm>
            <a:off x="3838067" y="2799563"/>
            <a:ext cx="1399523" cy="313932"/>
          </a:xfrm>
          <a:prstGeom prst="rect">
            <a:avLst/>
          </a:prstGeom>
          <a:noFill/>
          <a:scene3d>
            <a:camera prst="orthographicFront"/>
            <a:lightRig rig="threePt" dir="t"/>
          </a:scene3d>
          <a:sp3d/>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40" b="0" i="0" u="none" strike="noStrike" kern="1200" cap="none" spc="0" normalizeH="0" baseline="0" noProof="0" dirty="0">
                <a:ln>
                  <a:noFill/>
                </a:ln>
                <a:solidFill>
                  <a:prstClr val="white"/>
                </a:solidFill>
                <a:effectLst>
                  <a:reflection blurRad="6350" stA="50000" endA="300" endPos="50000" dist="60007" dir="5400000" sy="-100000" algn="bl" rotWithShape="0"/>
                </a:effectLst>
                <a:uLnTx/>
                <a:uFillTx/>
                <a:latin typeface="微软雅黑" panose="020B0503020204020204" pitchFamily="34" charset="-122"/>
                <a:ea typeface="微软雅黑" panose="020B0503020204020204" pitchFamily="34" charset="-122"/>
                <a:cs typeface="+mn-cs"/>
              </a:rPr>
              <a:t>分标题二</a:t>
            </a:r>
          </a:p>
        </p:txBody>
      </p:sp>
      <p:sp>
        <p:nvSpPr>
          <p:cNvPr id="29" name="椭圆 28"/>
          <p:cNvSpPr/>
          <p:nvPr/>
        </p:nvSpPr>
        <p:spPr bwMode="auto">
          <a:xfrm>
            <a:off x="5832358" y="2271513"/>
            <a:ext cx="1879200" cy="1360800"/>
          </a:xfrm>
          <a:prstGeom prst="ellipse">
            <a:avLst/>
          </a:prstGeom>
          <a:gradFill flip="none" rotWithShape="1">
            <a:gsLst>
              <a:gs pos="0">
                <a:srgbClr val="00DFF6"/>
              </a:gs>
              <a:gs pos="90000">
                <a:srgbClr val="002774"/>
              </a:gs>
            </a:gsLst>
            <a:lin ang="2700000" scaled="1"/>
            <a:tileRect/>
          </a:gra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30" name="TextBox 20"/>
          <p:cNvSpPr txBox="1">
            <a:spLocks noChangeArrowheads="1"/>
          </p:cNvSpPr>
          <p:nvPr/>
        </p:nvSpPr>
        <p:spPr bwMode="auto">
          <a:xfrm>
            <a:off x="6072199" y="2799563"/>
            <a:ext cx="1399523" cy="313932"/>
          </a:xfrm>
          <a:prstGeom prst="rect">
            <a:avLst/>
          </a:prstGeom>
          <a:noFill/>
          <a:scene3d>
            <a:camera prst="orthographicFront"/>
            <a:lightRig rig="threePt" dir="t"/>
          </a:scene3d>
          <a:sp3d/>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40" b="0" i="0" u="none" strike="noStrike" kern="1200" cap="none" spc="0" normalizeH="0" baseline="0" noProof="0" dirty="0">
                <a:ln>
                  <a:noFill/>
                </a:ln>
                <a:solidFill>
                  <a:prstClr val="white"/>
                </a:solidFill>
                <a:effectLst>
                  <a:reflection blurRad="6350" stA="50000" endA="300" endPos="50000" dist="60007" dir="5400000" sy="-100000" algn="bl" rotWithShape="0"/>
                </a:effectLst>
                <a:uLnTx/>
                <a:uFillTx/>
                <a:latin typeface="微软雅黑" panose="020B0503020204020204" pitchFamily="34" charset="-122"/>
                <a:ea typeface="微软雅黑" panose="020B0503020204020204" pitchFamily="34" charset="-122"/>
                <a:cs typeface="+mn-cs"/>
              </a:rPr>
              <a:t>分标题三</a:t>
            </a:r>
          </a:p>
        </p:txBody>
      </p:sp>
      <p:sp>
        <p:nvSpPr>
          <p:cNvPr id="31" name="椭圆 30"/>
          <p:cNvSpPr/>
          <p:nvPr/>
        </p:nvSpPr>
        <p:spPr bwMode="auto">
          <a:xfrm>
            <a:off x="1396447" y="2271513"/>
            <a:ext cx="1879200" cy="1360800"/>
          </a:xfrm>
          <a:prstGeom prst="ellipse">
            <a:avLst/>
          </a:prstGeom>
          <a:gradFill flip="none" rotWithShape="1">
            <a:gsLst>
              <a:gs pos="0">
                <a:srgbClr val="00DFF6"/>
              </a:gs>
              <a:gs pos="90000">
                <a:srgbClr val="002774"/>
              </a:gs>
            </a:gsLst>
            <a:lin ang="2700000" scaled="1"/>
            <a:tileRect/>
          </a:gra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32" name="TextBox 20"/>
          <p:cNvSpPr txBox="1">
            <a:spLocks noChangeArrowheads="1"/>
          </p:cNvSpPr>
          <p:nvPr/>
        </p:nvSpPr>
        <p:spPr bwMode="auto">
          <a:xfrm>
            <a:off x="1636288" y="2799563"/>
            <a:ext cx="1399523" cy="313932"/>
          </a:xfrm>
          <a:prstGeom prst="rect">
            <a:avLst/>
          </a:prstGeom>
          <a:noFill/>
          <a:scene3d>
            <a:camera prst="orthographicFront"/>
            <a:lightRig rig="threePt" dir="t"/>
          </a:scene3d>
          <a:sp3d/>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40" b="0" i="0" u="none" strike="noStrike" kern="1200" cap="none" spc="0" normalizeH="0" baseline="0" noProof="0" dirty="0">
                <a:ln>
                  <a:noFill/>
                </a:ln>
                <a:solidFill>
                  <a:prstClr val="white"/>
                </a:solidFill>
                <a:effectLst>
                  <a:reflection blurRad="6350" stA="50000" endA="300" endPos="50000" dist="60007" dir="5400000" sy="-100000" algn="bl" rotWithShape="0"/>
                </a:effectLst>
                <a:uLnTx/>
                <a:uFillTx/>
                <a:latin typeface="微软雅黑" panose="020B0503020204020204" pitchFamily="34" charset="-122"/>
                <a:ea typeface="微软雅黑" panose="020B0503020204020204" pitchFamily="34" charset="-122"/>
                <a:cs typeface="+mn-cs"/>
              </a:rPr>
              <a:t>分标题一</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ppt_y+.1"/>
                                          </p:val>
                                        </p:tav>
                                        <p:tav tm="100000">
                                          <p:val>
                                            <p:strVal val="#ppt_y"/>
                                          </p:val>
                                        </p:tav>
                                      </p:tavLst>
                                    </p:anim>
                                  </p:childTnLst>
                                </p:cTn>
                              </p:par>
                              <p:par>
                                <p:cTn id="26" presetID="12" presetClass="entr" presetSubtype="2"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p:tgtEl>
                                          <p:spTgt spid="5"/>
                                        </p:tgtEl>
                                        <p:attrNameLst>
                                          <p:attrName>ppt_x</p:attrName>
                                        </p:attrNameLst>
                                      </p:cBhvr>
                                      <p:tavLst>
                                        <p:tav tm="0">
                                          <p:val>
                                            <p:strVal val="#ppt_x+#ppt_w*1.125000"/>
                                          </p:val>
                                        </p:tav>
                                        <p:tav tm="100000">
                                          <p:val>
                                            <p:strVal val="#ppt_x"/>
                                          </p:val>
                                        </p:tav>
                                      </p:tavLst>
                                    </p:anim>
                                    <p:animEffect transition="in" filter="wipe(left)">
                                      <p:cBhvr>
                                        <p:cTn id="29" dur="500"/>
                                        <p:tgtEl>
                                          <p:spTgt spid="5"/>
                                        </p:tgtEl>
                                      </p:cBhvr>
                                    </p:animEffect>
                                  </p:childTnLst>
                                </p:cTn>
                              </p:par>
                              <p:par>
                                <p:cTn id="30" presetID="12" presetClass="entr" presetSubtype="8"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p:tgtEl>
                                          <p:spTgt spid="11"/>
                                        </p:tgtEl>
                                        <p:attrNameLst>
                                          <p:attrName>ppt_x</p:attrName>
                                        </p:attrNameLst>
                                      </p:cBhvr>
                                      <p:tavLst>
                                        <p:tav tm="0">
                                          <p:val>
                                            <p:strVal val="#ppt_x-#ppt_w*1.125000"/>
                                          </p:val>
                                        </p:tav>
                                        <p:tav tm="100000">
                                          <p:val>
                                            <p:strVal val="#ppt_x"/>
                                          </p:val>
                                        </p:tav>
                                      </p:tavLst>
                                    </p:anim>
                                    <p:animEffect transition="in" filter="wipe(right)">
                                      <p:cBhvr>
                                        <p:cTn id="33" dur="500"/>
                                        <p:tgtEl>
                                          <p:spTgt spid="11"/>
                                        </p:tgtEl>
                                      </p:cBhvr>
                                    </p:animEffect>
                                  </p:childTnLst>
                                </p:cTn>
                              </p:par>
                            </p:childTnLst>
                          </p:cTn>
                        </p:par>
                        <p:par>
                          <p:cTn id="34" fill="hold">
                            <p:stCondLst>
                              <p:cond delay="1000"/>
                            </p:stCondLst>
                            <p:childTnLst>
                              <p:par>
                                <p:cTn id="35" presetID="14" presetClass="entr" presetSubtype="1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par>
                          <p:cTn id="38" fill="hold">
                            <p:stCondLst>
                              <p:cond delay="1500"/>
                            </p:stCondLst>
                            <p:childTnLst>
                              <p:par>
                                <p:cTn id="39" presetID="37"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strVal val="#ppt_x"/>
                                          </p:val>
                                        </p:tav>
                                        <p:tav tm="100000">
                                          <p:val>
                                            <p:strVal val="#ppt_x"/>
                                          </p:val>
                                        </p:tav>
                                      </p:tavLst>
                                    </p:anim>
                                    <p:anim calcmode="lin" valueType="num">
                                      <p:cBhvr>
                                        <p:cTn id="43" dur="450" decel="100000" fill="hold"/>
                                        <p:tgtEl>
                                          <p:spTgt spid="32"/>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2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anim calcmode="lin" valueType="num">
                                      <p:cBhvr>
                                        <p:cTn id="48" dur="500" fill="hold"/>
                                        <p:tgtEl>
                                          <p:spTgt spid="28"/>
                                        </p:tgtEl>
                                        <p:attrNameLst>
                                          <p:attrName>ppt_x</p:attrName>
                                        </p:attrNameLst>
                                      </p:cBhvr>
                                      <p:tavLst>
                                        <p:tav tm="0">
                                          <p:val>
                                            <p:strVal val="#ppt_x"/>
                                          </p:val>
                                        </p:tav>
                                        <p:tav tm="100000">
                                          <p:val>
                                            <p:strVal val="#ppt_x"/>
                                          </p:val>
                                        </p:tav>
                                      </p:tavLst>
                                    </p:anim>
                                    <p:anim calcmode="lin" valueType="num">
                                      <p:cBhvr>
                                        <p:cTn id="49" dur="450" decel="100000" fill="hold"/>
                                        <p:tgtEl>
                                          <p:spTgt spid="28"/>
                                        </p:tgtEl>
                                        <p:attrNameLst>
                                          <p:attrName>ppt_y</p:attrName>
                                        </p:attrNameLst>
                                      </p:cBhvr>
                                      <p:tavLst>
                                        <p:tav tm="0">
                                          <p:val>
                                            <p:strVal val="#ppt_y+1"/>
                                          </p:val>
                                        </p:tav>
                                        <p:tav tm="100000">
                                          <p:val>
                                            <p:strVal val="#ppt_y-.03"/>
                                          </p:val>
                                        </p:tav>
                                      </p:tavLst>
                                    </p:anim>
                                    <p:anim calcmode="lin" valueType="num">
                                      <p:cBhvr>
                                        <p:cTn id="50" dur="50" accel="100000" fill="hold">
                                          <p:stCondLst>
                                            <p:cond delay="450"/>
                                          </p:stCondLst>
                                        </p:cTn>
                                        <p:tgtEl>
                                          <p:spTgt spid="28"/>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50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anim calcmode="lin" valueType="num">
                                      <p:cBhvr>
                                        <p:cTn id="54" dur="500" fill="hold"/>
                                        <p:tgtEl>
                                          <p:spTgt spid="30"/>
                                        </p:tgtEl>
                                        <p:attrNameLst>
                                          <p:attrName>ppt_x</p:attrName>
                                        </p:attrNameLst>
                                      </p:cBhvr>
                                      <p:tavLst>
                                        <p:tav tm="0">
                                          <p:val>
                                            <p:strVal val="#ppt_x"/>
                                          </p:val>
                                        </p:tav>
                                        <p:tav tm="100000">
                                          <p:val>
                                            <p:strVal val="#ppt_x"/>
                                          </p:val>
                                        </p:tav>
                                      </p:tavLst>
                                    </p:anim>
                                    <p:anim calcmode="lin" valueType="num">
                                      <p:cBhvr>
                                        <p:cTn id="55" dur="450" decel="100000" fill="hold"/>
                                        <p:tgtEl>
                                          <p:spTgt spid="30"/>
                                        </p:tgtEl>
                                        <p:attrNameLst>
                                          <p:attrName>ppt_y</p:attrName>
                                        </p:attrNameLst>
                                      </p:cBhvr>
                                      <p:tavLst>
                                        <p:tav tm="0">
                                          <p:val>
                                            <p:strVal val="#ppt_y+1"/>
                                          </p:val>
                                        </p:tav>
                                        <p:tav tm="100000">
                                          <p:val>
                                            <p:strVal val="#ppt_y-.03"/>
                                          </p:val>
                                        </p:tav>
                                      </p:tavLst>
                                    </p:anim>
                                    <p:anim calcmode="lin" valueType="num">
                                      <p:cBhvr>
                                        <p:cTn id="56"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75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anim calcmode="lin" valueType="num">
                                      <p:cBhvr>
                                        <p:cTn id="60" dur="500" fill="hold"/>
                                        <p:tgtEl>
                                          <p:spTgt spid="25"/>
                                        </p:tgtEl>
                                        <p:attrNameLst>
                                          <p:attrName>ppt_x</p:attrName>
                                        </p:attrNameLst>
                                      </p:cBhvr>
                                      <p:tavLst>
                                        <p:tav tm="0">
                                          <p:val>
                                            <p:strVal val="#ppt_x"/>
                                          </p:val>
                                        </p:tav>
                                        <p:tav tm="100000">
                                          <p:val>
                                            <p:strVal val="#ppt_x"/>
                                          </p:val>
                                        </p:tav>
                                      </p:tavLst>
                                    </p:anim>
                                    <p:anim calcmode="lin" valueType="num">
                                      <p:cBhvr>
                                        <p:cTn id="61" dur="450" decel="100000" fill="hold"/>
                                        <p:tgtEl>
                                          <p:spTgt spid="25"/>
                                        </p:tgtEl>
                                        <p:attrNameLst>
                                          <p:attrName>ppt_y</p:attrName>
                                        </p:attrNameLst>
                                      </p:cBhvr>
                                      <p:tavLst>
                                        <p:tav tm="0">
                                          <p:val>
                                            <p:strVal val="#ppt_y+1"/>
                                          </p:val>
                                        </p:tav>
                                        <p:tav tm="100000">
                                          <p:val>
                                            <p:strVal val="#ppt_y-.03"/>
                                          </p:val>
                                        </p:tav>
                                      </p:tavLst>
                                    </p:anim>
                                    <p:anim calcmode="lin" valueType="num">
                                      <p:cBhvr>
                                        <p:cTn id="62" dur="50" accel="100000" fill="hold">
                                          <p:stCondLst>
                                            <p:cond delay="450"/>
                                          </p:stCondLst>
                                        </p:cTn>
                                        <p:tgtEl>
                                          <p:spTgt spid="25"/>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100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anim calcmode="lin" valueType="num">
                                      <p:cBhvr>
                                        <p:cTn id="66" dur="500" fill="hold"/>
                                        <p:tgtEl>
                                          <p:spTgt spid="26"/>
                                        </p:tgtEl>
                                        <p:attrNameLst>
                                          <p:attrName>ppt_x</p:attrName>
                                        </p:attrNameLst>
                                      </p:cBhvr>
                                      <p:tavLst>
                                        <p:tav tm="0">
                                          <p:val>
                                            <p:strVal val="#ppt_x"/>
                                          </p:val>
                                        </p:tav>
                                        <p:tav tm="100000">
                                          <p:val>
                                            <p:strVal val="#ppt_x"/>
                                          </p:val>
                                        </p:tav>
                                      </p:tavLst>
                                    </p:anim>
                                    <p:anim calcmode="lin" valueType="num">
                                      <p:cBhvr>
                                        <p:cTn id="67" dur="450" decel="100000" fill="hold"/>
                                        <p:tgtEl>
                                          <p:spTgt spid="26"/>
                                        </p:tgtEl>
                                        <p:attrNameLst>
                                          <p:attrName>ppt_y</p:attrName>
                                        </p:attrNameLst>
                                      </p:cBhvr>
                                      <p:tavLst>
                                        <p:tav tm="0">
                                          <p:val>
                                            <p:strVal val="#ppt_y+1"/>
                                          </p:val>
                                        </p:tav>
                                        <p:tav tm="100000">
                                          <p:val>
                                            <p:strVal val="#ppt_y-.03"/>
                                          </p:val>
                                        </p:tav>
                                      </p:tavLst>
                                    </p:anim>
                                    <p:anim calcmode="lin" valueType="num">
                                      <p:cBhvr>
                                        <p:cTn id="68" dur="50" accel="100000" fill="hold">
                                          <p:stCondLst>
                                            <p:cond delay="450"/>
                                          </p:stCondLst>
                                        </p:cTn>
                                        <p:tgtEl>
                                          <p:spTgt spid="26"/>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125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strVal val="#ppt_x"/>
                                          </p:val>
                                        </p:tav>
                                        <p:tav tm="100000">
                                          <p:val>
                                            <p:strVal val="#ppt_x"/>
                                          </p:val>
                                        </p:tav>
                                      </p:tavLst>
                                    </p:anim>
                                    <p:anim calcmode="lin" valueType="num">
                                      <p:cBhvr>
                                        <p:cTn id="73" dur="450" decel="100000" fill="hold"/>
                                        <p:tgtEl>
                                          <p:spTgt spid="24"/>
                                        </p:tgtEl>
                                        <p:attrNameLst>
                                          <p:attrName>ppt_y</p:attrName>
                                        </p:attrNameLst>
                                      </p:cBhvr>
                                      <p:tavLst>
                                        <p:tav tm="0">
                                          <p:val>
                                            <p:strVal val="#ppt_y+1"/>
                                          </p:val>
                                        </p:tav>
                                        <p:tav tm="100000">
                                          <p:val>
                                            <p:strVal val="#ppt_y-.03"/>
                                          </p:val>
                                        </p:tav>
                                      </p:tavLst>
                                    </p:anim>
                                    <p:anim calcmode="lin" valueType="num">
                                      <p:cBhvr>
                                        <p:cTn id="74"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P spid="25" grpId="0"/>
      <p:bldP spid="26" grpId="0"/>
      <p:bldP spid="27" grpId="0" animBg="1"/>
      <p:bldP spid="28" grpId="0"/>
      <p:bldP spid="29" grpId="0" animBg="1"/>
      <p:bldP spid="30" grpId="0"/>
      <p:bldP spid="31"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椭圆 1"/>
          <p:cNvSpPr/>
          <p:nvPr/>
        </p:nvSpPr>
        <p:spPr>
          <a:xfrm>
            <a:off x="2733946" y="798464"/>
            <a:ext cx="1241295" cy="124045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0" name="椭圆 1"/>
          <p:cNvSpPr/>
          <p:nvPr/>
        </p:nvSpPr>
        <p:spPr>
          <a:xfrm>
            <a:off x="2620453" y="1886252"/>
            <a:ext cx="623599" cy="1240455"/>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FFC00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 lastClr="FFFFFF"/>
              </a:solidFill>
              <a:effectLst/>
              <a:uLnTx/>
              <a:uFillTx/>
              <a:latin typeface="Calibri" panose="020F0502020204030204"/>
              <a:ea typeface="等线" panose="02010600030101010101" pitchFamily="2" charset="-122"/>
              <a:cs typeface="+mn-cs"/>
            </a:endParaRPr>
          </a:p>
        </p:txBody>
      </p:sp>
      <p:sp>
        <p:nvSpPr>
          <p:cNvPr id="41" name="椭圆 1"/>
          <p:cNvSpPr/>
          <p:nvPr/>
        </p:nvSpPr>
        <p:spPr>
          <a:xfrm rot="5400000">
            <a:off x="2535808" y="2985721"/>
            <a:ext cx="1234584" cy="1247198"/>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2" name="椭圆 1"/>
          <p:cNvSpPr/>
          <p:nvPr/>
        </p:nvSpPr>
        <p:spPr>
          <a:xfrm rot="10800000">
            <a:off x="1624511" y="627535"/>
            <a:ext cx="1241295" cy="124045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FFC00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 lastClr="FFFFFF"/>
              </a:solidFill>
              <a:effectLst/>
              <a:uLnTx/>
              <a:uFillTx/>
              <a:latin typeface="Calibri" panose="020F0502020204030204"/>
              <a:ea typeface="等线" panose="02010600030101010101" pitchFamily="2" charset="-122"/>
              <a:cs typeface="+mn-cs"/>
            </a:endParaRPr>
          </a:p>
        </p:txBody>
      </p:sp>
      <p:sp>
        <p:nvSpPr>
          <p:cNvPr id="43" name="椭圆 1"/>
          <p:cNvSpPr/>
          <p:nvPr/>
        </p:nvSpPr>
        <p:spPr>
          <a:xfrm rot="6199008">
            <a:off x="1859104" y="2501792"/>
            <a:ext cx="620227" cy="1175044"/>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F79646">
              <a:lumMod val="75000"/>
            </a:srgbClr>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 lastClr="FFFFFF"/>
              </a:solidFill>
              <a:effectLst/>
              <a:uLnTx/>
              <a:uFillTx/>
              <a:latin typeface="Calibri" panose="020F0502020204030204"/>
              <a:ea typeface="等线" panose="02010600030101010101" pitchFamily="2" charset="-122"/>
              <a:cs typeface="+mn-cs"/>
            </a:endParaRPr>
          </a:p>
        </p:txBody>
      </p:sp>
      <p:sp>
        <p:nvSpPr>
          <p:cNvPr id="44" name="圆角矩形 14"/>
          <p:cNvSpPr/>
          <p:nvPr/>
        </p:nvSpPr>
        <p:spPr>
          <a:xfrm>
            <a:off x="3859767" y="1098509"/>
            <a:ext cx="2982430" cy="485395"/>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您的标题写在这里</a:t>
            </a:r>
          </a:p>
        </p:txBody>
      </p:sp>
      <p:sp>
        <p:nvSpPr>
          <p:cNvPr id="45" name="圆角矩形 14"/>
          <p:cNvSpPr/>
          <p:nvPr/>
        </p:nvSpPr>
        <p:spPr>
          <a:xfrm>
            <a:off x="3609837" y="3203685"/>
            <a:ext cx="3037294" cy="485395"/>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0070C0"/>
          </a:solid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您的标题写在这里</a:t>
            </a:r>
          </a:p>
        </p:txBody>
      </p:sp>
      <p:sp>
        <p:nvSpPr>
          <p:cNvPr id="46" name="TextBox 45"/>
          <p:cNvSpPr txBox="1"/>
          <p:nvPr/>
        </p:nvSpPr>
        <p:spPr>
          <a:xfrm>
            <a:off x="3136467" y="1115471"/>
            <a:ext cx="456331" cy="7017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960" b="1" i="0" u="none" strike="noStrike" kern="0" cap="none" spc="0" normalizeH="0" baseline="0" noProof="0" dirty="0">
                <a:ln>
                  <a:noFill/>
                </a:ln>
                <a:solidFill>
                  <a:prstClr val="white">
                    <a:lumMod val="50000"/>
                  </a:prstClr>
                </a:solidFill>
                <a:effectLst/>
                <a:uLnTx/>
                <a:uFillTx/>
                <a:latin typeface="Arial Black" panose="020B0A04020102020204" pitchFamily="34" charset="0"/>
                <a:ea typeface="微软雅黑" panose="020B0503020204020204" pitchFamily="34" charset="-122"/>
                <a:cs typeface="+mn-cs"/>
              </a:rPr>
              <a:t>A</a:t>
            </a:r>
            <a:endParaRPr kumimoji="0" lang="zh-CN" altLang="en-US" sz="3960" b="1" i="0" u="none" strike="noStrike" kern="0" cap="none" spc="0" normalizeH="0" baseline="0" noProof="0" dirty="0">
              <a:ln>
                <a:noFill/>
              </a:ln>
              <a:solidFill>
                <a:prstClr val="white">
                  <a:lumMod val="50000"/>
                </a:prstClr>
              </a:solidFill>
              <a:effectLst/>
              <a:uLnTx/>
              <a:uFillTx/>
              <a:latin typeface="Arial Black" panose="020B0A04020102020204" pitchFamily="34" charset="0"/>
              <a:ea typeface="微软雅黑" panose="020B0503020204020204" pitchFamily="34" charset="-122"/>
              <a:cs typeface="+mn-cs"/>
            </a:endParaRPr>
          </a:p>
        </p:txBody>
      </p:sp>
      <p:sp>
        <p:nvSpPr>
          <p:cNvPr id="47" name="TextBox 46"/>
          <p:cNvSpPr txBox="1"/>
          <p:nvPr/>
        </p:nvSpPr>
        <p:spPr>
          <a:xfrm>
            <a:off x="3028014" y="3321170"/>
            <a:ext cx="456331" cy="7017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960" b="1" i="0" u="none" strike="noStrike" kern="0" cap="none" spc="0" normalizeH="0" baseline="0" noProof="0" dirty="0">
                <a:ln>
                  <a:noFill/>
                </a:ln>
                <a:solidFill>
                  <a:prstClr val="white">
                    <a:lumMod val="50000"/>
                  </a:prstClr>
                </a:solidFill>
                <a:effectLst/>
                <a:uLnTx/>
                <a:uFillTx/>
                <a:latin typeface="Arial Black" panose="020B0A04020102020204" pitchFamily="34" charset="0"/>
                <a:ea typeface="微软雅黑" panose="020B0503020204020204" pitchFamily="34" charset="-122"/>
                <a:cs typeface="+mn-cs"/>
              </a:rPr>
              <a:t>B</a:t>
            </a:r>
            <a:endParaRPr kumimoji="0" lang="zh-CN" altLang="en-US" sz="3960" b="1" i="0" u="none" strike="noStrike" kern="0" cap="none" spc="0" normalizeH="0" baseline="0" noProof="0" dirty="0">
              <a:ln>
                <a:noFill/>
              </a:ln>
              <a:solidFill>
                <a:prstClr val="white">
                  <a:lumMod val="50000"/>
                </a:prstClr>
              </a:solidFill>
              <a:effectLst/>
              <a:uLnTx/>
              <a:uFillTx/>
              <a:latin typeface="Arial Black" panose="020B0A04020102020204" pitchFamily="34" charset="0"/>
              <a:ea typeface="微软雅黑" panose="020B0503020204020204" pitchFamily="34" charset="-122"/>
              <a:cs typeface="+mn-cs"/>
            </a:endParaRPr>
          </a:p>
        </p:txBody>
      </p:sp>
      <p:sp>
        <p:nvSpPr>
          <p:cNvPr id="48" name="TextBox 47"/>
          <p:cNvSpPr txBox="1"/>
          <p:nvPr/>
        </p:nvSpPr>
        <p:spPr>
          <a:xfrm>
            <a:off x="3949855" y="1691770"/>
            <a:ext cx="3340488" cy="956609"/>
          </a:xfrm>
          <a:prstGeom prst="rect">
            <a:avLst/>
          </a:prstGeom>
          <a:noFill/>
        </p:spPr>
        <p:txBody>
          <a:bodyPr wrap="square"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440"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您的内容打在这里，或通过复制您的文本后在此框中选择粘贴并选择只保留文字您的内容打在这里</a:t>
            </a:r>
            <a:endParaRPr kumimoji="0" lang="en-US" altLang="zh-CN" sz="1440"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sp>
        <p:nvSpPr>
          <p:cNvPr id="49" name="TextBox 48"/>
          <p:cNvSpPr txBox="1"/>
          <p:nvPr/>
        </p:nvSpPr>
        <p:spPr>
          <a:xfrm>
            <a:off x="3859767" y="3689079"/>
            <a:ext cx="3589799" cy="380425"/>
          </a:xfrm>
          <a:prstGeom prst="rect">
            <a:avLst/>
          </a:prstGeom>
          <a:noFill/>
        </p:spPr>
        <p:txBody>
          <a:bodyPr wrap="square"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440"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您的内容打在这里，或通过复制您的文本</a:t>
            </a:r>
            <a:endParaRPr kumimoji="0" lang="en-US" altLang="zh-CN" sz="1440" b="0" i="0" u="none" strike="noStrike" kern="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25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250"/>
                                        <p:tgtEl>
                                          <p:spTgt spid="3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250"/>
                                        <p:tgtEl>
                                          <p:spTgt spid="40"/>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heel(1)">
                                      <p:cBhvr>
                                        <p:cTn id="19" dur="1000"/>
                                        <p:tgtEl>
                                          <p:spTgt spid="41"/>
                                        </p:tgtEl>
                                      </p:cBhvr>
                                    </p:animEffect>
                                  </p:childTnLst>
                                </p:cTn>
                              </p:par>
                              <p:par>
                                <p:cTn id="20" presetID="22" presetClass="entr" presetSubtype="2" fill="hold" grpId="0" nodeType="withEffect">
                                  <p:stCondLst>
                                    <p:cond delay="750"/>
                                  </p:stCondLst>
                                  <p:childTnLst>
                                    <p:set>
                                      <p:cBhvr>
                                        <p:cTn id="21" dur="1" fill="hold">
                                          <p:stCondLst>
                                            <p:cond delay="0"/>
                                          </p:stCondLst>
                                        </p:cTn>
                                        <p:tgtEl>
                                          <p:spTgt spid="43"/>
                                        </p:tgtEl>
                                        <p:attrNameLst>
                                          <p:attrName>style.visibility</p:attrName>
                                        </p:attrNameLst>
                                      </p:cBhvr>
                                      <p:to>
                                        <p:strVal val="visible"/>
                                      </p:to>
                                    </p:set>
                                    <p:animEffect transition="in" filter="wipe(right)">
                                      <p:cBhvr>
                                        <p:cTn id="22" dur="250"/>
                                        <p:tgtEl>
                                          <p:spTgt spid="43"/>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anim calcmode="lin" valueType="num">
                                      <p:cBhvr>
                                        <p:cTn id="27" dur="500" fill="hold"/>
                                        <p:tgtEl>
                                          <p:spTgt spid="46"/>
                                        </p:tgtEl>
                                        <p:attrNameLst>
                                          <p:attrName>ppt_x</p:attrName>
                                        </p:attrNameLst>
                                      </p:cBhvr>
                                      <p:tavLst>
                                        <p:tav tm="0">
                                          <p:val>
                                            <p:strVal val="#ppt_x"/>
                                          </p:val>
                                        </p:tav>
                                        <p:tav tm="100000">
                                          <p:val>
                                            <p:strVal val="#ppt_x"/>
                                          </p:val>
                                        </p:tav>
                                      </p:tavLst>
                                    </p:anim>
                                    <p:anim calcmode="lin" valueType="num">
                                      <p:cBhvr>
                                        <p:cTn id="28" dur="5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250"/>
                                        <p:tgtEl>
                                          <p:spTgt spid="44"/>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down)">
                                      <p:cBhvr>
                                        <p:cTn id="36" dur="250"/>
                                        <p:tgtEl>
                                          <p:spTgt spid="48"/>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anim calcmode="lin" valueType="num">
                                      <p:cBhvr>
                                        <p:cTn id="41" dur="500" fill="hold"/>
                                        <p:tgtEl>
                                          <p:spTgt spid="47"/>
                                        </p:tgtEl>
                                        <p:attrNameLst>
                                          <p:attrName>ppt_x</p:attrName>
                                        </p:attrNameLst>
                                      </p:cBhvr>
                                      <p:tavLst>
                                        <p:tav tm="0">
                                          <p:val>
                                            <p:strVal val="#ppt_x"/>
                                          </p:val>
                                        </p:tav>
                                        <p:tav tm="100000">
                                          <p:val>
                                            <p:strVal val="#ppt_x"/>
                                          </p:val>
                                        </p:tav>
                                      </p:tavLst>
                                    </p:anim>
                                    <p:anim calcmode="lin" valueType="num">
                                      <p:cBhvr>
                                        <p:cTn id="42" dur="500" fill="hold"/>
                                        <p:tgtEl>
                                          <p:spTgt spid="47"/>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250"/>
                                        <p:tgtEl>
                                          <p:spTgt spid="45"/>
                                        </p:tgtEl>
                                      </p:cBhvr>
                                    </p:animEffect>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250"/>
                                        <p:tgtEl>
                                          <p:spTgt spid="49"/>
                                        </p:tgtEl>
                                      </p:cBhvr>
                                    </p:animEffect>
                                    <p:anim calcmode="lin" valueType="num">
                                      <p:cBhvr>
                                        <p:cTn id="51" dur="250" fill="hold"/>
                                        <p:tgtEl>
                                          <p:spTgt spid="49"/>
                                        </p:tgtEl>
                                        <p:attrNameLst>
                                          <p:attrName>ppt_x</p:attrName>
                                        </p:attrNameLst>
                                      </p:cBhvr>
                                      <p:tavLst>
                                        <p:tav tm="0">
                                          <p:val>
                                            <p:strVal val="#ppt_x"/>
                                          </p:val>
                                        </p:tav>
                                        <p:tav tm="100000">
                                          <p:val>
                                            <p:strVal val="#ppt_x"/>
                                          </p:val>
                                        </p:tav>
                                      </p:tavLst>
                                    </p:anim>
                                    <p:anim calcmode="lin" valueType="num">
                                      <p:cBhvr>
                                        <p:cTn id="52" dur="25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p:bldP spid="47" grpId="0"/>
      <p:bldP spid="48"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855411" y="881683"/>
            <a:ext cx="4679950" cy="4143375"/>
            <a:chOff x="0" y="0"/>
            <a:chExt cx="4450007" cy="4144451"/>
          </a:xfrm>
        </p:grpSpPr>
        <p:grpSp>
          <p:nvGrpSpPr>
            <p:cNvPr id="3" name="Group 3"/>
            <p:cNvGrpSpPr>
              <a:grpSpLocks noChangeAspect="1"/>
            </p:cNvGrpSpPr>
            <p:nvPr/>
          </p:nvGrpSpPr>
          <p:grpSpPr bwMode="auto">
            <a:xfrm>
              <a:off x="0" y="3365067"/>
              <a:ext cx="4450007" cy="779384"/>
              <a:chOff x="0" y="0"/>
              <a:chExt cx="4922599" cy="679176"/>
            </a:xfrm>
          </p:grpSpPr>
          <p:sp>
            <p:nvSpPr>
              <p:cNvPr id="21" name="Freeform 3"/>
              <p:cNvSpPr>
                <a:spLocks noChangeAspect="1"/>
              </p:cNvSpPr>
              <p:nvPr/>
            </p:nvSpPr>
            <p:spPr bwMode="auto">
              <a:xfrm>
                <a:off x="0" y="138403"/>
                <a:ext cx="2468434" cy="540773"/>
              </a:xfrm>
              <a:custGeom>
                <a:avLst/>
                <a:gdLst>
                  <a:gd name="T0" fmla="*/ 2147483647 w 1730"/>
                  <a:gd name="T1" fmla="*/ 0 h 379"/>
                  <a:gd name="T2" fmla="*/ 2147483647 w 1730"/>
                  <a:gd name="T3" fmla="*/ 2147483647 h 379"/>
                  <a:gd name="T4" fmla="*/ 2147483647 w 1730"/>
                  <a:gd name="T5" fmla="*/ 2147483647 h 379"/>
                  <a:gd name="T6" fmla="*/ 0 w 1730"/>
                  <a:gd name="T7" fmla="*/ 2147483647 h 379"/>
                  <a:gd name="T8" fmla="*/ 2147483647 w 1730"/>
                  <a:gd name="T9" fmla="*/ 0 h 379"/>
                  <a:gd name="T10" fmla="*/ 0 60000 65536"/>
                  <a:gd name="T11" fmla="*/ 0 60000 65536"/>
                  <a:gd name="T12" fmla="*/ 0 60000 65536"/>
                  <a:gd name="T13" fmla="*/ 0 60000 65536"/>
                  <a:gd name="T14" fmla="*/ 0 60000 65536"/>
                  <a:gd name="T15" fmla="*/ 0 w 1730"/>
                  <a:gd name="T16" fmla="*/ 0 h 379"/>
                  <a:gd name="T17" fmla="*/ 1730 w 1730"/>
                  <a:gd name="T18" fmla="*/ 379 h 379"/>
                </a:gdLst>
                <a:ahLst/>
                <a:cxnLst>
                  <a:cxn ang="T10">
                    <a:pos x="T0" y="T1"/>
                  </a:cxn>
                  <a:cxn ang="T11">
                    <a:pos x="T2" y="T3"/>
                  </a:cxn>
                  <a:cxn ang="T12">
                    <a:pos x="T4" y="T5"/>
                  </a:cxn>
                  <a:cxn ang="T13">
                    <a:pos x="T6" y="T7"/>
                  </a:cxn>
                  <a:cxn ang="T14">
                    <a:pos x="T8" y="T9"/>
                  </a:cxn>
                </a:cxnLst>
                <a:rect l="T15" t="T16" r="T17" b="T18"/>
                <a:pathLst>
                  <a:path w="1730" h="379">
                    <a:moveTo>
                      <a:pt x="258" y="0"/>
                    </a:moveTo>
                    <a:lnTo>
                      <a:pt x="1730" y="242"/>
                    </a:lnTo>
                    <a:lnTo>
                      <a:pt x="1728" y="361"/>
                    </a:lnTo>
                    <a:lnTo>
                      <a:pt x="0" y="379"/>
                    </a:lnTo>
                    <a:lnTo>
                      <a:pt x="258" y="0"/>
                    </a:lnTo>
                    <a:close/>
                  </a:path>
                </a:pathLst>
              </a:custGeom>
              <a:gradFill rotWithShape="1">
                <a:gsLst>
                  <a:gs pos="0">
                    <a:srgbClr val="969696">
                      <a:alpha val="50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Freeform 4"/>
              <p:cNvSpPr>
                <a:spLocks noChangeAspect="1"/>
              </p:cNvSpPr>
              <p:nvPr/>
            </p:nvSpPr>
            <p:spPr bwMode="auto">
              <a:xfrm>
                <a:off x="2465580" y="136977"/>
                <a:ext cx="2457019" cy="525077"/>
              </a:xfrm>
              <a:custGeom>
                <a:avLst/>
                <a:gdLst>
                  <a:gd name="T0" fmla="*/ 2147483647 w 1722"/>
                  <a:gd name="T1" fmla="*/ 2147483647 h 368"/>
                  <a:gd name="T2" fmla="*/ 2147483647 w 1722"/>
                  <a:gd name="T3" fmla="*/ 0 h 368"/>
                  <a:gd name="T4" fmla="*/ 2147483647 w 1722"/>
                  <a:gd name="T5" fmla="*/ 2147483647 h 368"/>
                  <a:gd name="T6" fmla="*/ 0 w 1722"/>
                  <a:gd name="T7" fmla="*/ 2147483647 h 368"/>
                  <a:gd name="T8" fmla="*/ 2147483647 w 1722"/>
                  <a:gd name="T9" fmla="*/ 2147483647 h 368"/>
                  <a:gd name="T10" fmla="*/ 0 60000 65536"/>
                  <a:gd name="T11" fmla="*/ 0 60000 65536"/>
                  <a:gd name="T12" fmla="*/ 0 60000 65536"/>
                  <a:gd name="T13" fmla="*/ 0 60000 65536"/>
                  <a:gd name="T14" fmla="*/ 0 60000 65536"/>
                  <a:gd name="T15" fmla="*/ 0 w 1722"/>
                  <a:gd name="T16" fmla="*/ 0 h 368"/>
                  <a:gd name="T17" fmla="*/ 1722 w 1722"/>
                  <a:gd name="T18" fmla="*/ 368 h 368"/>
                </a:gdLst>
                <a:ahLst/>
                <a:cxnLst>
                  <a:cxn ang="T10">
                    <a:pos x="T0" y="T1"/>
                  </a:cxn>
                  <a:cxn ang="T11">
                    <a:pos x="T2" y="T3"/>
                  </a:cxn>
                  <a:cxn ang="T12">
                    <a:pos x="T4" y="T5"/>
                  </a:cxn>
                  <a:cxn ang="T13">
                    <a:pos x="T6" y="T7"/>
                  </a:cxn>
                  <a:cxn ang="T14">
                    <a:pos x="T8" y="T9"/>
                  </a:cxn>
                </a:cxnLst>
                <a:rect l="T15" t="T16" r="T17" b="T18"/>
                <a:pathLst>
                  <a:path w="1722" h="368">
                    <a:moveTo>
                      <a:pt x="2" y="243"/>
                    </a:moveTo>
                    <a:lnTo>
                      <a:pt x="1481" y="0"/>
                    </a:lnTo>
                    <a:lnTo>
                      <a:pt x="1722" y="368"/>
                    </a:lnTo>
                    <a:lnTo>
                      <a:pt x="0" y="368"/>
                    </a:lnTo>
                    <a:lnTo>
                      <a:pt x="2" y="243"/>
                    </a:lnTo>
                    <a:close/>
                  </a:path>
                </a:pathLst>
              </a:custGeom>
              <a:gradFill rotWithShape="1">
                <a:gsLst>
                  <a:gs pos="0">
                    <a:srgbClr val="C4C2C2">
                      <a:alpha val="50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 name="Freeform 2"/>
              <p:cNvSpPr>
                <a:spLocks noChangeAspect="1"/>
              </p:cNvSpPr>
              <p:nvPr/>
            </p:nvSpPr>
            <p:spPr bwMode="auto">
              <a:xfrm>
                <a:off x="366698" y="0"/>
                <a:ext cx="4196337" cy="483699"/>
              </a:xfrm>
              <a:custGeom>
                <a:avLst/>
                <a:gdLst>
                  <a:gd name="T0" fmla="*/ 0 w 2345"/>
                  <a:gd name="T1" fmla="*/ 2147483647 h 314"/>
                  <a:gd name="T2" fmla="*/ 2147483647 w 2345"/>
                  <a:gd name="T3" fmla="*/ 0 h 314"/>
                  <a:gd name="T4" fmla="*/ 2147483647 w 2345"/>
                  <a:gd name="T5" fmla="*/ 2147483647 h 314"/>
                  <a:gd name="T6" fmla="*/ 2147483647 w 2345"/>
                  <a:gd name="T7" fmla="*/ 0 h 314"/>
                  <a:gd name="T8" fmla="*/ 2147483647 w 2345"/>
                  <a:gd name="T9" fmla="*/ 2147483647 h 314"/>
                  <a:gd name="T10" fmla="*/ 2147483647 w 2345"/>
                  <a:gd name="T11" fmla="*/ 2147483647 h 314"/>
                  <a:gd name="T12" fmla="*/ 0 w 2345"/>
                  <a:gd name="T13" fmla="*/ 2147483647 h 314"/>
                  <a:gd name="T14" fmla="*/ 0 60000 65536"/>
                  <a:gd name="T15" fmla="*/ 0 60000 65536"/>
                  <a:gd name="T16" fmla="*/ 0 60000 65536"/>
                  <a:gd name="T17" fmla="*/ 0 60000 65536"/>
                  <a:gd name="T18" fmla="*/ 0 60000 65536"/>
                  <a:gd name="T19" fmla="*/ 0 60000 65536"/>
                  <a:gd name="T20" fmla="*/ 0 60000 65536"/>
                  <a:gd name="T21" fmla="*/ 0 w 2345"/>
                  <a:gd name="T22" fmla="*/ 0 h 314"/>
                  <a:gd name="T23" fmla="*/ 2345 w 2345"/>
                  <a:gd name="T24" fmla="*/ 314 h 3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45" h="314">
                    <a:moveTo>
                      <a:pt x="0" y="90"/>
                    </a:moveTo>
                    <a:lnTo>
                      <a:pt x="474" y="0"/>
                    </a:lnTo>
                    <a:lnTo>
                      <a:pt x="1174" y="134"/>
                    </a:lnTo>
                    <a:lnTo>
                      <a:pt x="1877" y="0"/>
                    </a:lnTo>
                    <a:lnTo>
                      <a:pt x="2345" y="90"/>
                    </a:lnTo>
                    <a:lnTo>
                      <a:pt x="1174" y="314"/>
                    </a:lnTo>
                    <a:lnTo>
                      <a:pt x="0" y="90"/>
                    </a:lnTo>
                    <a:close/>
                  </a:path>
                </a:pathLst>
              </a:custGeom>
              <a:gradFill rotWithShape="1">
                <a:gsLst>
                  <a:gs pos="0">
                    <a:srgbClr val="000000"/>
                  </a:gs>
                  <a:gs pos="100000">
                    <a:srgbClr val="4A4A4A"/>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4" name="Freeform 11"/>
            <p:cNvSpPr/>
            <p:nvPr/>
          </p:nvSpPr>
          <p:spPr bwMode="auto">
            <a:xfrm>
              <a:off x="1685968" y="899545"/>
              <a:ext cx="1064511" cy="186031"/>
            </a:xfrm>
            <a:custGeom>
              <a:avLst/>
              <a:gdLst>
                <a:gd name="T0" fmla="*/ 0 w 103"/>
                <a:gd name="T1" fmla="*/ 2147483647 h 18"/>
                <a:gd name="T2" fmla="*/ 2147483647 w 103"/>
                <a:gd name="T3" fmla="*/ 2147483647 h 18"/>
                <a:gd name="T4" fmla="*/ 2147483647 w 103"/>
                <a:gd name="T5" fmla="*/ 2147483647 h 18"/>
                <a:gd name="T6" fmla="*/ 2147483647 w 103"/>
                <a:gd name="T7" fmla="*/ 0 h 18"/>
                <a:gd name="T8" fmla="*/ 0 w 103"/>
                <a:gd name="T9" fmla="*/ 214748364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18">
                  <a:moveTo>
                    <a:pt x="0" y="9"/>
                  </a:moveTo>
                  <a:lnTo>
                    <a:pt x="52" y="18"/>
                  </a:lnTo>
                  <a:lnTo>
                    <a:pt x="103" y="9"/>
                  </a:lnTo>
                  <a:lnTo>
                    <a:pt x="52" y="0"/>
                  </a:lnTo>
                  <a:lnTo>
                    <a:pt x="0" y="9"/>
                  </a:lnTo>
                  <a:close/>
                </a:path>
              </a:pathLst>
            </a:custGeom>
            <a:solidFill>
              <a:srgbClr val="544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 name="Freeform 10"/>
            <p:cNvSpPr/>
            <p:nvPr/>
          </p:nvSpPr>
          <p:spPr bwMode="auto">
            <a:xfrm>
              <a:off x="1268375" y="1674280"/>
              <a:ext cx="1911986" cy="299717"/>
            </a:xfrm>
            <a:custGeom>
              <a:avLst/>
              <a:gdLst>
                <a:gd name="T0" fmla="*/ 0 w 185"/>
                <a:gd name="T1" fmla="*/ 2147483647 h 29"/>
                <a:gd name="T2" fmla="*/ 2147483647 w 185"/>
                <a:gd name="T3" fmla="*/ 2147483647 h 29"/>
                <a:gd name="T4" fmla="*/ 2147483647 w 185"/>
                <a:gd name="T5" fmla="*/ 2147483647 h 29"/>
                <a:gd name="T6" fmla="*/ 2147483647 w 185"/>
                <a:gd name="T7" fmla="*/ 0 h 29"/>
                <a:gd name="T8" fmla="*/ 0 w 185"/>
                <a:gd name="T9" fmla="*/ 2147483647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29">
                  <a:moveTo>
                    <a:pt x="0" y="14"/>
                  </a:moveTo>
                  <a:lnTo>
                    <a:pt x="93" y="29"/>
                  </a:lnTo>
                  <a:lnTo>
                    <a:pt x="185" y="14"/>
                  </a:lnTo>
                  <a:lnTo>
                    <a:pt x="93" y="0"/>
                  </a:lnTo>
                  <a:lnTo>
                    <a:pt x="0" y="14"/>
                  </a:lnTo>
                  <a:close/>
                </a:path>
              </a:pathLst>
            </a:custGeom>
            <a:gradFill rotWithShape="1">
              <a:gsLst>
                <a:gs pos="0">
                  <a:srgbClr val="002060"/>
                </a:gs>
                <a:gs pos="100000">
                  <a:srgbClr val="00569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 name="Freeform 9"/>
            <p:cNvSpPr/>
            <p:nvPr/>
          </p:nvSpPr>
          <p:spPr bwMode="auto">
            <a:xfrm>
              <a:off x="786716" y="2558421"/>
              <a:ext cx="2878188" cy="330722"/>
            </a:xfrm>
            <a:custGeom>
              <a:avLst/>
              <a:gdLst>
                <a:gd name="T0" fmla="*/ 0 w 277"/>
                <a:gd name="T1" fmla="*/ 2147483647 h 32"/>
                <a:gd name="T2" fmla="*/ 2147483647 w 277"/>
                <a:gd name="T3" fmla="*/ 2147483647 h 32"/>
                <a:gd name="T4" fmla="*/ 2147483647 w 277"/>
                <a:gd name="T5" fmla="*/ 2147483647 h 32"/>
                <a:gd name="T6" fmla="*/ 2147483647 w 277"/>
                <a:gd name="T7" fmla="*/ 0 h 32"/>
                <a:gd name="T8" fmla="*/ 0 w 277"/>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32">
                  <a:moveTo>
                    <a:pt x="0" y="16"/>
                  </a:moveTo>
                  <a:lnTo>
                    <a:pt x="139" y="32"/>
                  </a:lnTo>
                  <a:lnTo>
                    <a:pt x="277" y="17"/>
                  </a:lnTo>
                  <a:lnTo>
                    <a:pt x="139" y="0"/>
                  </a:lnTo>
                  <a:lnTo>
                    <a:pt x="0" y="16"/>
                  </a:lnTo>
                  <a:close/>
                </a:path>
              </a:pathLst>
            </a:custGeom>
            <a:gradFill rotWithShape="1">
              <a:gsLst>
                <a:gs pos="0">
                  <a:srgbClr val="002060"/>
                </a:gs>
                <a:gs pos="100000">
                  <a:srgbClr val="00569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 name="AutoShape 4"/>
            <p:cNvSpPr>
              <a:spLocks noChangeAspect="1" noChangeArrowheads="1" noTextEdit="1"/>
            </p:cNvSpPr>
            <p:nvPr/>
          </p:nvSpPr>
          <p:spPr bwMode="auto">
            <a:xfrm>
              <a:off x="342307" y="138443"/>
              <a:ext cx="3751627" cy="356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Freeform 12"/>
            <p:cNvSpPr/>
            <p:nvPr/>
          </p:nvSpPr>
          <p:spPr bwMode="auto">
            <a:xfrm>
              <a:off x="362977" y="2721492"/>
              <a:ext cx="1860311" cy="1054176"/>
            </a:xfrm>
            <a:custGeom>
              <a:avLst/>
              <a:gdLst>
                <a:gd name="T0" fmla="*/ 2147483647 w 180"/>
                <a:gd name="T1" fmla="*/ 2147483647 h 102"/>
                <a:gd name="T2" fmla="*/ 2147483647 w 180"/>
                <a:gd name="T3" fmla="*/ 2147483647 h 102"/>
                <a:gd name="T4" fmla="*/ 0 w 180"/>
                <a:gd name="T5" fmla="*/ 2147483647 h 102"/>
                <a:gd name="T6" fmla="*/ 2147483647 w 180"/>
                <a:gd name="T7" fmla="*/ 0 h 102"/>
                <a:gd name="T8" fmla="*/ 2147483647 w 180"/>
                <a:gd name="T9" fmla="*/ 2147483647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 h="102">
                  <a:moveTo>
                    <a:pt x="180" y="16"/>
                  </a:moveTo>
                  <a:lnTo>
                    <a:pt x="180" y="102"/>
                  </a:lnTo>
                  <a:lnTo>
                    <a:pt x="0" y="71"/>
                  </a:lnTo>
                  <a:lnTo>
                    <a:pt x="41" y="0"/>
                  </a:lnTo>
                  <a:lnTo>
                    <a:pt x="180" y="16"/>
                  </a:lnTo>
                  <a:close/>
                </a:path>
              </a:pathLst>
            </a:custGeom>
            <a:gradFill rotWithShape="0">
              <a:gsLst>
                <a:gs pos="0">
                  <a:srgbClr val="00B0F0"/>
                </a:gs>
                <a:gs pos="100000">
                  <a:srgbClr val="0070C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 name="Freeform 13"/>
            <p:cNvSpPr/>
            <p:nvPr/>
          </p:nvSpPr>
          <p:spPr bwMode="auto">
            <a:xfrm>
              <a:off x="2223288" y="2731827"/>
              <a:ext cx="1849976" cy="1043841"/>
            </a:xfrm>
            <a:custGeom>
              <a:avLst/>
              <a:gdLst>
                <a:gd name="T0" fmla="*/ 0 w 179"/>
                <a:gd name="T1" fmla="*/ 2147483647 h 101"/>
                <a:gd name="T2" fmla="*/ 0 w 179"/>
                <a:gd name="T3" fmla="*/ 2147483647 h 101"/>
                <a:gd name="T4" fmla="*/ 2147483647 w 179"/>
                <a:gd name="T5" fmla="*/ 2147483647 h 101"/>
                <a:gd name="T6" fmla="*/ 2147483647 w 179"/>
                <a:gd name="T7" fmla="*/ 0 h 101"/>
                <a:gd name="T8" fmla="*/ 0 w 179"/>
                <a:gd name="T9" fmla="*/ 2147483647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101">
                  <a:moveTo>
                    <a:pt x="0" y="15"/>
                  </a:moveTo>
                  <a:lnTo>
                    <a:pt x="0" y="101"/>
                  </a:lnTo>
                  <a:lnTo>
                    <a:pt x="179" y="70"/>
                  </a:lnTo>
                  <a:lnTo>
                    <a:pt x="138" y="0"/>
                  </a:lnTo>
                  <a:lnTo>
                    <a:pt x="0" y="15"/>
                  </a:lnTo>
                  <a:close/>
                </a:path>
              </a:pathLst>
            </a:custGeom>
            <a:gradFill rotWithShape="0">
              <a:gsLst>
                <a:gs pos="0">
                  <a:srgbClr val="79DCFF"/>
                </a:gs>
                <a:gs pos="100000">
                  <a:srgbClr val="00B0F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 name="Freeform 14"/>
            <p:cNvSpPr/>
            <p:nvPr/>
          </p:nvSpPr>
          <p:spPr bwMode="auto">
            <a:xfrm>
              <a:off x="786715" y="1812723"/>
              <a:ext cx="1436573" cy="981831"/>
            </a:xfrm>
            <a:custGeom>
              <a:avLst/>
              <a:gdLst>
                <a:gd name="T0" fmla="*/ 2147483647 w 139"/>
                <a:gd name="T1" fmla="*/ 2147483647 h 95"/>
                <a:gd name="T2" fmla="*/ 2147483647 w 139"/>
                <a:gd name="T3" fmla="*/ 2147483647 h 95"/>
                <a:gd name="T4" fmla="*/ 0 w 139"/>
                <a:gd name="T5" fmla="*/ 2147483647 h 95"/>
                <a:gd name="T6" fmla="*/ 2147483647 w 139"/>
                <a:gd name="T7" fmla="*/ 0 h 95"/>
                <a:gd name="T8" fmla="*/ 2147483647 w 139"/>
                <a:gd name="T9" fmla="*/ 2147483647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95">
                  <a:moveTo>
                    <a:pt x="139" y="15"/>
                  </a:moveTo>
                  <a:lnTo>
                    <a:pt x="139" y="95"/>
                  </a:lnTo>
                  <a:lnTo>
                    <a:pt x="0" y="79"/>
                  </a:lnTo>
                  <a:lnTo>
                    <a:pt x="46" y="0"/>
                  </a:lnTo>
                  <a:lnTo>
                    <a:pt x="139" y="15"/>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 name="Freeform 15"/>
            <p:cNvSpPr/>
            <p:nvPr/>
          </p:nvSpPr>
          <p:spPr bwMode="auto">
            <a:xfrm>
              <a:off x="2223288" y="1812723"/>
              <a:ext cx="1426238" cy="981831"/>
            </a:xfrm>
            <a:custGeom>
              <a:avLst/>
              <a:gdLst>
                <a:gd name="T0" fmla="*/ 0 w 138"/>
                <a:gd name="T1" fmla="*/ 2147483647 h 95"/>
                <a:gd name="T2" fmla="*/ 2147483647 w 138"/>
                <a:gd name="T3" fmla="*/ 2147483647 h 95"/>
                <a:gd name="T4" fmla="*/ 2147483647 w 138"/>
                <a:gd name="T5" fmla="*/ 0 h 95"/>
                <a:gd name="T6" fmla="*/ 0 w 138"/>
                <a:gd name="T7" fmla="*/ 2147483647 h 95"/>
                <a:gd name="T8" fmla="*/ 0 w 138"/>
                <a:gd name="T9" fmla="*/ 2147483647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 h="95">
                  <a:moveTo>
                    <a:pt x="0" y="95"/>
                  </a:moveTo>
                  <a:lnTo>
                    <a:pt x="138" y="80"/>
                  </a:lnTo>
                  <a:lnTo>
                    <a:pt x="92" y="0"/>
                  </a:lnTo>
                  <a:lnTo>
                    <a:pt x="0" y="15"/>
                  </a:lnTo>
                  <a:lnTo>
                    <a:pt x="0" y="9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 name="Freeform 16"/>
            <p:cNvSpPr/>
            <p:nvPr/>
          </p:nvSpPr>
          <p:spPr bwMode="auto">
            <a:xfrm>
              <a:off x="1262127" y="995673"/>
              <a:ext cx="961161" cy="878480"/>
            </a:xfrm>
            <a:custGeom>
              <a:avLst/>
              <a:gdLst>
                <a:gd name="T0" fmla="*/ 2147483647 w 93"/>
                <a:gd name="T1" fmla="*/ 2147483647 h 85"/>
                <a:gd name="T2" fmla="*/ 2147483647 w 93"/>
                <a:gd name="T3" fmla="*/ 2147483647 h 85"/>
                <a:gd name="T4" fmla="*/ 0 w 93"/>
                <a:gd name="T5" fmla="*/ 2147483647 h 85"/>
                <a:gd name="T6" fmla="*/ 2147483647 w 93"/>
                <a:gd name="T7" fmla="*/ 0 h 85"/>
                <a:gd name="T8" fmla="*/ 2147483647 w 93"/>
                <a:gd name="T9" fmla="*/ 2147483647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85">
                  <a:moveTo>
                    <a:pt x="93" y="9"/>
                  </a:moveTo>
                  <a:lnTo>
                    <a:pt x="93" y="85"/>
                  </a:lnTo>
                  <a:lnTo>
                    <a:pt x="0" y="70"/>
                  </a:lnTo>
                  <a:lnTo>
                    <a:pt x="41" y="0"/>
                  </a:lnTo>
                  <a:lnTo>
                    <a:pt x="93" y="9"/>
                  </a:lnTo>
                  <a:close/>
                </a:path>
              </a:pathLst>
            </a:custGeom>
            <a:gradFill rotWithShape="0">
              <a:gsLst>
                <a:gs pos="0">
                  <a:srgbClr val="00B0F0"/>
                </a:gs>
                <a:gs pos="100000">
                  <a:srgbClr val="0070C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 name="Freeform 17"/>
            <p:cNvSpPr/>
            <p:nvPr/>
          </p:nvSpPr>
          <p:spPr bwMode="auto">
            <a:xfrm>
              <a:off x="2223288" y="995673"/>
              <a:ext cx="950826" cy="878480"/>
            </a:xfrm>
            <a:custGeom>
              <a:avLst/>
              <a:gdLst>
                <a:gd name="T0" fmla="*/ 0 w 92"/>
                <a:gd name="T1" fmla="*/ 2147483647 h 85"/>
                <a:gd name="T2" fmla="*/ 2147483647 w 92"/>
                <a:gd name="T3" fmla="*/ 2147483647 h 85"/>
                <a:gd name="T4" fmla="*/ 2147483647 w 92"/>
                <a:gd name="T5" fmla="*/ 0 h 85"/>
                <a:gd name="T6" fmla="*/ 0 w 92"/>
                <a:gd name="T7" fmla="*/ 2147483647 h 85"/>
                <a:gd name="T8" fmla="*/ 0 w 92"/>
                <a:gd name="T9" fmla="*/ 2147483647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85">
                  <a:moveTo>
                    <a:pt x="0" y="85"/>
                  </a:moveTo>
                  <a:lnTo>
                    <a:pt x="92" y="70"/>
                  </a:lnTo>
                  <a:lnTo>
                    <a:pt x="51" y="0"/>
                  </a:lnTo>
                  <a:lnTo>
                    <a:pt x="0" y="9"/>
                  </a:lnTo>
                  <a:lnTo>
                    <a:pt x="0" y="85"/>
                  </a:lnTo>
                  <a:close/>
                </a:path>
              </a:pathLst>
            </a:custGeom>
            <a:gradFill rotWithShape="0">
              <a:gsLst>
                <a:gs pos="0">
                  <a:srgbClr val="79DCFF"/>
                </a:gs>
                <a:gs pos="100000">
                  <a:srgbClr val="00B0F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Freeform 18"/>
            <p:cNvSpPr/>
            <p:nvPr/>
          </p:nvSpPr>
          <p:spPr bwMode="auto">
            <a:xfrm>
              <a:off x="2223288" y="0"/>
              <a:ext cx="527088" cy="1023171"/>
            </a:xfrm>
            <a:custGeom>
              <a:avLst/>
              <a:gdLst>
                <a:gd name="T0" fmla="*/ 0 w 51"/>
                <a:gd name="T1" fmla="*/ 0 h 99"/>
                <a:gd name="T2" fmla="*/ 2147483647 w 51"/>
                <a:gd name="T3" fmla="*/ 2147483647 h 99"/>
                <a:gd name="T4" fmla="*/ 0 w 51"/>
                <a:gd name="T5" fmla="*/ 2147483647 h 99"/>
                <a:gd name="T6" fmla="*/ 0 w 51"/>
                <a:gd name="T7" fmla="*/ 0 h 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99">
                  <a:moveTo>
                    <a:pt x="0" y="0"/>
                  </a:moveTo>
                  <a:lnTo>
                    <a:pt x="51" y="90"/>
                  </a:lnTo>
                  <a:lnTo>
                    <a:pt x="0" y="99"/>
                  </a:lnTo>
                  <a:lnTo>
                    <a:pt x="0" y="0"/>
                  </a:lnTo>
                  <a:close/>
                </a:path>
              </a:pathLst>
            </a:custGeom>
            <a:gradFill rotWithShape="0">
              <a:gsLst>
                <a:gs pos="0">
                  <a:srgbClr val="79DCFF"/>
                </a:gs>
                <a:gs pos="100000">
                  <a:srgbClr val="00B0F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Freeform 19"/>
            <p:cNvSpPr/>
            <p:nvPr/>
          </p:nvSpPr>
          <p:spPr bwMode="auto">
            <a:xfrm>
              <a:off x="1685865" y="0"/>
              <a:ext cx="537423" cy="1023171"/>
            </a:xfrm>
            <a:custGeom>
              <a:avLst/>
              <a:gdLst>
                <a:gd name="T0" fmla="*/ 2147483647 w 52"/>
                <a:gd name="T1" fmla="*/ 2147483647 h 99"/>
                <a:gd name="T2" fmla="*/ 0 w 52"/>
                <a:gd name="T3" fmla="*/ 2147483647 h 99"/>
                <a:gd name="T4" fmla="*/ 2147483647 w 52"/>
                <a:gd name="T5" fmla="*/ 0 h 99"/>
                <a:gd name="T6" fmla="*/ 2147483647 w 52"/>
                <a:gd name="T7" fmla="*/ 2147483647 h 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99">
                  <a:moveTo>
                    <a:pt x="52" y="99"/>
                  </a:moveTo>
                  <a:lnTo>
                    <a:pt x="0" y="90"/>
                  </a:lnTo>
                  <a:lnTo>
                    <a:pt x="52" y="0"/>
                  </a:lnTo>
                  <a:lnTo>
                    <a:pt x="52" y="99"/>
                  </a:lnTo>
                  <a:close/>
                </a:path>
              </a:pathLst>
            </a:custGeom>
            <a:gradFill rotWithShape="0">
              <a:gsLst>
                <a:gs pos="0">
                  <a:srgbClr val="00B0F0"/>
                </a:gs>
                <a:gs pos="100000">
                  <a:srgbClr val="0070C0"/>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 name="Freeform 7"/>
            <p:cNvSpPr/>
            <p:nvPr/>
          </p:nvSpPr>
          <p:spPr bwMode="auto">
            <a:xfrm>
              <a:off x="362977" y="3145229"/>
              <a:ext cx="3710287" cy="630439"/>
            </a:xfrm>
            <a:custGeom>
              <a:avLst/>
              <a:gdLst>
                <a:gd name="T0" fmla="*/ 0 w 359"/>
                <a:gd name="T1" fmla="*/ 2147483647 h 61"/>
                <a:gd name="T2" fmla="*/ 2147483647 w 359"/>
                <a:gd name="T3" fmla="*/ 2147483647 h 61"/>
                <a:gd name="T4" fmla="*/ 2147483647 w 359"/>
                <a:gd name="T5" fmla="*/ 2147483647 h 61"/>
                <a:gd name="T6" fmla="*/ 2147483647 w 359"/>
                <a:gd name="T7" fmla="*/ 0 h 61"/>
                <a:gd name="T8" fmla="*/ 0 w 359"/>
                <a:gd name="T9" fmla="*/ 2147483647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 h="61">
                  <a:moveTo>
                    <a:pt x="0" y="30"/>
                  </a:moveTo>
                  <a:lnTo>
                    <a:pt x="180" y="61"/>
                  </a:lnTo>
                  <a:lnTo>
                    <a:pt x="359" y="30"/>
                  </a:lnTo>
                  <a:lnTo>
                    <a:pt x="180" y="0"/>
                  </a:lnTo>
                  <a:lnTo>
                    <a:pt x="0" y="30"/>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 name="Freeform 9"/>
            <p:cNvSpPr/>
            <p:nvPr/>
          </p:nvSpPr>
          <p:spPr bwMode="auto">
            <a:xfrm>
              <a:off x="786715" y="2463832"/>
              <a:ext cx="2862812" cy="330722"/>
            </a:xfrm>
            <a:custGeom>
              <a:avLst/>
              <a:gdLst>
                <a:gd name="T0" fmla="*/ 0 w 277"/>
                <a:gd name="T1" fmla="*/ 2147483647 h 32"/>
                <a:gd name="T2" fmla="*/ 2147483647 w 277"/>
                <a:gd name="T3" fmla="*/ 2147483647 h 32"/>
                <a:gd name="T4" fmla="*/ 2147483647 w 277"/>
                <a:gd name="T5" fmla="*/ 2147483647 h 32"/>
                <a:gd name="T6" fmla="*/ 2147483647 w 277"/>
                <a:gd name="T7" fmla="*/ 0 h 32"/>
                <a:gd name="T8" fmla="*/ 0 w 277"/>
                <a:gd name="T9" fmla="*/ 2147483647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 h="32">
                  <a:moveTo>
                    <a:pt x="0" y="16"/>
                  </a:moveTo>
                  <a:lnTo>
                    <a:pt x="139" y="32"/>
                  </a:lnTo>
                  <a:lnTo>
                    <a:pt x="277" y="17"/>
                  </a:lnTo>
                  <a:lnTo>
                    <a:pt x="139" y="0"/>
                  </a:lnTo>
                  <a:lnTo>
                    <a:pt x="0" y="1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 name="Freeform 10"/>
            <p:cNvSpPr/>
            <p:nvPr/>
          </p:nvSpPr>
          <p:spPr bwMode="auto">
            <a:xfrm>
              <a:off x="1262127" y="1574436"/>
              <a:ext cx="1911986" cy="299717"/>
            </a:xfrm>
            <a:custGeom>
              <a:avLst/>
              <a:gdLst>
                <a:gd name="T0" fmla="*/ 0 w 185"/>
                <a:gd name="T1" fmla="*/ 2147483647 h 29"/>
                <a:gd name="T2" fmla="*/ 2147483647 w 185"/>
                <a:gd name="T3" fmla="*/ 2147483647 h 29"/>
                <a:gd name="T4" fmla="*/ 2147483647 w 185"/>
                <a:gd name="T5" fmla="*/ 2147483647 h 29"/>
                <a:gd name="T6" fmla="*/ 2147483647 w 185"/>
                <a:gd name="T7" fmla="*/ 0 h 29"/>
                <a:gd name="T8" fmla="*/ 0 w 185"/>
                <a:gd name="T9" fmla="*/ 2147483647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29">
                  <a:moveTo>
                    <a:pt x="0" y="14"/>
                  </a:moveTo>
                  <a:lnTo>
                    <a:pt x="93" y="29"/>
                  </a:lnTo>
                  <a:lnTo>
                    <a:pt x="185" y="14"/>
                  </a:lnTo>
                  <a:lnTo>
                    <a:pt x="93" y="0"/>
                  </a:lnTo>
                  <a:lnTo>
                    <a:pt x="0" y="14"/>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 name="Freeform 11"/>
            <p:cNvSpPr/>
            <p:nvPr/>
          </p:nvSpPr>
          <p:spPr bwMode="auto">
            <a:xfrm>
              <a:off x="1685865" y="837140"/>
              <a:ext cx="1064511" cy="186031"/>
            </a:xfrm>
            <a:custGeom>
              <a:avLst/>
              <a:gdLst>
                <a:gd name="T0" fmla="*/ 0 w 103"/>
                <a:gd name="T1" fmla="*/ 2147483647 h 18"/>
                <a:gd name="T2" fmla="*/ 2147483647 w 103"/>
                <a:gd name="T3" fmla="*/ 2147483647 h 18"/>
                <a:gd name="T4" fmla="*/ 2147483647 w 103"/>
                <a:gd name="T5" fmla="*/ 2147483647 h 18"/>
                <a:gd name="T6" fmla="*/ 2147483647 w 103"/>
                <a:gd name="T7" fmla="*/ 0 h 18"/>
                <a:gd name="T8" fmla="*/ 0 w 103"/>
                <a:gd name="T9" fmla="*/ 214748364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18">
                  <a:moveTo>
                    <a:pt x="0" y="9"/>
                  </a:moveTo>
                  <a:lnTo>
                    <a:pt x="52" y="18"/>
                  </a:lnTo>
                  <a:lnTo>
                    <a:pt x="103" y="9"/>
                  </a:lnTo>
                  <a:lnTo>
                    <a:pt x="52" y="0"/>
                  </a:lnTo>
                  <a:lnTo>
                    <a:pt x="0" y="9"/>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 name="Line 52"/>
            <p:cNvSpPr>
              <a:spLocks noChangeShapeType="1"/>
            </p:cNvSpPr>
            <p:nvPr/>
          </p:nvSpPr>
          <p:spPr bwMode="auto">
            <a:xfrm>
              <a:off x="2212250" y="15427"/>
              <a:ext cx="703" cy="3937786"/>
            </a:xfrm>
            <a:prstGeom prst="line">
              <a:avLst/>
            </a:prstGeom>
            <a:noFill/>
            <a:ln w="19050">
              <a:solidFill>
                <a:schemeClr val="bg1"/>
              </a:solidFill>
              <a:rou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cxnSp>
        <p:nvCxnSpPr>
          <p:cNvPr id="24" name="直接连接符 23"/>
          <p:cNvCxnSpPr>
            <a:cxnSpLocks noChangeShapeType="1"/>
          </p:cNvCxnSpPr>
          <p:nvPr/>
        </p:nvCxnSpPr>
        <p:spPr bwMode="auto">
          <a:xfrm rot="5460000">
            <a:off x="383131" y="1669877"/>
            <a:ext cx="3387725" cy="1811337"/>
          </a:xfrm>
          <a:prstGeom prst="line">
            <a:avLst/>
          </a:prstGeom>
          <a:noFill/>
          <a:ln w="9525">
            <a:solidFill>
              <a:srgbClr val="000000"/>
            </a:solidFill>
            <a:round/>
          </a:ln>
          <a:extLst>
            <a:ext uri="{909E8E84-426E-40DD-AFC4-6F175D3DCCD1}">
              <a14:hiddenFill xmlns:a14="http://schemas.microsoft.com/office/drawing/2010/main">
                <a:noFill/>
              </a14:hiddenFill>
            </a:ext>
          </a:extLst>
        </p:spPr>
      </p:cxnSp>
      <p:sp>
        <p:nvSpPr>
          <p:cNvPr id="25" name="TextBox 85"/>
          <p:cNvSpPr txBox="1">
            <a:spLocks noChangeArrowheads="1"/>
          </p:cNvSpPr>
          <p:nvPr/>
        </p:nvSpPr>
        <p:spPr bwMode="auto">
          <a:xfrm rot="1740000">
            <a:off x="1595158" y="1743694"/>
            <a:ext cx="40011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点击添加标题</a:t>
            </a:r>
          </a:p>
        </p:txBody>
      </p:sp>
      <p:pic>
        <p:nvPicPr>
          <p:cNvPr id="26" name="直接连接符 2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0849" y="1753219"/>
            <a:ext cx="24384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7"/>
          <p:cNvGrpSpPr/>
          <p:nvPr/>
        </p:nvGrpSpPr>
        <p:grpSpPr bwMode="auto">
          <a:xfrm>
            <a:off x="3573212" y="1313483"/>
            <a:ext cx="2584450" cy="461665"/>
            <a:chOff x="0" y="0"/>
            <a:chExt cx="2583855" cy="461368"/>
          </a:xfrm>
        </p:grpSpPr>
        <p:sp>
          <p:nvSpPr>
            <p:cNvPr id="28" name="TextBox 146"/>
            <p:cNvSpPr txBox="1">
              <a:spLocks noChangeArrowheads="1"/>
            </p:cNvSpPr>
            <p:nvPr/>
          </p:nvSpPr>
          <p:spPr bwMode="auto">
            <a:xfrm>
              <a:off x="0" y="0"/>
              <a:ext cx="1480560"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TextBox 146"/>
            <p:cNvSpPr txBox="1">
              <a:spLocks noChangeArrowheads="1"/>
            </p:cNvSpPr>
            <p:nvPr/>
          </p:nvSpPr>
          <p:spPr bwMode="auto">
            <a:xfrm>
              <a:off x="1103295" y="0"/>
              <a:ext cx="1480560"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pic>
        <p:nvPicPr>
          <p:cNvPr id="30" name="直接连接符 3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186" y="2527920"/>
            <a:ext cx="244475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31"/>
          <p:cNvGrpSpPr/>
          <p:nvPr/>
        </p:nvGrpSpPr>
        <p:grpSpPr bwMode="auto">
          <a:xfrm>
            <a:off x="3992312" y="2083420"/>
            <a:ext cx="2582863" cy="461665"/>
            <a:chOff x="0" y="0"/>
            <a:chExt cx="2583855" cy="461368"/>
          </a:xfrm>
        </p:grpSpPr>
        <p:sp>
          <p:nvSpPr>
            <p:cNvPr id="32" name="TextBox 146"/>
            <p:cNvSpPr txBox="1">
              <a:spLocks noChangeArrowheads="1"/>
            </p:cNvSpPr>
            <p:nvPr/>
          </p:nvSpPr>
          <p:spPr bwMode="auto">
            <a:xfrm>
              <a:off x="0" y="0"/>
              <a:ext cx="1480560"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3" name="TextBox 146"/>
            <p:cNvSpPr txBox="1">
              <a:spLocks noChangeArrowheads="1"/>
            </p:cNvSpPr>
            <p:nvPr/>
          </p:nvSpPr>
          <p:spPr bwMode="auto">
            <a:xfrm>
              <a:off x="1103295" y="0"/>
              <a:ext cx="1480560"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pic>
        <p:nvPicPr>
          <p:cNvPr id="34" name="直接连接符 3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8899" y="3453433"/>
            <a:ext cx="2444750" cy="9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Group 35"/>
          <p:cNvGrpSpPr/>
          <p:nvPr/>
        </p:nvGrpSpPr>
        <p:grpSpPr bwMode="auto">
          <a:xfrm>
            <a:off x="4487612" y="3010520"/>
            <a:ext cx="2582863" cy="461665"/>
            <a:chOff x="0" y="0"/>
            <a:chExt cx="2583855" cy="461368"/>
          </a:xfrm>
        </p:grpSpPr>
        <p:sp>
          <p:nvSpPr>
            <p:cNvPr id="36" name="TextBox 146"/>
            <p:cNvSpPr txBox="1">
              <a:spLocks noChangeArrowheads="1"/>
            </p:cNvSpPr>
            <p:nvPr/>
          </p:nvSpPr>
          <p:spPr bwMode="auto">
            <a:xfrm>
              <a:off x="0" y="0"/>
              <a:ext cx="1480560"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7" name="TextBox 146"/>
            <p:cNvSpPr txBox="1">
              <a:spLocks noChangeArrowheads="1"/>
            </p:cNvSpPr>
            <p:nvPr/>
          </p:nvSpPr>
          <p:spPr bwMode="auto">
            <a:xfrm>
              <a:off x="1103295" y="0"/>
              <a:ext cx="1480560"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pic>
        <p:nvPicPr>
          <p:cNvPr id="38" name="直接连接符 3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2286" y="4258295"/>
            <a:ext cx="24384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39"/>
          <p:cNvGrpSpPr/>
          <p:nvPr/>
        </p:nvGrpSpPr>
        <p:grpSpPr bwMode="auto">
          <a:xfrm>
            <a:off x="4916237" y="3820145"/>
            <a:ext cx="2582863" cy="461665"/>
            <a:chOff x="0" y="0"/>
            <a:chExt cx="2583855" cy="461368"/>
          </a:xfrm>
        </p:grpSpPr>
        <p:sp>
          <p:nvSpPr>
            <p:cNvPr id="40" name="TextBox 146"/>
            <p:cNvSpPr txBox="1">
              <a:spLocks noChangeArrowheads="1"/>
            </p:cNvSpPr>
            <p:nvPr/>
          </p:nvSpPr>
          <p:spPr bwMode="auto">
            <a:xfrm>
              <a:off x="0" y="0"/>
              <a:ext cx="1480560"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1" name="TextBox 146"/>
            <p:cNvSpPr txBox="1">
              <a:spLocks noChangeArrowheads="1"/>
            </p:cNvSpPr>
            <p:nvPr/>
          </p:nvSpPr>
          <p:spPr bwMode="auto">
            <a:xfrm>
              <a:off x="1103295" y="0"/>
              <a:ext cx="1480560"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点击添加文本</a:t>
              </a:r>
              <a:endParaRPr kumimoji="0" 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par>
                                <p:cTn id="22" presetID="22" presetClass="entr" presetSubtype="4"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par>
                          <p:cTn id="25" fill="hold">
                            <p:stCondLst>
                              <p:cond delay="2500"/>
                            </p:stCondLst>
                            <p:childTnLst>
                              <p:par>
                                <p:cTn id="26" presetID="22" presetClass="entr" presetSubtype="4"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par>
                                <p:cTn id="29" presetID="2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par>
                                <p:cTn id="36" presetID="22" presetClass="entr" presetSubtype="4"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childTnLst>
                          </p:cTn>
                        </p:par>
                        <p:par>
                          <p:cTn id="39" fill="hold">
                            <p:stCondLst>
                              <p:cond delay="3500"/>
                            </p:stCondLst>
                            <p:childTnLst>
                              <p:par>
                                <p:cTn id="40" presetID="22" presetClass="entr" presetSubtype="4"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down)">
                                      <p:cBhvr>
                                        <p:cTn id="42" dur="500"/>
                                        <p:tgtEl>
                                          <p:spTgt spid="38"/>
                                        </p:tgtEl>
                                      </p:cBhvr>
                                    </p:animEffect>
                                  </p:childTnLst>
                                </p:cTn>
                              </p:par>
                              <p:par>
                                <p:cTn id="43" presetID="22" presetClass="entr" presetSubtype="4"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down)">
                                      <p:cBhvr>
                                        <p:cTn id="4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2"/>
          <p:cNvSpPr/>
          <p:nvPr/>
        </p:nvSpPr>
        <p:spPr>
          <a:xfrm>
            <a:off x="3083477" y="1245995"/>
            <a:ext cx="3129849" cy="3129849"/>
          </a:xfrm>
          <a:prstGeom prst="ellipse">
            <a:avLst/>
          </a:prstGeom>
          <a:gradFill flip="none" rotWithShape="1">
            <a:gsLst>
              <a:gs pos="0">
                <a:sysClr val="window" lastClr="FFFFFF">
                  <a:lumMod val="85000"/>
                  <a:shade val="30000"/>
                  <a:satMod val="115000"/>
                </a:sysClr>
              </a:gs>
              <a:gs pos="50000">
                <a:sysClr val="window" lastClr="FFFFFF">
                  <a:lumMod val="85000"/>
                  <a:shade val="67500"/>
                  <a:satMod val="115000"/>
                </a:sysClr>
              </a:gs>
              <a:gs pos="100000">
                <a:sysClr val="window" lastClr="FFFFFF">
                  <a:lumMod val="85000"/>
                  <a:shade val="100000"/>
                  <a:satMod val="115000"/>
                </a:sysClr>
              </a:gs>
            </a:gsLst>
            <a:lin ang="16200000" scaled="1"/>
            <a:tileRect/>
          </a:gradFill>
          <a:ln w="25400" cap="flat" cmpd="sng" algn="ctr">
            <a:solidFill>
              <a:sysClr val="window" lastClr="FFFFFF">
                <a:lumMod val="50000"/>
              </a:sysClr>
            </a:solidFill>
            <a:prstDash val="solid"/>
          </a:ln>
          <a:effectLst>
            <a:reflection blurRad="6350" stA="52000" endA="300" endPos="35000" dir="5400000" sy="-100000" algn="bl" rotWithShape="0"/>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 name="组合 3"/>
          <p:cNvGrpSpPr/>
          <p:nvPr/>
        </p:nvGrpSpPr>
        <p:grpSpPr bwMode="auto">
          <a:xfrm>
            <a:off x="4035425" y="771526"/>
            <a:ext cx="1171575" cy="1033463"/>
            <a:chOff x="4024371" y="771550"/>
            <a:chExt cx="1173133" cy="1033078"/>
          </a:xfrm>
        </p:grpSpPr>
        <p:sp>
          <p:nvSpPr>
            <p:cNvPr id="5" name="Oval 4"/>
            <p:cNvSpPr/>
            <p:nvPr/>
          </p:nvSpPr>
          <p:spPr>
            <a:xfrm>
              <a:off x="4102262" y="771550"/>
              <a:ext cx="1033247" cy="1033078"/>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tileRect/>
            </a:gradFill>
            <a:ln w="25400" cap="flat" cmpd="sng" algn="ctr">
              <a:solidFill>
                <a:srgbClr val="0070C0">
                  <a:lumMod val="40000"/>
                  <a:lumOff val="60000"/>
                </a:srgbClr>
              </a:solidFill>
              <a:prstDash val="solid"/>
            </a:ln>
            <a:effectLst>
              <a:outerShdw blurRad="50800" dist="38100" dir="5400000" algn="t" rotWithShape="0">
                <a:prstClr val="black">
                  <a:alpha val="40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70" name="Rectangle 13"/>
            <p:cNvSpPr>
              <a:spLocks noChangeArrowheads="1"/>
            </p:cNvSpPr>
            <p:nvPr/>
          </p:nvSpPr>
          <p:spPr bwMode="auto">
            <a:xfrm>
              <a:off x="4024371" y="1166319"/>
              <a:ext cx="1173133" cy="27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rPr>
                <a:t>添加文本</a:t>
              </a:r>
              <a:endParaRPr kumimoji="0" lang="en-US" altLang="zh-CN" sz="1200"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grpSp>
        <p:nvGrpSpPr>
          <p:cNvPr id="7" name="组合 6"/>
          <p:cNvGrpSpPr/>
          <p:nvPr/>
        </p:nvGrpSpPr>
        <p:grpSpPr bwMode="auto">
          <a:xfrm>
            <a:off x="5543551" y="1971676"/>
            <a:ext cx="1116013" cy="1033463"/>
            <a:chOff x="5532685" y="1972219"/>
            <a:chExt cx="1117269" cy="1033078"/>
          </a:xfrm>
        </p:grpSpPr>
        <p:sp>
          <p:nvSpPr>
            <p:cNvPr id="8" name="Oval 5"/>
            <p:cNvSpPr/>
            <p:nvPr/>
          </p:nvSpPr>
          <p:spPr>
            <a:xfrm>
              <a:off x="5532685" y="1972219"/>
              <a:ext cx="1033036" cy="1033078"/>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tileRect/>
            </a:gradFill>
            <a:ln w="25400" cap="flat" cmpd="sng" algn="ctr">
              <a:solidFill>
                <a:srgbClr val="0070C0">
                  <a:lumMod val="40000"/>
                  <a:lumOff val="60000"/>
                </a:srgbClr>
              </a:solidFill>
              <a:prstDash val="solid"/>
            </a:ln>
            <a:effectLst>
              <a:outerShdw blurRad="50800" dist="38100" dir="5400000" algn="t" rotWithShape="0">
                <a:prstClr val="black">
                  <a:alpha val="40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68" name="Rectangle 14"/>
            <p:cNvSpPr>
              <a:spLocks noChangeArrowheads="1"/>
            </p:cNvSpPr>
            <p:nvPr/>
          </p:nvSpPr>
          <p:spPr bwMode="auto">
            <a:xfrm>
              <a:off x="5532685" y="2376971"/>
              <a:ext cx="1117269" cy="27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rPr>
                <a:t>添加文本</a:t>
              </a:r>
              <a:endParaRPr kumimoji="0" lang="en-US" altLang="zh-CN" sz="1200"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grpSp>
        <p:nvGrpSpPr>
          <p:cNvPr id="10" name="组合 9"/>
          <p:cNvGrpSpPr/>
          <p:nvPr/>
        </p:nvGrpSpPr>
        <p:grpSpPr bwMode="auto">
          <a:xfrm>
            <a:off x="4929188" y="3559176"/>
            <a:ext cx="1116012" cy="1033463"/>
            <a:chOff x="4918186" y="3559138"/>
            <a:chExt cx="1117269" cy="1033078"/>
          </a:xfrm>
        </p:grpSpPr>
        <p:sp>
          <p:nvSpPr>
            <p:cNvPr id="11" name="Oval 8"/>
            <p:cNvSpPr/>
            <p:nvPr/>
          </p:nvSpPr>
          <p:spPr>
            <a:xfrm>
              <a:off x="4951704" y="3559138"/>
              <a:ext cx="1033078" cy="1033078"/>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tileRect/>
            </a:gradFill>
            <a:ln w="25400" cap="flat" cmpd="sng" algn="ctr">
              <a:solidFill>
                <a:srgbClr val="0070C0">
                  <a:lumMod val="40000"/>
                  <a:lumOff val="60000"/>
                </a:srgbClr>
              </a:solidFill>
              <a:prstDash val="solid"/>
            </a:ln>
            <a:effectLst>
              <a:outerShdw blurRad="50800" dist="38100" dir="16200000" rotWithShape="0">
                <a:prstClr val="black">
                  <a:alpha val="40000"/>
                </a:prstClr>
              </a:outerShdw>
              <a:reflection blurRad="6350" stA="52000" endA="300" endPos="35000" dir="5400000" sy="-100000" algn="bl" rotWithShape="0"/>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66" name="Rectangle 15"/>
            <p:cNvSpPr>
              <a:spLocks noChangeArrowheads="1"/>
            </p:cNvSpPr>
            <p:nvPr/>
          </p:nvSpPr>
          <p:spPr bwMode="auto">
            <a:xfrm>
              <a:off x="4918186" y="3937177"/>
              <a:ext cx="1117269" cy="27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rPr>
                <a:t>添加文本</a:t>
              </a:r>
              <a:endParaRPr kumimoji="0" lang="en-US" altLang="zh-CN" sz="1200"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grpSp>
        <p:nvGrpSpPr>
          <p:cNvPr id="13" name="组合 12"/>
          <p:cNvGrpSpPr/>
          <p:nvPr/>
        </p:nvGrpSpPr>
        <p:grpSpPr bwMode="auto">
          <a:xfrm>
            <a:off x="3140076" y="3559176"/>
            <a:ext cx="1173163" cy="1033463"/>
            <a:chOff x="3130554" y="3559138"/>
            <a:chExt cx="1173133" cy="1033078"/>
          </a:xfrm>
        </p:grpSpPr>
        <p:sp>
          <p:nvSpPr>
            <p:cNvPr id="14" name="Oval 7"/>
            <p:cNvSpPr/>
            <p:nvPr/>
          </p:nvSpPr>
          <p:spPr>
            <a:xfrm>
              <a:off x="3219937" y="3559138"/>
              <a:ext cx="1033078" cy="1033078"/>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tileRect/>
            </a:gradFill>
            <a:ln w="25400" cap="flat" cmpd="sng" algn="ctr">
              <a:solidFill>
                <a:srgbClr val="0070C0">
                  <a:lumMod val="40000"/>
                  <a:lumOff val="60000"/>
                </a:srgbClr>
              </a:solidFill>
              <a:prstDash val="solid"/>
            </a:ln>
            <a:effectLst>
              <a:outerShdw blurRad="50800" dist="38100" dir="16200000" rotWithShape="0">
                <a:prstClr val="black">
                  <a:alpha val="40000"/>
                </a:prstClr>
              </a:outerShdw>
              <a:reflection blurRad="6350" stA="52000" endA="300" endPos="35000" dir="5400000" sy="-100000" algn="bl" rotWithShape="0"/>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64" name="Rectangle 16"/>
            <p:cNvSpPr>
              <a:spLocks noChangeArrowheads="1"/>
            </p:cNvSpPr>
            <p:nvPr/>
          </p:nvSpPr>
          <p:spPr bwMode="auto">
            <a:xfrm>
              <a:off x="3130554" y="3937177"/>
              <a:ext cx="1173133" cy="27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rPr>
                <a:t>添加文本</a:t>
              </a:r>
              <a:endParaRPr kumimoji="0" lang="en-US" altLang="zh-CN" sz="1200"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grpSp>
        <p:nvGrpSpPr>
          <p:cNvPr id="16" name="组合 15"/>
          <p:cNvGrpSpPr/>
          <p:nvPr/>
        </p:nvGrpSpPr>
        <p:grpSpPr bwMode="auto">
          <a:xfrm>
            <a:off x="2638425" y="1971676"/>
            <a:ext cx="1060450" cy="1033463"/>
            <a:chOff x="2627784" y="1972219"/>
            <a:chExt cx="1061406" cy="1033078"/>
          </a:xfrm>
        </p:grpSpPr>
        <p:sp>
          <p:nvSpPr>
            <p:cNvPr id="17" name="Oval 6"/>
            <p:cNvSpPr/>
            <p:nvPr/>
          </p:nvSpPr>
          <p:spPr>
            <a:xfrm>
              <a:off x="2656385" y="1972219"/>
              <a:ext cx="1032805" cy="1033078"/>
            </a:xfrm>
            <a:prstGeom prst="ellipse">
              <a:avLst/>
            </a:prstGeom>
            <a:gradFill flip="none" rotWithShape="1">
              <a:gsLst>
                <a:gs pos="0">
                  <a:srgbClr val="0070C0">
                    <a:lumMod val="60000"/>
                    <a:lumOff val="40000"/>
                    <a:shade val="30000"/>
                    <a:satMod val="115000"/>
                  </a:srgbClr>
                </a:gs>
                <a:gs pos="50000">
                  <a:srgbClr val="0070C0">
                    <a:lumMod val="60000"/>
                    <a:lumOff val="40000"/>
                    <a:shade val="67500"/>
                    <a:satMod val="115000"/>
                  </a:srgbClr>
                </a:gs>
                <a:gs pos="100000">
                  <a:srgbClr val="0070C0">
                    <a:lumMod val="60000"/>
                    <a:lumOff val="40000"/>
                    <a:shade val="100000"/>
                    <a:satMod val="115000"/>
                  </a:srgbClr>
                </a:gs>
              </a:gsLst>
              <a:lin ang="5400000" scaled="1"/>
              <a:tileRect/>
            </a:gradFill>
            <a:ln w="25400" cap="flat" cmpd="sng" algn="ctr">
              <a:solidFill>
                <a:srgbClr val="0070C0">
                  <a:lumMod val="40000"/>
                  <a:lumOff val="60000"/>
                </a:srgbClr>
              </a:solidFill>
              <a:prstDash val="solid"/>
            </a:ln>
            <a:effectLst>
              <a:outerShdw blurRad="50800" dist="38100" dir="5400000" algn="t" rotWithShape="0">
                <a:prstClr val="black">
                  <a:alpha val="40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62" name="Rectangle 17"/>
            <p:cNvSpPr>
              <a:spLocks noChangeArrowheads="1"/>
            </p:cNvSpPr>
            <p:nvPr/>
          </p:nvSpPr>
          <p:spPr bwMode="auto">
            <a:xfrm>
              <a:off x="2627784" y="2377342"/>
              <a:ext cx="1061406" cy="27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rPr>
                <a:t>添加文本</a:t>
              </a:r>
              <a:endParaRPr kumimoji="0" lang="en-US" altLang="zh-CN" sz="1200" b="0" i="0" u="none" strike="noStrike" kern="1200" cap="none" spc="0" normalizeH="0" baseline="0" noProof="0">
                <a:ln>
                  <a:noFill/>
                </a:ln>
                <a:solidFill>
                  <a:srgbClr val="1C1C1C"/>
                </a:solidFill>
                <a:effectLst/>
                <a:uLnTx/>
                <a:uFillTx/>
                <a:latin typeface="Calibri" panose="020F0502020204030204" pitchFamily="34" charset="0"/>
                <a:ea typeface="微软雅黑" panose="020B0503020204020204" pitchFamily="34" charset="-122"/>
                <a:cs typeface="+mn-cs"/>
              </a:endParaRPr>
            </a:p>
          </p:txBody>
        </p:sp>
      </p:grpSp>
      <p:sp>
        <p:nvSpPr>
          <p:cNvPr id="19" name="Right Arrow 18"/>
          <p:cNvSpPr/>
          <p:nvPr/>
        </p:nvSpPr>
        <p:spPr>
          <a:xfrm rot="16200000">
            <a:off x="4411663" y="1706563"/>
            <a:ext cx="452438" cy="423863"/>
          </a:xfrm>
          <a:prstGeom prst="rightArrow">
            <a:avLst/>
          </a:prstGeom>
          <a:solidFill>
            <a:srgbClr val="000000"/>
          </a:solidFill>
          <a:ln w="25400" cap="flat" cmpd="sng" algn="ctr">
            <a:no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Right Arrow 19"/>
          <p:cNvSpPr/>
          <p:nvPr/>
        </p:nvSpPr>
        <p:spPr>
          <a:xfrm rot="20346401">
            <a:off x="5254626" y="2487614"/>
            <a:ext cx="450850" cy="423862"/>
          </a:xfrm>
          <a:prstGeom prst="rightArrow">
            <a:avLst/>
          </a:prstGeom>
          <a:solidFill>
            <a:srgbClr val="000000"/>
          </a:solidFill>
          <a:ln w="25400" cap="flat" cmpd="sng" algn="ctr">
            <a:no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ight Arrow 20"/>
          <p:cNvSpPr/>
          <p:nvPr/>
        </p:nvSpPr>
        <p:spPr>
          <a:xfrm rot="1253599" flipH="1">
            <a:off x="3536951" y="2486026"/>
            <a:ext cx="450850" cy="423863"/>
          </a:xfrm>
          <a:prstGeom prst="rightArrow">
            <a:avLst/>
          </a:prstGeom>
          <a:solidFill>
            <a:srgbClr val="000000"/>
          </a:solidFill>
          <a:ln w="25400" cap="flat" cmpd="sng" algn="ctr">
            <a:no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ight Arrow 21"/>
          <p:cNvSpPr/>
          <p:nvPr/>
        </p:nvSpPr>
        <p:spPr>
          <a:xfrm rot="18200186" flipH="1">
            <a:off x="3830638" y="3294063"/>
            <a:ext cx="452438" cy="423863"/>
          </a:xfrm>
          <a:prstGeom prst="rightArrow">
            <a:avLst/>
          </a:prstGeom>
          <a:solidFill>
            <a:srgbClr val="000000"/>
          </a:solidFill>
          <a:ln w="25400" cap="flat" cmpd="sng" algn="ctr">
            <a:no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ight Arrow 22"/>
          <p:cNvSpPr/>
          <p:nvPr/>
        </p:nvSpPr>
        <p:spPr>
          <a:xfrm rot="3399814">
            <a:off x="5003800" y="3294063"/>
            <a:ext cx="452438" cy="423862"/>
          </a:xfrm>
          <a:prstGeom prst="rightArrow">
            <a:avLst/>
          </a:prstGeom>
          <a:solidFill>
            <a:srgbClr val="000000"/>
          </a:solidFill>
          <a:ln w="25400" cap="flat" cmpd="sng" algn="ctr">
            <a:no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4" name="组合 23"/>
          <p:cNvGrpSpPr/>
          <p:nvPr/>
        </p:nvGrpSpPr>
        <p:grpSpPr bwMode="auto">
          <a:xfrm>
            <a:off x="3957638" y="2120900"/>
            <a:ext cx="1381125" cy="1379538"/>
            <a:chOff x="3947966" y="2120762"/>
            <a:chExt cx="1380312" cy="1380312"/>
          </a:xfrm>
        </p:grpSpPr>
        <p:sp>
          <p:nvSpPr>
            <p:cNvPr id="25" name="Oval 9"/>
            <p:cNvSpPr/>
            <p:nvPr/>
          </p:nvSpPr>
          <p:spPr>
            <a:xfrm>
              <a:off x="3947966" y="2120762"/>
              <a:ext cx="1380312" cy="1380312"/>
            </a:xfrm>
            <a:prstGeom prst="ellipse">
              <a:avLst/>
            </a:prstGeom>
            <a:gradFill flip="none" rotWithShape="1">
              <a:gsLst>
                <a:gs pos="0">
                  <a:srgbClr val="000000"/>
                </a:gs>
                <a:gs pos="73000">
                  <a:sysClr val="window" lastClr="FFFFFF">
                    <a:lumMod val="50000"/>
                    <a:shade val="67500"/>
                    <a:satMod val="115000"/>
                  </a:sysClr>
                </a:gs>
                <a:gs pos="100000">
                  <a:sysClr val="window" lastClr="FFFFFF">
                    <a:lumMod val="65000"/>
                  </a:sysClr>
                </a:gs>
              </a:gsLst>
              <a:lin ang="5400000" scaled="1"/>
              <a:tileRect/>
            </a:gradFill>
            <a:ln w="76200" cap="flat" cmpd="sng" algn="ctr">
              <a:gradFill>
                <a:gsLst>
                  <a:gs pos="0">
                    <a:sysClr val="window" lastClr="FFFFFF">
                      <a:lumMod val="65000"/>
                    </a:sysClr>
                  </a:gs>
                  <a:gs pos="100000">
                    <a:srgbClr val="000000"/>
                  </a:gs>
                </a:gsLst>
                <a:lin ang="5400000" scaled="0"/>
              </a:gradFill>
              <a:prstDash val="solid"/>
            </a:ln>
            <a:effectLst>
              <a:outerShdw blurRad="50800" dist="38100" dir="5400000" algn="t" rotWithShape="0">
                <a:prstClr val="black">
                  <a:alpha val="40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60" name="Rectangle 10"/>
            <p:cNvSpPr>
              <a:spLocks noChangeArrowheads="1"/>
            </p:cNvSpPr>
            <p:nvPr/>
          </p:nvSpPr>
          <p:spPr bwMode="auto">
            <a:xfrm>
              <a:off x="4080234" y="2580085"/>
              <a:ext cx="1173133" cy="4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rPr>
                <a:t>标题</a:t>
              </a:r>
              <a:endParaRPr kumimoji="0" lang="en-US" altLang="zh-CN" sz="2400" b="1"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endParaRPr>
            </a:p>
          </p:txBody>
        </p:sp>
      </p:grpSp>
      <p:sp>
        <p:nvSpPr>
          <p:cNvPr id="27" name="矩形 26"/>
          <p:cNvSpPr/>
          <p:nvPr/>
        </p:nvSpPr>
        <p:spPr>
          <a:xfrm>
            <a:off x="547689" y="3001963"/>
            <a:ext cx="2031325" cy="1200329"/>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单击添加段落文字</a:t>
            </a:r>
            <a:endPar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单击添加段落文字</a:t>
            </a:r>
            <a:endPar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单击添加段落文字</a:t>
            </a:r>
            <a:endPar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单击添加段落文字</a:t>
            </a:r>
          </a:p>
        </p:txBody>
      </p:sp>
      <p:sp>
        <p:nvSpPr>
          <p:cNvPr id="28" name="矩形 27"/>
          <p:cNvSpPr/>
          <p:nvPr/>
        </p:nvSpPr>
        <p:spPr>
          <a:xfrm>
            <a:off x="6575426" y="1255714"/>
            <a:ext cx="2100263" cy="646331"/>
          </a:xfrm>
          <a:prstGeom prst="rect">
            <a:avLst/>
          </a:prstGeom>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单击添加段落文字</a:t>
            </a:r>
            <a:endPar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单击添加段落文字</a:t>
            </a:r>
            <a:endParaRPr kumimoji="0" lang="en-US" altLang="zh-CN" sz="18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24"/>
                                        </p:tgtEl>
                                      </p:cBhvr>
                                    </p:animEffect>
                                    <p:animScale>
                                      <p:cBhvr>
                                        <p:cTn id="17" dur="250" autoRev="1" fill="hold"/>
                                        <p:tgtEl>
                                          <p:spTgt spid="24"/>
                                        </p:tgtEl>
                                      </p:cBhvr>
                                      <p:by x="105000" y="105000"/>
                                    </p:animScale>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500"/>
                                        <p:tgtEl>
                                          <p:spTgt spid="2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right)">
                                      <p:cBhvr>
                                        <p:cTn id="30" dur="500"/>
                                        <p:tgtEl>
                                          <p:spTgt spid="2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2500"/>
                            </p:stCondLst>
                            <p:childTnLst>
                              <p:par>
                                <p:cTn id="51" presetID="42"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anim calcmode="lin" valueType="num">
                                      <p:cBhvr>
                                        <p:cTn id="54" dur="500" fill="hold"/>
                                        <p:tgtEl>
                                          <p:spTgt spid="27"/>
                                        </p:tgtEl>
                                        <p:attrNameLst>
                                          <p:attrName>ppt_x</p:attrName>
                                        </p:attrNameLst>
                                      </p:cBhvr>
                                      <p:tavLst>
                                        <p:tav tm="0">
                                          <p:val>
                                            <p:strVal val="#ppt_x"/>
                                          </p:val>
                                        </p:tav>
                                        <p:tav tm="100000">
                                          <p:val>
                                            <p:strVal val="#ppt_x"/>
                                          </p:val>
                                        </p:tav>
                                      </p:tavLst>
                                    </p:anim>
                                    <p:anim calcmode="lin" valueType="num">
                                      <p:cBhvr>
                                        <p:cTn id="55" dur="500" fill="hold"/>
                                        <p:tgtEl>
                                          <p:spTgt spid="27"/>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anim calcmode="lin" valueType="num">
                                      <p:cBhvr>
                                        <p:cTn id="59" dur="500" fill="hold"/>
                                        <p:tgtEl>
                                          <p:spTgt spid="28"/>
                                        </p:tgtEl>
                                        <p:attrNameLst>
                                          <p:attrName>ppt_x</p:attrName>
                                        </p:attrNameLst>
                                      </p:cBhvr>
                                      <p:tavLst>
                                        <p:tav tm="0">
                                          <p:val>
                                            <p:strVal val="#ppt_x"/>
                                          </p:val>
                                        </p:tav>
                                        <p:tav tm="100000">
                                          <p:val>
                                            <p:strVal val="#ppt_x"/>
                                          </p:val>
                                        </p:tav>
                                      </p:tavLst>
                                    </p:anim>
                                    <p:anim calcmode="lin" valueType="num">
                                      <p:cBhvr>
                                        <p:cTn id="60"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429126" y="3209926"/>
            <a:ext cx="3152775" cy="1195388"/>
            <a:chOff x="4429125" y="3209925"/>
            <a:chExt cx="3152775" cy="1195388"/>
          </a:xfrm>
        </p:grpSpPr>
        <p:sp>
          <p:nvSpPr>
            <p:cNvPr id="3" name="AutoShape 4"/>
            <p:cNvSpPr/>
            <p:nvPr/>
          </p:nvSpPr>
          <p:spPr bwMode="auto">
            <a:xfrm rot="10800000">
              <a:off x="4429125" y="4284663"/>
              <a:ext cx="3152775" cy="120650"/>
            </a:xfrm>
            <a:custGeom>
              <a:avLst/>
              <a:gdLst>
                <a:gd name="T0" fmla="*/ 0 w 21600"/>
                <a:gd name="T1" fmla="*/ 0 h 21600"/>
                <a:gd name="T2" fmla="*/ 1730 w 21600"/>
                <a:gd name="T3" fmla="*/ 21600 h 21600"/>
                <a:gd name="T4" fmla="*/ 19870 w 21600"/>
                <a:gd name="T5" fmla="*/ 21600 h 21600"/>
                <a:gd name="T6" fmla="*/ 21600 w 21600"/>
                <a:gd name="T7" fmla="*/ 0 h 21600"/>
                <a:gd name="T8" fmla="*/ 0 w 21600"/>
                <a:gd name="T9" fmla="*/ 0 h 21600"/>
                <a:gd name="T10" fmla="*/ 2665 w 21600"/>
                <a:gd name="T11" fmla="*/ 2665 h 21600"/>
                <a:gd name="T12" fmla="*/ 18935 w 21600"/>
                <a:gd name="T13" fmla="*/ 18935 h 21600"/>
              </a:gdLst>
              <a:ahLst/>
              <a:cxnLst>
                <a:cxn ang="0">
                  <a:pos x="T0" y="T1"/>
                </a:cxn>
                <a:cxn ang="0">
                  <a:pos x="T2" y="T3"/>
                </a:cxn>
                <a:cxn ang="0">
                  <a:pos x="T4" y="T5"/>
                </a:cxn>
                <a:cxn ang="0">
                  <a:pos x="T6" y="T7"/>
                </a:cxn>
                <a:cxn ang="0">
                  <a:pos x="T8" y="T9"/>
                </a:cxn>
              </a:cxnLst>
              <a:rect l="T10" t="T11" r="T12" b="T13"/>
              <a:pathLst>
                <a:path w="21600" h="21600">
                  <a:moveTo>
                    <a:pt x="0" y="0"/>
                  </a:moveTo>
                  <a:lnTo>
                    <a:pt x="1730" y="21600"/>
                  </a:lnTo>
                  <a:lnTo>
                    <a:pt x="19870" y="21600"/>
                  </a:lnTo>
                  <a:lnTo>
                    <a:pt x="21600" y="0"/>
                  </a:lnTo>
                  <a:lnTo>
                    <a:pt x="0" y="0"/>
                  </a:lnTo>
                  <a:close/>
                </a:path>
              </a:pathLst>
            </a:custGeom>
            <a:gradFill rotWithShape="1">
              <a:gsLst>
                <a:gs pos="0">
                  <a:srgbClr val="5F5F5F">
                    <a:alpha val="0"/>
                  </a:srgbClr>
                </a:gs>
                <a:gs pos="100000">
                  <a:srgbClr val="000000">
                    <a:alpha val="50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4" name="AutoShape 5"/>
            <p:cNvSpPr/>
            <p:nvPr/>
          </p:nvSpPr>
          <p:spPr bwMode="auto">
            <a:xfrm>
              <a:off x="4429125" y="3684588"/>
              <a:ext cx="3152775" cy="600075"/>
            </a:xfrm>
            <a:custGeom>
              <a:avLst/>
              <a:gdLst>
                <a:gd name="T0" fmla="*/ 0 w 21600"/>
                <a:gd name="T1" fmla="*/ 0 h 21600"/>
                <a:gd name="T2" fmla="*/ 1730 w 21600"/>
                <a:gd name="T3" fmla="*/ 21600 h 21600"/>
                <a:gd name="T4" fmla="*/ 19870 w 21600"/>
                <a:gd name="T5" fmla="*/ 21600 h 21600"/>
                <a:gd name="T6" fmla="*/ 21600 w 21600"/>
                <a:gd name="T7" fmla="*/ 0 h 21600"/>
                <a:gd name="T8" fmla="*/ 0 w 21600"/>
                <a:gd name="T9" fmla="*/ 0 h 21600"/>
                <a:gd name="T10" fmla="*/ 2665 w 21600"/>
                <a:gd name="T11" fmla="*/ 2665 h 21600"/>
                <a:gd name="T12" fmla="*/ 18935 w 21600"/>
                <a:gd name="T13" fmla="*/ 18935 h 21600"/>
              </a:gdLst>
              <a:ahLst/>
              <a:cxnLst>
                <a:cxn ang="0">
                  <a:pos x="T0" y="T1"/>
                </a:cxn>
                <a:cxn ang="0">
                  <a:pos x="T2" y="T3"/>
                </a:cxn>
                <a:cxn ang="0">
                  <a:pos x="T4" y="T5"/>
                </a:cxn>
                <a:cxn ang="0">
                  <a:pos x="T6" y="T7"/>
                </a:cxn>
                <a:cxn ang="0">
                  <a:pos x="T8" y="T9"/>
                </a:cxn>
              </a:cxnLst>
              <a:rect l="T10" t="T11" r="T12" b="T13"/>
              <a:pathLst>
                <a:path w="21600" h="21600">
                  <a:moveTo>
                    <a:pt x="0" y="0"/>
                  </a:moveTo>
                  <a:lnTo>
                    <a:pt x="1730" y="21600"/>
                  </a:lnTo>
                  <a:lnTo>
                    <a:pt x="19870" y="21600"/>
                  </a:lnTo>
                  <a:lnTo>
                    <a:pt x="21600" y="0"/>
                  </a:lnTo>
                  <a:lnTo>
                    <a:pt x="0" y="0"/>
                  </a:lnTo>
                  <a:close/>
                </a:path>
              </a:pathLst>
            </a:custGeom>
            <a:solidFill>
              <a:srgbClr val="0B469D"/>
            </a:solidFill>
            <a:ln w="12700" cmpd="sng">
              <a:solidFill>
                <a:srgbClr val="C0C0C0"/>
              </a:solidFill>
              <a:rou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5" name="WordArt 6"/>
            <p:cNvSpPr>
              <a:spLocks noChangeArrowheads="1" noChangeShapeType="1" noTextEdit="1"/>
            </p:cNvSpPr>
            <p:nvPr/>
          </p:nvSpPr>
          <p:spPr bwMode="auto">
            <a:xfrm>
              <a:off x="5649400" y="3877035"/>
              <a:ext cx="711964" cy="260946"/>
            </a:xfrm>
            <a:prstGeom prst="rect">
              <a:avLst/>
            </a:prstGeom>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0" cap="none" spc="0" normalizeH="0" baseline="0" noProof="0">
                  <a:ln w="9525">
                    <a:solidFill>
                      <a:srgbClr val="0875F8"/>
                    </a:solidFill>
                    <a:round/>
                  </a:ln>
                  <a:solidFill>
                    <a:srgbClr val="3399FF"/>
                  </a:solidFill>
                  <a:effectLst/>
                  <a:uLnTx/>
                  <a:uFillTx/>
                  <a:latin typeface="Arial" panose="020B0604020202020204"/>
                  <a:ea typeface="等线" panose="02010600030101010101" pitchFamily="2" charset="-122"/>
                  <a:cs typeface="Arial" panose="020B0604020202020204"/>
                </a:rPr>
                <a:t>32%</a:t>
              </a:r>
              <a:endParaRPr kumimoji="0" lang="zh-CN" altLang="en-US" sz="2000" b="0" i="0" u="none" strike="noStrike" kern="10" cap="none" spc="0" normalizeH="0" baseline="0" noProof="0">
                <a:ln w="9525">
                  <a:solidFill>
                    <a:srgbClr val="0875F8"/>
                  </a:solidFill>
                  <a:round/>
                </a:ln>
                <a:solidFill>
                  <a:srgbClr val="3399FF"/>
                </a:solidFill>
                <a:effectLst/>
                <a:uLnTx/>
                <a:uFillTx/>
                <a:latin typeface="Arial" panose="020B0604020202020204"/>
                <a:ea typeface="等线" panose="02010600030101010101" pitchFamily="2" charset="-122"/>
                <a:cs typeface="Arial" panose="020B0604020202020204"/>
              </a:endParaRPr>
            </a:p>
          </p:txBody>
        </p:sp>
        <p:sp>
          <p:nvSpPr>
            <p:cNvPr id="6" name="AutoShape 7"/>
            <p:cNvSpPr/>
            <p:nvPr/>
          </p:nvSpPr>
          <p:spPr bwMode="auto">
            <a:xfrm rot="10800000">
              <a:off x="4429125" y="3209925"/>
              <a:ext cx="3152775" cy="463550"/>
            </a:xfrm>
            <a:custGeom>
              <a:avLst/>
              <a:gdLst>
                <a:gd name="T0" fmla="*/ 0 w 21600"/>
                <a:gd name="T1" fmla="*/ 0 h 21600"/>
                <a:gd name="T2" fmla="*/ 5834 w 21600"/>
                <a:gd name="T3" fmla="*/ 21600 h 21600"/>
                <a:gd name="T4" fmla="*/ 15766 w 21600"/>
                <a:gd name="T5" fmla="*/ 21600 h 21600"/>
                <a:gd name="T6" fmla="*/ 21600 w 21600"/>
                <a:gd name="T7" fmla="*/ 0 h 21600"/>
                <a:gd name="T8" fmla="*/ 0 w 21600"/>
                <a:gd name="T9" fmla="*/ 0 h 21600"/>
                <a:gd name="T10" fmla="*/ 4717 w 21600"/>
                <a:gd name="T11" fmla="*/ 4717 h 21600"/>
                <a:gd name="T12" fmla="*/ 16883 w 21600"/>
                <a:gd name="T13" fmla="*/ 16883 h 21600"/>
              </a:gdLst>
              <a:ahLst/>
              <a:cxnLst>
                <a:cxn ang="0">
                  <a:pos x="T0" y="T1"/>
                </a:cxn>
                <a:cxn ang="0">
                  <a:pos x="T2" y="T3"/>
                </a:cxn>
                <a:cxn ang="0">
                  <a:pos x="T4" y="T5"/>
                </a:cxn>
                <a:cxn ang="0">
                  <a:pos x="T6" y="T7"/>
                </a:cxn>
                <a:cxn ang="0">
                  <a:pos x="T8" y="T9"/>
                </a:cxn>
              </a:cxnLst>
              <a:rect l="T10" t="T11" r="T12" b="T13"/>
              <a:pathLst>
                <a:path w="21600" h="21600">
                  <a:moveTo>
                    <a:pt x="0" y="0"/>
                  </a:moveTo>
                  <a:lnTo>
                    <a:pt x="5834" y="21600"/>
                  </a:lnTo>
                  <a:lnTo>
                    <a:pt x="15766" y="21600"/>
                  </a:lnTo>
                  <a:lnTo>
                    <a:pt x="21600" y="0"/>
                  </a:ln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grpSp>
      <p:grpSp>
        <p:nvGrpSpPr>
          <p:cNvPr id="7" name="组合 6"/>
          <p:cNvGrpSpPr/>
          <p:nvPr/>
        </p:nvGrpSpPr>
        <p:grpSpPr bwMode="auto">
          <a:xfrm>
            <a:off x="4733925" y="2546351"/>
            <a:ext cx="2541588" cy="850900"/>
            <a:chOff x="4733925" y="2546350"/>
            <a:chExt cx="2541588" cy="850900"/>
          </a:xfrm>
        </p:grpSpPr>
        <p:sp>
          <p:nvSpPr>
            <p:cNvPr id="8" name="AutoShape 8"/>
            <p:cNvSpPr/>
            <p:nvPr/>
          </p:nvSpPr>
          <p:spPr bwMode="auto">
            <a:xfrm>
              <a:off x="4733925" y="2914650"/>
              <a:ext cx="2541588" cy="482600"/>
            </a:xfrm>
            <a:custGeom>
              <a:avLst/>
              <a:gdLst>
                <a:gd name="T0" fmla="*/ 0 w 21600"/>
                <a:gd name="T1" fmla="*/ 0 h 21600"/>
                <a:gd name="T2" fmla="*/ 1885 w 21600"/>
                <a:gd name="T3" fmla="*/ 21600 h 21600"/>
                <a:gd name="T4" fmla="*/ 19715 w 21600"/>
                <a:gd name="T5" fmla="*/ 21600 h 21600"/>
                <a:gd name="T6" fmla="*/ 21600 w 21600"/>
                <a:gd name="T7" fmla="*/ 0 h 21600"/>
                <a:gd name="T8" fmla="*/ 0 w 21600"/>
                <a:gd name="T9" fmla="*/ 0 h 21600"/>
                <a:gd name="T10" fmla="*/ 2743 w 21600"/>
                <a:gd name="T11" fmla="*/ 2743 h 21600"/>
                <a:gd name="T12" fmla="*/ 18857 w 21600"/>
                <a:gd name="T13" fmla="*/ 18857 h 21600"/>
              </a:gdLst>
              <a:ahLst/>
              <a:cxnLst>
                <a:cxn ang="0">
                  <a:pos x="T0" y="T1"/>
                </a:cxn>
                <a:cxn ang="0">
                  <a:pos x="T2" y="T3"/>
                </a:cxn>
                <a:cxn ang="0">
                  <a:pos x="T4" y="T5"/>
                </a:cxn>
                <a:cxn ang="0">
                  <a:pos x="T6" y="T7"/>
                </a:cxn>
                <a:cxn ang="0">
                  <a:pos x="T8" y="T9"/>
                </a:cxn>
              </a:cxnLst>
              <a:rect l="T10" t="T11" r="T12" b="T13"/>
              <a:pathLst>
                <a:path w="21600" h="21600">
                  <a:moveTo>
                    <a:pt x="0" y="0"/>
                  </a:moveTo>
                  <a:lnTo>
                    <a:pt x="1885" y="21600"/>
                  </a:lnTo>
                  <a:lnTo>
                    <a:pt x="19715" y="21600"/>
                  </a:lnTo>
                  <a:lnTo>
                    <a:pt x="21600" y="0"/>
                  </a:ln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9" name="WordArt 9"/>
            <p:cNvSpPr>
              <a:spLocks noChangeArrowheads="1" noChangeShapeType="1" noTextEdit="1"/>
            </p:cNvSpPr>
            <p:nvPr/>
          </p:nvSpPr>
          <p:spPr bwMode="auto">
            <a:xfrm>
              <a:off x="5683811" y="3031334"/>
              <a:ext cx="644327" cy="255015"/>
            </a:xfrm>
            <a:prstGeom prst="rect">
              <a:avLst/>
            </a:prstGeom>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0" cap="none" spc="0" normalizeH="0" baseline="0" noProof="0">
                  <a:ln w="9525">
                    <a:solidFill>
                      <a:srgbClr val="FFFFFF"/>
                    </a:solidFill>
                    <a:round/>
                  </a:ln>
                  <a:solidFill>
                    <a:srgbClr val="FFFFFF"/>
                  </a:solidFill>
                  <a:effectLst/>
                  <a:uLnTx/>
                  <a:uFillTx/>
                  <a:latin typeface="Arial" panose="020B0604020202020204"/>
                  <a:ea typeface="等线" panose="02010600030101010101" pitchFamily="2" charset="-122"/>
                  <a:cs typeface="Arial" panose="020B0604020202020204"/>
                </a:rPr>
                <a:t>28%</a:t>
              </a:r>
              <a:endParaRPr kumimoji="0" lang="zh-CN" altLang="en-US" sz="2000" b="0" i="0" u="none" strike="noStrike" kern="10" cap="none" spc="0" normalizeH="0" baseline="0" noProof="0">
                <a:ln w="9525">
                  <a:solidFill>
                    <a:srgbClr val="FFFFFF"/>
                  </a:solidFill>
                  <a:round/>
                </a:ln>
                <a:solidFill>
                  <a:srgbClr val="FFFFFF"/>
                </a:solidFill>
                <a:effectLst/>
                <a:uLnTx/>
                <a:uFillTx/>
                <a:latin typeface="Arial" panose="020B0604020202020204"/>
                <a:ea typeface="等线" panose="02010600030101010101" pitchFamily="2" charset="-122"/>
                <a:cs typeface="Arial" panose="020B0604020202020204"/>
              </a:endParaRPr>
            </a:p>
          </p:txBody>
        </p:sp>
        <p:sp>
          <p:nvSpPr>
            <p:cNvPr id="10" name="AutoShape 10"/>
            <p:cNvSpPr/>
            <p:nvPr/>
          </p:nvSpPr>
          <p:spPr bwMode="auto">
            <a:xfrm rot="10800000">
              <a:off x="4733925" y="2546350"/>
              <a:ext cx="2541588" cy="373063"/>
            </a:xfrm>
            <a:custGeom>
              <a:avLst/>
              <a:gdLst>
                <a:gd name="T0" fmla="*/ 0 w 21600"/>
                <a:gd name="T1" fmla="*/ 0 h 21600"/>
                <a:gd name="T2" fmla="*/ 5834 w 21600"/>
                <a:gd name="T3" fmla="*/ 21600 h 21600"/>
                <a:gd name="T4" fmla="*/ 15766 w 21600"/>
                <a:gd name="T5" fmla="*/ 21600 h 21600"/>
                <a:gd name="T6" fmla="*/ 21600 w 21600"/>
                <a:gd name="T7" fmla="*/ 0 h 21600"/>
                <a:gd name="T8" fmla="*/ 0 w 21600"/>
                <a:gd name="T9" fmla="*/ 0 h 21600"/>
                <a:gd name="T10" fmla="*/ 4717 w 21600"/>
                <a:gd name="T11" fmla="*/ 4717 h 21600"/>
                <a:gd name="T12" fmla="*/ 16883 w 21600"/>
                <a:gd name="T13" fmla="*/ 16883 h 21600"/>
              </a:gdLst>
              <a:ahLst/>
              <a:cxnLst>
                <a:cxn ang="0">
                  <a:pos x="T0" y="T1"/>
                </a:cxn>
                <a:cxn ang="0">
                  <a:pos x="T2" y="T3"/>
                </a:cxn>
                <a:cxn ang="0">
                  <a:pos x="T4" y="T5"/>
                </a:cxn>
                <a:cxn ang="0">
                  <a:pos x="T6" y="T7"/>
                </a:cxn>
                <a:cxn ang="0">
                  <a:pos x="T8" y="T9"/>
                </a:cxn>
              </a:cxnLst>
              <a:rect l="T10" t="T11" r="T12" b="T13"/>
              <a:pathLst>
                <a:path w="21600" h="21600">
                  <a:moveTo>
                    <a:pt x="0" y="0"/>
                  </a:moveTo>
                  <a:lnTo>
                    <a:pt x="5834" y="21600"/>
                  </a:lnTo>
                  <a:lnTo>
                    <a:pt x="15766" y="21600"/>
                  </a:lnTo>
                  <a:lnTo>
                    <a:pt x="21600" y="0"/>
                  </a:lnTo>
                  <a:lnTo>
                    <a:pt x="0" y="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grpSp>
      <p:grpSp>
        <p:nvGrpSpPr>
          <p:cNvPr id="11" name="组合 10"/>
          <p:cNvGrpSpPr/>
          <p:nvPr/>
        </p:nvGrpSpPr>
        <p:grpSpPr bwMode="auto">
          <a:xfrm>
            <a:off x="4975226" y="2008189"/>
            <a:ext cx="2060575" cy="695325"/>
            <a:chOff x="4975225" y="2008188"/>
            <a:chExt cx="2060575" cy="695325"/>
          </a:xfrm>
        </p:grpSpPr>
        <p:sp>
          <p:nvSpPr>
            <p:cNvPr id="12" name="AutoShape 12"/>
            <p:cNvSpPr/>
            <p:nvPr/>
          </p:nvSpPr>
          <p:spPr bwMode="auto">
            <a:xfrm>
              <a:off x="4975225" y="2312988"/>
              <a:ext cx="2060575" cy="390525"/>
            </a:xfrm>
            <a:custGeom>
              <a:avLst/>
              <a:gdLst>
                <a:gd name="T0" fmla="*/ 0 w 21600"/>
                <a:gd name="T1" fmla="*/ 0 h 21600"/>
                <a:gd name="T2" fmla="*/ 2326 w 21600"/>
                <a:gd name="T3" fmla="*/ 21600 h 21600"/>
                <a:gd name="T4" fmla="*/ 19274 w 21600"/>
                <a:gd name="T5" fmla="*/ 21600 h 21600"/>
                <a:gd name="T6" fmla="*/ 21600 w 21600"/>
                <a:gd name="T7" fmla="*/ 0 h 21600"/>
                <a:gd name="T8" fmla="*/ 0 w 21600"/>
                <a:gd name="T9" fmla="*/ 0 h 21600"/>
                <a:gd name="T10" fmla="*/ 2963 w 21600"/>
                <a:gd name="T11" fmla="*/ 2963 h 21600"/>
                <a:gd name="T12" fmla="*/ 18637 w 21600"/>
                <a:gd name="T13" fmla="*/ 18637 h 21600"/>
              </a:gdLst>
              <a:ahLst/>
              <a:cxnLst>
                <a:cxn ang="0">
                  <a:pos x="T0" y="T1"/>
                </a:cxn>
                <a:cxn ang="0">
                  <a:pos x="T2" y="T3"/>
                </a:cxn>
                <a:cxn ang="0">
                  <a:pos x="T4" y="T5"/>
                </a:cxn>
                <a:cxn ang="0">
                  <a:pos x="T6" y="T7"/>
                </a:cxn>
                <a:cxn ang="0">
                  <a:pos x="T8" y="T9"/>
                </a:cxn>
              </a:cxnLst>
              <a:rect l="T10" t="T11" r="T12" b="T13"/>
              <a:pathLst>
                <a:path w="21600" h="21600">
                  <a:moveTo>
                    <a:pt x="0" y="0"/>
                  </a:moveTo>
                  <a:lnTo>
                    <a:pt x="2326" y="21600"/>
                  </a:lnTo>
                  <a:lnTo>
                    <a:pt x="19274" y="21600"/>
                  </a:lnTo>
                  <a:lnTo>
                    <a:pt x="21600" y="0"/>
                  </a:lnTo>
                  <a:lnTo>
                    <a:pt x="0" y="0"/>
                  </a:lnTo>
                  <a:close/>
                </a:path>
              </a:pathLst>
            </a:custGeom>
            <a:solidFill>
              <a:srgbClr val="0B469D"/>
            </a:solidFill>
            <a:ln w="12700" cmpd="sng">
              <a:solidFill>
                <a:srgbClr val="C0C0C0"/>
              </a:solidFill>
              <a:rou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13" name="WordArt 13"/>
            <p:cNvSpPr>
              <a:spLocks noChangeArrowheads="1" noChangeShapeType="1" noTextEdit="1"/>
            </p:cNvSpPr>
            <p:nvPr/>
          </p:nvSpPr>
          <p:spPr bwMode="auto">
            <a:xfrm>
              <a:off x="5791792" y="2408622"/>
              <a:ext cx="427178" cy="170801"/>
            </a:xfrm>
            <a:prstGeom prst="rect">
              <a:avLst/>
            </a:prstGeom>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0" cap="none" spc="0" normalizeH="0" baseline="0" noProof="0">
                  <a:ln w="9525">
                    <a:solidFill>
                      <a:srgbClr val="0875F8"/>
                    </a:solidFill>
                    <a:round/>
                  </a:ln>
                  <a:solidFill>
                    <a:srgbClr val="3399FF"/>
                  </a:solidFill>
                  <a:effectLst/>
                  <a:uLnTx/>
                  <a:uFillTx/>
                  <a:latin typeface="Arial" panose="020B0604020202020204"/>
                  <a:ea typeface="等线" panose="02010600030101010101" pitchFamily="2" charset="-122"/>
                  <a:cs typeface="Arial" panose="020B0604020202020204"/>
                </a:rPr>
                <a:t>25%</a:t>
              </a:r>
              <a:endParaRPr kumimoji="0" lang="zh-CN" altLang="en-US" sz="2000" b="0" i="0" u="none" strike="noStrike" kern="10" cap="none" spc="0" normalizeH="0" baseline="0" noProof="0">
                <a:ln w="9525">
                  <a:solidFill>
                    <a:srgbClr val="0875F8"/>
                  </a:solidFill>
                  <a:round/>
                </a:ln>
                <a:solidFill>
                  <a:srgbClr val="3399FF"/>
                </a:solidFill>
                <a:effectLst/>
                <a:uLnTx/>
                <a:uFillTx/>
                <a:latin typeface="Arial" panose="020B0604020202020204"/>
                <a:ea typeface="等线" panose="02010600030101010101" pitchFamily="2" charset="-122"/>
                <a:cs typeface="Arial" panose="020B0604020202020204"/>
              </a:endParaRPr>
            </a:p>
          </p:txBody>
        </p:sp>
        <p:sp>
          <p:nvSpPr>
            <p:cNvPr id="14" name="AutoShape 14"/>
            <p:cNvSpPr/>
            <p:nvPr/>
          </p:nvSpPr>
          <p:spPr bwMode="auto">
            <a:xfrm rot="10800000">
              <a:off x="4975225" y="2008188"/>
              <a:ext cx="2060575" cy="301625"/>
            </a:xfrm>
            <a:custGeom>
              <a:avLst/>
              <a:gdLst>
                <a:gd name="T0" fmla="*/ 0 w 21600"/>
                <a:gd name="T1" fmla="*/ 0 h 21600"/>
                <a:gd name="T2" fmla="*/ 5834 w 21600"/>
                <a:gd name="T3" fmla="*/ 21600 h 21600"/>
                <a:gd name="T4" fmla="*/ 15766 w 21600"/>
                <a:gd name="T5" fmla="*/ 21600 h 21600"/>
                <a:gd name="T6" fmla="*/ 21600 w 21600"/>
                <a:gd name="T7" fmla="*/ 0 h 21600"/>
                <a:gd name="T8" fmla="*/ 0 w 21600"/>
                <a:gd name="T9" fmla="*/ 0 h 21600"/>
                <a:gd name="T10" fmla="*/ 4717 w 21600"/>
                <a:gd name="T11" fmla="*/ 4717 h 21600"/>
                <a:gd name="T12" fmla="*/ 16883 w 21600"/>
                <a:gd name="T13" fmla="*/ 16883 h 21600"/>
              </a:gdLst>
              <a:ahLst/>
              <a:cxnLst>
                <a:cxn ang="0">
                  <a:pos x="T0" y="T1"/>
                </a:cxn>
                <a:cxn ang="0">
                  <a:pos x="T2" y="T3"/>
                </a:cxn>
                <a:cxn ang="0">
                  <a:pos x="T4" y="T5"/>
                </a:cxn>
                <a:cxn ang="0">
                  <a:pos x="T6" y="T7"/>
                </a:cxn>
                <a:cxn ang="0">
                  <a:pos x="T8" y="T9"/>
                </a:cxn>
              </a:cxnLst>
              <a:rect l="T10" t="T11" r="T12" b="T13"/>
              <a:pathLst>
                <a:path w="21600" h="21600">
                  <a:moveTo>
                    <a:pt x="0" y="0"/>
                  </a:moveTo>
                  <a:lnTo>
                    <a:pt x="5834" y="21600"/>
                  </a:lnTo>
                  <a:lnTo>
                    <a:pt x="15766" y="21600"/>
                  </a:lnTo>
                  <a:lnTo>
                    <a:pt x="21600" y="0"/>
                  </a:ln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grpSp>
      <p:grpSp>
        <p:nvGrpSpPr>
          <p:cNvPr id="15" name="Group 12"/>
          <p:cNvGrpSpPr/>
          <p:nvPr/>
        </p:nvGrpSpPr>
        <p:grpSpPr bwMode="auto">
          <a:xfrm>
            <a:off x="7119939" y="3073400"/>
            <a:ext cx="604837" cy="1733550"/>
            <a:chOff x="0" y="0"/>
            <a:chExt cx="510" cy="1462"/>
          </a:xfrm>
        </p:grpSpPr>
        <p:sp>
          <p:nvSpPr>
            <p:cNvPr id="16" name="AutoShape 16"/>
            <p:cNvSpPr>
              <a:spLocks noChangeArrowheads="1"/>
            </p:cNvSpPr>
            <p:nvPr/>
          </p:nvSpPr>
          <p:spPr bwMode="auto">
            <a:xfrm flipH="1" flipV="1">
              <a:off x="126" y="1200"/>
              <a:ext cx="106" cy="262"/>
            </a:xfrm>
            <a:prstGeom prst="triangle">
              <a:avLst>
                <a:gd name="adj" fmla="val 0"/>
              </a:avLst>
            </a:prstGeom>
            <a:gradFill rotWithShape="1">
              <a:gsLst>
                <a:gs pos="0">
                  <a:srgbClr val="FFFFFF">
                    <a:alpha val="0"/>
                  </a:srgbClr>
                </a:gs>
                <a:gs pos="100000">
                  <a:srgbClr val="B2B2B2">
                    <a:alpha val="39999"/>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华文细黑" panose="02010600040101010101" pitchFamily="2" charset="-122"/>
                <a:cs typeface="+mn-cs"/>
              </a:endParaRPr>
            </a:p>
          </p:txBody>
        </p:sp>
        <p:sp>
          <p:nvSpPr>
            <p:cNvPr id="17" name="AutoShape 17"/>
            <p:cNvSpPr>
              <a:spLocks noChangeArrowheads="1"/>
            </p:cNvSpPr>
            <p:nvPr/>
          </p:nvSpPr>
          <p:spPr bwMode="auto">
            <a:xfrm flipH="1" flipV="1">
              <a:off x="311" y="1155"/>
              <a:ext cx="76" cy="265"/>
            </a:xfrm>
            <a:prstGeom prst="triangle">
              <a:avLst>
                <a:gd name="adj" fmla="val 100000"/>
              </a:avLst>
            </a:prstGeom>
            <a:gradFill rotWithShape="1">
              <a:gsLst>
                <a:gs pos="0">
                  <a:srgbClr val="FFFFFF">
                    <a:alpha val="0"/>
                  </a:srgbClr>
                </a:gs>
                <a:gs pos="100000">
                  <a:srgbClr val="B2B2B2">
                    <a:alpha val="39999"/>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华文细黑" panose="02010600040101010101" pitchFamily="2" charset="-122"/>
                <a:cs typeface="+mn-cs"/>
              </a:endParaRPr>
            </a:p>
          </p:txBody>
        </p:sp>
        <p:pic>
          <p:nvPicPr>
            <p:cNvPr id="18" name="Picture 18" descr="28"/>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0" y="0"/>
              <a:ext cx="510"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组合 18"/>
          <p:cNvGrpSpPr/>
          <p:nvPr/>
        </p:nvGrpSpPr>
        <p:grpSpPr bwMode="auto">
          <a:xfrm>
            <a:off x="5221288" y="1582739"/>
            <a:ext cx="1568450" cy="522287"/>
            <a:chOff x="5221288" y="1582738"/>
            <a:chExt cx="1568450" cy="522287"/>
          </a:xfrm>
        </p:grpSpPr>
        <p:sp>
          <p:nvSpPr>
            <p:cNvPr id="20" name="AutoShape 20"/>
            <p:cNvSpPr/>
            <p:nvPr/>
          </p:nvSpPr>
          <p:spPr bwMode="auto">
            <a:xfrm>
              <a:off x="5221288" y="1809750"/>
              <a:ext cx="1568450" cy="295275"/>
            </a:xfrm>
            <a:custGeom>
              <a:avLst/>
              <a:gdLst>
                <a:gd name="T0" fmla="*/ 0 w 21600"/>
                <a:gd name="T1" fmla="*/ 0 h 21600"/>
                <a:gd name="T2" fmla="*/ 2326 w 21600"/>
                <a:gd name="T3" fmla="*/ 21600 h 21600"/>
                <a:gd name="T4" fmla="*/ 19274 w 21600"/>
                <a:gd name="T5" fmla="*/ 21600 h 21600"/>
                <a:gd name="T6" fmla="*/ 21600 w 21600"/>
                <a:gd name="T7" fmla="*/ 0 h 21600"/>
                <a:gd name="T8" fmla="*/ 0 w 21600"/>
                <a:gd name="T9" fmla="*/ 0 h 21600"/>
                <a:gd name="T10" fmla="*/ 2963 w 21600"/>
                <a:gd name="T11" fmla="*/ 2963 h 21600"/>
                <a:gd name="T12" fmla="*/ 18637 w 21600"/>
                <a:gd name="T13" fmla="*/ 18637 h 21600"/>
              </a:gdLst>
              <a:ahLst/>
              <a:cxnLst>
                <a:cxn ang="0">
                  <a:pos x="T0" y="T1"/>
                </a:cxn>
                <a:cxn ang="0">
                  <a:pos x="T2" y="T3"/>
                </a:cxn>
                <a:cxn ang="0">
                  <a:pos x="T4" y="T5"/>
                </a:cxn>
                <a:cxn ang="0">
                  <a:pos x="T6" y="T7"/>
                </a:cxn>
                <a:cxn ang="0">
                  <a:pos x="T8" y="T9"/>
                </a:cxn>
              </a:cxnLst>
              <a:rect l="T10" t="T11" r="T12" b="T13"/>
              <a:pathLst>
                <a:path w="21600" h="21600">
                  <a:moveTo>
                    <a:pt x="0" y="0"/>
                  </a:moveTo>
                  <a:lnTo>
                    <a:pt x="2326" y="21600"/>
                  </a:lnTo>
                  <a:lnTo>
                    <a:pt x="19274" y="21600"/>
                  </a:lnTo>
                  <a:lnTo>
                    <a:pt x="21600" y="0"/>
                  </a:lnTo>
                  <a:lnTo>
                    <a:pt x="0" y="0"/>
                  </a:lnTo>
                  <a:close/>
                </a:path>
              </a:pathLst>
            </a:custGeom>
            <a:solidFill>
              <a:srgbClr val="0B469D"/>
            </a:solidFill>
            <a:ln w="12700" cmpd="sng">
              <a:solidFill>
                <a:srgbClr val="C0C0C0"/>
              </a:solidFill>
              <a:rou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21" name="WordArt 21"/>
            <p:cNvSpPr>
              <a:spLocks noChangeArrowheads="1" noChangeShapeType="1" noTextEdit="1"/>
            </p:cNvSpPr>
            <p:nvPr/>
          </p:nvSpPr>
          <p:spPr bwMode="auto">
            <a:xfrm>
              <a:off x="5830951" y="1881986"/>
              <a:ext cx="348862" cy="130473"/>
            </a:xfrm>
            <a:prstGeom prst="rect">
              <a:avLst/>
            </a:prstGeom>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0" cap="none" spc="0" normalizeH="0" baseline="0" noProof="0">
                  <a:ln w="9525">
                    <a:solidFill>
                      <a:srgbClr val="0875F8"/>
                    </a:solidFill>
                    <a:round/>
                  </a:ln>
                  <a:solidFill>
                    <a:srgbClr val="3399FF"/>
                  </a:solidFill>
                  <a:effectLst/>
                  <a:uLnTx/>
                  <a:uFillTx/>
                  <a:latin typeface="Arial" panose="020B0604020202020204"/>
                  <a:ea typeface="等线" panose="02010600030101010101" pitchFamily="2" charset="-122"/>
                  <a:cs typeface="Arial" panose="020B0604020202020204"/>
                </a:rPr>
                <a:t>10%</a:t>
              </a:r>
              <a:endParaRPr kumimoji="0" lang="zh-CN" altLang="en-US" sz="2000" b="0" i="0" u="none" strike="noStrike" kern="10" cap="none" spc="0" normalizeH="0" baseline="0" noProof="0">
                <a:ln w="9525">
                  <a:solidFill>
                    <a:srgbClr val="0875F8"/>
                  </a:solidFill>
                  <a:round/>
                </a:ln>
                <a:solidFill>
                  <a:srgbClr val="3399FF"/>
                </a:solidFill>
                <a:effectLst/>
                <a:uLnTx/>
                <a:uFillTx/>
                <a:latin typeface="Arial" panose="020B0604020202020204"/>
                <a:ea typeface="等线" panose="02010600030101010101" pitchFamily="2" charset="-122"/>
                <a:cs typeface="Arial" panose="020B0604020202020204"/>
              </a:endParaRPr>
            </a:p>
          </p:txBody>
        </p:sp>
        <p:sp>
          <p:nvSpPr>
            <p:cNvPr id="22" name="AutoShape 22"/>
            <p:cNvSpPr/>
            <p:nvPr/>
          </p:nvSpPr>
          <p:spPr bwMode="auto">
            <a:xfrm rot="10800000">
              <a:off x="5221288" y="1582738"/>
              <a:ext cx="1568450" cy="228600"/>
            </a:xfrm>
            <a:custGeom>
              <a:avLst/>
              <a:gdLst>
                <a:gd name="T0" fmla="*/ 0 w 21600"/>
                <a:gd name="T1" fmla="*/ 0 h 21600"/>
                <a:gd name="T2" fmla="*/ 5834 w 21600"/>
                <a:gd name="T3" fmla="*/ 21600 h 21600"/>
                <a:gd name="T4" fmla="*/ 15766 w 21600"/>
                <a:gd name="T5" fmla="*/ 21600 h 21600"/>
                <a:gd name="T6" fmla="*/ 21600 w 21600"/>
                <a:gd name="T7" fmla="*/ 0 h 21600"/>
                <a:gd name="T8" fmla="*/ 0 w 21600"/>
                <a:gd name="T9" fmla="*/ 0 h 21600"/>
                <a:gd name="T10" fmla="*/ 4717 w 21600"/>
                <a:gd name="T11" fmla="*/ 4717 h 21600"/>
                <a:gd name="T12" fmla="*/ 16883 w 21600"/>
                <a:gd name="T13" fmla="*/ 16883 h 21600"/>
              </a:gdLst>
              <a:ahLst/>
              <a:cxnLst>
                <a:cxn ang="0">
                  <a:pos x="T0" y="T1"/>
                </a:cxn>
                <a:cxn ang="0">
                  <a:pos x="T2" y="T3"/>
                </a:cxn>
                <a:cxn ang="0">
                  <a:pos x="T4" y="T5"/>
                </a:cxn>
                <a:cxn ang="0">
                  <a:pos x="T6" y="T7"/>
                </a:cxn>
                <a:cxn ang="0">
                  <a:pos x="T8" y="T9"/>
                </a:cxn>
              </a:cxnLst>
              <a:rect l="T10" t="T11" r="T12" b="T13"/>
              <a:pathLst>
                <a:path w="21600" h="21600">
                  <a:moveTo>
                    <a:pt x="0" y="0"/>
                  </a:moveTo>
                  <a:lnTo>
                    <a:pt x="5834" y="21600"/>
                  </a:lnTo>
                  <a:lnTo>
                    <a:pt x="15766" y="21600"/>
                  </a:lnTo>
                  <a:lnTo>
                    <a:pt x="21600" y="0"/>
                  </a:ln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grpSp>
      <p:grpSp>
        <p:nvGrpSpPr>
          <p:cNvPr id="23" name="组合 22"/>
          <p:cNvGrpSpPr/>
          <p:nvPr/>
        </p:nvGrpSpPr>
        <p:grpSpPr bwMode="auto">
          <a:xfrm>
            <a:off x="5402263" y="1152525"/>
            <a:ext cx="1206500" cy="522288"/>
            <a:chOff x="5402263" y="1152525"/>
            <a:chExt cx="1206500" cy="522288"/>
          </a:xfrm>
        </p:grpSpPr>
        <p:sp>
          <p:nvSpPr>
            <p:cNvPr id="24" name="AutoShape 23"/>
            <p:cNvSpPr/>
            <p:nvPr/>
          </p:nvSpPr>
          <p:spPr bwMode="auto">
            <a:xfrm>
              <a:off x="5402263" y="1379538"/>
              <a:ext cx="1206500" cy="295275"/>
            </a:xfrm>
            <a:custGeom>
              <a:avLst/>
              <a:gdLst>
                <a:gd name="T0" fmla="*/ 0 w 21600"/>
                <a:gd name="T1" fmla="*/ 0 h 21600"/>
                <a:gd name="T2" fmla="*/ 2326 w 21600"/>
                <a:gd name="T3" fmla="*/ 21600 h 21600"/>
                <a:gd name="T4" fmla="*/ 19274 w 21600"/>
                <a:gd name="T5" fmla="*/ 21600 h 21600"/>
                <a:gd name="T6" fmla="*/ 21600 w 21600"/>
                <a:gd name="T7" fmla="*/ 0 h 21600"/>
                <a:gd name="T8" fmla="*/ 0 w 21600"/>
                <a:gd name="T9" fmla="*/ 0 h 21600"/>
                <a:gd name="T10" fmla="*/ 2963 w 21600"/>
                <a:gd name="T11" fmla="*/ 2963 h 21600"/>
                <a:gd name="T12" fmla="*/ 18637 w 21600"/>
                <a:gd name="T13" fmla="*/ 18637 h 21600"/>
              </a:gdLst>
              <a:ahLst/>
              <a:cxnLst>
                <a:cxn ang="0">
                  <a:pos x="T0" y="T1"/>
                </a:cxn>
                <a:cxn ang="0">
                  <a:pos x="T2" y="T3"/>
                </a:cxn>
                <a:cxn ang="0">
                  <a:pos x="T4" y="T5"/>
                </a:cxn>
                <a:cxn ang="0">
                  <a:pos x="T6" y="T7"/>
                </a:cxn>
                <a:cxn ang="0">
                  <a:pos x="T8" y="T9"/>
                </a:cxn>
              </a:cxnLst>
              <a:rect l="T10" t="T11" r="T12" b="T13"/>
              <a:pathLst>
                <a:path w="21600" h="21600">
                  <a:moveTo>
                    <a:pt x="0" y="0"/>
                  </a:moveTo>
                  <a:lnTo>
                    <a:pt x="2326" y="21600"/>
                  </a:lnTo>
                  <a:lnTo>
                    <a:pt x="19274" y="21600"/>
                  </a:lnTo>
                  <a:lnTo>
                    <a:pt x="21600" y="0"/>
                  </a:lnTo>
                  <a:lnTo>
                    <a:pt x="0" y="0"/>
                  </a:lnTo>
                  <a:close/>
                </a:path>
              </a:pathLst>
            </a:custGeom>
            <a:solidFill>
              <a:srgbClr val="0B469D"/>
            </a:solidFill>
            <a:ln w="12700" cmpd="sng">
              <a:solidFill>
                <a:srgbClr val="C0C0C0"/>
              </a:solidFill>
              <a:rou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25" name="WordArt 24"/>
            <p:cNvSpPr>
              <a:spLocks noChangeArrowheads="1" noChangeShapeType="1" noTextEdit="1"/>
            </p:cNvSpPr>
            <p:nvPr/>
          </p:nvSpPr>
          <p:spPr bwMode="auto">
            <a:xfrm>
              <a:off x="5885535" y="1463288"/>
              <a:ext cx="239695" cy="130473"/>
            </a:xfrm>
            <a:prstGeom prst="rect">
              <a:avLst/>
            </a:prstGeom>
          </p:spPr>
          <p:txBody>
            <a:bodyPr wrap="none" fromWordArt="1">
              <a:prstTxWarp prst="textPlain">
                <a:avLst>
                  <a:gd name="adj" fmla="val 50000"/>
                </a:avLst>
              </a:prstTxWarp>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0" cap="none" spc="0" normalizeH="0" baseline="0" noProof="0">
                  <a:ln w="9525">
                    <a:solidFill>
                      <a:srgbClr val="0875F8"/>
                    </a:solidFill>
                    <a:round/>
                  </a:ln>
                  <a:solidFill>
                    <a:srgbClr val="3399FF"/>
                  </a:solidFill>
                  <a:effectLst/>
                  <a:uLnTx/>
                  <a:uFillTx/>
                  <a:latin typeface="Arial" panose="020B0604020202020204"/>
                  <a:ea typeface="等线" panose="02010600030101010101" pitchFamily="2" charset="-122"/>
                  <a:cs typeface="Arial" panose="020B0604020202020204"/>
                </a:rPr>
                <a:t>5%</a:t>
              </a:r>
              <a:endParaRPr kumimoji="0" lang="zh-CN" altLang="en-US" sz="2000" b="0" i="0" u="none" strike="noStrike" kern="10" cap="none" spc="0" normalizeH="0" baseline="0" noProof="0">
                <a:ln w="9525">
                  <a:solidFill>
                    <a:srgbClr val="0875F8"/>
                  </a:solidFill>
                  <a:round/>
                </a:ln>
                <a:solidFill>
                  <a:srgbClr val="3399FF"/>
                </a:solidFill>
                <a:effectLst/>
                <a:uLnTx/>
                <a:uFillTx/>
                <a:latin typeface="Arial" panose="020B0604020202020204"/>
                <a:ea typeface="等线" panose="02010600030101010101" pitchFamily="2" charset="-122"/>
                <a:cs typeface="Arial" panose="020B0604020202020204"/>
              </a:endParaRPr>
            </a:p>
          </p:txBody>
        </p:sp>
        <p:sp>
          <p:nvSpPr>
            <p:cNvPr id="26" name="AutoShape 25"/>
            <p:cNvSpPr/>
            <p:nvPr/>
          </p:nvSpPr>
          <p:spPr bwMode="auto">
            <a:xfrm rot="10800000">
              <a:off x="5402263" y="1152525"/>
              <a:ext cx="1206500" cy="228600"/>
            </a:xfrm>
            <a:custGeom>
              <a:avLst/>
              <a:gdLst>
                <a:gd name="T0" fmla="*/ 0 w 21600"/>
                <a:gd name="T1" fmla="*/ 0 h 21600"/>
                <a:gd name="T2" fmla="*/ 10800 w 21600"/>
                <a:gd name="T3" fmla="*/ 21600 h 21600"/>
                <a:gd name="T4" fmla="*/ 21600 w 21600"/>
                <a:gd name="T5" fmla="*/ 0 h 21600"/>
                <a:gd name="T6" fmla="*/ 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21600" y="0"/>
                  </a:ln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grpSp>
      <p:sp>
        <p:nvSpPr>
          <p:cNvPr id="27" name="Rectangle 27"/>
          <p:cNvSpPr>
            <a:spLocks noChangeArrowheads="1"/>
          </p:cNvSpPr>
          <p:nvPr/>
        </p:nvSpPr>
        <p:spPr bwMode="auto">
          <a:xfrm>
            <a:off x="1630364" y="1190626"/>
            <a:ext cx="244792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333333"/>
                </a:solidFill>
                <a:effectLst/>
                <a:uLnTx/>
                <a:uFillTx/>
                <a:latin typeface="Calibri" panose="020F0502020204030204"/>
                <a:ea typeface="等线" panose="02010600030101010101" pitchFamily="2" charset="-122"/>
                <a:cs typeface="+mn-cs"/>
              </a:rPr>
              <a:t>单击此处添加段落文字内容</a:t>
            </a:r>
          </a:p>
        </p:txBody>
      </p:sp>
      <p:sp>
        <p:nvSpPr>
          <p:cNvPr id="28" name="Rectangle 29"/>
          <p:cNvSpPr>
            <a:spLocks noChangeArrowheads="1"/>
          </p:cNvSpPr>
          <p:nvPr/>
        </p:nvSpPr>
        <p:spPr bwMode="auto">
          <a:xfrm>
            <a:off x="1630364" y="1620839"/>
            <a:ext cx="244792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333333"/>
                </a:solidFill>
                <a:effectLst/>
                <a:uLnTx/>
                <a:uFillTx/>
                <a:latin typeface="Calibri" panose="020F0502020204030204"/>
                <a:ea typeface="等线" panose="02010600030101010101" pitchFamily="2" charset="-122"/>
                <a:cs typeface="+mn-cs"/>
              </a:rPr>
              <a:t>单击此处添加段落文字内容</a:t>
            </a:r>
          </a:p>
        </p:txBody>
      </p:sp>
      <p:sp>
        <p:nvSpPr>
          <p:cNvPr id="29" name="Rectangle 31"/>
          <p:cNvSpPr>
            <a:spLocks noChangeArrowheads="1"/>
          </p:cNvSpPr>
          <p:nvPr/>
        </p:nvSpPr>
        <p:spPr bwMode="auto">
          <a:xfrm>
            <a:off x="1630364" y="2212976"/>
            <a:ext cx="244792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333333"/>
                </a:solidFill>
                <a:effectLst/>
                <a:uLnTx/>
                <a:uFillTx/>
                <a:latin typeface="Calibri" panose="020F0502020204030204"/>
                <a:ea typeface="等线" panose="02010600030101010101" pitchFamily="2" charset="-122"/>
                <a:cs typeface="+mn-cs"/>
              </a:rPr>
              <a:t>单击此处添加段落文字内容</a:t>
            </a:r>
          </a:p>
        </p:txBody>
      </p:sp>
      <p:sp>
        <p:nvSpPr>
          <p:cNvPr id="30" name="Rectangle 33"/>
          <p:cNvSpPr>
            <a:spLocks noChangeArrowheads="1"/>
          </p:cNvSpPr>
          <p:nvPr/>
        </p:nvSpPr>
        <p:spPr bwMode="auto">
          <a:xfrm>
            <a:off x="1630364" y="2913064"/>
            <a:ext cx="244792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单击此处添加段落文字内容</a:t>
            </a:r>
          </a:p>
        </p:txBody>
      </p:sp>
      <p:grpSp>
        <p:nvGrpSpPr>
          <p:cNvPr id="31" name="组合 30"/>
          <p:cNvGrpSpPr/>
          <p:nvPr/>
        </p:nvGrpSpPr>
        <p:grpSpPr bwMode="auto">
          <a:xfrm>
            <a:off x="1630363" y="1512888"/>
            <a:ext cx="3740150" cy="2609850"/>
            <a:chOff x="1630363" y="1512888"/>
            <a:chExt cx="3740150" cy="2609850"/>
          </a:xfrm>
        </p:grpSpPr>
        <p:sp>
          <p:nvSpPr>
            <p:cNvPr id="32" name="Line 26"/>
            <p:cNvSpPr>
              <a:spLocks noChangeShapeType="1"/>
            </p:cNvSpPr>
            <p:nvPr/>
          </p:nvSpPr>
          <p:spPr bwMode="auto">
            <a:xfrm flipH="1">
              <a:off x="1630363" y="1512888"/>
              <a:ext cx="3740150" cy="0"/>
            </a:xfrm>
            <a:prstGeom prst="line">
              <a:avLst/>
            </a:prstGeom>
            <a:noFill/>
            <a:ln w="9525" cmpd="sng">
              <a:solidFill>
                <a:srgbClr val="969696"/>
              </a:solidFill>
              <a:rou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33" name="Line 28"/>
            <p:cNvSpPr>
              <a:spLocks noChangeShapeType="1"/>
            </p:cNvSpPr>
            <p:nvPr/>
          </p:nvSpPr>
          <p:spPr bwMode="auto">
            <a:xfrm flipH="1">
              <a:off x="1630363" y="1971675"/>
              <a:ext cx="3525837" cy="0"/>
            </a:xfrm>
            <a:prstGeom prst="line">
              <a:avLst/>
            </a:prstGeom>
            <a:noFill/>
            <a:ln w="9525" cmpd="sng">
              <a:solidFill>
                <a:srgbClr val="969696"/>
              </a:solidFill>
              <a:rou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34" name="Line 30"/>
            <p:cNvSpPr>
              <a:spLocks noChangeShapeType="1"/>
            </p:cNvSpPr>
            <p:nvPr/>
          </p:nvSpPr>
          <p:spPr bwMode="auto">
            <a:xfrm flipH="1">
              <a:off x="1630363" y="2535238"/>
              <a:ext cx="3281362" cy="0"/>
            </a:xfrm>
            <a:prstGeom prst="line">
              <a:avLst/>
            </a:prstGeom>
            <a:noFill/>
            <a:ln w="9525" cmpd="sng">
              <a:solidFill>
                <a:srgbClr val="969696"/>
              </a:solidFill>
              <a:rou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35" name="Line 32"/>
            <p:cNvSpPr>
              <a:spLocks noChangeShapeType="1"/>
            </p:cNvSpPr>
            <p:nvPr/>
          </p:nvSpPr>
          <p:spPr bwMode="auto">
            <a:xfrm flipH="1">
              <a:off x="1630363" y="3235325"/>
              <a:ext cx="3067050" cy="0"/>
            </a:xfrm>
            <a:prstGeom prst="line">
              <a:avLst/>
            </a:prstGeom>
            <a:noFill/>
            <a:ln w="9525" cmpd="sng">
              <a:solidFill>
                <a:schemeClr val="bg1">
                  <a:lumMod val="50000"/>
                </a:schemeClr>
              </a:solidFill>
              <a:rou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sp>
          <p:nvSpPr>
            <p:cNvPr id="36" name="Line 34"/>
            <p:cNvSpPr>
              <a:spLocks noChangeShapeType="1"/>
            </p:cNvSpPr>
            <p:nvPr/>
          </p:nvSpPr>
          <p:spPr bwMode="auto">
            <a:xfrm flipH="1">
              <a:off x="1630363" y="4122738"/>
              <a:ext cx="2906712" cy="0"/>
            </a:xfrm>
            <a:prstGeom prst="line">
              <a:avLst/>
            </a:prstGeom>
            <a:noFill/>
            <a:ln w="9525" cmpd="sng">
              <a:solidFill>
                <a:srgbClr val="969696"/>
              </a:solidFill>
              <a:round/>
            </a:ln>
            <a:extLst>
              <a:ext uri="{909E8E84-426E-40DD-AFC4-6F175D3DCCD1}">
                <a14:hiddenFill xmlns:a14="http://schemas.microsoft.com/office/drawing/2010/main">
                  <a:no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ysClr val="windowText" lastClr="000000"/>
                </a:solidFill>
                <a:effectLst/>
                <a:uLnTx/>
                <a:uFillTx/>
                <a:latin typeface="Calibri" panose="020F0502020204030204"/>
                <a:ea typeface="等线" panose="02010600030101010101" pitchFamily="2" charset="-122"/>
                <a:cs typeface="+mn-cs"/>
              </a:endParaRPr>
            </a:p>
          </p:txBody>
        </p:sp>
      </p:grpSp>
      <p:sp>
        <p:nvSpPr>
          <p:cNvPr id="37" name="Rectangle 35"/>
          <p:cNvSpPr>
            <a:spLocks noChangeArrowheads="1"/>
          </p:cNvSpPr>
          <p:nvPr/>
        </p:nvSpPr>
        <p:spPr bwMode="auto">
          <a:xfrm>
            <a:off x="1630364" y="3800476"/>
            <a:ext cx="244792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333333"/>
                </a:solidFill>
                <a:effectLst/>
                <a:uLnTx/>
                <a:uFillTx/>
                <a:latin typeface="Calibri" panose="020F0502020204030204"/>
                <a:ea typeface="等线" panose="02010600030101010101" pitchFamily="2" charset="-122"/>
                <a:cs typeface="+mn-cs"/>
              </a:rPr>
              <a:t>单击此处添加段落文字内容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250"/>
                                        <p:tgtEl>
                                          <p:spTgt spid="2"/>
                                        </p:tgtEl>
                                      </p:cBhvr>
                                    </p:animEffect>
                                  </p:childTnLst>
                                </p:cTn>
                              </p:par>
                              <p:par>
                                <p:cTn id="8" presetID="22" presetClass="entr" presetSubtype="4" fill="hold" nodeType="withEffect">
                                  <p:stCondLst>
                                    <p:cond delay="130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250"/>
                                        <p:tgtEl>
                                          <p:spTgt spid="7"/>
                                        </p:tgtEl>
                                      </p:cBhvr>
                                    </p:animEffect>
                                  </p:childTnLst>
                                </p:cTn>
                              </p:par>
                              <p:par>
                                <p:cTn id="11" presetID="22" presetClass="entr" presetSubtype="4" fill="hold" nodeType="withEffect">
                                  <p:stCondLst>
                                    <p:cond delay="250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1250"/>
                                        <p:tgtEl>
                                          <p:spTgt spid="11"/>
                                        </p:tgtEl>
                                      </p:cBhvr>
                                    </p:animEffect>
                                  </p:childTnLst>
                                </p:cTn>
                              </p:par>
                              <p:par>
                                <p:cTn id="14" presetID="22" presetClass="entr" presetSubtype="4" fill="hold" nodeType="withEffect">
                                  <p:stCondLst>
                                    <p:cond delay="380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1250"/>
                                        <p:tgtEl>
                                          <p:spTgt spid="19"/>
                                        </p:tgtEl>
                                      </p:cBhvr>
                                    </p:animEffect>
                                  </p:childTnLst>
                                </p:cTn>
                              </p:par>
                              <p:par>
                                <p:cTn id="17" presetID="22" presetClass="entr" presetSubtype="4" fill="hold" nodeType="withEffect">
                                  <p:stCondLst>
                                    <p:cond delay="520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1250"/>
                                        <p:tgtEl>
                                          <p:spTgt spid="23"/>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00"/>
                                        <p:tgtEl>
                                          <p:spTgt spid="31"/>
                                        </p:tgtEl>
                                      </p:cBhvr>
                                    </p:animEffect>
                                  </p:childTnLst>
                                </p:cTn>
                              </p:par>
                            </p:childTnLst>
                          </p:cTn>
                        </p:par>
                        <p:par>
                          <p:cTn id="24" fill="hold">
                            <p:stCondLst>
                              <p:cond delay="2000"/>
                            </p:stCondLst>
                            <p:childTnLst>
                              <p:par>
                                <p:cTn id="25" presetID="12" presetClass="entr" presetSubtype="1"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p:tgtEl>
                                          <p:spTgt spid="27"/>
                                        </p:tgtEl>
                                        <p:attrNameLst>
                                          <p:attrName>ppt_y</p:attrName>
                                        </p:attrNameLst>
                                      </p:cBhvr>
                                      <p:tavLst>
                                        <p:tav tm="0">
                                          <p:val>
                                            <p:strVal val="#ppt_y-#ppt_h*1.125000"/>
                                          </p:val>
                                        </p:tav>
                                        <p:tav tm="100000">
                                          <p:val>
                                            <p:strVal val="#ppt_y"/>
                                          </p:val>
                                        </p:tav>
                                      </p:tavLst>
                                    </p:anim>
                                    <p:animEffect transition="in" filter="wipe(down)">
                                      <p:cBhvr>
                                        <p:cTn id="28" dur="500"/>
                                        <p:tgtEl>
                                          <p:spTgt spid="27"/>
                                        </p:tgtEl>
                                      </p:cBhvr>
                                    </p:animEffect>
                                  </p:childTnLst>
                                </p:cTn>
                              </p:par>
                              <p:par>
                                <p:cTn id="29" presetID="12" presetClass="entr" presetSubtype="1" fill="hold" grpId="0" nodeType="withEffect">
                                  <p:stCondLst>
                                    <p:cond delay="25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p:tgtEl>
                                          <p:spTgt spid="28"/>
                                        </p:tgtEl>
                                        <p:attrNameLst>
                                          <p:attrName>ppt_y</p:attrName>
                                        </p:attrNameLst>
                                      </p:cBhvr>
                                      <p:tavLst>
                                        <p:tav tm="0">
                                          <p:val>
                                            <p:strVal val="#ppt_y-#ppt_h*1.125000"/>
                                          </p:val>
                                        </p:tav>
                                        <p:tav tm="100000">
                                          <p:val>
                                            <p:strVal val="#ppt_y"/>
                                          </p:val>
                                        </p:tav>
                                      </p:tavLst>
                                    </p:anim>
                                    <p:animEffect transition="in" filter="wipe(down)">
                                      <p:cBhvr>
                                        <p:cTn id="32" dur="500"/>
                                        <p:tgtEl>
                                          <p:spTgt spid="28"/>
                                        </p:tgtEl>
                                      </p:cBhvr>
                                    </p:animEffect>
                                  </p:childTnLst>
                                </p:cTn>
                              </p:par>
                              <p:par>
                                <p:cTn id="33" presetID="12" presetClass="entr" presetSubtype="1" fill="hold" grpId="0" nodeType="withEffect">
                                  <p:stCondLst>
                                    <p:cond delay="5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p:tgtEl>
                                          <p:spTgt spid="29"/>
                                        </p:tgtEl>
                                        <p:attrNameLst>
                                          <p:attrName>ppt_y</p:attrName>
                                        </p:attrNameLst>
                                      </p:cBhvr>
                                      <p:tavLst>
                                        <p:tav tm="0">
                                          <p:val>
                                            <p:strVal val="#ppt_y-#ppt_h*1.125000"/>
                                          </p:val>
                                        </p:tav>
                                        <p:tav tm="100000">
                                          <p:val>
                                            <p:strVal val="#ppt_y"/>
                                          </p:val>
                                        </p:tav>
                                      </p:tavLst>
                                    </p:anim>
                                    <p:animEffect transition="in" filter="wipe(down)">
                                      <p:cBhvr>
                                        <p:cTn id="36" dur="500"/>
                                        <p:tgtEl>
                                          <p:spTgt spid="29"/>
                                        </p:tgtEl>
                                      </p:cBhvr>
                                    </p:animEffect>
                                  </p:childTnLst>
                                </p:cTn>
                              </p:par>
                              <p:par>
                                <p:cTn id="37" presetID="12" presetClass="entr" presetSubtype="1" fill="hold" grpId="0" nodeType="withEffect">
                                  <p:stCondLst>
                                    <p:cond delay="75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p:tgtEl>
                                          <p:spTgt spid="30"/>
                                        </p:tgtEl>
                                        <p:attrNameLst>
                                          <p:attrName>ppt_y</p:attrName>
                                        </p:attrNameLst>
                                      </p:cBhvr>
                                      <p:tavLst>
                                        <p:tav tm="0">
                                          <p:val>
                                            <p:strVal val="#ppt_y-#ppt_h*1.125000"/>
                                          </p:val>
                                        </p:tav>
                                        <p:tav tm="100000">
                                          <p:val>
                                            <p:strVal val="#ppt_y"/>
                                          </p:val>
                                        </p:tav>
                                      </p:tavLst>
                                    </p:anim>
                                    <p:animEffect transition="in" filter="wipe(down)">
                                      <p:cBhvr>
                                        <p:cTn id="40" dur="500"/>
                                        <p:tgtEl>
                                          <p:spTgt spid="30"/>
                                        </p:tgtEl>
                                      </p:cBhvr>
                                    </p:animEffect>
                                  </p:childTnLst>
                                </p:cTn>
                              </p:par>
                              <p:par>
                                <p:cTn id="41" presetID="12" presetClass="entr" presetSubtype="1" fill="hold" grpId="0" nodeType="withEffect">
                                  <p:stCondLst>
                                    <p:cond delay="100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p:tgtEl>
                                          <p:spTgt spid="37"/>
                                        </p:tgtEl>
                                        <p:attrNameLst>
                                          <p:attrName>ppt_y</p:attrName>
                                        </p:attrNameLst>
                                      </p:cBhvr>
                                      <p:tavLst>
                                        <p:tav tm="0">
                                          <p:val>
                                            <p:strVal val="#ppt_y-#ppt_h*1.125000"/>
                                          </p:val>
                                        </p:tav>
                                        <p:tav tm="100000">
                                          <p:val>
                                            <p:strVal val="#ppt_y"/>
                                          </p:val>
                                        </p:tav>
                                      </p:tavLst>
                                    </p:anim>
                                    <p:animEffect transition="in" filter="wipe(down)">
                                      <p:cBhvr>
                                        <p:cTn id="44" dur="500"/>
                                        <p:tgtEl>
                                          <p:spTgt spid="37"/>
                                        </p:tgtEl>
                                      </p:cBhvr>
                                    </p:animEffect>
                                  </p:childTnLst>
                                </p:cTn>
                              </p:par>
                            </p:childTnLst>
                          </p:cTn>
                        </p:par>
                        <p:par>
                          <p:cTn id="45" fill="hold">
                            <p:stCondLst>
                              <p:cond delay="2500"/>
                            </p:stCondLst>
                            <p:childTnLst>
                              <p:par>
                                <p:cTn id="46" presetID="2" presetClass="entr" presetSubtype="2"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1+#ppt_w/2"/>
                                          </p:val>
                                        </p:tav>
                                        <p:tav tm="100000">
                                          <p:val>
                                            <p:strVal val="#ppt_x"/>
                                          </p:val>
                                        </p:tav>
                                      </p:tavLst>
                                    </p:anim>
                                    <p:anim calcmode="lin" valueType="num">
                                      <p:cBhvr additive="base">
                                        <p:cTn id="4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b="48600"/>
          <a:stretch>
            <a:fillRect/>
          </a:stretch>
        </p:blipFill>
        <p:spPr>
          <a:xfrm>
            <a:off x="0" y="0"/>
            <a:ext cx="9144000" cy="2643758"/>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3302" y="699542"/>
            <a:ext cx="3168351" cy="1437012"/>
          </a:xfrm>
          <a:prstGeom prst="rect">
            <a:avLst/>
          </a:prstGeom>
        </p:spPr>
      </p:pic>
      <p:grpSp>
        <p:nvGrpSpPr>
          <p:cNvPr id="5" name="组合 4"/>
          <p:cNvGrpSpPr/>
          <p:nvPr/>
        </p:nvGrpSpPr>
        <p:grpSpPr>
          <a:xfrm>
            <a:off x="849086" y="1774372"/>
            <a:ext cx="2264229" cy="849086"/>
            <a:chOff x="1132114" y="2365829"/>
            <a:chExt cx="3018972" cy="1132114"/>
          </a:xfrm>
        </p:grpSpPr>
        <p:sp>
          <p:nvSpPr>
            <p:cNvPr id="2" name="圆角矩形 1"/>
            <p:cNvSpPr/>
            <p:nvPr/>
          </p:nvSpPr>
          <p:spPr>
            <a:xfrm>
              <a:off x="1132114" y="2365829"/>
              <a:ext cx="3018972" cy="1132114"/>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文本框 2"/>
            <p:cNvSpPr txBox="1"/>
            <p:nvPr/>
          </p:nvSpPr>
          <p:spPr>
            <a:xfrm>
              <a:off x="1600551" y="2470221"/>
              <a:ext cx="2550535" cy="95410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5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过渡页</a:t>
              </a:r>
            </a:p>
          </p:txBody>
        </p:sp>
      </p:grpSp>
      <p:sp>
        <p:nvSpPr>
          <p:cNvPr id="19" name="文本框 18"/>
          <p:cNvSpPr txBox="1"/>
          <p:nvPr/>
        </p:nvSpPr>
        <p:spPr>
          <a:xfrm>
            <a:off x="3234699" y="2762301"/>
            <a:ext cx="2492990" cy="784830"/>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第二部分</a:t>
            </a:r>
          </a:p>
        </p:txBody>
      </p:sp>
      <p:sp>
        <p:nvSpPr>
          <p:cNvPr id="20" name="文本框 19"/>
          <p:cNvSpPr txBox="1"/>
          <p:nvPr/>
        </p:nvSpPr>
        <p:spPr>
          <a:xfrm>
            <a:off x="2191364" y="3497583"/>
            <a:ext cx="4801314" cy="646331"/>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mn-cs"/>
              </a:rPr>
              <a:t>单击此处添加文字内容</a:t>
            </a:r>
          </a:p>
        </p:txBody>
      </p:sp>
      <p:sp>
        <p:nvSpPr>
          <p:cNvPr id="21" name="文本框 20"/>
          <p:cNvSpPr txBox="1"/>
          <p:nvPr/>
        </p:nvSpPr>
        <p:spPr>
          <a:xfrm>
            <a:off x="2826914" y="4165385"/>
            <a:ext cx="1223412" cy="248209"/>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单击此处添加文字</a:t>
            </a:r>
          </a:p>
        </p:txBody>
      </p:sp>
      <p:sp>
        <p:nvSpPr>
          <p:cNvPr id="22" name="文本框 21"/>
          <p:cNvSpPr txBox="1"/>
          <p:nvPr/>
        </p:nvSpPr>
        <p:spPr>
          <a:xfrm>
            <a:off x="4414025" y="4165385"/>
            <a:ext cx="1223412" cy="248209"/>
          </a:xfrm>
          <a:prstGeom prst="rect">
            <a:avLst/>
          </a:prstGeom>
          <a:noFill/>
        </p:spPr>
        <p:txBody>
          <a:bodyPr wrap="none" rtlCol="0">
            <a:spAutoFit/>
          </a:bodyPr>
          <a:lstStyle/>
          <a:p>
            <a:pPr marL="0" marR="0" lvl="0" indent="0" algn="l" defTabSz="514350" rtl="0" eaLnBrk="1" fontAlgn="auto" latinLnBrk="0" hangingPunct="1">
              <a:lnSpc>
                <a:spcPct val="100000"/>
              </a:lnSpc>
              <a:spcBef>
                <a:spcPts val="0"/>
              </a:spcBef>
              <a:spcAft>
                <a:spcPts val="0"/>
              </a:spcAft>
              <a:buClrTx/>
              <a:buSzTx/>
              <a:buFontTx/>
              <a:buNone/>
              <a:defRPr/>
            </a:pPr>
            <a:r>
              <a:rPr kumimoji="0" lang="zh-CN" altLang="en-US" sz="1015"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 presetClass="entr" presetSubtype="2" decel="16000" fill="hold" nodeType="withEffect">
                                  <p:stCondLst>
                                    <p:cond delay="0"/>
                                  </p:stCondLst>
                                  <p:iterate type="lt">
                                    <p:tmPct val="14000"/>
                                  </p:iterate>
                                  <p:childTnLst>
                                    <p:set>
                                      <p:cBhvr>
                                        <p:cTn id="15" dur="1" fill="hold">
                                          <p:stCondLst>
                                            <p:cond delay="0"/>
                                          </p:stCondLst>
                                        </p:cTn>
                                        <p:tgtEl>
                                          <p:spTgt spid="20">
                                            <p:txEl>
                                              <p:pRg st="0" end="0"/>
                                            </p:txEl>
                                          </p:spTgt>
                                        </p:tgtEl>
                                        <p:attrNameLst>
                                          <p:attrName>style.visibility</p:attrName>
                                        </p:attrNameLst>
                                      </p:cBhvr>
                                      <p:to>
                                        <p:strVal val="visible"/>
                                      </p:to>
                                    </p:set>
                                    <p:anim calcmode="lin" valueType="num">
                                      <p:cBhvr additive="base">
                                        <p:cTn id="16"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129"/>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1629"/>
                            </p:stCondLst>
                            <p:childTnLst>
                              <p:par>
                                <p:cTn id="24" presetID="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983</Words>
  <Application>Microsoft Office PowerPoint</Application>
  <PresentationFormat>全屏显示(16:9)</PresentationFormat>
  <Paragraphs>269</Paragraphs>
  <Slides>27</Slides>
  <Notes>18</Notes>
  <HiddenSlides>0</HiddenSlides>
  <MMClips>1</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27</vt:i4>
      </vt:variant>
    </vt:vector>
  </HeadingPairs>
  <TitlesOfParts>
    <vt:vector size="43" baseType="lpstr">
      <vt:lpstr>Arial Unicode MS</vt:lpstr>
      <vt:lpstr>Gulim</vt:lpstr>
      <vt:lpstr>Gulim</vt:lpstr>
      <vt:lpstr>等线</vt:lpstr>
      <vt:lpstr>等线 Light</vt:lpstr>
      <vt:lpstr>微软雅黑</vt:lpstr>
      <vt:lpstr>Arial</vt:lpstr>
      <vt:lpstr>Arial Black</vt:lpstr>
      <vt:lpstr>Calibri</vt:lpstr>
      <vt:lpstr>Calibri Light</vt:lpstr>
      <vt:lpstr>Franklin Gothic Book</vt:lpstr>
      <vt:lpstr>Franklin Gothic Medium</vt:lpstr>
      <vt:lpstr>Impact</vt:lpstr>
      <vt:lpstr>Wingdings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73</cp:revision>
  <dcterms:created xsi:type="dcterms:W3CDTF">2015-10-09T15:15:00Z</dcterms:created>
  <dcterms:modified xsi:type="dcterms:W3CDTF">2021-01-05T07:27:48Z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