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266" r:id="rId5"/>
    <p:sldId id="265" r:id="rId6"/>
    <p:sldId id="269" r:id="rId7"/>
    <p:sldId id="274" r:id="rId8"/>
    <p:sldId id="268" r:id="rId9"/>
    <p:sldId id="260" r:id="rId10"/>
    <p:sldId id="278" r:id="rId11"/>
    <p:sldId id="280" r:id="rId12"/>
    <p:sldId id="267" r:id="rId13"/>
    <p:sldId id="273" r:id="rId14"/>
    <p:sldId id="275" r:id="rId15"/>
    <p:sldId id="261" r:id="rId16"/>
    <p:sldId id="263" r:id="rId17"/>
    <p:sldId id="279" r:id="rId18"/>
    <p:sldId id="282" r:id="rId19"/>
    <p:sldId id="264" r:id="rId20"/>
    <p:sldId id="270" r:id="rId21"/>
    <p:sldId id="262" r:id="rId22"/>
    <p:sldId id="271" r:id="rId23"/>
    <p:sldId id="272" r:id="rId24"/>
    <p:sldId id="276" r:id="rId25"/>
    <p:sldId id="277" r:id="rId26"/>
    <p:sldId id="281" r:id="rId27"/>
    <p:sldId id="283"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B86"/>
    <a:srgbClr val="0475C1"/>
    <a:srgbClr val="A6742D"/>
    <a:srgbClr val="675654"/>
    <a:srgbClr val="413C6F"/>
    <a:srgbClr val="D85507"/>
    <a:srgbClr val="C3171E"/>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88840" y="0"/>
            <a:ext cx="9232840" cy="5143500"/>
            <a:chOff x="-88840" y="0"/>
            <a:chExt cx="9232840" cy="51435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840" y="4219575"/>
              <a:ext cx="9232839" cy="923925"/>
            </a:xfrm>
            <a:prstGeom prst="rect">
              <a:avLst/>
            </a:prstGeom>
          </p:spPr>
        </p:pic>
      </p:grpSp>
      <p:grpSp>
        <p:nvGrpSpPr>
          <p:cNvPr id="10" name="组合 9"/>
          <p:cNvGrpSpPr/>
          <p:nvPr userDrawn="1"/>
        </p:nvGrpSpPr>
        <p:grpSpPr>
          <a:xfrm>
            <a:off x="18716" y="1108876"/>
            <a:ext cx="9181197" cy="4053102"/>
            <a:chOff x="18716" y="1108876"/>
            <a:chExt cx="9181197" cy="4053102"/>
          </a:xfrm>
        </p:grpSpPr>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b="18048"/>
            <a:stretch>
              <a:fillRect/>
            </a:stretch>
          </p:blipFill>
          <p:spPr>
            <a:xfrm>
              <a:off x="23008" y="2107851"/>
              <a:ext cx="4504571" cy="3017215"/>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8716" y="1108876"/>
              <a:ext cx="2038350" cy="403462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49225" y="3771900"/>
              <a:ext cx="3050688" cy="1371600"/>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026" y="3763643"/>
              <a:ext cx="2662786" cy="139833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88840" y="0"/>
            <a:ext cx="9232840" cy="5143500"/>
            <a:chOff x="-88840" y="0"/>
            <a:chExt cx="9232840" cy="514350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840" y="4219575"/>
              <a:ext cx="9232839" cy="923925"/>
            </a:xfrm>
            <a:prstGeom prst="rect">
              <a:avLst/>
            </a:prstGeom>
          </p:spPr>
        </p:pic>
      </p:grpSp>
      <p:sp>
        <p:nvSpPr>
          <p:cNvPr id="16" name="矩形 15"/>
          <p:cNvSpPr/>
          <p:nvPr userDrawn="1"/>
        </p:nvSpPr>
        <p:spPr>
          <a:xfrm>
            <a:off x="0" y="546100"/>
            <a:ext cx="9143999"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userDrawn="1"/>
        </p:nvSpPr>
        <p:spPr>
          <a:xfrm>
            <a:off x="869412" y="76200"/>
            <a:ext cx="3262432" cy="461665"/>
          </a:xfrm>
          <a:prstGeom prst="rect">
            <a:avLst/>
          </a:prstGeom>
          <a:noFill/>
        </p:spPr>
        <p:txBody>
          <a:bodyPr wrap="none" rtlCol="0">
            <a:spAutoFit/>
          </a:bodyPr>
          <a:lstStyle/>
          <a:p>
            <a:r>
              <a:rPr lang="zh-CN" altLang="en-US" sz="2400" b="1" dirty="0">
                <a:solidFill>
                  <a:schemeClr val="bg1"/>
                </a:solidFill>
              </a:rPr>
              <a:t>单击此处添加文字标题</a:t>
            </a:r>
          </a:p>
        </p:txBody>
      </p:sp>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361" y="90457"/>
            <a:ext cx="707051" cy="7604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761" y="653252"/>
            <a:ext cx="1877549" cy="201933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8840" y="4219575"/>
            <a:ext cx="9232839" cy="923925"/>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b="18048"/>
          <a:stretch>
            <a:fillRect/>
          </a:stretch>
        </p:blipFill>
        <p:spPr>
          <a:xfrm>
            <a:off x="23008" y="2107851"/>
            <a:ext cx="4504571" cy="3017215"/>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716" y="1108876"/>
            <a:ext cx="2038350" cy="403462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149225" y="3771900"/>
            <a:ext cx="3050688" cy="1371600"/>
          </a:xfrm>
          <a:prstGeom prst="rect">
            <a:avLst/>
          </a:prstGeom>
        </p:spPr>
      </p:pic>
      <p:sp>
        <p:nvSpPr>
          <p:cNvPr id="11" name="文本框 10"/>
          <p:cNvSpPr txBox="1"/>
          <p:nvPr/>
        </p:nvSpPr>
        <p:spPr>
          <a:xfrm>
            <a:off x="2057065" y="2672583"/>
            <a:ext cx="5234125" cy="646331"/>
          </a:xfrm>
          <a:prstGeom prst="rect">
            <a:avLst/>
          </a:prstGeom>
          <a:noFill/>
        </p:spPr>
        <p:txBody>
          <a:bodyPr wrap="none" rtlCol="0">
            <a:spAutoFit/>
          </a:bodyPr>
          <a:lstStyle/>
          <a:p>
            <a:r>
              <a:rPr lang="zh-CN" altLang="en-US" sz="3600" b="1" dirty="0"/>
              <a:t>解放军部队国防建设</a:t>
            </a:r>
            <a:r>
              <a:rPr lang="en-US" altLang="zh-CN" sz="3600" b="1" dirty="0">
                <a:latin typeface="+mj-ea"/>
                <a:ea typeface="+mj-ea"/>
              </a:rPr>
              <a:t>PPT</a:t>
            </a:r>
            <a:endParaRPr lang="zh-CN" altLang="en-US" sz="3600" b="1" dirty="0"/>
          </a:p>
        </p:txBody>
      </p:sp>
      <p:sp>
        <p:nvSpPr>
          <p:cNvPr id="12" name="文本框 11"/>
          <p:cNvSpPr txBox="1"/>
          <p:nvPr/>
        </p:nvSpPr>
        <p:spPr>
          <a:xfrm>
            <a:off x="2786432" y="3334833"/>
            <a:ext cx="3775393" cy="400110"/>
          </a:xfrm>
          <a:prstGeom prst="rect">
            <a:avLst/>
          </a:prstGeom>
          <a:noFill/>
        </p:spPr>
        <p:txBody>
          <a:bodyPr wrap="none" rtlCol="0">
            <a:spAutoFit/>
          </a:bodyPr>
          <a:lstStyle/>
          <a:p>
            <a:r>
              <a:rPr lang="en-US" altLang="zh-CN" sz="2000" dirty="0"/>
              <a:t>—</a:t>
            </a:r>
            <a:r>
              <a:rPr lang="zh-CN" altLang="en-US" sz="2000" dirty="0"/>
              <a:t>单击此处添加您的部队名称</a:t>
            </a:r>
            <a:r>
              <a:rPr lang="en-US" altLang="zh-CN" sz="2000" dirty="0"/>
              <a:t>—</a:t>
            </a:r>
            <a:endParaRPr lang="zh-CN" altLang="en-US" sz="2000" dirty="0"/>
          </a:p>
        </p:txBody>
      </p:sp>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5026" y="3763643"/>
            <a:ext cx="2662786" cy="13983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2" presetClass="entr" presetSubtype="2"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5500"/>
                            </p:stCondLst>
                            <p:childTnLst>
                              <p:par>
                                <p:cTn id="35" presetID="47"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250"/>
                                        <p:tgtEl>
                                          <p:spTgt spid="11"/>
                                        </p:tgtEl>
                                      </p:cBhvr>
                                    </p:animEffect>
                                  </p:childTnLst>
                                </p:cTn>
                              </p:par>
                            </p:childTnLst>
                          </p:cTn>
                        </p:par>
                        <p:par>
                          <p:cTn id="44" fill="hold">
                            <p:stCondLst>
                              <p:cond delay="8000"/>
                            </p:stCondLst>
                            <p:childTnLst>
                              <p:par>
                                <p:cTn id="45" presetID="16" presetClass="entr" presetSubtype="2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AutoShape 60"/>
          <p:cNvSpPr>
            <a:spLocks noChangeArrowheads="1"/>
          </p:cNvSpPr>
          <p:nvPr/>
        </p:nvSpPr>
        <p:spPr bwMode="auto">
          <a:xfrm>
            <a:off x="2339752" y="1734604"/>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2843012" y="321954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5" name="矩形 87"/>
          <p:cNvSpPr>
            <a:spLocks noChangeArrowheads="1"/>
          </p:cNvSpPr>
          <p:nvPr/>
        </p:nvSpPr>
        <p:spPr bwMode="auto">
          <a:xfrm>
            <a:off x="2957088" y="3808184"/>
            <a:ext cx="2940498" cy="524436"/>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sp>
        <p:nvSpPr>
          <p:cNvPr id="6" name="圆角矩形 5"/>
          <p:cNvSpPr/>
          <p:nvPr/>
        </p:nvSpPr>
        <p:spPr bwMode="auto">
          <a:xfrm>
            <a:off x="2843012" y="1063724"/>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2872611" y="1311012"/>
            <a:ext cx="3109452" cy="523220"/>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3206549" y="2173387"/>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17519"/>
              <a:ext cx="1101235" cy="603569"/>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3206549" y="293062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6556158" y="1824136"/>
            <a:ext cx="1979612" cy="1981200"/>
            <a:chOff x="6556158" y="1824136"/>
            <a:chExt cx="1979612" cy="1981200"/>
          </a:xfrm>
        </p:grpSpPr>
        <p:grpSp>
          <p:nvGrpSpPr>
            <p:cNvPr id="15" name="组合 43"/>
            <p:cNvGrpSpPr/>
            <p:nvPr/>
          </p:nvGrpSpPr>
          <p:grpSpPr bwMode="auto">
            <a:xfrm>
              <a:off x="6556158" y="1824136"/>
              <a:ext cx="1979612" cy="1981200"/>
              <a:chOff x="5217600" y="3058600"/>
              <a:chExt cx="1116000" cy="1116000"/>
            </a:xfrm>
          </p:grpSpPr>
          <p:sp>
            <p:nvSpPr>
              <p:cNvPr id="17"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8" name="椭圆 1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sp>
          <p:nvSpPr>
            <p:cNvPr id="16" name="Text Box 29"/>
            <p:cNvSpPr txBox="1">
              <a:spLocks noChangeArrowheads="1"/>
            </p:cNvSpPr>
            <p:nvPr/>
          </p:nvSpPr>
          <p:spPr bwMode="gray">
            <a:xfrm>
              <a:off x="6780134" y="2431876"/>
              <a:ext cx="1531794" cy="830997"/>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CN" altLang="en-US" sz="2400" spc="300" dirty="0">
                  <a:ln w="12700" cmpd="sng">
                    <a:noFill/>
                    <a:prstDash val="solid"/>
                    <a:miter lim="800000"/>
                  </a:ln>
                  <a:solidFill>
                    <a:schemeClr val="bg1"/>
                  </a:solidFill>
                  <a:effectLst/>
                  <a:latin typeface="微软雅黑" panose="020B0503020204020204" pitchFamily="34" charset="-122"/>
                  <a:ea typeface="微软雅黑" panose="020B0503020204020204" pitchFamily="34" charset="-122"/>
                </a:rPr>
                <a:t>点击添加文本</a:t>
              </a:r>
            </a:p>
          </p:txBody>
        </p:sp>
      </p:grpSp>
      <p:pic>
        <p:nvPicPr>
          <p:cNvPr id="19" name="图片 18" descr="未标题-3.png"/>
          <p:cNvPicPr>
            <a:picLocks noChangeAspect="1"/>
          </p:cNvPicPr>
          <p:nvPr/>
        </p:nvPicPr>
        <p:blipFill>
          <a:blip r:embed="rId3"/>
          <a:stretch>
            <a:fillRect/>
          </a:stretch>
        </p:blipFill>
        <p:spPr>
          <a:xfrm>
            <a:off x="26715" y="2030926"/>
            <a:ext cx="2139078" cy="29398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down)">
                                      <p:cBhvr>
                                        <p:cTn id="24" dur="75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000"/>
                            </p:stCondLst>
                            <p:childTnLst>
                              <p:par>
                                <p:cTn id="33" presetID="12" presetClass="entr" presetSubtype="4"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Freeform 18"/>
          <p:cNvSpPr/>
          <p:nvPr/>
        </p:nvSpPr>
        <p:spPr bwMode="auto">
          <a:xfrm>
            <a:off x="1464625" y="2367360"/>
            <a:ext cx="2291309"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4" name="Freeform 19"/>
          <p:cNvSpPr/>
          <p:nvPr/>
        </p:nvSpPr>
        <p:spPr bwMode="auto">
          <a:xfrm>
            <a:off x="1464625" y="1070740"/>
            <a:ext cx="2965419"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5" name="Freeform 20"/>
          <p:cNvSpPr/>
          <p:nvPr/>
        </p:nvSpPr>
        <p:spPr bwMode="auto">
          <a:xfrm>
            <a:off x="4981285" y="1070740"/>
            <a:ext cx="2965419"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1464625" y="3568815"/>
            <a:ext cx="2965419"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7" name="Freeform 22"/>
          <p:cNvSpPr/>
          <p:nvPr/>
        </p:nvSpPr>
        <p:spPr bwMode="auto">
          <a:xfrm>
            <a:off x="4981285" y="3568815"/>
            <a:ext cx="2965419"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5655396" y="2367360"/>
            <a:ext cx="229130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9" name="TextBox 53"/>
          <p:cNvSpPr txBox="1">
            <a:spLocks noChangeArrowheads="1"/>
          </p:cNvSpPr>
          <p:nvPr/>
        </p:nvSpPr>
        <p:spPr bwMode="auto">
          <a:xfrm>
            <a:off x="1488134" y="1191530"/>
            <a:ext cx="2328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403648"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497618" y="4260577"/>
            <a:ext cx="2319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655396" y="4260577"/>
            <a:ext cx="229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594419"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655396" y="1191530"/>
            <a:ext cx="23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910879" y="226823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altLang="zh-SG"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4252596" y="2474342"/>
              <a:ext cx="902811" cy="954107"/>
            </a:xfrm>
            <a:prstGeom prst="rect">
              <a:avLst/>
            </a:prstGeom>
            <a:noFill/>
          </p:spPr>
          <p:txBody>
            <a:bodyPr wrap="non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Arial Unicode MS" pitchFamily="34" charset="-122"/>
                </a:rPr>
                <a:t>点击</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cs typeface="Arial Unicode MS" pitchFamily="34" charset="-122"/>
                </a:rPr>
                <a:t>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组合 1"/>
          <p:cNvGrpSpPr/>
          <p:nvPr/>
        </p:nvGrpSpPr>
        <p:grpSpPr>
          <a:xfrm>
            <a:off x="3323334" y="861251"/>
            <a:ext cx="2497335" cy="936500"/>
            <a:chOff x="3323332" y="1398063"/>
            <a:chExt cx="2497335" cy="1248667"/>
          </a:xfrm>
        </p:grpSpPr>
        <p:sp>
          <p:nvSpPr>
            <p:cNvPr id="4" name="任意多边形 3"/>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400" kern="0" dirty="0">
                <a:solidFill>
                  <a:srgbClr val="F9F9F9"/>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dirty="0">
                  <a:solidFill>
                    <a:srgbClr val="F9F9F9"/>
                  </a:solidFill>
                  <a:latin typeface="微软雅黑" panose="020B0503020204020204" pitchFamily="34" charset="-122"/>
                  <a:ea typeface="微软雅黑" panose="020B0503020204020204" pitchFamily="34" charset="-122"/>
                </a:rPr>
                <a:t>文本</a:t>
              </a:r>
            </a:p>
          </p:txBody>
        </p:sp>
      </p:grpSp>
      <p:grpSp>
        <p:nvGrpSpPr>
          <p:cNvPr id="6" name="组合 1"/>
          <p:cNvGrpSpPr/>
          <p:nvPr/>
        </p:nvGrpSpPr>
        <p:grpSpPr>
          <a:xfrm>
            <a:off x="3323334" y="3723878"/>
            <a:ext cx="2497335" cy="936500"/>
            <a:chOff x="3323332" y="1398063"/>
            <a:chExt cx="2497335" cy="1248667"/>
          </a:xfrm>
        </p:grpSpPr>
        <p:sp>
          <p:nvSpPr>
            <p:cNvPr id="7" name="任意多边形 6"/>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9" name="组合 1"/>
          <p:cNvGrpSpPr/>
          <p:nvPr/>
        </p:nvGrpSpPr>
        <p:grpSpPr>
          <a:xfrm>
            <a:off x="1763688" y="2211710"/>
            <a:ext cx="2497335" cy="936500"/>
            <a:chOff x="3323332" y="1398063"/>
            <a:chExt cx="2497335" cy="1248667"/>
          </a:xfrm>
        </p:grpSpPr>
        <p:sp>
          <p:nvSpPr>
            <p:cNvPr id="10" name="任意多边形 9"/>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12" name="组合 1"/>
          <p:cNvGrpSpPr/>
          <p:nvPr/>
        </p:nvGrpSpPr>
        <p:grpSpPr>
          <a:xfrm>
            <a:off x="5148064" y="2211710"/>
            <a:ext cx="2497335" cy="936500"/>
            <a:chOff x="3323332" y="1398063"/>
            <a:chExt cx="2497335" cy="1248667"/>
          </a:xfrm>
        </p:grpSpPr>
        <p:sp>
          <p:nvSpPr>
            <p:cNvPr id="13" name="任意多边形 12"/>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sp>
        <p:nvSpPr>
          <p:cNvPr id="15" name="TextBox 14"/>
          <p:cNvSpPr txBox="1"/>
          <p:nvPr/>
        </p:nvSpPr>
        <p:spPr>
          <a:xfrm>
            <a:off x="6228184" y="102498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
        <p:nvSpPr>
          <p:cNvPr id="16" name="TextBox 15"/>
          <p:cNvSpPr txBox="1"/>
          <p:nvPr/>
        </p:nvSpPr>
        <p:spPr>
          <a:xfrm>
            <a:off x="6205958" y="374216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
        <p:nvSpPr>
          <p:cNvPr id="17" name="TextBox 16"/>
          <p:cNvSpPr txBox="1"/>
          <p:nvPr/>
        </p:nvSpPr>
        <p:spPr>
          <a:xfrm>
            <a:off x="1115616" y="3723878"/>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
        <p:nvSpPr>
          <p:cNvPr id="18" name="TextBox 17"/>
          <p:cNvSpPr txBox="1"/>
          <p:nvPr/>
        </p:nvSpPr>
        <p:spPr>
          <a:xfrm>
            <a:off x="979247" y="1069595"/>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par>
                                <p:cTn id="33" presetID="12" presetClass="entr" presetSubtype="4" fill="hold" grpId="0" nodeType="with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AutoShape 2"/>
          <p:cNvSpPr>
            <a:spLocks noChangeArrowheads="1"/>
          </p:cNvSpPr>
          <p:nvPr/>
        </p:nvSpPr>
        <p:spPr bwMode="auto">
          <a:xfrm>
            <a:off x="1330845" y="3036217"/>
            <a:ext cx="6913563" cy="1551757"/>
          </a:xfrm>
          <a:prstGeom prst="roundRect">
            <a:avLst>
              <a:gd name="adj" fmla="val 2778"/>
            </a:avLst>
          </a:prstGeom>
          <a:gradFill rotWithShape="1">
            <a:gsLst>
              <a:gs pos="0">
                <a:schemeClr val="bg1"/>
              </a:gs>
              <a:gs pos="100000">
                <a:schemeClr val="bg2"/>
              </a:gs>
            </a:gsLst>
            <a:lin ang="27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lstStyle/>
          <a:p>
            <a:endParaRPr lang="zh-CN" altLang="en-US"/>
          </a:p>
        </p:txBody>
      </p:sp>
      <p:grpSp>
        <p:nvGrpSpPr>
          <p:cNvPr id="4" name="组合 3"/>
          <p:cNvGrpSpPr/>
          <p:nvPr/>
        </p:nvGrpSpPr>
        <p:grpSpPr>
          <a:xfrm>
            <a:off x="1330845" y="2231355"/>
            <a:ext cx="6911975" cy="1020762"/>
            <a:chOff x="1330845" y="2231355"/>
            <a:chExt cx="6911975" cy="1020762"/>
          </a:xfrm>
        </p:grpSpPr>
        <p:sp>
          <p:nvSpPr>
            <p:cNvPr id="5" name="Line 5"/>
            <p:cNvSpPr>
              <a:spLocks noChangeShapeType="1"/>
            </p:cNvSpPr>
            <p:nvPr/>
          </p:nvSpPr>
          <p:spPr bwMode="auto">
            <a:xfrm>
              <a:off x="5363095" y="2247230"/>
              <a:ext cx="2879725"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6"/>
            <p:cNvSpPr>
              <a:spLocks noChangeShapeType="1"/>
            </p:cNvSpPr>
            <p:nvPr/>
          </p:nvSpPr>
          <p:spPr bwMode="auto">
            <a:xfrm>
              <a:off x="1330845" y="2247230"/>
              <a:ext cx="2879725"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AutoShape 14"/>
            <p:cNvSpPr>
              <a:spLocks noChangeArrowheads="1"/>
            </p:cNvSpPr>
            <p:nvPr/>
          </p:nvSpPr>
          <p:spPr bwMode="auto">
            <a:xfrm>
              <a:off x="4213745" y="2388517"/>
              <a:ext cx="1146175" cy="863600"/>
            </a:xfrm>
            <a:prstGeom prst="downArrow">
              <a:avLst>
                <a:gd name="adj1" fmla="val 52074"/>
                <a:gd name="adj2" fmla="val 57903"/>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AutoShape 19"/>
            <p:cNvSpPr>
              <a:spLocks noChangeArrowheads="1"/>
            </p:cNvSpPr>
            <p:nvPr/>
          </p:nvSpPr>
          <p:spPr bwMode="auto">
            <a:xfrm rot="16200000">
              <a:off x="2305570" y="2139280"/>
              <a:ext cx="908050" cy="1092200"/>
            </a:xfrm>
            <a:prstGeom prst="leftArrow">
              <a:avLst>
                <a:gd name="adj1" fmla="val 50000"/>
                <a:gd name="adj2" fmla="val 48301"/>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AutoShape 20"/>
            <p:cNvSpPr>
              <a:spLocks noChangeArrowheads="1"/>
            </p:cNvSpPr>
            <p:nvPr/>
          </p:nvSpPr>
          <p:spPr bwMode="auto">
            <a:xfrm rot="16200000">
              <a:off x="2330971" y="2196429"/>
              <a:ext cx="857250" cy="981075"/>
            </a:xfrm>
            <a:prstGeom prst="leftArrow">
              <a:avLst>
                <a:gd name="adj1" fmla="val 50000"/>
                <a:gd name="adj2" fmla="val 48301"/>
              </a:avLst>
            </a:prstGeom>
            <a:gradFill rotWithShape="1">
              <a:gsLst>
                <a:gs pos="0">
                  <a:schemeClr val="bg1"/>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AutoShape 21"/>
            <p:cNvSpPr>
              <a:spLocks noChangeArrowheads="1"/>
            </p:cNvSpPr>
            <p:nvPr/>
          </p:nvSpPr>
          <p:spPr bwMode="auto">
            <a:xfrm rot="16200000">
              <a:off x="6363220" y="2139280"/>
              <a:ext cx="908050" cy="1092200"/>
            </a:xfrm>
            <a:prstGeom prst="leftArrow">
              <a:avLst>
                <a:gd name="adj1" fmla="val 50000"/>
                <a:gd name="adj2" fmla="val 48301"/>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AutoShape 22"/>
            <p:cNvSpPr>
              <a:spLocks noChangeArrowheads="1"/>
            </p:cNvSpPr>
            <p:nvPr/>
          </p:nvSpPr>
          <p:spPr bwMode="auto">
            <a:xfrm rot="16200000">
              <a:off x="6385446" y="2193254"/>
              <a:ext cx="863600" cy="981075"/>
            </a:xfrm>
            <a:prstGeom prst="leftArrow">
              <a:avLst>
                <a:gd name="adj1" fmla="val 50000"/>
                <a:gd name="adj2" fmla="val 48301"/>
              </a:avLst>
            </a:prstGeom>
            <a:gradFill rotWithShape="1">
              <a:gsLst>
                <a:gs pos="0">
                  <a:schemeClr val="bg1"/>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AutoShape 23"/>
            <p:cNvSpPr>
              <a:spLocks noChangeArrowheads="1"/>
            </p:cNvSpPr>
            <p:nvPr/>
          </p:nvSpPr>
          <p:spPr bwMode="auto">
            <a:xfrm rot="16200000">
              <a:off x="4305821" y="2247229"/>
              <a:ext cx="958850" cy="981075"/>
            </a:xfrm>
            <a:prstGeom prst="leftArrow">
              <a:avLst>
                <a:gd name="adj1" fmla="val 50000"/>
                <a:gd name="adj2" fmla="val 48301"/>
              </a:avLst>
            </a:prstGeom>
            <a:gradFill rotWithShape="1">
              <a:gsLst>
                <a:gs pos="0">
                  <a:schemeClr val="bg1">
                    <a:alpha val="45000"/>
                  </a:schemeClr>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 name="AutoShape 3"/>
          <p:cNvSpPr>
            <a:spLocks noChangeArrowheads="1"/>
          </p:cNvSpPr>
          <p:nvPr/>
        </p:nvSpPr>
        <p:spPr bwMode="auto">
          <a:xfrm>
            <a:off x="5361508" y="1307430"/>
            <a:ext cx="2879725" cy="936625"/>
          </a:xfrm>
          <a:prstGeom prst="roundRect">
            <a:avLst>
              <a:gd name="adj" fmla="val 5426"/>
            </a:avLst>
          </a:prstGeom>
          <a:gradFill rotWithShape="1">
            <a:gsLst>
              <a:gs pos="0">
                <a:schemeClr val="bg2"/>
              </a:gs>
              <a:gs pos="100000">
                <a:schemeClr val="bg1"/>
              </a:gs>
            </a:gsLst>
            <a:lin ang="189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nchor="ctr"/>
          <a:lstStyle/>
          <a:p>
            <a:pPr algn="ctr">
              <a:lnSpc>
                <a:spcPct val="120000"/>
              </a:lnSpc>
            </a:pPr>
            <a:r>
              <a:rPr lang="zh-CN" sz="1400" i="0"/>
              <a:t>单击此处添加段落文字内容</a:t>
            </a:r>
          </a:p>
        </p:txBody>
      </p:sp>
      <p:sp>
        <p:nvSpPr>
          <p:cNvPr id="14" name="AutoShape 4"/>
          <p:cNvSpPr>
            <a:spLocks noChangeArrowheads="1"/>
          </p:cNvSpPr>
          <p:nvPr/>
        </p:nvSpPr>
        <p:spPr bwMode="auto">
          <a:xfrm>
            <a:off x="1330845" y="1307430"/>
            <a:ext cx="2879725" cy="936625"/>
          </a:xfrm>
          <a:prstGeom prst="roundRect">
            <a:avLst>
              <a:gd name="adj" fmla="val 5426"/>
            </a:avLst>
          </a:prstGeom>
          <a:gradFill rotWithShape="1">
            <a:gsLst>
              <a:gs pos="0">
                <a:schemeClr val="bg1"/>
              </a:gs>
              <a:gs pos="100000">
                <a:schemeClr val="bg2"/>
              </a:gs>
            </a:gsLst>
            <a:lin ang="27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nchor="ctr"/>
          <a:lstStyle/>
          <a:p>
            <a:pPr algn="ctr">
              <a:lnSpc>
                <a:spcPct val="120000"/>
              </a:lnSpc>
            </a:pPr>
            <a:r>
              <a:rPr lang="zh-CN" sz="1400" i="0"/>
              <a:t>单击此处添加段落文字内容</a:t>
            </a:r>
          </a:p>
        </p:txBody>
      </p:sp>
      <p:grpSp>
        <p:nvGrpSpPr>
          <p:cNvPr id="15" name="组合 14"/>
          <p:cNvGrpSpPr/>
          <p:nvPr/>
        </p:nvGrpSpPr>
        <p:grpSpPr>
          <a:xfrm>
            <a:off x="3923233" y="981992"/>
            <a:ext cx="1657350" cy="1622425"/>
            <a:chOff x="3923233" y="981992"/>
            <a:chExt cx="1657350" cy="1622425"/>
          </a:xfrm>
        </p:grpSpPr>
        <p:grpSp>
          <p:nvGrpSpPr>
            <p:cNvPr id="16" name="Group 7"/>
            <p:cNvGrpSpPr/>
            <p:nvPr/>
          </p:nvGrpSpPr>
          <p:grpSpPr bwMode="auto">
            <a:xfrm>
              <a:off x="3923233" y="981992"/>
              <a:ext cx="1657350" cy="1622425"/>
              <a:chOff x="0" y="0"/>
              <a:chExt cx="987" cy="966"/>
            </a:xfrm>
          </p:grpSpPr>
          <p:grpSp>
            <p:nvGrpSpPr>
              <p:cNvPr id="18" name="Group 8"/>
              <p:cNvGrpSpPr/>
              <p:nvPr/>
            </p:nvGrpSpPr>
            <p:grpSpPr bwMode="auto">
              <a:xfrm>
                <a:off x="0" y="0"/>
                <a:ext cx="987" cy="966"/>
                <a:chOff x="0" y="0"/>
                <a:chExt cx="1042" cy="1019"/>
              </a:xfrm>
            </p:grpSpPr>
            <p:pic>
              <p:nvPicPr>
                <p:cNvPr id="20"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9" name="Picture 1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WordArt 13"/>
            <p:cNvSpPr>
              <a:spLocks noChangeArrowheads="1" noChangeShapeType="1"/>
            </p:cNvSpPr>
            <p:nvPr/>
          </p:nvSpPr>
          <p:spPr bwMode="auto">
            <a:xfrm>
              <a:off x="4224858" y="1489992"/>
              <a:ext cx="10795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a:t>
              </a:r>
            </a:p>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标题文字</a:t>
              </a:r>
            </a:p>
          </p:txBody>
        </p:sp>
      </p:grpSp>
      <p:sp>
        <p:nvSpPr>
          <p:cNvPr id="22" name="Rectangle 15"/>
          <p:cNvSpPr>
            <a:spLocks noChangeArrowheads="1"/>
          </p:cNvSpPr>
          <p:nvPr/>
        </p:nvSpPr>
        <p:spPr bwMode="auto">
          <a:xfrm>
            <a:off x="1329258" y="3442617"/>
            <a:ext cx="69151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400" i="0" dirty="0">
                <a:solidFill>
                  <a:srgbClr val="333333"/>
                </a:solidFill>
                <a:latin typeface="华文细黑" panose="02010600040101010101" pitchFamily="2" charset="-122"/>
              </a:rPr>
              <a:t>单击此处添加段落文字内容     单击此处添加段落文字内容</a:t>
            </a:r>
          </a:p>
        </p:txBody>
      </p:sp>
      <p:sp>
        <p:nvSpPr>
          <p:cNvPr id="23" name="Rectangle 16"/>
          <p:cNvSpPr>
            <a:spLocks noChangeArrowheads="1"/>
          </p:cNvSpPr>
          <p:nvPr/>
        </p:nvSpPr>
        <p:spPr bwMode="auto">
          <a:xfrm>
            <a:off x="1329258" y="3867894"/>
            <a:ext cx="69151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400" i="0" dirty="0">
                <a:solidFill>
                  <a:srgbClr val="333333"/>
                </a:solidFill>
                <a:latin typeface="华文细黑" panose="02010600040101010101" pitchFamily="2" charset="-122"/>
              </a:rPr>
              <a:t>单击此处添加段落文字内容     单击此处添加段落文字内容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p:tgtEl>
                                          <p:spTgt spid="4"/>
                                        </p:tgtEl>
                                        <p:attrNameLst>
                                          <p:attrName>ppt_y</p:attrName>
                                        </p:attrNameLst>
                                      </p:cBhvr>
                                      <p:tavLst>
                                        <p:tav tm="0">
                                          <p:val>
                                            <p:strVal val="#ppt_y-#ppt_h*1.125000"/>
                                          </p:val>
                                        </p:tav>
                                        <p:tav tm="100000">
                                          <p:val>
                                            <p:strVal val="#ppt_y"/>
                                          </p:val>
                                        </p:tav>
                                      </p:tavLst>
                                    </p:anim>
                                    <p:animEffect transition="in" filter="wipe(down)">
                                      <p:cBhvr>
                                        <p:cTn id="22" dur="750"/>
                                        <p:tgtEl>
                                          <p:spTgt spid="4"/>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2"/>
                                        </p:tgtEl>
                                        <p:attrNameLst>
                                          <p:attrName>style.visibility</p:attrName>
                                        </p:attrNameLst>
                                      </p:cBhvr>
                                      <p:to>
                                        <p:strVal val="visible"/>
                                      </p:to>
                                    </p:set>
                                    <p:anim calcmode="lin" valueType="num">
                                      <p:cBhvr>
                                        <p:cTn id="30" dur="7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22"/>
                                        </p:tgtEl>
                                        <p:attrNameLst>
                                          <p:attrName>ppt_y</p:attrName>
                                        </p:attrNameLst>
                                      </p:cBhvr>
                                      <p:tavLst>
                                        <p:tav tm="0">
                                          <p:val>
                                            <p:strVal val="#ppt_y"/>
                                          </p:val>
                                        </p:tav>
                                        <p:tav tm="100000">
                                          <p:val>
                                            <p:strVal val="#ppt_y"/>
                                          </p:val>
                                        </p:tav>
                                      </p:tavLst>
                                    </p:anim>
                                    <p:anim calcmode="lin" valueType="num">
                                      <p:cBhvr>
                                        <p:cTn id="32" dur="7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2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8" dur="750" fill="hold"/>
                                        <p:tgtEl>
                                          <p:spTgt spid="23"/>
                                        </p:tgtEl>
                                        <p:attrNameLst>
                                          <p:attrName>ppt_y</p:attrName>
                                        </p:attrNameLst>
                                      </p:cBhvr>
                                      <p:tavLst>
                                        <p:tav tm="0">
                                          <p:val>
                                            <p:strVal val="#ppt_y"/>
                                          </p:val>
                                        </p:tav>
                                        <p:tav tm="100000">
                                          <p:val>
                                            <p:strVal val="#ppt_y"/>
                                          </p:val>
                                        </p:tav>
                                      </p:tavLst>
                                    </p:anim>
                                    <p:anim calcmode="lin" valueType="num">
                                      <p:cBhvr>
                                        <p:cTn id="39"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0"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75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梯形 2"/>
          <p:cNvSpPr/>
          <p:nvPr/>
        </p:nvSpPr>
        <p:spPr>
          <a:xfrm rot="16200000">
            <a:off x="1066350" y="1829078"/>
            <a:ext cx="3016978" cy="1910333"/>
          </a:xfrm>
          <a:prstGeom prst="trapezoid">
            <a:avLst>
              <a:gd name="adj" fmla="val 73844"/>
            </a:avLst>
          </a:prstGeom>
          <a:gradFill flip="none" rotWithShape="1">
            <a:gsLst>
              <a:gs pos="29000">
                <a:schemeClr val="bg1">
                  <a:lumMod val="85000"/>
                </a:schemeClr>
              </a:gs>
              <a:gs pos="65000">
                <a:srgbClr val="FFD03B">
                  <a:alpha val="0"/>
                </a:srgbClr>
              </a:gs>
              <a:gs pos="0">
                <a:schemeClr val="bg1">
                  <a:lumMod val="75000"/>
                  <a:alpha val="64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 name="组合 13"/>
          <p:cNvGrpSpPr/>
          <p:nvPr/>
        </p:nvGrpSpPr>
        <p:grpSpPr bwMode="auto">
          <a:xfrm>
            <a:off x="3564582" y="1785195"/>
            <a:ext cx="4895850" cy="431800"/>
            <a:chOff x="3491880" y="2492896"/>
            <a:chExt cx="4896544" cy="432382"/>
          </a:xfrm>
        </p:grpSpPr>
        <p:sp>
          <p:nvSpPr>
            <p:cNvPr id="5" name="矩形​​ 4"/>
            <p:cNvSpPr/>
            <p:nvPr/>
          </p:nvSpPr>
          <p:spPr>
            <a:xfrm>
              <a:off x="3491880" y="2492896"/>
              <a:ext cx="4896544" cy="432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6"/>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itchFamily="34" charset="-122"/>
                </a:rPr>
                <a:t>点击录入内容</a:t>
              </a:r>
            </a:p>
          </p:txBody>
        </p:sp>
        <p:sp>
          <p:nvSpPr>
            <p:cNvPr id="7" name="燕尾形 6"/>
            <p:cNvSpPr/>
            <p:nvPr/>
          </p:nvSpPr>
          <p:spPr>
            <a:xfrm>
              <a:off x="3563327" y="2593043"/>
              <a:ext cx="144483" cy="2161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8" name="组合 14"/>
          <p:cNvGrpSpPr/>
          <p:nvPr/>
        </p:nvGrpSpPr>
        <p:grpSpPr bwMode="auto">
          <a:xfrm>
            <a:off x="3564582" y="2304308"/>
            <a:ext cx="4895850" cy="433388"/>
            <a:chOff x="3491880" y="2492896"/>
            <a:chExt cx="4896544" cy="432416"/>
          </a:xfrm>
        </p:grpSpPr>
        <p:sp>
          <p:nvSpPr>
            <p:cNvPr id="9" name="矩形​​ 15"/>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17"/>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itchFamily="34" charset="-122"/>
                </a:rPr>
                <a:t>点击录入内容</a:t>
              </a:r>
            </a:p>
          </p:txBody>
        </p:sp>
        <p:sp>
          <p:nvSpPr>
            <p:cNvPr id="11" name="燕尾形 10"/>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2" name="组合 20"/>
          <p:cNvGrpSpPr/>
          <p:nvPr/>
        </p:nvGrpSpPr>
        <p:grpSpPr bwMode="auto">
          <a:xfrm>
            <a:off x="3564582" y="2823421"/>
            <a:ext cx="4895850" cy="433387"/>
            <a:chOff x="3491880" y="2492896"/>
            <a:chExt cx="4896544" cy="432416"/>
          </a:xfrm>
        </p:grpSpPr>
        <p:sp>
          <p:nvSpPr>
            <p:cNvPr id="13" name="矩形​​ 21"/>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23"/>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itchFamily="34" charset="-122"/>
                </a:rPr>
                <a:t>点击录入内容</a:t>
              </a:r>
            </a:p>
          </p:txBody>
        </p:sp>
        <p:sp>
          <p:nvSpPr>
            <p:cNvPr id="15" name="燕尾形 14"/>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6" name="组合 26"/>
          <p:cNvGrpSpPr/>
          <p:nvPr/>
        </p:nvGrpSpPr>
        <p:grpSpPr bwMode="auto">
          <a:xfrm>
            <a:off x="3564582" y="3342533"/>
            <a:ext cx="4895850" cy="433388"/>
            <a:chOff x="3491880" y="2492896"/>
            <a:chExt cx="4896544" cy="432416"/>
          </a:xfrm>
        </p:grpSpPr>
        <p:sp>
          <p:nvSpPr>
            <p:cNvPr id="17" name="矩形​​ 27"/>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29"/>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itchFamily="34" charset="-122"/>
                </a:rPr>
                <a:t>点击录入内容</a:t>
              </a:r>
            </a:p>
          </p:txBody>
        </p:sp>
        <p:sp>
          <p:nvSpPr>
            <p:cNvPr id="19" name="燕尾形 18"/>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0" name="矩形​​ 41"/>
          <p:cNvSpPr/>
          <p:nvPr/>
        </p:nvSpPr>
        <p:spPr>
          <a:xfrm>
            <a:off x="3556644" y="1275606"/>
            <a:ext cx="4897438" cy="431800"/>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点击此处录入标题内容</a:t>
            </a:r>
          </a:p>
        </p:txBody>
      </p:sp>
      <p:sp>
        <p:nvSpPr>
          <p:cNvPr id="21" name="矩形​​ 46"/>
          <p:cNvSpPr/>
          <p:nvPr/>
        </p:nvSpPr>
        <p:spPr>
          <a:xfrm>
            <a:off x="3545532" y="3860056"/>
            <a:ext cx="4895850" cy="433388"/>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solidFill>
                  <a:schemeClr val="tx1"/>
                </a:solidFill>
                <a:latin typeface="微软雅黑" panose="020B0503020204020204" pitchFamily="34" charset="-122"/>
                <a:ea typeface="微软雅黑" panose="020B0503020204020204" pitchFamily="34" charset="-122"/>
              </a:rPr>
              <a:t>点击此处录入标题内容</a:t>
            </a:r>
          </a:p>
        </p:txBody>
      </p:sp>
      <p:grpSp>
        <p:nvGrpSpPr>
          <p:cNvPr id="22" name="组合 21"/>
          <p:cNvGrpSpPr/>
          <p:nvPr/>
        </p:nvGrpSpPr>
        <p:grpSpPr>
          <a:xfrm>
            <a:off x="1043608" y="1951918"/>
            <a:ext cx="1657350" cy="1622425"/>
            <a:chOff x="1043608" y="1951918"/>
            <a:chExt cx="1657350" cy="1622425"/>
          </a:xfrm>
        </p:grpSpPr>
        <p:grpSp>
          <p:nvGrpSpPr>
            <p:cNvPr id="23" name="Group 7"/>
            <p:cNvGrpSpPr/>
            <p:nvPr/>
          </p:nvGrpSpPr>
          <p:grpSpPr bwMode="auto">
            <a:xfrm>
              <a:off x="1043608" y="1951918"/>
              <a:ext cx="1657350" cy="1622425"/>
              <a:chOff x="0" y="0"/>
              <a:chExt cx="987" cy="966"/>
            </a:xfrm>
          </p:grpSpPr>
          <p:grpSp>
            <p:nvGrpSpPr>
              <p:cNvPr id="25" name="Group 8"/>
              <p:cNvGrpSpPr/>
              <p:nvPr/>
            </p:nvGrpSpPr>
            <p:grpSpPr bwMode="auto">
              <a:xfrm>
                <a:off x="0" y="0"/>
                <a:ext cx="987" cy="966"/>
                <a:chOff x="0" y="0"/>
                <a:chExt cx="1042" cy="1019"/>
              </a:xfrm>
            </p:grpSpPr>
            <p:pic>
              <p:nvPicPr>
                <p:cNvPr id="27"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26" name="Picture 1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WordArt 13"/>
            <p:cNvSpPr>
              <a:spLocks noChangeArrowheads="1" noChangeShapeType="1"/>
            </p:cNvSpPr>
            <p:nvPr/>
          </p:nvSpPr>
          <p:spPr bwMode="auto">
            <a:xfrm>
              <a:off x="1345233" y="2459918"/>
              <a:ext cx="10795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a:t>
              </a:r>
            </a:p>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标题文字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3868242" y="1229340"/>
            <a:ext cx="1013603" cy="1013603"/>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03</a:t>
            </a:r>
            <a:endParaRPr kumimoji="0" lang="zh-CN" altLang="en-US"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38875" y="219823"/>
            <a:ext cx="156966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过渡页</a:t>
            </a:r>
          </a:p>
        </p:txBody>
      </p:sp>
      <p:sp>
        <p:nvSpPr>
          <p:cNvPr id="18" name="圆角矩形 17"/>
          <p:cNvSpPr/>
          <p:nvPr/>
        </p:nvSpPr>
        <p:spPr>
          <a:xfrm>
            <a:off x="2240418" y="2533749"/>
            <a:ext cx="4581296" cy="73368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8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28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文本1"/>
          <p:cNvGrpSpPr/>
          <p:nvPr/>
        </p:nvGrpSpPr>
        <p:grpSpPr>
          <a:xfrm>
            <a:off x="1475656" y="1370285"/>
            <a:ext cx="6361113" cy="836922"/>
            <a:chOff x="1393825" y="1474614"/>
            <a:chExt cx="6361113" cy="1115896"/>
          </a:xfrm>
        </p:grpSpPr>
        <p:sp>
          <p:nvSpPr>
            <p:cNvPr id="4"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5" name="Text Box 64"/>
            <p:cNvSpPr txBox="1">
              <a:spLocks noChangeArrowheads="1"/>
            </p:cNvSpPr>
            <p:nvPr/>
          </p:nvSpPr>
          <p:spPr bwMode="black">
            <a:xfrm>
              <a:off x="1452563" y="1749254"/>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深色1"/>
          <p:cNvGrpSpPr/>
          <p:nvPr/>
        </p:nvGrpSpPr>
        <p:grpSpPr>
          <a:xfrm>
            <a:off x="2307505" y="1203598"/>
            <a:ext cx="4686300" cy="371893"/>
            <a:chOff x="2225675" y="1524000"/>
            <a:chExt cx="4686300" cy="495856"/>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文本2"/>
          <p:cNvGrpSpPr/>
          <p:nvPr/>
        </p:nvGrpSpPr>
        <p:grpSpPr>
          <a:xfrm>
            <a:off x="1475656" y="2533059"/>
            <a:ext cx="6361113" cy="836921"/>
            <a:chOff x="1393825" y="3024981"/>
            <a:chExt cx="6361113" cy="1115895"/>
          </a:xfrm>
        </p:grpSpPr>
        <p:sp>
          <p:nvSpPr>
            <p:cNvPr id="11"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2" name="Text Box 64"/>
            <p:cNvSpPr txBox="1">
              <a:spLocks noChangeArrowheads="1"/>
            </p:cNvSpPr>
            <p:nvPr/>
          </p:nvSpPr>
          <p:spPr bwMode="black">
            <a:xfrm>
              <a:off x="1452563" y="3299620"/>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深色2"/>
          <p:cNvGrpSpPr/>
          <p:nvPr/>
        </p:nvGrpSpPr>
        <p:grpSpPr>
          <a:xfrm>
            <a:off x="2307505" y="2366373"/>
            <a:ext cx="4686300" cy="371893"/>
            <a:chOff x="2225675" y="1524000"/>
            <a:chExt cx="4686300" cy="495856"/>
          </a:xfrm>
        </p:grpSpPr>
        <p:sp>
          <p:nvSpPr>
            <p:cNvPr id="14" name="AutoShape 57"/>
            <p:cNvSpPr>
              <a:spLocks noChangeArrowheads="1"/>
            </p:cNvSpPr>
            <p:nvPr/>
          </p:nvSpPr>
          <p:spPr bwMode="gray">
            <a:xfrm>
              <a:off x="2225675" y="1524000"/>
              <a:ext cx="4686300" cy="463550"/>
            </a:xfrm>
            <a:prstGeom prst="roundRect">
              <a:avLst>
                <a:gd name="adj" fmla="val 24658"/>
              </a:avLst>
            </a:prstGeom>
            <a:solidFill>
              <a:srgbClr val="FF6E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文本3"/>
          <p:cNvGrpSpPr/>
          <p:nvPr/>
        </p:nvGrpSpPr>
        <p:grpSpPr>
          <a:xfrm>
            <a:off x="1475656" y="3695834"/>
            <a:ext cx="6361113" cy="836921"/>
            <a:chOff x="1393825" y="4575348"/>
            <a:chExt cx="6361113" cy="1115895"/>
          </a:xfrm>
        </p:grpSpPr>
        <p:sp>
          <p:nvSpPr>
            <p:cNvPr id="18"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 name="Text Box 64"/>
            <p:cNvSpPr txBox="1">
              <a:spLocks noChangeArrowheads="1"/>
            </p:cNvSpPr>
            <p:nvPr/>
          </p:nvSpPr>
          <p:spPr bwMode="black">
            <a:xfrm>
              <a:off x="1452563" y="4849987"/>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深色3"/>
          <p:cNvGrpSpPr/>
          <p:nvPr/>
        </p:nvGrpSpPr>
        <p:grpSpPr>
          <a:xfrm>
            <a:off x="2307505" y="3529148"/>
            <a:ext cx="4686300" cy="371893"/>
            <a:chOff x="2225675" y="1524000"/>
            <a:chExt cx="4686300" cy="495856"/>
          </a:xfrm>
        </p:grpSpPr>
        <p:sp>
          <p:nvSpPr>
            <p:cNvPr id="21" name="AutoShape 57"/>
            <p:cNvSpPr>
              <a:spLocks noChangeArrowheads="1"/>
            </p:cNvSpPr>
            <p:nvPr/>
          </p:nvSpPr>
          <p:spPr bwMode="gray">
            <a:xfrm>
              <a:off x="2225675" y="1524000"/>
              <a:ext cx="4686300" cy="463550"/>
            </a:xfrm>
            <a:prstGeom prst="roundRect">
              <a:avLst>
                <a:gd name="adj" fmla="val 24658"/>
              </a:avLst>
            </a:prstGeom>
            <a:solidFill>
              <a:srgbClr val="FF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箭头3"/>
          <p:cNvSpPr/>
          <p:nvPr/>
        </p:nvSpPr>
        <p:spPr bwMode="gray">
          <a:xfrm flipV="1">
            <a:off x="1131436"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615479" y="1756344"/>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121086"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3424238" y="114178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424238" y="2263354"/>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854325" y="225621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2</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462337" y="3405163"/>
            <a:ext cx="5422900" cy="96469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835274" y="339801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3</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1" name="圆形"/>
          <p:cNvGrpSpPr/>
          <p:nvPr/>
        </p:nvGrpSpPr>
        <p:grpSpPr>
          <a:xfrm>
            <a:off x="443183" y="1968351"/>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algn="ctr" fontAlgn="auto">
                <a:lnSpc>
                  <a:spcPct val="120000"/>
                </a:lnSpc>
                <a:spcBef>
                  <a:spcPts val="0"/>
                </a:spcBef>
                <a:spcAft>
                  <a:spcPts val="0"/>
                </a:spcAft>
                <a:defRPr/>
              </a:pPr>
              <a:r>
                <a:rPr lang="zh-CN" altLang="en-US" sz="2400" b="1" kern="0" dirty="0">
                  <a:solidFill>
                    <a:schemeClr val="bg1"/>
                  </a:solidFill>
                  <a:latin typeface="Arial" panose="020B0604020202020204" pitchFamily="34" charset="0"/>
                  <a:ea typeface="微软雅黑" panose="020B0503020204020204" pitchFamily="34" charset="-122"/>
                </a:rPr>
                <a:t>添加</a:t>
              </a:r>
              <a:endParaRPr lang="en-US" altLang="zh-CN" sz="2400" b="1" kern="0" dirty="0">
                <a:solidFill>
                  <a:schemeClr val="bg1"/>
                </a:solidFill>
                <a:latin typeface="Arial" panose="020B0604020202020204" pitchFamily="34" charset="0"/>
                <a:ea typeface="微软雅黑" panose="020B0503020204020204" pitchFamily="34" charset="-122"/>
              </a:endParaRPr>
            </a:p>
            <a:p>
              <a:pPr algn="ctr" fontAlgn="auto">
                <a:lnSpc>
                  <a:spcPct val="120000"/>
                </a:lnSpc>
                <a:spcBef>
                  <a:spcPts val="0"/>
                </a:spcBef>
                <a:spcAft>
                  <a:spcPts val="0"/>
                </a:spcAft>
                <a:defRPr/>
              </a:pPr>
              <a:r>
                <a:rPr lang="zh-CN" altLang="en-US" sz="2400" b="1" kern="0" dirty="0">
                  <a:solidFill>
                    <a:schemeClr val="bg1"/>
                  </a:solidFill>
                  <a:latin typeface="Arial" panose="020B0604020202020204" pitchFamily="34" charset="0"/>
                  <a:ea typeface="微软雅黑" panose="020B0503020204020204" pitchFamily="34" charset="-122"/>
                </a:rPr>
                <a:t>文本</a:t>
              </a: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2400" b="1" kern="0" dirty="0">
                <a:solidFill>
                  <a:schemeClr val="bg1"/>
                </a:solidFill>
                <a:ea typeface="微软雅黑" panose="020B0503020204020204" pitchFamily="34" charset="-122"/>
              </a:endParaRPr>
            </a:p>
          </p:txBody>
        </p:sp>
      </p:grpSp>
      <p:sp>
        <p:nvSpPr>
          <p:cNvPr id="14" name="标题1"/>
          <p:cNvSpPr>
            <a:spLocks noChangeArrowheads="1"/>
          </p:cNvSpPr>
          <p:nvPr/>
        </p:nvSpPr>
        <p:spPr bwMode="gray">
          <a:xfrm>
            <a:off x="2841625" y="112987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dirty="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1</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1"/>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4"/>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4"/>
                                        </p:tgtEl>
                                        <p:attrNameLst>
                                          <p:attrName>r</p:attrName>
                                        </p:attrNameLst>
                                      </p:cBhvr>
                                    </p:animRot>
                                    <p:animRot by="-240000">
                                      <p:cBhvr>
                                        <p:cTn id="28" dur="400" fill="hold">
                                          <p:stCondLst>
                                            <p:cond delay="400"/>
                                          </p:stCondLst>
                                        </p:cTn>
                                        <p:tgtEl>
                                          <p:spTgt spid="14"/>
                                        </p:tgtEl>
                                        <p:attrNameLst>
                                          <p:attrName>r</p:attrName>
                                        </p:attrNameLst>
                                      </p:cBhvr>
                                    </p:animRot>
                                    <p:animRot by="240000">
                                      <p:cBhvr>
                                        <p:cTn id="29" dur="400" fill="hold">
                                          <p:stCondLst>
                                            <p:cond delay="800"/>
                                          </p:stCondLst>
                                        </p:cTn>
                                        <p:tgtEl>
                                          <p:spTgt spid="14"/>
                                        </p:tgtEl>
                                        <p:attrNameLst>
                                          <p:attrName>r</p:attrName>
                                        </p:attrNameLst>
                                      </p:cBhvr>
                                    </p:animRot>
                                    <p:animRot by="-240000">
                                      <p:cBhvr>
                                        <p:cTn id="30" dur="400" fill="hold">
                                          <p:stCondLst>
                                            <p:cond delay="1200"/>
                                          </p:stCondLst>
                                        </p:cTn>
                                        <p:tgtEl>
                                          <p:spTgt spid="14"/>
                                        </p:tgtEl>
                                        <p:attrNameLst>
                                          <p:attrName>r</p:attrName>
                                        </p:attrNameLst>
                                      </p:cBhvr>
                                    </p:animRot>
                                    <p:animRot by="120000">
                                      <p:cBhvr>
                                        <p:cTn id="31" dur="400" fill="hold">
                                          <p:stCondLst>
                                            <p:cond delay="1600"/>
                                          </p:stCondLst>
                                        </p:cTn>
                                        <p:tgtEl>
                                          <p:spTgt spid="14"/>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Group 12"/>
          <p:cNvGrpSpPr/>
          <p:nvPr/>
        </p:nvGrpSpPr>
        <p:grpSpPr bwMode="auto">
          <a:xfrm>
            <a:off x="1114623" y="1852762"/>
            <a:ext cx="2305050" cy="2879725"/>
            <a:chOff x="0" y="0"/>
            <a:chExt cx="1452" cy="1814"/>
          </a:xfrm>
        </p:grpSpPr>
        <p:sp>
          <p:nvSpPr>
            <p:cNvPr id="4"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 name="组合 5"/>
          <p:cNvGrpSpPr/>
          <p:nvPr/>
        </p:nvGrpSpPr>
        <p:grpSpPr>
          <a:xfrm>
            <a:off x="1114623" y="987574"/>
            <a:ext cx="2305050" cy="936625"/>
            <a:chOff x="1114623" y="987574"/>
            <a:chExt cx="2305050" cy="936625"/>
          </a:xfrm>
        </p:grpSpPr>
        <p:grpSp>
          <p:nvGrpSpPr>
            <p:cNvPr id="7" name="Group 3"/>
            <p:cNvGrpSpPr/>
            <p:nvPr/>
          </p:nvGrpSpPr>
          <p:grpSpPr bwMode="auto">
            <a:xfrm>
              <a:off x="1114623" y="987574"/>
              <a:ext cx="2305050" cy="936625"/>
              <a:chOff x="0" y="0"/>
              <a:chExt cx="1452" cy="590"/>
            </a:xfrm>
          </p:grpSpPr>
          <p:sp>
            <p:nvSpPr>
              <p:cNvPr id="9"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i="0">
                  <a:solidFill>
                    <a:schemeClr val="bg1"/>
                  </a:solidFill>
                </a:endParaRPr>
              </a:p>
            </p:txBody>
          </p:sp>
          <p:sp>
            <p:nvSpPr>
              <p:cNvPr id="10"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双击添加标题文字</a:t>
              </a:r>
            </a:p>
          </p:txBody>
        </p:sp>
      </p:grpSp>
      <p:sp>
        <p:nvSpPr>
          <p:cNvPr id="11" name="Rectangle 16"/>
          <p:cNvSpPr>
            <a:spLocks noChangeArrowheads="1"/>
          </p:cNvSpPr>
          <p:nvPr/>
        </p:nvSpPr>
        <p:spPr bwMode="auto">
          <a:xfrm>
            <a:off x="1114623"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p:txBody>
      </p:sp>
      <p:grpSp>
        <p:nvGrpSpPr>
          <p:cNvPr id="12" name="Group 12"/>
          <p:cNvGrpSpPr/>
          <p:nvPr/>
        </p:nvGrpSpPr>
        <p:grpSpPr bwMode="auto">
          <a:xfrm>
            <a:off x="3635896" y="1852762"/>
            <a:ext cx="2305050" cy="2879725"/>
            <a:chOff x="0" y="0"/>
            <a:chExt cx="1452" cy="1814"/>
          </a:xfrm>
        </p:grpSpPr>
        <p:sp>
          <p:nvSpPr>
            <p:cNvPr id="13"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5" name="组合 14"/>
          <p:cNvGrpSpPr/>
          <p:nvPr/>
        </p:nvGrpSpPr>
        <p:grpSpPr>
          <a:xfrm>
            <a:off x="3635896" y="987574"/>
            <a:ext cx="2305050" cy="936625"/>
            <a:chOff x="1114623" y="987574"/>
            <a:chExt cx="2305050" cy="936625"/>
          </a:xfrm>
        </p:grpSpPr>
        <p:grpSp>
          <p:nvGrpSpPr>
            <p:cNvPr id="16" name="Group 3"/>
            <p:cNvGrpSpPr/>
            <p:nvPr/>
          </p:nvGrpSpPr>
          <p:grpSpPr bwMode="auto">
            <a:xfrm>
              <a:off x="1114623" y="987574"/>
              <a:ext cx="2305050" cy="936625"/>
              <a:chOff x="0" y="0"/>
              <a:chExt cx="1452" cy="590"/>
            </a:xfrm>
          </p:grpSpPr>
          <p:sp>
            <p:nvSpPr>
              <p:cNvPr id="18"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FF6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i="0">
                  <a:solidFill>
                    <a:schemeClr val="bg1"/>
                  </a:solidFill>
                </a:endParaRPr>
              </a:p>
            </p:txBody>
          </p:sp>
          <p:sp>
            <p:nvSpPr>
              <p:cNvPr id="19"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双击添加标题文字</a:t>
              </a:r>
            </a:p>
          </p:txBody>
        </p:sp>
      </p:grpSp>
      <p:sp>
        <p:nvSpPr>
          <p:cNvPr id="20" name="Rectangle 16"/>
          <p:cNvSpPr>
            <a:spLocks noChangeArrowheads="1"/>
          </p:cNvSpPr>
          <p:nvPr/>
        </p:nvSpPr>
        <p:spPr bwMode="auto">
          <a:xfrm>
            <a:off x="3635896"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p:txBody>
      </p:sp>
      <p:grpSp>
        <p:nvGrpSpPr>
          <p:cNvPr id="21" name="Group 12"/>
          <p:cNvGrpSpPr/>
          <p:nvPr/>
        </p:nvGrpSpPr>
        <p:grpSpPr bwMode="auto">
          <a:xfrm>
            <a:off x="6156176" y="1852762"/>
            <a:ext cx="2305050" cy="2879725"/>
            <a:chOff x="0" y="0"/>
            <a:chExt cx="1452" cy="1814"/>
          </a:xfrm>
        </p:grpSpPr>
        <p:sp>
          <p:nvSpPr>
            <p:cNvPr id="22"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4" name="组合 23"/>
          <p:cNvGrpSpPr/>
          <p:nvPr/>
        </p:nvGrpSpPr>
        <p:grpSpPr>
          <a:xfrm>
            <a:off x="6156176" y="987574"/>
            <a:ext cx="2305050" cy="936625"/>
            <a:chOff x="1114623" y="987574"/>
            <a:chExt cx="2305050" cy="936625"/>
          </a:xfrm>
        </p:grpSpPr>
        <p:grpSp>
          <p:nvGrpSpPr>
            <p:cNvPr id="25" name="Group 3"/>
            <p:cNvGrpSpPr/>
            <p:nvPr/>
          </p:nvGrpSpPr>
          <p:grpSpPr bwMode="auto">
            <a:xfrm>
              <a:off x="1114623" y="987574"/>
              <a:ext cx="2305050" cy="936625"/>
              <a:chOff x="0" y="0"/>
              <a:chExt cx="1452" cy="590"/>
            </a:xfrm>
          </p:grpSpPr>
          <p:sp>
            <p:nvSpPr>
              <p:cNvPr id="27"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i="0">
                  <a:solidFill>
                    <a:schemeClr val="bg1"/>
                  </a:solidFill>
                </a:endParaRPr>
              </a:p>
            </p:txBody>
          </p:sp>
          <p:sp>
            <p:nvSpPr>
              <p:cNvPr id="28"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双击添加标题文字</a:t>
              </a:r>
            </a:p>
          </p:txBody>
        </p:sp>
      </p:grpSp>
      <p:sp>
        <p:nvSpPr>
          <p:cNvPr id="29" name="Rectangle 16"/>
          <p:cNvSpPr>
            <a:spLocks noChangeArrowheads="1"/>
          </p:cNvSpPr>
          <p:nvPr/>
        </p:nvSpPr>
        <p:spPr bwMode="auto">
          <a:xfrm>
            <a:off x="6156176"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par>
                          <p:cTn id="20" fill="hold">
                            <p:stCondLst>
                              <p:cond delay="325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up)">
                                      <p:cBhvr>
                                        <p:cTn id="35" dur="500"/>
                                        <p:tgtEl>
                                          <p:spTgt spid="20"/>
                                        </p:tgtEl>
                                      </p:cBhvr>
                                    </p:animEffect>
                                  </p:childTnLst>
                                </p:cTn>
                              </p:par>
                            </p:childTnLst>
                          </p:cTn>
                        </p:par>
                        <p:par>
                          <p:cTn id="36" fill="hold">
                            <p:stCondLst>
                              <p:cond delay="6500"/>
                            </p:stCondLst>
                            <p:childTnLst>
                              <p:par>
                                <p:cTn id="37" presetID="47"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12" presetClass="entr" presetSubtype="4" fill="hold" grpId="0" nodeType="afterEffect">
                                  <p:stCondLst>
                                    <p:cond delay="0"/>
                                  </p:stCondLst>
                                  <p:iterate type="lt">
                                    <p:tmPct val="10000"/>
                                  </p:iterate>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p:tgtEl>
                                          <p:spTgt spid="29"/>
                                        </p:tgtEl>
                                        <p:attrNameLst>
                                          <p:attrName>ppt_y</p:attrName>
                                        </p:attrNameLst>
                                      </p:cBhvr>
                                      <p:tavLst>
                                        <p:tav tm="0">
                                          <p:val>
                                            <p:strVal val="#ppt_y+#ppt_h*1.125000"/>
                                          </p:val>
                                        </p:tav>
                                        <p:tav tm="100000">
                                          <p:val>
                                            <p:strVal val="#ppt_y"/>
                                          </p:val>
                                        </p:tav>
                                      </p:tavLst>
                                    </p:anim>
                                    <p:animEffect transition="in" filter="wipe(up)">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椭圆 6"/>
          <p:cNvSpPr/>
          <p:nvPr/>
        </p:nvSpPr>
        <p:spPr>
          <a:xfrm>
            <a:off x="1834829" y="2836581"/>
            <a:ext cx="5372650" cy="1207848"/>
          </a:xfrm>
          <a:custGeom>
            <a:avLst/>
            <a:gdLst/>
            <a:ahLst/>
            <a:cxnLst/>
            <a:rect l="l" t="t" r="r" b="b"/>
            <a:pathLst>
              <a:path w="5372650" h="1610464">
                <a:moveTo>
                  <a:pt x="2686326" y="64479"/>
                </a:moveTo>
                <a:cubicBezTo>
                  <a:pt x="1357596" y="64479"/>
                  <a:pt x="280448" y="329962"/>
                  <a:pt x="280448" y="657452"/>
                </a:cubicBezTo>
                <a:cubicBezTo>
                  <a:pt x="280448" y="984942"/>
                  <a:pt x="1357596" y="1250425"/>
                  <a:pt x="2686326" y="1250425"/>
                </a:cubicBezTo>
                <a:cubicBezTo>
                  <a:pt x="4015056" y="1250425"/>
                  <a:pt x="5092204" y="984942"/>
                  <a:pt x="5092204" y="657452"/>
                </a:cubicBezTo>
                <a:cubicBezTo>
                  <a:pt x="5092204" y="329962"/>
                  <a:pt x="4015056" y="64479"/>
                  <a:pt x="2686326" y="64479"/>
                </a:cubicBezTo>
                <a:close/>
                <a:moveTo>
                  <a:pt x="2686325" y="0"/>
                </a:moveTo>
                <a:cubicBezTo>
                  <a:pt x="4169941" y="0"/>
                  <a:pt x="5372650" y="360515"/>
                  <a:pt x="5372650" y="805232"/>
                </a:cubicBezTo>
                <a:cubicBezTo>
                  <a:pt x="5372650" y="1249949"/>
                  <a:pt x="4169941" y="1610464"/>
                  <a:pt x="2686325" y="1610464"/>
                </a:cubicBezTo>
                <a:cubicBezTo>
                  <a:pt x="1202709" y="1610464"/>
                  <a:pt x="0" y="1249949"/>
                  <a:pt x="0" y="805232"/>
                </a:cubicBezTo>
                <a:cubicBezTo>
                  <a:pt x="0" y="360515"/>
                  <a:pt x="1202709" y="0"/>
                  <a:pt x="2686325" y="0"/>
                </a:cubicBezTo>
                <a:close/>
              </a:path>
            </a:pathLst>
          </a:cu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1988977" y="1385597"/>
            <a:ext cx="1447800" cy="2010965"/>
            <a:chOff x="2039823" y="1840595"/>
            <a:chExt cx="1447800" cy="2681287"/>
          </a:xfrm>
        </p:grpSpPr>
        <p:cxnSp>
          <p:nvCxnSpPr>
            <p:cNvPr id="5" name="直接连接符 4"/>
            <p:cNvCxnSpPr>
              <a:stCxn id="6" idx="2"/>
            </p:cNvCxnSpPr>
            <p:nvPr/>
          </p:nvCxnSpPr>
          <p:spPr>
            <a:xfrm>
              <a:off x="2625655" y="2563842"/>
              <a:ext cx="861968" cy="1958040"/>
            </a:xfrm>
            <a:prstGeom prst="line">
              <a:avLst/>
            </a:prstGeom>
            <a:noFill/>
            <a:ln w="9525" cap="flat" cmpd="sng" algn="ctr">
              <a:solidFill>
                <a:sysClr val="window" lastClr="FFFFFF">
                  <a:lumMod val="50000"/>
                </a:sysClr>
              </a:solidFill>
              <a:prstDash val="solid"/>
            </a:ln>
            <a:effectLst/>
          </p:spPr>
        </p:cxnSp>
        <p:sp>
          <p:nvSpPr>
            <p:cNvPr id="6" name="矩形 5"/>
            <p:cNvSpPr/>
            <p:nvPr/>
          </p:nvSpPr>
          <p:spPr>
            <a:xfrm rot="20389821">
              <a:off x="2039823" y="18405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1</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665628" y="1366547"/>
            <a:ext cx="1325563" cy="2030015"/>
            <a:chOff x="5716473" y="1815195"/>
            <a:chExt cx="1325563" cy="2706687"/>
          </a:xfrm>
        </p:grpSpPr>
        <p:cxnSp>
          <p:nvCxnSpPr>
            <p:cNvPr id="8" name="直接连接符 7"/>
            <p:cNvCxnSpPr>
              <a:stCxn id="9" idx="2"/>
            </p:cNvCxnSpPr>
            <p:nvPr/>
          </p:nvCxnSpPr>
          <p:spPr>
            <a:xfrm flipH="1">
              <a:off x="5716473" y="2548620"/>
              <a:ext cx="776288" cy="1973262"/>
            </a:xfrm>
            <a:prstGeom prst="line">
              <a:avLst/>
            </a:prstGeom>
            <a:noFill/>
            <a:ln w="9525" cap="flat" cmpd="sng" algn="ctr">
              <a:solidFill>
                <a:sysClr val="window" lastClr="FFFFFF">
                  <a:lumMod val="50000"/>
                </a:sysClr>
              </a:solidFill>
              <a:prstDash val="solid"/>
            </a:ln>
            <a:effectLst/>
          </p:spPr>
        </p:cxnSp>
        <p:sp>
          <p:nvSpPr>
            <p:cNvPr id="9" name="矩形 8"/>
            <p:cNvSpPr/>
            <p:nvPr/>
          </p:nvSpPr>
          <p:spPr>
            <a:xfrm rot="864364">
              <a:off x="6127636" y="18151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5</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43327" y="1217718"/>
            <a:ext cx="914400" cy="2178844"/>
            <a:chOff x="5094173" y="1616757"/>
            <a:chExt cx="914400" cy="2905125"/>
          </a:xfrm>
        </p:grpSpPr>
        <p:cxnSp>
          <p:nvCxnSpPr>
            <p:cNvPr id="11" name="直接连接符 10"/>
            <p:cNvCxnSpPr>
              <a:stCxn id="12" idx="2"/>
            </p:cNvCxnSpPr>
            <p:nvPr/>
          </p:nvCxnSpPr>
          <p:spPr>
            <a:xfrm flipH="1">
              <a:off x="5192598" y="2356532"/>
              <a:ext cx="295275" cy="2165350"/>
            </a:xfrm>
            <a:prstGeom prst="line">
              <a:avLst/>
            </a:prstGeom>
            <a:noFill/>
            <a:ln w="9525" cap="flat" cmpd="sng" algn="ctr">
              <a:solidFill>
                <a:sysClr val="window" lastClr="FFFFFF">
                  <a:lumMod val="50000"/>
                </a:sysClr>
              </a:solidFill>
              <a:prstDash val="solid"/>
            </a:ln>
            <a:effectLst/>
          </p:spPr>
        </p:cxnSp>
        <p:sp>
          <p:nvSpPr>
            <p:cNvPr id="12" name="矩形 11"/>
            <p:cNvSpPr/>
            <p:nvPr/>
          </p:nvSpPr>
          <p:spPr>
            <a:xfrm rot="591453">
              <a:off x="5094173" y="16167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4</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2522377" y="1947572"/>
            <a:ext cx="914400" cy="1448990"/>
            <a:chOff x="2573223" y="2589895"/>
            <a:chExt cx="914400" cy="1931987"/>
          </a:xfrm>
        </p:grpSpPr>
        <p:sp>
          <p:nvSpPr>
            <p:cNvPr id="14" name="矩形 13"/>
            <p:cNvSpPr/>
            <p:nvPr/>
          </p:nvSpPr>
          <p:spPr>
            <a:xfrm rot="21303428">
              <a:off x="2573223" y="25898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6</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连接符 14"/>
            <p:cNvCxnSpPr>
              <a:stCxn id="14" idx="2"/>
            </p:cNvCxnSpPr>
            <p:nvPr/>
          </p:nvCxnSpPr>
          <p:spPr>
            <a:xfrm>
              <a:off x="3062499" y="3333048"/>
              <a:ext cx="185412" cy="1188834"/>
            </a:xfrm>
            <a:prstGeom prst="line">
              <a:avLst/>
            </a:prstGeom>
            <a:noFill/>
            <a:ln w="9525" cap="flat" cmpd="sng" algn="ctr">
              <a:solidFill>
                <a:sysClr val="window" lastClr="FFFFFF">
                  <a:lumMod val="50000"/>
                </a:sysClr>
              </a:solidFill>
              <a:prstDash val="solid"/>
            </a:ln>
            <a:effectLst/>
          </p:spPr>
        </p:cxnSp>
      </p:grpSp>
      <p:grpSp>
        <p:nvGrpSpPr>
          <p:cNvPr id="16" name="组合 15"/>
          <p:cNvGrpSpPr/>
          <p:nvPr/>
        </p:nvGrpSpPr>
        <p:grpSpPr>
          <a:xfrm>
            <a:off x="2925602" y="1172474"/>
            <a:ext cx="914400" cy="2224088"/>
            <a:chOff x="2976448" y="1556432"/>
            <a:chExt cx="914400" cy="2965450"/>
          </a:xfrm>
        </p:grpSpPr>
        <p:sp>
          <p:nvSpPr>
            <p:cNvPr id="17" name="矩形 16"/>
            <p:cNvSpPr/>
            <p:nvPr/>
          </p:nvSpPr>
          <p:spPr>
            <a:xfrm rot="21156414">
              <a:off x="2976448" y="15564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2</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18" name="直接连接符 17"/>
            <p:cNvCxnSpPr>
              <a:stCxn id="17" idx="2"/>
            </p:cNvCxnSpPr>
            <p:nvPr/>
          </p:nvCxnSpPr>
          <p:spPr>
            <a:xfrm>
              <a:off x="3481652" y="2299456"/>
              <a:ext cx="269496" cy="2222426"/>
            </a:xfrm>
            <a:prstGeom prst="line">
              <a:avLst/>
            </a:prstGeom>
            <a:noFill/>
            <a:ln w="9525" cap="flat" cmpd="sng" algn="ctr">
              <a:solidFill>
                <a:sysClr val="window" lastClr="FFFFFF">
                  <a:lumMod val="50000"/>
                </a:sysClr>
              </a:solidFill>
              <a:prstDash val="solid"/>
            </a:ln>
            <a:effectLst/>
          </p:spPr>
        </p:cxnSp>
      </p:grpSp>
      <p:grpSp>
        <p:nvGrpSpPr>
          <p:cNvPr id="19" name="组合 18"/>
          <p:cNvGrpSpPr/>
          <p:nvPr/>
        </p:nvGrpSpPr>
        <p:grpSpPr>
          <a:xfrm>
            <a:off x="3539965" y="1776122"/>
            <a:ext cx="914400" cy="1620440"/>
            <a:chOff x="3590811" y="2361295"/>
            <a:chExt cx="914400" cy="2160587"/>
          </a:xfrm>
        </p:grpSpPr>
        <p:sp>
          <p:nvSpPr>
            <p:cNvPr id="20" name="矩形 19"/>
            <p:cNvSpPr/>
            <p:nvPr/>
          </p:nvSpPr>
          <p:spPr>
            <a:xfrm>
              <a:off x="3590811" y="2361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7</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a:stCxn id="20" idx="2"/>
            </p:cNvCxnSpPr>
            <p:nvPr/>
          </p:nvCxnSpPr>
          <p:spPr>
            <a:xfrm>
              <a:off x="4048011" y="3105832"/>
              <a:ext cx="163949" cy="1416050"/>
            </a:xfrm>
            <a:prstGeom prst="line">
              <a:avLst/>
            </a:prstGeom>
            <a:noFill/>
            <a:ln w="9525" cap="flat" cmpd="sng" algn="ctr">
              <a:solidFill>
                <a:sysClr val="window" lastClr="FFFFFF">
                  <a:lumMod val="50000"/>
                </a:sysClr>
              </a:solidFill>
              <a:prstDash val="solid"/>
            </a:ln>
            <a:effectLst/>
          </p:spPr>
        </p:cxnSp>
      </p:grpSp>
      <p:grpSp>
        <p:nvGrpSpPr>
          <p:cNvPr id="22" name="组合 21"/>
          <p:cNvGrpSpPr/>
          <p:nvPr/>
        </p:nvGrpSpPr>
        <p:grpSpPr>
          <a:xfrm>
            <a:off x="4033015" y="1109371"/>
            <a:ext cx="914400" cy="2296698"/>
            <a:chOff x="4083861" y="1472295"/>
            <a:chExt cx="914400" cy="3062264"/>
          </a:xfrm>
        </p:grpSpPr>
        <p:sp>
          <p:nvSpPr>
            <p:cNvPr id="23" name="矩形 22"/>
            <p:cNvSpPr/>
            <p:nvPr/>
          </p:nvSpPr>
          <p:spPr>
            <a:xfrm>
              <a:off x="4083861" y="1472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3</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p:cNvCxnSpPr>
              <a:stCxn id="23" idx="2"/>
            </p:cNvCxnSpPr>
            <p:nvPr/>
          </p:nvCxnSpPr>
          <p:spPr>
            <a:xfrm flipH="1">
              <a:off x="4528361" y="2216832"/>
              <a:ext cx="12700" cy="2317727"/>
            </a:xfrm>
            <a:prstGeom prst="line">
              <a:avLst/>
            </a:prstGeom>
            <a:noFill/>
            <a:ln w="9525" cap="flat" cmpd="sng" algn="ctr">
              <a:solidFill>
                <a:sysClr val="window" lastClr="FFFFFF">
                  <a:lumMod val="50000"/>
                </a:sysClr>
              </a:solidFill>
              <a:prstDash val="solid"/>
            </a:ln>
            <a:effectLst/>
          </p:spPr>
        </p:cxnSp>
      </p:grpSp>
      <p:grpSp>
        <p:nvGrpSpPr>
          <p:cNvPr id="25" name="组合 24"/>
          <p:cNvGrpSpPr/>
          <p:nvPr/>
        </p:nvGrpSpPr>
        <p:grpSpPr>
          <a:xfrm>
            <a:off x="4519452" y="1865418"/>
            <a:ext cx="914400" cy="1575087"/>
            <a:chOff x="4570298" y="2480357"/>
            <a:chExt cx="914400" cy="2100116"/>
          </a:xfrm>
        </p:grpSpPr>
        <p:sp>
          <p:nvSpPr>
            <p:cNvPr id="26" name="矩形 25"/>
            <p:cNvSpPr/>
            <p:nvPr/>
          </p:nvSpPr>
          <p:spPr>
            <a:xfrm>
              <a:off x="4570298" y="24803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8</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连接符 26"/>
            <p:cNvCxnSpPr/>
            <p:nvPr/>
          </p:nvCxnSpPr>
          <p:spPr>
            <a:xfrm flipH="1">
              <a:off x="4788024" y="3224895"/>
              <a:ext cx="239475" cy="1355578"/>
            </a:xfrm>
            <a:prstGeom prst="line">
              <a:avLst/>
            </a:prstGeom>
            <a:noFill/>
            <a:ln w="9525" cap="flat" cmpd="sng" algn="ctr">
              <a:solidFill>
                <a:sysClr val="window" lastClr="FFFFFF">
                  <a:lumMod val="50000"/>
                </a:sysClr>
              </a:solidFill>
              <a:prstDash val="solid"/>
            </a:ln>
            <a:effectLst/>
          </p:spPr>
        </p:cxnSp>
      </p:grpSp>
      <p:grpSp>
        <p:nvGrpSpPr>
          <p:cNvPr id="28" name="组合 27"/>
          <p:cNvGrpSpPr/>
          <p:nvPr/>
        </p:nvGrpSpPr>
        <p:grpSpPr>
          <a:xfrm>
            <a:off x="5433853" y="1991624"/>
            <a:ext cx="981075" cy="1513285"/>
            <a:chOff x="5484698" y="2648632"/>
            <a:chExt cx="981075" cy="2017713"/>
          </a:xfrm>
        </p:grpSpPr>
        <p:sp>
          <p:nvSpPr>
            <p:cNvPr id="29" name="矩形 28"/>
            <p:cNvSpPr/>
            <p:nvPr/>
          </p:nvSpPr>
          <p:spPr>
            <a:xfrm rot="815004">
              <a:off x="5551373" y="26486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9</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30" name="直接连接符 29"/>
            <p:cNvCxnSpPr>
              <a:stCxn id="29" idx="2"/>
            </p:cNvCxnSpPr>
            <p:nvPr/>
          </p:nvCxnSpPr>
          <p:spPr>
            <a:xfrm flipH="1">
              <a:off x="5484698" y="3384322"/>
              <a:ext cx="436257" cy="1282023"/>
            </a:xfrm>
            <a:prstGeom prst="line">
              <a:avLst/>
            </a:prstGeom>
            <a:noFill/>
            <a:ln w="9525" cap="flat" cmpd="sng" algn="ctr">
              <a:solidFill>
                <a:sysClr val="window" lastClr="FFFFFF">
                  <a:lumMod val="50000"/>
                </a:sysClr>
              </a:solidFill>
              <a:prstDash val="solid"/>
            </a:ln>
            <a:effectLst/>
          </p:spPr>
        </p:cxnSp>
      </p:grpSp>
      <p:pic>
        <p:nvPicPr>
          <p:cNvPr id="31" name="图片 30" descr="未标题-3.png"/>
          <p:cNvPicPr>
            <a:picLocks noChangeAspect="1"/>
          </p:cNvPicPr>
          <p:nvPr/>
        </p:nvPicPr>
        <p:blipFill>
          <a:blip r:embed="rId3"/>
          <a:stretch>
            <a:fillRect/>
          </a:stretch>
        </p:blipFill>
        <p:spPr>
          <a:xfrm>
            <a:off x="6753402" y="1936132"/>
            <a:ext cx="2139078" cy="2939874"/>
          </a:xfrm>
          <a:prstGeom prst="rect">
            <a:avLst/>
          </a:prstGeom>
          <a:effectLst>
            <a:outerShdw blurRad="76200" dir="13500000" sy="23000" kx="1200000" algn="br" rotWithShape="0">
              <a:prstClr val="black">
                <a:alpha val="2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9"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3"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3"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 presetClass="entr" presetSubtype="9"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0-#ppt_w/2"/>
                                          </p:val>
                                        </p:tav>
                                        <p:tav tm="100000">
                                          <p:val>
                                            <p:strVal val="#ppt_x"/>
                                          </p:val>
                                        </p:tav>
                                      </p:tavLst>
                                    </p:anim>
                                    <p:anim calcmode="lin" valueType="num">
                                      <p:cBhvr additive="base">
                                        <p:cTn id="54" dur="500" fill="hold"/>
                                        <p:tgtEl>
                                          <p:spTgt spid="19"/>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47" presetClass="entr" presetSubtype="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8840" y="0"/>
            <a:ext cx="9232840" cy="5143500"/>
            <a:chOff x="-88840" y="0"/>
            <a:chExt cx="9232840" cy="5143500"/>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840" y="4219575"/>
              <a:ext cx="9232839" cy="923925"/>
            </a:xfrm>
            <a:prstGeom prst="rect">
              <a:avLst/>
            </a:prstGeom>
          </p:spPr>
        </p:pic>
      </p:grpSp>
      <p:sp>
        <p:nvSpPr>
          <p:cNvPr id="9" name="圆角矩形 8"/>
          <p:cNvSpPr/>
          <p:nvPr/>
        </p:nvSpPr>
        <p:spPr>
          <a:xfrm>
            <a:off x="2580714" y="709654"/>
            <a:ext cx="674728" cy="674728"/>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01</a:t>
            </a:r>
            <a:endParaRPr kumimoji="0" lang="zh-CN" altLang="en-US"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3362260" y="788437"/>
            <a:ext cx="3893906" cy="51716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17" name="圆角矩形 16"/>
          <p:cNvSpPr/>
          <p:nvPr/>
        </p:nvSpPr>
        <p:spPr>
          <a:xfrm>
            <a:off x="2580714" y="1561366"/>
            <a:ext cx="674728" cy="674728"/>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02</a:t>
            </a:r>
            <a:endParaRPr kumimoji="0" lang="zh-CN" altLang="en-US"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a:off x="3362260" y="1640149"/>
            <a:ext cx="3893906" cy="51716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19" name="圆角矩形 18"/>
          <p:cNvSpPr/>
          <p:nvPr/>
        </p:nvSpPr>
        <p:spPr>
          <a:xfrm>
            <a:off x="2580714" y="2441540"/>
            <a:ext cx="674728" cy="674728"/>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03</a:t>
            </a:r>
            <a:endParaRPr kumimoji="0" lang="zh-CN" altLang="en-US"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20" name="圆角矩形 19"/>
          <p:cNvSpPr/>
          <p:nvPr/>
        </p:nvSpPr>
        <p:spPr>
          <a:xfrm>
            <a:off x="3362260" y="2520323"/>
            <a:ext cx="3893906" cy="51716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21" name="圆角矩形 20"/>
          <p:cNvSpPr/>
          <p:nvPr/>
        </p:nvSpPr>
        <p:spPr>
          <a:xfrm>
            <a:off x="2580714" y="3293252"/>
            <a:ext cx="674728" cy="674728"/>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04</a:t>
            </a:r>
            <a:endParaRPr kumimoji="0" lang="zh-CN" altLang="en-US" sz="2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22" name="圆角矩形 21"/>
          <p:cNvSpPr/>
          <p:nvPr/>
        </p:nvSpPr>
        <p:spPr>
          <a:xfrm>
            <a:off x="3362260" y="3372035"/>
            <a:ext cx="3893906" cy="51716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grpSp>
        <p:nvGrpSpPr>
          <p:cNvPr id="5" name="组合 4"/>
          <p:cNvGrpSpPr/>
          <p:nvPr/>
        </p:nvGrpSpPr>
        <p:grpSpPr>
          <a:xfrm>
            <a:off x="872084" y="-27205"/>
            <a:ext cx="1204686" cy="2379362"/>
            <a:chOff x="872084" y="-27205"/>
            <a:chExt cx="1204686" cy="2379362"/>
          </a:xfrm>
        </p:grpSpPr>
        <p:sp>
          <p:nvSpPr>
            <p:cNvPr id="2" name="矩形 1"/>
            <p:cNvSpPr/>
            <p:nvPr/>
          </p:nvSpPr>
          <p:spPr>
            <a:xfrm>
              <a:off x="872084" y="-27205"/>
              <a:ext cx="1204686" cy="2379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43540" y="618467"/>
              <a:ext cx="861774" cy="1531830"/>
            </a:xfrm>
            <a:prstGeom prst="rect">
              <a:avLst/>
            </a:prstGeom>
            <a:noFill/>
          </p:spPr>
          <p:txBody>
            <a:bodyPr vert="eaVert" wrap="none" rtlCol="0">
              <a:spAutoFit/>
            </a:bodyPr>
            <a:lstStyle/>
            <a:p>
              <a:r>
                <a:rPr lang="zh-CN" altLang="en-US" sz="4400" b="1" dirty="0">
                  <a:solidFill>
                    <a:schemeClr val="bg1"/>
                  </a:solidFill>
                </a:rPr>
                <a:t>目  录</a:t>
              </a:r>
            </a:p>
          </p:txBody>
        </p:sp>
      </p:grpSp>
      <p:grpSp>
        <p:nvGrpSpPr>
          <p:cNvPr id="25" name="组合 24"/>
          <p:cNvGrpSpPr/>
          <p:nvPr/>
        </p:nvGrpSpPr>
        <p:grpSpPr>
          <a:xfrm>
            <a:off x="23008" y="2107851"/>
            <a:ext cx="9176905" cy="3054127"/>
            <a:chOff x="23008" y="2107851"/>
            <a:chExt cx="9176905" cy="3054127"/>
          </a:xfrm>
        </p:grpSpPr>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b="18048"/>
            <a:stretch>
              <a:fillRect/>
            </a:stretch>
          </p:blipFill>
          <p:spPr>
            <a:xfrm>
              <a:off x="23008" y="2107851"/>
              <a:ext cx="4504571" cy="3017215"/>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49225" y="3771900"/>
              <a:ext cx="3050688" cy="137160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026" y="3763643"/>
              <a:ext cx="2662786" cy="139833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3"/>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Effect transition="in" filter="fade">
                                      <p:cBhvr>
                                        <p:cTn id="25" dur="1000"/>
                                        <p:tgtEl>
                                          <p:spTgt spid="17"/>
                                        </p:tgtEl>
                                      </p:cBhvr>
                                    </p:animEffect>
                                  </p:childTnLst>
                                </p:cTn>
                              </p:par>
                            </p:childTnLst>
                          </p:cTn>
                        </p:par>
                        <p:par>
                          <p:cTn id="26" fill="hold">
                            <p:stCondLst>
                              <p:cond delay="4000"/>
                            </p:stCondLst>
                            <p:childTnLst>
                              <p:par>
                                <p:cTn id="27" presetID="5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Scale>
                                      <p:cBhvr>
                                        <p:cTn id="2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8"/>
                                        </p:tgtEl>
                                        <p:attrNameLst>
                                          <p:attrName>ppt_x</p:attrName>
                                          <p:attrName>ppt_y</p:attrName>
                                        </p:attrNameLst>
                                      </p:cBhvr>
                                    </p:animMotion>
                                    <p:animEffect transition="in" filter="fade">
                                      <p:cBhvr>
                                        <p:cTn id="31" dur="1000"/>
                                        <p:tgtEl>
                                          <p:spTgt spid="18"/>
                                        </p:tgtEl>
                                      </p:cBhvr>
                                    </p:animEffect>
                                  </p:childTnLst>
                                </p:cTn>
                              </p:par>
                            </p:childTnLst>
                          </p:cTn>
                        </p:par>
                        <p:par>
                          <p:cTn id="32" fill="hold">
                            <p:stCondLst>
                              <p:cond delay="5000"/>
                            </p:stCondLst>
                            <p:childTnLst>
                              <p:par>
                                <p:cTn id="33" presetID="50" presetClass="entr" presetSubtype="0" decel="10000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strVal val="#ppt_w+.3"/>
                                          </p:val>
                                        </p:tav>
                                        <p:tav tm="100000">
                                          <p:val>
                                            <p:strVal val="#ppt_w"/>
                                          </p:val>
                                        </p:tav>
                                      </p:tavLst>
                                    </p:anim>
                                    <p:anim calcmode="lin" valueType="num">
                                      <p:cBhvr>
                                        <p:cTn id="36" dur="1000" fill="hold"/>
                                        <p:tgtEl>
                                          <p:spTgt spid="19"/>
                                        </p:tgtEl>
                                        <p:attrNameLst>
                                          <p:attrName>ppt_h</p:attrName>
                                        </p:attrNameLst>
                                      </p:cBhvr>
                                      <p:tavLst>
                                        <p:tav tm="0">
                                          <p:val>
                                            <p:strVal val="#ppt_h"/>
                                          </p:val>
                                        </p:tav>
                                        <p:tav tm="100000">
                                          <p:val>
                                            <p:strVal val="#ppt_h"/>
                                          </p:val>
                                        </p:tav>
                                      </p:tavLst>
                                    </p:anim>
                                    <p:animEffect transition="in" filter="fade">
                                      <p:cBhvr>
                                        <p:cTn id="37" dur="1000"/>
                                        <p:tgtEl>
                                          <p:spTgt spid="19"/>
                                        </p:tgtEl>
                                      </p:cBhvr>
                                    </p:animEffect>
                                  </p:childTnLst>
                                </p:cTn>
                              </p:par>
                            </p:childTnLst>
                          </p:cTn>
                        </p:par>
                        <p:par>
                          <p:cTn id="38" fill="hold">
                            <p:stCondLst>
                              <p:cond delay="6000"/>
                            </p:stCondLst>
                            <p:childTnLst>
                              <p:par>
                                <p:cTn id="39" presetID="52"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childTnLst>
                          </p:cTn>
                        </p:par>
                        <p:par>
                          <p:cTn id="44" fill="hold">
                            <p:stCondLst>
                              <p:cond delay="7000"/>
                            </p:stCondLst>
                            <p:childTnLst>
                              <p:par>
                                <p:cTn id="45" presetID="50" presetClass="entr" presetSubtype="0" decel="10000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3"/>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childTnLst>
                          </p:cTn>
                        </p:par>
                        <p:par>
                          <p:cTn id="50" fill="hold">
                            <p:stCondLst>
                              <p:cond delay="8000"/>
                            </p:stCondLst>
                            <p:childTnLst>
                              <p:par>
                                <p:cTn id="51" presetID="5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Scale>
                                      <p:cBhvr>
                                        <p:cTn id="5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2"/>
                                        </p:tgtEl>
                                        <p:attrNameLst>
                                          <p:attrName>ppt_x</p:attrName>
                                          <p:attrName>ppt_y</p:attrName>
                                        </p:attrNameLst>
                                      </p:cBhvr>
                                    </p:animMotion>
                                    <p:animEffect transition="in" filter="fade">
                                      <p:cBhvr>
                                        <p:cTn id="5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中心"/>
          <p:cNvSpPr/>
          <p:nvPr/>
        </p:nvSpPr>
        <p:spPr>
          <a:xfrm>
            <a:off x="3778151" y="2283544"/>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1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4" name="浅色1"/>
          <p:cNvSpPr/>
          <p:nvPr/>
        </p:nvSpPr>
        <p:spPr>
          <a:xfrm>
            <a:off x="3778151" y="1078631"/>
            <a:ext cx="1728787" cy="102512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1</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5" name="浅色2"/>
          <p:cNvSpPr/>
          <p:nvPr/>
        </p:nvSpPr>
        <p:spPr>
          <a:xfrm>
            <a:off x="5435500" y="1682279"/>
            <a:ext cx="1727200" cy="102631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2</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6" name="浅色3"/>
          <p:cNvSpPr/>
          <p:nvPr/>
        </p:nvSpPr>
        <p:spPr>
          <a:xfrm>
            <a:off x="5435500" y="2890762"/>
            <a:ext cx="1727200" cy="102512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3</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7" name="浅色4"/>
          <p:cNvSpPr/>
          <p:nvPr/>
        </p:nvSpPr>
        <p:spPr>
          <a:xfrm>
            <a:off x="3778151" y="3489647"/>
            <a:ext cx="1728787" cy="102631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4</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8" name="浅色5"/>
          <p:cNvSpPr/>
          <p:nvPr/>
        </p:nvSpPr>
        <p:spPr>
          <a:xfrm>
            <a:off x="2120800" y="2890762"/>
            <a:ext cx="1728787" cy="102512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5</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9" name="浅色6"/>
          <p:cNvSpPr/>
          <p:nvPr/>
        </p:nvSpPr>
        <p:spPr>
          <a:xfrm>
            <a:off x="2049462" y="1682279"/>
            <a:ext cx="1727200" cy="102631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6</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10" name="深色1"/>
          <p:cNvSpPr/>
          <p:nvPr/>
        </p:nvSpPr>
        <p:spPr>
          <a:xfrm>
            <a:off x="3778151" y="1078631"/>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1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1" name="深色2"/>
          <p:cNvSpPr/>
          <p:nvPr/>
        </p:nvSpPr>
        <p:spPr>
          <a:xfrm>
            <a:off x="5435501" y="1682279"/>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2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2" name="深色3"/>
          <p:cNvSpPr/>
          <p:nvPr/>
        </p:nvSpPr>
        <p:spPr>
          <a:xfrm>
            <a:off x="5435501" y="2890763"/>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3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3" name="深色4"/>
          <p:cNvSpPr/>
          <p:nvPr/>
        </p:nvSpPr>
        <p:spPr>
          <a:xfrm>
            <a:off x="3778151" y="3489647"/>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4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4" name="深色5"/>
          <p:cNvSpPr/>
          <p:nvPr/>
        </p:nvSpPr>
        <p:spPr>
          <a:xfrm>
            <a:off x="2120800" y="2890763"/>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5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5" name="深色6"/>
          <p:cNvSpPr/>
          <p:nvPr/>
        </p:nvSpPr>
        <p:spPr>
          <a:xfrm>
            <a:off x="2049463" y="1682279"/>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6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xit" presetSubtype="0" fill="hold" grpId="1" nodeType="after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xit" presetSubtype="0" fill="hold" grpId="1" nodeType="after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xit" presetSubtype="0" fill="hold" grpId="1" nodeType="after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par>
                          <p:cTn id="44" fill="hold">
                            <p:stCondLst>
                              <p:cond delay="5000"/>
                            </p:stCondLst>
                            <p:childTnLst>
                              <p:par>
                                <p:cTn id="45" presetID="21"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500"/>
                                        <p:tgtEl>
                                          <p:spTgt spid="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10" presetClass="exit" presetSubtype="0" fill="hold" grpId="1" nodeType="after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6500"/>
                            </p:stCondLst>
                            <p:childTnLst>
                              <p:par>
                                <p:cTn id="57" presetID="21" presetClass="entr" presetSubtype="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heel(1)">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7500"/>
                            </p:stCondLst>
                            <p:childTnLst>
                              <p:par>
                                <p:cTn id="65" presetID="10" presetClass="exit" presetSubtype="0" fill="hold" grpId="1" nodeType="after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heel(1)">
                                      <p:cBhvr>
                                        <p:cTn id="71" dur="500"/>
                                        <p:tgtEl>
                                          <p:spTgt spid="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9000"/>
                            </p:stCondLst>
                            <p:childTnLst>
                              <p:par>
                                <p:cTn id="77" presetID="10" presetClass="exit" presetSubtype="0" fill="hold" grpId="1" nodeType="after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3868242" y="1229340"/>
            <a:ext cx="1013603" cy="1013603"/>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04</a:t>
            </a:r>
            <a:endParaRPr kumimoji="0" lang="zh-CN" altLang="en-US"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38875" y="219823"/>
            <a:ext cx="156966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过渡页</a:t>
            </a:r>
          </a:p>
        </p:txBody>
      </p:sp>
      <p:sp>
        <p:nvSpPr>
          <p:cNvPr id="18" name="圆角矩形 17"/>
          <p:cNvSpPr/>
          <p:nvPr/>
        </p:nvSpPr>
        <p:spPr>
          <a:xfrm>
            <a:off x="2240418" y="2533749"/>
            <a:ext cx="4581296" cy="73368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8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28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AutoShape 3"/>
          <p:cNvSpPr>
            <a:spLocks noChangeArrowheads="1"/>
          </p:cNvSpPr>
          <p:nvPr/>
        </p:nvSpPr>
        <p:spPr bwMode="blackWhite">
          <a:xfrm>
            <a:off x="1547933" y="2412593"/>
            <a:ext cx="3498855" cy="1749325"/>
          </a:xfrm>
          <a:prstGeom prst="curvedUpArrow">
            <a:avLst>
              <a:gd name="adj1" fmla="val 42347"/>
              <a:gd name="adj2" fmla="val 72347"/>
              <a:gd name="adj3" fmla="val 33333"/>
            </a:avLst>
          </a:prstGeom>
          <a:gradFill flip="none" rotWithShape="1">
            <a:gsLst>
              <a:gs pos="22000">
                <a:srgbClr val="F9F9F9"/>
              </a:gs>
              <a:gs pos="100000">
                <a:srgbClr val="D7D7D7"/>
              </a:gs>
            </a:gsLst>
            <a:lin ang="5400000" scaled="0"/>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 name="TextBox 20"/>
          <p:cNvSpPr txBox="1"/>
          <p:nvPr/>
        </p:nvSpPr>
        <p:spPr bwMode="auto">
          <a:xfrm>
            <a:off x="4752209" y="3334088"/>
            <a:ext cx="1764007" cy="110987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1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 name="TextBox 19"/>
          <p:cNvSpPr txBox="1">
            <a:spLocks noChangeArrowheads="1"/>
          </p:cNvSpPr>
          <p:nvPr/>
        </p:nvSpPr>
        <p:spPr bwMode="auto">
          <a:xfrm>
            <a:off x="4752210" y="3110173"/>
            <a:ext cx="176400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6" name="AutoShape 4"/>
          <p:cNvSpPr>
            <a:spLocks noChangeArrowheads="1"/>
          </p:cNvSpPr>
          <p:nvPr/>
        </p:nvSpPr>
        <p:spPr bwMode="blackWhite">
          <a:xfrm flipV="1">
            <a:off x="2639010" y="1107888"/>
            <a:ext cx="3498855" cy="1749325"/>
          </a:xfrm>
          <a:prstGeom prst="curvedUpArrow">
            <a:avLst>
              <a:gd name="adj1" fmla="val 42347"/>
              <a:gd name="adj2" fmla="val 72347"/>
              <a:gd name="adj3" fmla="val 33333"/>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7" name="TextBox 20"/>
          <p:cNvSpPr txBox="1"/>
          <p:nvPr/>
        </p:nvSpPr>
        <p:spPr bwMode="auto">
          <a:xfrm>
            <a:off x="6120361" y="1348935"/>
            <a:ext cx="1764007" cy="110987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1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8" name="TextBox 19"/>
          <p:cNvSpPr txBox="1">
            <a:spLocks noChangeArrowheads="1"/>
          </p:cNvSpPr>
          <p:nvPr/>
        </p:nvSpPr>
        <p:spPr bwMode="auto">
          <a:xfrm>
            <a:off x="6120361" y="1125020"/>
            <a:ext cx="176400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250" fill="hold"/>
                                        <p:tgtEl>
                                          <p:spTgt spid="3"/>
                                        </p:tgtEl>
                                        <p:attrNameLst>
                                          <p:attrName>ppt_w</p:attrName>
                                        </p:attrNameLst>
                                      </p:cBhvr>
                                      <p:tavLst>
                                        <p:tav tm="0">
                                          <p:val>
                                            <p:fltVal val="0"/>
                                          </p:val>
                                        </p:tav>
                                        <p:tav tm="100000">
                                          <p:val>
                                            <p:strVal val="#ppt_w"/>
                                          </p:val>
                                        </p:tav>
                                      </p:tavLst>
                                    </p:anim>
                                    <p:anim calcmode="lin" valueType="num">
                                      <p:cBhvr>
                                        <p:cTn id="11" dur="1250" fill="hold"/>
                                        <p:tgtEl>
                                          <p:spTgt spid="3"/>
                                        </p:tgtEl>
                                        <p:attrNameLst>
                                          <p:attrName>ppt_h</p:attrName>
                                        </p:attrNameLst>
                                      </p:cBhvr>
                                      <p:tavLst>
                                        <p:tav tm="0">
                                          <p:val>
                                            <p:fltVal val="0"/>
                                          </p:val>
                                        </p:tav>
                                        <p:tav tm="100000">
                                          <p:val>
                                            <p:strVal val="#ppt_h"/>
                                          </p:val>
                                        </p:tav>
                                      </p:tavLst>
                                    </p:anim>
                                    <p:animEffect transition="in" filter="fade">
                                      <p:cBhvr>
                                        <p:cTn id="12" dur="1250"/>
                                        <p:tgtEl>
                                          <p:spTgt spid="3"/>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Oval 65"/>
          <p:cNvSpPr>
            <a:spLocks noChangeArrowheads="1"/>
          </p:cNvSpPr>
          <p:nvPr/>
        </p:nvSpPr>
        <p:spPr bwMode="auto">
          <a:xfrm>
            <a:off x="1932499" y="4288925"/>
            <a:ext cx="5286412" cy="288852"/>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4" name="组合 3"/>
          <p:cNvGrpSpPr/>
          <p:nvPr/>
        </p:nvGrpSpPr>
        <p:grpSpPr>
          <a:xfrm>
            <a:off x="1096326" y="1917024"/>
            <a:ext cx="7091651" cy="2574088"/>
            <a:chOff x="1074762" y="3021992"/>
            <a:chExt cx="7091651" cy="2574088"/>
          </a:xfrm>
        </p:grpSpPr>
        <p:grpSp>
          <p:nvGrpSpPr>
            <p:cNvPr id="5" name="组合 4"/>
            <p:cNvGrpSpPr/>
            <p:nvPr/>
          </p:nvGrpSpPr>
          <p:grpSpPr>
            <a:xfrm rot="21139845">
              <a:off x="1074762" y="4135585"/>
              <a:ext cx="7091651" cy="1460495"/>
              <a:chOff x="1074762" y="4135585"/>
              <a:chExt cx="7091651" cy="1460495"/>
            </a:xfrm>
          </p:grpSpPr>
          <p:sp>
            <p:nvSpPr>
              <p:cNvPr id="22" name="椭圆 21"/>
              <p:cNvSpPr/>
              <p:nvPr/>
            </p:nvSpPr>
            <p:spPr>
              <a:xfrm>
                <a:off x="4411265" y="5167452"/>
                <a:ext cx="428628" cy="428628"/>
              </a:xfrm>
              <a:prstGeom prst="ellipse">
                <a:avLst/>
              </a:prstGeom>
              <a:solidFill>
                <a:sysClr val="window" lastClr="FFFFFF">
                  <a:lumMod val="75000"/>
                </a:sysClr>
              </a:solidFill>
              <a:ln w="25400" cap="flat" cmpd="sng" algn="ctr">
                <a:noFill/>
                <a:prstDash val="solid"/>
              </a:ln>
              <a:effectLst/>
              <a:scene3d>
                <a:camera prst="perspectiveBelow"/>
                <a:lightRig rig="threePt" dir="t"/>
              </a:scene3d>
              <a:sp3d extrusionH="1270000" prstMaterial="plastic">
                <a:bevelT w="120650"/>
                <a:bevelB w="88900" prst="relaxedInset"/>
                <a:extrusionClr>
                  <a:sysClr val="window" lastClr="FFFFFF">
                    <a:lumMod val="75000"/>
                  </a:sysClr>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圆角矩形 22"/>
              <p:cNvSpPr/>
              <p:nvPr/>
            </p:nvSpPr>
            <p:spPr>
              <a:xfrm rot="1040636">
                <a:off x="1074762" y="4135585"/>
                <a:ext cx="7091651" cy="1290043"/>
              </a:xfrm>
              <a:prstGeom prst="roundRect">
                <a:avLst>
                  <a:gd name="adj" fmla="val 8983"/>
                </a:avLst>
              </a:prstGeom>
              <a:gradFill flip="none" rotWithShape="1">
                <a:gsLst>
                  <a:gs pos="0">
                    <a:sysClr val="window" lastClr="FFFFFF">
                      <a:lumMod val="85000"/>
                    </a:sysClr>
                  </a:gs>
                  <a:gs pos="96000">
                    <a:sysClr val="window" lastClr="FFFFFF">
                      <a:lumMod val="85000"/>
                    </a:sysClr>
                  </a:gs>
                  <a:gs pos="1000">
                    <a:sysClr val="window" lastClr="FFFFFF">
                      <a:lumMod val="65000"/>
                    </a:sysClr>
                  </a:gs>
                </a:gsLst>
                <a:lin ang="162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400000">
                  <a:rot lat="17195211" lon="29222" rev="569999"/>
                </a:camera>
                <a:lightRig rig="threePt" dir="t"/>
              </a:scene3d>
              <a:sp3d prstMaterial="metal">
                <a:bevelT w="158750" h="38100" prst="softRound"/>
                <a:bevelB w="57150" h="57150" prst="softRound"/>
              </a:sp3d>
            </p:spPr>
            <p:txBody>
              <a:bodyPr rtlCol="0" anchor="ctr">
                <a:flatTx/>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1553746" y="3590651"/>
              <a:ext cx="1276491" cy="1422525"/>
              <a:chOff x="1553746" y="3179314"/>
              <a:chExt cx="1276491" cy="1422525"/>
            </a:xfrm>
          </p:grpSpPr>
          <p:sp>
            <p:nvSpPr>
              <p:cNvPr id="15" name="Oval 65"/>
              <p:cNvSpPr>
                <a:spLocks noChangeArrowheads="1"/>
              </p:cNvSpPr>
              <p:nvPr/>
            </p:nvSpPr>
            <p:spPr bwMode="auto">
              <a:xfrm>
                <a:off x="1575397" y="4372890"/>
                <a:ext cx="1143008" cy="22894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16" name="组合 16"/>
              <p:cNvGrpSpPr/>
              <p:nvPr/>
            </p:nvGrpSpPr>
            <p:grpSpPr>
              <a:xfrm>
                <a:off x="1553746" y="3179314"/>
                <a:ext cx="1276491" cy="1276491"/>
                <a:chOff x="1838602" y="3474594"/>
                <a:chExt cx="1159458" cy="1159458"/>
              </a:xfrm>
            </p:grpSpPr>
            <p:grpSp>
              <p:nvGrpSpPr>
                <p:cNvPr id="18" name="组合 17"/>
                <p:cNvGrpSpPr/>
                <p:nvPr/>
              </p:nvGrpSpPr>
              <p:grpSpPr>
                <a:xfrm>
                  <a:off x="1838602" y="3474594"/>
                  <a:ext cx="1159458" cy="1159458"/>
                  <a:chOff x="2768597" y="3009893"/>
                  <a:chExt cx="2214578" cy="2214577"/>
                </a:xfrm>
              </p:grpSpPr>
              <p:sp>
                <p:nvSpPr>
                  <p:cNvPr id="20" name="椭圆 19"/>
                  <p:cNvSpPr/>
                  <p:nvPr/>
                </p:nvSpPr>
                <p:spPr>
                  <a:xfrm>
                    <a:off x="2768597" y="3009893"/>
                    <a:ext cx="2214578" cy="2214577"/>
                  </a:xfrm>
                  <a:prstGeom prst="ellipse">
                    <a:avLst/>
                  </a:prstGeom>
                  <a:gradFill flip="none" rotWithShape="1">
                    <a:gsLst>
                      <a:gs pos="0">
                        <a:srgbClr val="FFC000"/>
                      </a:gs>
                      <a:gs pos="65000">
                        <a:srgbClr val="F79646">
                          <a:lumMod val="75000"/>
                        </a:srgbClr>
                      </a:gs>
                      <a:gs pos="82000">
                        <a:srgbClr val="F79646">
                          <a:lumMod val="75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2841549" y="3149379"/>
                    <a:ext cx="1402450" cy="1154957"/>
                  </a:xfrm>
                  <a:prstGeom prst="ellipse">
                    <a:avLst/>
                  </a:prstGeom>
                  <a:gradFill flip="none" rotWithShape="1">
                    <a:gsLst>
                      <a:gs pos="0">
                        <a:sysClr val="window" lastClr="FFFFFF">
                          <a:alpha val="83000"/>
                        </a:sysClr>
                      </a:gs>
                      <a:gs pos="50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9" name="椭圆 18"/>
                <p:cNvSpPr/>
                <p:nvPr/>
              </p:nvSpPr>
              <p:spPr>
                <a:xfrm rot="20122633">
                  <a:off x="2252737" y="4373332"/>
                  <a:ext cx="703537" cy="241608"/>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16"/>
              <p:cNvSpPr txBox="1"/>
              <p:nvPr/>
            </p:nvSpPr>
            <p:spPr>
              <a:xfrm>
                <a:off x="1752494" y="3619901"/>
                <a:ext cx="883272" cy="400110"/>
              </a:xfrm>
              <a:prstGeom prst="rect">
                <a:avLst/>
              </a:prstGeom>
              <a:noFill/>
              <a:scene3d>
                <a:camera prst="orthographicFront"/>
                <a:lightRig rig="flat" dir="t"/>
              </a:scene3d>
            </p:spPr>
            <p:txBody>
              <a:bodyPr wrap="square" rtlCol="0">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文字</a:t>
                </a:r>
              </a:p>
            </p:txBody>
          </p:sp>
        </p:grpSp>
        <p:grpSp>
          <p:nvGrpSpPr>
            <p:cNvPr id="7" name="组合 6"/>
            <p:cNvGrpSpPr/>
            <p:nvPr/>
          </p:nvGrpSpPr>
          <p:grpSpPr>
            <a:xfrm>
              <a:off x="6203354" y="3021992"/>
              <a:ext cx="1770419" cy="1991184"/>
              <a:chOff x="6697281" y="3893695"/>
              <a:chExt cx="1276491" cy="1435665"/>
            </a:xfrm>
          </p:grpSpPr>
          <p:sp>
            <p:nvSpPr>
              <p:cNvPr id="8" name="Oval 65"/>
              <p:cNvSpPr>
                <a:spLocks noChangeArrowheads="1"/>
              </p:cNvSpPr>
              <p:nvPr/>
            </p:nvSpPr>
            <p:spPr bwMode="auto">
              <a:xfrm rot="393544">
                <a:off x="6706617" y="5100411"/>
                <a:ext cx="1143008" cy="22894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9" name="组合 8"/>
              <p:cNvGrpSpPr/>
              <p:nvPr/>
            </p:nvGrpSpPr>
            <p:grpSpPr>
              <a:xfrm>
                <a:off x="6697281" y="3893695"/>
                <a:ext cx="1276491" cy="1276491"/>
                <a:chOff x="1838601" y="3474595"/>
                <a:chExt cx="1159458" cy="1159458"/>
              </a:xfrm>
            </p:grpSpPr>
            <p:grpSp>
              <p:nvGrpSpPr>
                <p:cNvPr id="11" name="组合 5"/>
                <p:cNvGrpSpPr/>
                <p:nvPr/>
              </p:nvGrpSpPr>
              <p:grpSpPr>
                <a:xfrm>
                  <a:off x="1838601" y="3474595"/>
                  <a:ext cx="1159458" cy="1159458"/>
                  <a:chOff x="2768596" y="3009896"/>
                  <a:chExt cx="2214578" cy="2214578"/>
                </a:xfrm>
              </p:grpSpPr>
              <p:sp>
                <p:nvSpPr>
                  <p:cNvPr id="13" name="椭圆 12"/>
                  <p:cNvSpPr/>
                  <p:nvPr/>
                </p:nvSpPr>
                <p:spPr>
                  <a:xfrm>
                    <a:off x="2768596" y="3009896"/>
                    <a:ext cx="2214578" cy="2214578"/>
                  </a:xfrm>
                  <a:prstGeom prst="ellipse">
                    <a:avLst/>
                  </a:prstGeom>
                  <a:solidFill>
                    <a:srgbClr val="C8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2841549" y="3149379"/>
                    <a:ext cx="1402450" cy="1154957"/>
                  </a:xfrm>
                  <a:prstGeom prst="ellipse">
                    <a:avLst/>
                  </a:prstGeom>
                  <a:gradFill flip="none" rotWithShape="1">
                    <a:gsLst>
                      <a:gs pos="0">
                        <a:sysClr val="window" lastClr="FFFFFF">
                          <a:alpha val="83000"/>
                        </a:sysClr>
                      </a:gs>
                      <a:gs pos="50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 name="椭圆 11"/>
                <p:cNvSpPr/>
                <p:nvPr/>
              </p:nvSpPr>
              <p:spPr>
                <a:xfrm rot="20122633">
                  <a:off x="2252737" y="4373332"/>
                  <a:ext cx="703537" cy="241608"/>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 name="TextBox 9"/>
              <p:cNvSpPr txBox="1"/>
              <p:nvPr/>
            </p:nvSpPr>
            <p:spPr>
              <a:xfrm>
                <a:off x="6892777" y="4334450"/>
                <a:ext cx="883272" cy="400110"/>
              </a:xfrm>
              <a:prstGeom prst="rect">
                <a:avLst/>
              </a:prstGeom>
              <a:noFill/>
              <a:scene3d>
                <a:camera prst="orthographicFront"/>
                <a:lightRig rig="flat" dir="t"/>
              </a:scene3d>
            </p:spPr>
            <p:txBody>
              <a:bodyPr wrap="square" rtlCol="0">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文字</a:t>
                </a:r>
              </a:p>
            </p:txBody>
          </p:sp>
        </p:grpSp>
      </p:grpSp>
      <p:grpSp>
        <p:nvGrpSpPr>
          <p:cNvPr id="24" name="组合 23"/>
          <p:cNvGrpSpPr/>
          <p:nvPr/>
        </p:nvGrpSpPr>
        <p:grpSpPr>
          <a:xfrm>
            <a:off x="3794015" y="2515942"/>
            <a:ext cx="1663645" cy="756789"/>
            <a:chOff x="3545079" y="3620910"/>
            <a:chExt cx="1663645" cy="756789"/>
          </a:xfrm>
        </p:grpSpPr>
        <p:sp>
          <p:nvSpPr>
            <p:cNvPr id="25" name="下箭头 24"/>
            <p:cNvSpPr/>
            <p:nvPr/>
          </p:nvSpPr>
          <p:spPr>
            <a:xfrm rot="16801954">
              <a:off x="3998507" y="3167482"/>
              <a:ext cx="756789" cy="1663645"/>
            </a:xfrm>
            <a:prstGeom prst="downArrow">
              <a:avLst/>
            </a:prstGeom>
            <a:gradFill>
              <a:gsLst>
                <a:gs pos="2000">
                  <a:sysClr val="window" lastClr="FFFFFF">
                    <a:lumMod val="65000"/>
                  </a:sysClr>
                </a:gs>
                <a:gs pos="66000">
                  <a:sysClr val="window" lastClr="FFFFFF">
                    <a:lumMod val="65000"/>
                  </a:sysClr>
                </a:gs>
              </a:gsLst>
              <a:lin ang="5400000" scaled="0"/>
            </a:gradFill>
            <a:ln w="34925" cap="flat" cmpd="sng" algn="ctr">
              <a:solidFill>
                <a:srgbClr val="FFFFFF"/>
              </a:solidFill>
              <a:prstDash val="solid"/>
            </a:ln>
            <a:effectLst/>
            <a:scene3d>
              <a:camera prst="perspectiveFront" fov="2700000">
                <a:rot lat="21089046" lon="21421962" rev="60000"/>
              </a:camera>
              <a:lightRig rig="threePt" dir="t"/>
            </a:scene3d>
            <a:sp3d extrusionH="101600" prstMaterial="metal">
              <a:bevelT w="260350" h="50800" prst="softRound"/>
              <a:bevelB w="88900" h="1968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6" name="Text Box 39"/>
            <p:cNvSpPr txBox="1">
              <a:spLocks noChangeArrowheads="1"/>
            </p:cNvSpPr>
            <p:nvPr/>
          </p:nvSpPr>
          <p:spPr bwMode="auto">
            <a:xfrm rot="563558">
              <a:off x="3629695" y="3776223"/>
              <a:ext cx="1214446" cy="336695"/>
            </a:xfrm>
            <a:prstGeom prst="rect">
              <a:avLst/>
            </a:prstGeom>
            <a:noFill/>
            <a:ln w="9525">
              <a:noFill/>
              <a:miter lim="800000"/>
            </a:ln>
          </p:spPr>
          <p:txBody>
            <a:bodyPr wrap="square">
              <a:spAutoFit/>
            </a:bodyPr>
            <a:lstStyle/>
            <a:p>
              <a:pPr algn="ctr">
                <a:lnSpc>
                  <a:spcPct val="150000"/>
                </a:lnSpc>
                <a:buClr>
                  <a:schemeClr val="tx1">
                    <a:lumMod val="50000"/>
                    <a:lumOff val="50000"/>
                  </a:schemeClr>
                </a:buClr>
              </a:pPr>
              <a:r>
                <a:rPr lang="zh-CN" altLang="en-US" sz="1200" b="1" dirty="0">
                  <a:latin typeface="微软雅黑" panose="020B0503020204020204" pitchFamily="34" charset="-122"/>
                  <a:ea typeface="微软雅黑" panose="020B0503020204020204" pitchFamily="34" charset="-122"/>
                </a:rPr>
                <a:t>添加内容文字</a:t>
              </a:r>
              <a:endParaRPr lang="en-US" altLang="zh-CN" sz="1200" b="1"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295306" y="1027888"/>
            <a:ext cx="1899138" cy="887064"/>
            <a:chOff x="1273742" y="2132856"/>
            <a:chExt cx="1899138" cy="887064"/>
          </a:xfrm>
        </p:grpSpPr>
        <p:sp>
          <p:nvSpPr>
            <p:cNvPr id="28" name="Text Box 39"/>
            <p:cNvSpPr txBox="1">
              <a:spLocks noChangeArrowheads="1"/>
            </p:cNvSpPr>
            <p:nvPr/>
          </p:nvSpPr>
          <p:spPr bwMode="auto">
            <a:xfrm>
              <a:off x="1273742" y="2406226"/>
              <a:ext cx="1899138" cy="613694"/>
            </a:xfrm>
            <a:prstGeom prst="rect">
              <a:avLst/>
            </a:prstGeom>
            <a:noFill/>
            <a:ln w="9525">
              <a:noFill/>
              <a:miter lim="800000"/>
            </a:ln>
          </p:spPr>
          <p:txBody>
            <a:bodyPr wrap="square">
              <a:spAutoFit/>
            </a:bodyPr>
            <a:lstStyle/>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p:txBody>
        </p:sp>
        <p:sp>
          <p:nvSpPr>
            <p:cNvPr id="29" name="Text Box 39"/>
            <p:cNvSpPr txBox="1">
              <a:spLocks noChangeArrowheads="1"/>
            </p:cNvSpPr>
            <p:nvPr/>
          </p:nvSpPr>
          <p:spPr bwMode="auto">
            <a:xfrm>
              <a:off x="1339431" y="2132856"/>
              <a:ext cx="1580361" cy="295145"/>
            </a:xfrm>
            <a:prstGeom prst="rect">
              <a:avLst/>
            </a:prstGeom>
            <a:noFill/>
            <a:ln w="9525">
              <a:noFill/>
              <a:miter lim="800000"/>
            </a:ln>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rPr>
                <a:t>此处添加内容文字</a:t>
              </a:r>
            </a:p>
          </p:txBody>
        </p:sp>
      </p:grpSp>
      <p:grpSp>
        <p:nvGrpSpPr>
          <p:cNvPr id="30" name="组合 29"/>
          <p:cNvGrpSpPr/>
          <p:nvPr/>
        </p:nvGrpSpPr>
        <p:grpSpPr>
          <a:xfrm>
            <a:off x="6249748" y="1004920"/>
            <a:ext cx="1899138" cy="887064"/>
            <a:chOff x="6228184" y="2109888"/>
            <a:chExt cx="1899138" cy="887064"/>
          </a:xfrm>
        </p:grpSpPr>
        <p:sp>
          <p:nvSpPr>
            <p:cNvPr id="31" name="Text Box 39"/>
            <p:cNvSpPr txBox="1">
              <a:spLocks noChangeArrowheads="1"/>
            </p:cNvSpPr>
            <p:nvPr/>
          </p:nvSpPr>
          <p:spPr bwMode="auto">
            <a:xfrm>
              <a:off x="6228184" y="2383258"/>
              <a:ext cx="1899138" cy="613694"/>
            </a:xfrm>
            <a:prstGeom prst="rect">
              <a:avLst/>
            </a:prstGeom>
            <a:noFill/>
            <a:ln w="9525">
              <a:noFill/>
              <a:miter lim="800000"/>
            </a:ln>
          </p:spPr>
          <p:txBody>
            <a:bodyPr wrap="square">
              <a:spAutoFit/>
            </a:bodyPr>
            <a:lstStyle/>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p:txBody>
        </p:sp>
        <p:sp>
          <p:nvSpPr>
            <p:cNvPr id="32" name="Text Box 39"/>
            <p:cNvSpPr txBox="1">
              <a:spLocks noChangeArrowheads="1"/>
            </p:cNvSpPr>
            <p:nvPr/>
          </p:nvSpPr>
          <p:spPr bwMode="auto">
            <a:xfrm>
              <a:off x="6293873" y="2109888"/>
              <a:ext cx="1580361" cy="295145"/>
            </a:xfrm>
            <a:prstGeom prst="rect">
              <a:avLst/>
            </a:prstGeom>
            <a:noFill/>
            <a:ln w="9525">
              <a:noFill/>
              <a:miter lim="800000"/>
            </a:ln>
          </p:spPr>
          <p:txBody>
            <a:bodyPr wrap="square">
              <a:spAutoFit/>
            </a:bodyPr>
            <a:lstStyle/>
            <a:p>
              <a:pPr algn="ctr">
                <a:lnSpc>
                  <a:spcPct val="120000"/>
                </a:lnSpc>
              </a:pPr>
              <a:r>
                <a:rPr lang="zh-CN" altLang="en-US" sz="1200" b="1" dirty="0">
                  <a:solidFill>
                    <a:srgbClr val="FF0000"/>
                  </a:solidFill>
                  <a:latin typeface="微软雅黑" panose="020B0503020204020204" pitchFamily="34" charset="-122"/>
                  <a:ea typeface="微软雅黑" panose="020B0503020204020204" pitchFamily="34" charset="-122"/>
                </a:rPr>
                <a:t>此处添加内容文字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accel="25500" fill="hold" nodeType="afterEffect" p14:presetBounceEnd="92000">
                                      <p:stCondLst>
                                        <p:cond delay="0"/>
                                      </p:stCondLst>
                                      <p:childTnLst>
                                        <p:animRot by="480000" p14:bounceEnd="92000">
                                          <p:cBhvr>
                                            <p:cTn id="12" dur="1500" fill="hold"/>
                                            <p:tgtEl>
                                              <p:spTgt spid="4"/>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
                                            <p:tgtEl>
                                              <p:spTgt spid="3"/>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p:tgtEl>
                                              <p:spTgt spid="24"/>
                                            </p:tgtEl>
                                            <p:attrNameLst>
                                              <p:attrName>ppt_x</p:attrName>
                                            </p:attrNameLst>
                                          </p:cBhvr>
                                          <p:tavLst>
                                            <p:tav tm="0">
                                              <p:val>
                                                <p:strVal val="#ppt_x-#ppt_w*1.125000"/>
                                              </p:val>
                                            </p:tav>
                                            <p:tav tm="100000">
                                              <p:val>
                                                <p:strVal val="#ppt_x"/>
                                              </p:val>
                                            </p:tav>
                                          </p:tavLst>
                                        </p:anim>
                                        <p:animEffect transition="in" filter="wipe(right)">
                                          <p:cBhvr>
                                            <p:cTn id="20" dur="250"/>
                                            <p:tgtEl>
                                              <p:spTgt spid="24"/>
                                            </p:tgtEl>
                                          </p:cBhvr>
                                        </p:animEffect>
                                      </p:childTnLst>
                                    </p:cTn>
                                  </p:par>
                                </p:childTnLst>
                              </p:cTn>
                            </p:par>
                            <p:par>
                              <p:cTn id="21" fill="hold">
                                <p:stCondLst>
                                  <p:cond delay="3000"/>
                                </p:stCondLst>
                                <p:childTnLst>
                                  <p:par>
                                    <p:cTn id="22" presetID="1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ppt_y</p:attrName>
                                            </p:attrNameLst>
                                          </p:cBhvr>
                                          <p:tavLst>
                                            <p:tav tm="0">
                                              <p:val>
                                                <p:strVal val="#ppt_y+#ppt_h*1.125000"/>
                                              </p:val>
                                            </p:tav>
                                            <p:tav tm="100000">
                                              <p:val>
                                                <p:strVal val="#ppt_y"/>
                                              </p:val>
                                            </p:tav>
                                          </p:tavLst>
                                        </p:anim>
                                        <p:animEffect transition="in" filter="wipe(up)">
                                          <p:cBhvr>
                                            <p:cTn id="25" dur="1000"/>
                                            <p:tgtEl>
                                              <p:spTgt spid="27"/>
                                            </p:tgtEl>
                                          </p:cBhvr>
                                        </p:animEffect>
                                      </p:childTnLst>
                                    </p:cTn>
                                  </p:par>
                                  <p:par>
                                    <p:cTn id="26" presetID="1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ppt_y</p:attrName>
                                            </p:attrNameLst>
                                          </p:cBhvr>
                                          <p:tavLst>
                                            <p:tav tm="0">
                                              <p:val>
                                                <p:strVal val="#ppt_y+#ppt_h*1.125000"/>
                                              </p:val>
                                            </p:tav>
                                            <p:tav tm="100000">
                                              <p:val>
                                                <p:strVal val="#ppt_y"/>
                                              </p:val>
                                            </p:tav>
                                          </p:tavLst>
                                        </p:anim>
                                        <p:animEffect transition="in" filter="wipe(up)">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accel="25500" fill="hold" nodeType="afterEffect">
                                      <p:stCondLst>
                                        <p:cond delay="0"/>
                                      </p:stCondLst>
                                      <p:childTnLst>
                                        <p:animRot by="480000">
                                          <p:cBhvr>
                                            <p:cTn id="12" dur="1500" fill="hold"/>
                                            <p:tgtEl>
                                              <p:spTgt spid="4"/>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
                                            <p:tgtEl>
                                              <p:spTgt spid="3"/>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p:tgtEl>
                                              <p:spTgt spid="24"/>
                                            </p:tgtEl>
                                            <p:attrNameLst>
                                              <p:attrName>ppt_x</p:attrName>
                                            </p:attrNameLst>
                                          </p:cBhvr>
                                          <p:tavLst>
                                            <p:tav tm="0">
                                              <p:val>
                                                <p:strVal val="#ppt_x-#ppt_w*1.125000"/>
                                              </p:val>
                                            </p:tav>
                                            <p:tav tm="100000">
                                              <p:val>
                                                <p:strVal val="#ppt_x"/>
                                              </p:val>
                                            </p:tav>
                                          </p:tavLst>
                                        </p:anim>
                                        <p:animEffect transition="in" filter="wipe(right)">
                                          <p:cBhvr>
                                            <p:cTn id="20" dur="250"/>
                                            <p:tgtEl>
                                              <p:spTgt spid="24"/>
                                            </p:tgtEl>
                                          </p:cBhvr>
                                        </p:animEffect>
                                      </p:childTnLst>
                                    </p:cTn>
                                  </p:par>
                                </p:childTnLst>
                              </p:cTn>
                            </p:par>
                            <p:par>
                              <p:cTn id="21" fill="hold">
                                <p:stCondLst>
                                  <p:cond delay="3000"/>
                                </p:stCondLst>
                                <p:childTnLst>
                                  <p:par>
                                    <p:cTn id="22" presetID="1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ppt_y</p:attrName>
                                            </p:attrNameLst>
                                          </p:cBhvr>
                                          <p:tavLst>
                                            <p:tav tm="0">
                                              <p:val>
                                                <p:strVal val="#ppt_y+#ppt_h*1.125000"/>
                                              </p:val>
                                            </p:tav>
                                            <p:tav tm="100000">
                                              <p:val>
                                                <p:strVal val="#ppt_y"/>
                                              </p:val>
                                            </p:tav>
                                          </p:tavLst>
                                        </p:anim>
                                        <p:animEffect transition="in" filter="wipe(up)">
                                          <p:cBhvr>
                                            <p:cTn id="25" dur="1000"/>
                                            <p:tgtEl>
                                              <p:spTgt spid="27"/>
                                            </p:tgtEl>
                                          </p:cBhvr>
                                        </p:animEffect>
                                      </p:childTnLst>
                                    </p:cTn>
                                  </p:par>
                                  <p:par>
                                    <p:cTn id="26" presetID="1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ppt_y</p:attrName>
                                            </p:attrNameLst>
                                          </p:cBhvr>
                                          <p:tavLst>
                                            <p:tav tm="0">
                                              <p:val>
                                                <p:strVal val="#ppt_y+#ppt_h*1.125000"/>
                                              </p:val>
                                            </p:tav>
                                            <p:tav tm="100000">
                                              <p:val>
                                                <p:strVal val="#ppt_y"/>
                                              </p:val>
                                            </p:tav>
                                          </p:tavLst>
                                        </p:anim>
                                        <p:animEffect transition="in" filter="wipe(up)">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组合 2"/>
          <p:cNvGrpSpPr/>
          <p:nvPr/>
        </p:nvGrpSpPr>
        <p:grpSpPr>
          <a:xfrm>
            <a:off x="901774" y="1346473"/>
            <a:ext cx="3598862" cy="2571750"/>
            <a:chOff x="901774" y="944587"/>
            <a:chExt cx="3598862" cy="2571750"/>
          </a:xfrm>
        </p:grpSpPr>
        <p:grpSp>
          <p:nvGrpSpPr>
            <p:cNvPr id="4" name="组合 3"/>
            <p:cNvGrpSpPr/>
            <p:nvPr/>
          </p:nvGrpSpPr>
          <p:grpSpPr>
            <a:xfrm>
              <a:off x="901774" y="944587"/>
              <a:ext cx="3598862" cy="2571750"/>
              <a:chOff x="901774" y="944587"/>
              <a:chExt cx="3598862" cy="2571750"/>
            </a:xfrm>
          </p:grpSpPr>
          <p:sp>
            <p:nvSpPr>
              <p:cNvPr id="6" name="Freeform 107"/>
              <p:cNvSpPr>
                <a:spLocks noEditPoints="1"/>
              </p:cNvSpPr>
              <p:nvPr/>
            </p:nvSpPr>
            <p:spPr bwMode="auto">
              <a:xfrm>
                <a:off x="901774" y="944587"/>
                <a:ext cx="3598862"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7" name="Group 108"/>
              <p:cNvGrpSpPr/>
              <p:nvPr/>
            </p:nvGrpSpPr>
            <p:grpSpPr bwMode="auto">
              <a:xfrm>
                <a:off x="1225624" y="1160487"/>
                <a:ext cx="2952750" cy="2124075"/>
                <a:chOff x="793" y="1298"/>
                <a:chExt cx="1860" cy="1338"/>
              </a:xfrm>
            </p:grpSpPr>
            <p:sp>
              <p:nvSpPr>
                <p:cNvPr id="8" name="Oval 109"/>
                <p:cNvSpPr>
                  <a:spLocks noChangeArrowheads="1"/>
                </p:cNvSpPr>
                <p:nvPr/>
              </p:nvSpPr>
              <p:spPr bwMode="auto">
                <a:xfrm>
                  <a:off x="793" y="1298"/>
                  <a:ext cx="1860" cy="1338"/>
                </a:xfrm>
                <a:prstGeom prst="ellipse">
                  <a:avLst/>
                </a:prstGeom>
                <a:gradFill rotWithShape="1">
                  <a:gsLst>
                    <a:gs pos="0">
                      <a:srgbClr val="FFC800"/>
                    </a:gs>
                    <a:gs pos="100000">
                      <a:srgbClr val="FF6400"/>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9" name="Freeform 110"/>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5" name="Text Box 111"/>
            <p:cNvSpPr txBox="1">
              <a:spLocks noChangeArrowheads="1"/>
            </p:cNvSpPr>
            <p:nvPr/>
          </p:nvSpPr>
          <p:spPr bwMode="auto">
            <a:xfrm>
              <a:off x="1272381" y="1944737"/>
              <a:ext cx="287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填加标题</a:t>
              </a:r>
              <a:endParaRPr lang="en-US" altLang="ko-KR"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212555" y="1203598"/>
            <a:ext cx="2879725" cy="1852612"/>
            <a:chOff x="4212555" y="801712"/>
            <a:chExt cx="2879725" cy="1852612"/>
          </a:xfrm>
        </p:grpSpPr>
        <p:grpSp>
          <p:nvGrpSpPr>
            <p:cNvPr id="11" name="Group 98"/>
            <p:cNvGrpSpPr/>
            <p:nvPr/>
          </p:nvGrpSpPr>
          <p:grpSpPr bwMode="auto">
            <a:xfrm>
              <a:off x="4357762" y="801712"/>
              <a:ext cx="2590800" cy="1852612"/>
              <a:chOff x="2767" y="981"/>
              <a:chExt cx="1632" cy="1167"/>
            </a:xfrm>
          </p:grpSpPr>
          <p:sp>
            <p:nvSpPr>
              <p:cNvPr id="13" name="Freeform 100"/>
              <p:cNvSpPr>
                <a:spLocks noEditPoints="1"/>
              </p:cNvSpPr>
              <p:nvPr/>
            </p:nvSpPr>
            <p:spPr bwMode="auto">
              <a:xfrm>
                <a:off x="2767" y="981"/>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14" name="Group 101"/>
              <p:cNvGrpSpPr/>
              <p:nvPr/>
            </p:nvGrpSpPr>
            <p:grpSpPr bwMode="auto">
              <a:xfrm>
                <a:off x="2971" y="1117"/>
                <a:ext cx="1224" cy="885"/>
                <a:chOff x="793" y="1298"/>
                <a:chExt cx="1860" cy="1338"/>
              </a:xfrm>
            </p:grpSpPr>
            <p:sp>
              <p:nvSpPr>
                <p:cNvPr id="15" name="Oval 102"/>
                <p:cNvSpPr>
                  <a:spLocks noChangeArrowheads="1"/>
                </p:cNvSpPr>
                <p:nvPr/>
              </p:nvSpPr>
              <p:spPr bwMode="auto">
                <a:xfrm>
                  <a:off x="793" y="1298"/>
                  <a:ext cx="1860" cy="1338"/>
                </a:xfrm>
                <a:prstGeom prst="ellipse">
                  <a:avLst/>
                </a:prstGeom>
                <a:solidFill>
                  <a:srgbClr val="C800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lumMod val="10000"/>
                      </a:schemeClr>
                    </a:solidFill>
                  </a:endParaRPr>
                </a:p>
              </p:txBody>
            </p:sp>
            <p:sp>
              <p:nvSpPr>
                <p:cNvPr id="16" name="Freeform 103"/>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2" name="Text Box 111"/>
            <p:cNvSpPr txBox="1">
              <a:spLocks noChangeArrowheads="1"/>
            </p:cNvSpPr>
            <p:nvPr/>
          </p:nvSpPr>
          <p:spPr bwMode="auto">
            <a:xfrm>
              <a:off x="4212555" y="1491630"/>
              <a:ext cx="2879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填加标题</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457068" y="2910161"/>
            <a:ext cx="2879725" cy="1028700"/>
            <a:chOff x="3457068" y="2508275"/>
            <a:chExt cx="2879725" cy="1028700"/>
          </a:xfrm>
        </p:grpSpPr>
        <p:grpSp>
          <p:nvGrpSpPr>
            <p:cNvPr id="18" name="Group 112"/>
            <p:cNvGrpSpPr/>
            <p:nvPr/>
          </p:nvGrpSpPr>
          <p:grpSpPr bwMode="auto">
            <a:xfrm>
              <a:off x="4176787" y="2508275"/>
              <a:ext cx="1439862" cy="1028700"/>
              <a:chOff x="4264" y="1564"/>
              <a:chExt cx="907" cy="648"/>
            </a:xfrm>
          </p:grpSpPr>
          <p:sp>
            <p:nvSpPr>
              <p:cNvPr id="20" name="Freeform 114"/>
              <p:cNvSpPr>
                <a:spLocks noEditPoints="1"/>
              </p:cNvSpPr>
              <p:nvPr/>
            </p:nvSpPr>
            <p:spPr bwMode="auto">
              <a:xfrm>
                <a:off x="4264" y="1564"/>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21" name="Group 115"/>
              <p:cNvGrpSpPr/>
              <p:nvPr/>
            </p:nvGrpSpPr>
            <p:grpSpPr bwMode="auto">
              <a:xfrm>
                <a:off x="4468" y="1707"/>
                <a:ext cx="499" cy="363"/>
                <a:chOff x="793" y="1298"/>
                <a:chExt cx="1860" cy="1338"/>
              </a:xfrm>
            </p:grpSpPr>
            <p:sp>
              <p:nvSpPr>
                <p:cNvPr id="22" name="Oval 116"/>
                <p:cNvSpPr>
                  <a:spLocks noChangeArrowheads="1"/>
                </p:cNvSpPr>
                <p:nvPr/>
              </p:nvSpPr>
              <p:spPr bwMode="auto">
                <a:xfrm>
                  <a:off x="793" y="1298"/>
                  <a:ext cx="1860" cy="1338"/>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23" name="Freeform 117"/>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9" name="Text Box 111"/>
            <p:cNvSpPr txBox="1">
              <a:spLocks noChangeArrowheads="1"/>
            </p:cNvSpPr>
            <p:nvPr/>
          </p:nvSpPr>
          <p:spPr bwMode="auto">
            <a:xfrm>
              <a:off x="3457068" y="2852762"/>
              <a:ext cx="2879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填加标题</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sp>
        <p:nvSpPr>
          <p:cNvPr id="24" name="Text Box 45"/>
          <p:cNvSpPr txBox="1">
            <a:spLocks noChangeArrowheads="1"/>
          </p:cNvSpPr>
          <p:nvPr/>
        </p:nvSpPr>
        <p:spPr bwMode="auto">
          <a:xfrm>
            <a:off x="7308304" y="1594918"/>
            <a:ext cx="1298326" cy="152273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p:txBody>
      </p:sp>
      <p:sp>
        <p:nvSpPr>
          <p:cNvPr id="25" name="Text Box 45"/>
          <p:cNvSpPr txBox="1">
            <a:spLocks noChangeArrowheads="1"/>
          </p:cNvSpPr>
          <p:nvPr/>
        </p:nvSpPr>
        <p:spPr bwMode="auto">
          <a:xfrm>
            <a:off x="1403648" y="4254936"/>
            <a:ext cx="3528616" cy="4770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单击填加标题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点击添加文本点击添加文本点击添加文本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5630590" y="4011910"/>
            <a:ext cx="2109762" cy="81560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1+#ppt_w/2"/>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Group 2"/>
          <p:cNvGrpSpPr/>
          <p:nvPr/>
        </p:nvGrpSpPr>
        <p:grpSpPr bwMode="auto">
          <a:xfrm>
            <a:off x="3065463" y="1657350"/>
            <a:ext cx="2946400" cy="2806700"/>
            <a:chOff x="0" y="0"/>
            <a:chExt cx="2358" cy="2358"/>
          </a:xfrm>
        </p:grpSpPr>
        <p:sp>
          <p:nvSpPr>
            <p:cNvPr id="4" name="Oval 4"/>
            <p:cNvSpPr>
              <a:spLocks noChangeArrowheads="1"/>
            </p:cNvSpPr>
            <p:nvPr/>
          </p:nvSpPr>
          <p:spPr bwMode="auto">
            <a:xfrm>
              <a:off x="0" y="0"/>
              <a:ext cx="2358" cy="2358"/>
            </a:xfrm>
            <a:prstGeom prst="ellipse">
              <a:avLst/>
            </a:prstGeom>
            <a:gradFill rotWithShape="1">
              <a:gsLst>
                <a:gs pos="0">
                  <a:srgbClr val="E6E6E6"/>
                </a:gs>
                <a:gs pos="14998">
                  <a:srgbClr val="7D8496"/>
                </a:gs>
                <a:gs pos="53000">
                  <a:srgbClr val="E6E6E6"/>
                </a:gs>
                <a:gs pos="67998">
                  <a:srgbClr val="7D8496"/>
                </a:gs>
                <a:gs pos="92998">
                  <a:srgbClr val="E6E6E6"/>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5" name="Oval 5"/>
            <p:cNvSpPr>
              <a:spLocks noChangeArrowheads="1"/>
            </p:cNvSpPr>
            <p:nvPr/>
          </p:nvSpPr>
          <p:spPr bwMode="auto">
            <a:xfrm>
              <a:off x="311" y="302"/>
              <a:ext cx="1732" cy="1730"/>
            </a:xfrm>
            <a:prstGeom prst="ellipse">
              <a:avLst/>
            </a:prstGeom>
            <a:gradFill rotWithShape="1">
              <a:gsLst>
                <a:gs pos="0">
                  <a:srgbClr val="FFFFFF"/>
                </a:gs>
                <a:gs pos="50000">
                  <a:srgbClr val="A1A1A1"/>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sp>
        <p:nvSpPr>
          <p:cNvPr id="6" name="Text Box 7"/>
          <p:cNvSpPr>
            <a:spLocks noChangeArrowheads="1"/>
          </p:cNvSpPr>
          <p:nvPr/>
        </p:nvSpPr>
        <p:spPr bwMode="auto">
          <a:xfrm>
            <a:off x="5248275" y="1384300"/>
            <a:ext cx="160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rPr>
              <a:t>点击输入文本信息点击输入文本信息</a:t>
            </a:r>
          </a:p>
        </p:txBody>
      </p:sp>
      <p:grpSp>
        <p:nvGrpSpPr>
          <p:cNvPr id="7" name="Group 6"/>
          <p:cNvGrpSpPr/>
          <p:nvPr/>
        </p:nvGrpSpPr>
        <p:grpSpPr bwMode="auto">
          <a:xfrm>
            <a:off x="3876675" y="1263650"/>
            <a:ext cx="1285875" cy="1209675"/>
            <a:chOff x="0" y="0"/>
            <a:chExt cx="1028" cy="1016"/>
          </a:xfrm>
        </p:grpSpPr>
        <p:grpSp>
          <p:nvGrpSpPr>
            <p:cNvPr id="8" name="Group 7"/>
            <p:cNvGrpSpPr/>
            <p:nvPr/>
          </p:nvGrpSpPr>
          <p:grpSpPr bwMode="auto">
            <a:xfrm>
              <a:off x="0" y="0"/>
              <a:ext cx="1028" cy="1016"/>
              <a:chOff x="0" y="0"/>
              <a:chExt cx="1110" cy="1096"/>
            </a:xfrm>
          </p:grpSpPr>
          <p:grpSp>
            <p:nvGrpSpPr>
              <p:cNvPr id="13" name="Group 8"/>
              <p:cNvGrpSpPr/>
              <p:nvPr/>
            </p:nvGrpSpPr>
            <p:grpSpPr bwMode="auto">
              <a:xfrm>
                <a:off x="0" y="0"/>
                <a:ext cx="1110" cy="1096"/>
                <a:chOff x="0" y="0"/>
                <a:chExt cx="1110" cy="1096"/>
              </a:xfrm>
            </p:grpSpPr>
            <p:sp>
              <p:nvSpPr>
                <p:cNvPr id="17" name="Oval 12"/>
                <p:cNvSpPr>
                  <a:spLocks noChangeArrowheads="1"/>
                </p:cNvSpPr>
                <p:nvPr/>
              </p:nvSpPr>
              <p:spPr bwMode="auto">
                <a:xfrm>
                  <a:off x="0" y="0"/>
                  <a:ext cx="1110" cy="1096"/>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18" name="Oval 13"/>
                <p:cNvSpPr>
                  <a:spLocks noChangeArrowheads="1"/>
                </p:cNvSpPr>
                <p:nvPr/>
              </p:nvSpPr>
              <p:spPr bwMode="auto">
                <a:xfrm>
                  <a:off x="25" y="25"/>
                  <a:ext cx="1062" cy="1048"/>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nvGrpSpPr>
              <p:cNvPr id="14" name="Group 11"/>
              <p:cNvGrpSpPr/>
              <p:nvPr/>
            </p:nvGrpSpPr>
            <p:grpSpPr bwMode="auto">
              <a:xfrm>
                <a:off x="49" y="48"/>
                <a:ext cx="1026" cy="1014"/>
                <a:chOff x="0" y="0"/>
                <a:chExt cx="1110" cy="1096"/>
              </a:xfrm>
            </p:grpSpPr>
            <p:sp>
              <p:nvSpPr>
                <p:cNvPr id="15" name="Oval 15"/>
                <p:cNvSpPr>
                  <a:spLocks noChangeArrowheads="1"/>
                </p:cNvSpPr>
                <p:nvPr/>
              </p:nvSpPr>
              <p:spPr bwMode="auto">
                <a:xfrm>
                  <a:off x="0" y="0"/>
                  <a:ext cx="1110" cy="1096"/>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16" name="Oval 16"/>
                <p:cNvSpPr>
                  <a:spLocks noChangeArrowheads="1"/>
                </p:cNvSpPr>
                <p:nvPr/>
              </p:nvSpPr>
              <p:spPr bwMode="auto">
                <a:xfrm>
                  <a:off x="25" y="25"/>
                  <a:ext cx="1062" cy="1048"/>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grpSp>
          <p:nvGrpSpPr>
            <p:cNvPr id="9" name="Group 14"/>
            <p:cNvGrpSpPr/>
            <p:nvPr/>
          </p:nvGrpSpPr>
          <p:grpSpPr bwMode="auto">
            <a:xfrm>
              <a:off x="47" y="32"/>
              <a:ext cx="924" cy="912"/>
              <a:chOff x="0" y="0"/>
              <a:chExt cx="751" cy="742"/>
            </a:xfrm>
          </p:grpSpPr>
          <p:sp>
            <p:nvSpPr>
              <p:cNvPr id="11" name="Oval 32"/>
              <p:cNvSpPr>
                <a:spLocks noChangeArrowheads="1"/>
              </p:cNvSpPr>
              <p:nvPr/>
            </p:nvSpPr>
            <p:spPr bwMode="auto">
              <a:xfrm>
                <a:off x="20" y="32"/>
                <a:ext cx="716" cy="710"/>
              </a:xfrm>
              <a:prstGeom prst="ellipse">
                <a:avLst/>
              </a:prstGeom>
              <a:solidFill>
                <a:srgbClr val="C80000"/>
              </a:solidFill>
              <a:ln w="38100" cmpd="sng">
                <a:solidFill>
                  <a:srgbClr val="F8F8F8">
                    <a:alpha val="73999"/>
                  </a:srgbClr>
                </a:solidFill>
                <a:bevel/>
              </a:ln>
              <a:effectLst>
                <a:glow rad="101600">
                  <a:schemeClr val="accent2">
                    <a:satMod val="175000"/>
                    <a:alpha val="40000"/>
                  </a:schemeClr>
                </a:glow>
              </a:effectLst>
            </p:spPr>
            <p:txBody>
              <a:bodyPr wrap="none" anchor="ctr"/>
              <a:lstStyle/>
              <a:p>
                <a:endParaRPr lang="zh-CN" altLang="zh-CN">
                  <a:solidFill>
                    <a:srgbClr val="000000"/>
                  </a:solidFill>
                </a:endParaRPr>
              </a:p>
            </p:txBody>
          </p:sp>
          <p:pic>
            <p:nvPicPr>
              <p:cNvPr id="12" name="Picture 33"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34"/>
            <p:cNvSpPr>
              <a:spLocks noChangeArrowheads="1"/>
            </p:cNvSpPr>
            <p:nvPr/>
          </p:nvSpPr>
          <p:spPr bwMode="auto">
            <a:xfrm>
              <a:off x="32" y="365"/>
              <a:ext cx="9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0">
                  <a:solidFill>
                    <a:srgbClr val="F8F8F8"/>
                  </a:solidFill>
                </a:rPr>
                <a:t> </a:t>
              </a:r>
              <a:r>
                <a:rPr lang="zh-CN" altLang="en-US">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a:p>
          </p:txBody>
        </p:sp>
      </p:grpSp>
      <p:grpSp>
        <p:nvGrpSpPr>
          <p:cNvPr id="19" name="Group 18"/>
          <p:cNvGrpSpPr/>
          <p:nvPr/>
        </p:nvGrpSpPr>
        <p:grpSpPr bwMode="auto">
          <a:xfrm>
            <a:off x="2466975" y="3065463"/>
            <a:ext cx="1285875" cy="1209675"/>
            <a:chOff x="0" y="0"/>
            <a:chExt cx="1028" cy="1016"/>
          </a:xfrm>
        </p:grpSpPr>
        <p:grpSp>
          <p:nvGrpSpPr>
            <p:cNvPr id="20" name="Group 19"/>
            <p:cNvGrpSpPr/>
            <p:nvPr/>
          </p:nvGrpSpPr>
          <p:grpSpPr bwMode="auto">
            <a:xfrm>
              <a:off x="0" y="0"/>
              <a:ext cx="1028" cy="1016"/>
              <a:chOff x="0" y="0"/>
              <a:chExt cx="1110" cy="1096"/>
            </a:xfrm>
          </p:grpSpPr>
          <p:grpSp>
            <p:nvGrpSpPr>
              <p:cNvPr id="25" name="Group 20"/>
              <p:cNvGrpSpPr/>
              <p:nvPr/>
            </p:nvGrpSpPr>
            <p:grpSpPr bwMode="auto">
              <a:xfrm>
                <a:off x="0" y="0"/>
                <a:ext cx="1110" cy="1096"/>
                <a:chOff x="0" y="0"/>
                <a:chExt cx="1110" cy="1096"/>
              </a:xfrm>
            </p:grpSpPr>
            <p:sp>
              <p:nvSpPr>
                <p:cNvPr id="29" name="Oval 19"/>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30" name="Oval 20"/>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nvGrpSpPr>
              <p:cNvPr id="26" name="Group 23"/>
              <p:cNvGrpSpPr/>
              <p:nvPr/>
            </p:nvGrpSpPr>
            <p:grpSpPr bwMode="auto">
              <a:xfrm>
                <a:off x="49" y="48"/>
                <a:ext cx="1026" cy="1014"/>
                <a:chOff x="0" y="0"/>
                <a:chExt cx="1110" cy="1096"/>
              </a:xfrm>
            </p:grpSpPr>
            <p:sp>
              <p:nvSpPr>
                <p:cNvPr id="27" name="Oval 22"/>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28" name="Oval 23"/>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grpSp>
          <p:nvGrpSpPr>
            <p:cNvPr id="21" name="Group 26"/>
            <p:cNvGrpSpPr/>
            <p:nvPr/>
          </p:nvGrpSpPr>
          <p:grpSpPr bwMode="auto">
            <a:xfrm>
              <a:off x="45" y="39"/>
              <a:ext cx="924" cy="912"/>
              <a:chOff x="0" y="0"/>
              <a:chExt cx="751" cy="741"/>
            </a:xfrm>
          </p:grpSpPr>
          <p:sp>
            <p:nvSpPr>
              <p:cNvPr id="23" name="Oval 36"/>
              <p:cNvSpPr>
                <a:spLocks noChangeArrowheads="1"/>
              </p:cNvSpPr>
              <p:nvPr/>
            </p:nvSpPr>
            <p:spPr bwMode="auto">
              <a:xfrm>
                <a:off x="20" y="32"/>
                <a:ext cx="716" cy="709"/>
              </a:xfrm>
              <a:prstGeom prst="ellipse">
                <a:avLst/>
              </a:prstGeom>
              <a:solidFill>
                <a:srgbClr val="FF6E00"/>
              </a:solidFill>
              <a:ln w="38100" cmpd="sng">
                <a:solidFill>
                  <a:srgbClr val="F8F8F8">
                    <a:alpha val="73999"/>
                  </a:srgbClr>
                </a:solidFill>
                <a:bevel/>
              </a:ln>
              <a:effectLst>
                <a:glow rad="101600">
                  <a:schemeClr val="accent3">
                    <a:satMod val="175000"/>
                    <a:alpha val="40000"/>
                  </a:schemeClr>
                </a:glow>
              </a:effectLst>
            </p:spPr>
            <p:txBody>
              <a:bodyPr wrap="none" anchor="ctr"/>
              <a:lstStyle/>
              <a:p>
                <a:endParaRPr lang="zh-CN" altLang="zh-CN">
                  <a:solidFill>
                    <a:srgbClr val="000000"/>
                  </a:solidFill>
                </a:endParaRPr>
              </a:p>
            </p:txBody>
          </p:sp>
          <p:pic>
            <p:nvPicPr>
              <p:cNvPr id="24" name="Picture 37"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38"/>
            <p:cNvSpPr>
              <a:spLocks noChangeArrowheads="1"/>
            </p:cNvSpPr>
            <p:nvPr/>
          </p:nvSpPr>
          <p:spPr bwMode="auto">
            <a:xfrm>
              <a:off x="91" y="384"/>
              <a:ext cx="9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p>
          </p:txBody>
        </p:sp>
      </p:grpSp>
      <p:grpSp>
        <p:nvGrpSpPr>
          <p:cNvPr id="31" name="Group 30"/>
          <p:cNvGrpSpPr/>
          <p:nvPr/>
        </p:nvGrpSpPr>
        <p:grpSpPr bwMode="auto">
          <a:xfrm>
            <a:off x="5197475" y="3065463"/>
            <a:ext cx="1285875" cy="1209675"/>
            <a:chOff x="0" y="0"/>
            <a:chExt cx="1028" cy="1016"/>
          </a:xfrm>
        </p:grpSpPr>
        <p:grpSp>
          <p:nvGrpSpPr>
            <p:cNvPr id="32" name="Group 31"/>
            <p:cNvGrpSpPr/>
            <p:nvPr/>
          </p:nvGrpSpPr>
          <p:grpSpPr bwMode="auto">
            <a:xfrm>
              <a:off x="0" y="0"/>
              <a:ext cx="1028" cy="1016"/>
              <a:chOff x="0" y="0"/>
              <a:chExt cx="1110" cy="1096"/>
            </a:xfrm>
          </p:grpSpPr>
          <p:grpSp>
            <p:nvGrpSpPr>
              <p:cNvPr id="40" name="Group 32"/>
              <p:cNvGrpSpPr/>
              <p:nvPr/>
            </p:nvGrpSpPr>
            <p:grpSpPr bwMode="auto">
              <a:xfrm>
                <a:off x="0" y="0"/>
                <a:ext cx="1110" cy="1096"/>
                <a:chOff x="0" y="0"/>
                <a:chExt cx="1110" cy="1096"/>
              </a:xfrm>
            </p:grpSpPr>
            <p:sp>
              <p:nvSpPr>
                <p:cNvPr id="44" name="Oval 26"/>
                <p:cNvSpPr>
                  <a:spLocks noChangeArrowheads="1"/>
                </p:cNvSpPr>
                <p:nvPr/>
              </p:nvSpPr>
              <p:spPr bwMode="auto">
                <a:xfrm>
                  <a:off x="0" y="0"/>
                  <a:ext cx="1110" cy="1096"/>
                </a:xfrm>
                <a:prstGeom prst="ellipse">
                  <a:avLst/>
                </a:prstGeom>
                <a:solidFill>
                  <a:srgbClr val="59A9F2">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45" name="Oval 27"/>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nvGrpSpPr>
              <p:cNvPr id="41" name="Group 35"/>
              <p:cNvGrpSpPr/>
              <p:nvPr/>
            </p:nvGrpSpPr>
            <p:grpSpPr bwMode="auto">
              <a:xfrm>
                <a:off x="49" y="48"/>
                <a:ext cx="1026" cy="1014"/>
                <a:chOff x="0" y="0"/>
                <a:chExt cx="1110" cy="1096"/>
              </a:xfrm>
            </p:grpSpPr>
            <p:sp>
              <p:nvSpPr>
                <p:cNvPr id="42" name="Oval 29"/>
                <p:cNvSpPr>
                  <a:spLocks noChangeArrowheads="1"/>
                </p:cNvSpPr>
                <p:nvPr/>
              </p:nvSpPr>
              <p:spPr bwMode="auto">
                <a:xfrm>
                  <a:off x="0" y="0"/>
                  <a:ext cx="1110" cy="1096"/>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43" name="Oval 30"/>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grpSp>
          <p:nvGrpSpPr>
            <p:cNvPr id="33" name="Group 38"/>
            <p:cNvGrpSpPr/>
            <p:nvPr/>
          </p:nvGrpSpPr>
          <p:grpSpPr bwMode="auto">
            <a:xfrm>
              <a:off x="64" y="39"/>
              <a:ext cx="924" cy="912"/>
              <a:chOff x="0" y="0"/>
              <a:chExt cx="751" cy="741"/>
            </a:xfrm>
          </p:grpSpPr>
          <p:sp>
            <p:nvSpPr>
              <p:cNvPr id="38" name="Oval 40"/>
              <p:cNvSpPr>
                <a:spLocks noChangeArrowheads="1"/>
              </p:cNvSpPr>
              <p:nvPr/>
            </p:nvSpPr>
            <p:spPr bwMode="auto">
              <a:xfrm>
                <a:off x="20" y="32"/>
                <a:ext cx="716" cy="709"/>
              </a:xfrm>
              <a:prstGeom prst="ellipse">
                <a:avLst/>
              </a:prstGeom>
              <a:gradFill rotWithShape="1">
                <a:gsLst>
                  <a:gs pos="0">
                    <a:srgbClr val="0099CC"/>
                  </a:gs>
                  <a:gs pos="100000">
                    <a:srgbClr val="003141"/>
                  </a:gs>
                </a:gsLst>
                <a:lin ang="5400000" scaled="1"/>
              </a:gradFill>
              <a:ln w="38100" cmpd="sng">
                <a:solidFill>
                  <a:srgbClr val="F8F8F8">
                    <a:alpha val="73999"/>
                  </a:srgbClr>
                </a:solidFill>
                <a:bevel/>
              </a:ln>
            </p:spPr>
            <p:txBody>
              <a:bodyPr wrap="none" anchor="ctr"/>
              <a:lstStyle/>
              <a:p>
                <a:endParaRPr lang="zh-CN" altLang="zh-CN">
                  <a:solidFill>
                    <a:srgbClr val="000000"/>
                  </a:solidFill>
                </a:endParaRPr>
              </a:p>
            </p:txBody>
          </p:sp>
          <p:pic>
            <p:nvPicPr>
              <p:cNvPr id="39" name="Picture 41"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41"/>
            <p:cNvGrpSpPr/>
            <p:nvPr/>
          </p:nvGrpSpPr>
          <p:grpSpPr bwMode="auto">
            <a:xfrm>
              <a:off x="53" y="39"/>
              <a:ext cx="924" cy="912"/>
              <a:chOff x="0" y="0"/>
              <a:chExt cx="751" cy="741"/>
            </a:xfrm>
          </p:grpSpPr>
          <p:sp>
            <p:nvSpPr>
              <p:cNvPr id="36" name="Oval 43"/>
              <p:cNvSpPr>
                <a:spLocks noChangeArrowheads="1"/>
              </p:cNvSpPr>
              <p:nvPr/>
            </p:nvSpPr>
            <p:spPr bwMode="auto">
              <a:xfrm>
                <a:off x="20" y="32"/>
                <a:ext cx="716" cy="709"/>
              </a:xfrm>
              <a:prstGeom prst="ellipse">
                <a:avLst/>
              </a:prstGeom>
              <a:solidFill>
                <a:srgbClr val="FF9900"/>
              </a:solidFill>
              <a:ln w="38100" cmpd="sng">
                <a:solidFill>
                  <a:srgbClr val="F8F8F8">
                    <a:alpha val="73999"/>
                  </a:srgbClr>
                </a:solidFill>
                <a:bevel/>
              </a:ln>
            </p:spPr>
            <p:txBody>
              <a:bodyPr wrap="none" anchor="ctr"/>
              <a:lstStyle/>
              <a:p>
                <a:endParaRPr lang="zh-CN" altLang="zh-CN">
                  <a:solidFill>
                    <a:srgbClr val="000000"/>
                  </a:solidFill>
                </a:endParaRPr>
              </a:p>
            </p:txBody>
          </p:sp>
          <p:pic>
            <p:nvPicPr>
              <p:cNvPr id="37" name="Picture 44"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45"/>
            <p:cNvSpPr>
              <a:spLocks noChangeArrowheads="1"/>
            </p:cNvSpPr>
            <p:nvPr/>
          </p:nvSpPr>
          <p:spPr bwMode="auto">
            <a:xfrm>
              <a:off x="48" y="391"/>
              <a:ext cx="9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 文本</a:t>
              </a:r>
              <a:endParaRPr lang="zh-CN" altLang="en-US"/>
            </a:p>
          </p:txBody>
        </p:sp>
      </p:grpSp>
      <p:sp>
        <p:nvSpPr>
          <p:cNvPr id="46" name="Rectangle 45"/>
          <p:cNvSpPr>
            <a:spLocks noChangeArrowheads="1"/>
          </p:cNvSpPr>
          <p:nvPr/>
        </p:nvSpPr>
        <p:spPr bwMode="auto">
          <a:xfrm>
            <a:off x="4114800" y="287655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47" name="Text Box 7"/>
          <p:cNvSpPr>
            <a:spLocks noChangeArrowheads="1"/>
          </p:cNvSpPr>
          <p:nvPr/>
        </p:nvSpPr>
        <p:spPr bwMode="auto">
          <a:xfrm>
            <a:off x="6477000" y="3457575"/>
            <a:ext cx="160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rPr>
              <a:t>点击输入文本信息点击输入文本信息</a:t>
            </a:r>
          </a:p>
        </p:txBody>
      </p:sp>
      <p:sp>
        <p:nvSpPr>
          <p:cNvPr id="48" name="Text Box 7"/>
          <p:cNvSpPr>
            <a:spLocks noChangeArrowheads="1"/>
          </p:cNvSpPr>
          <p:nvPr/>
        </p:nvSpPr>
        <p:spPr bwMode="auto">
          <a:xfrm>
            <a:off x="762000" y="3486150"/>
            <a:ext cx="160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rPr>
              <a:t>点击输入文本信息点击输入文本信息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100000">
                                          <p:val>
                                            <p:strVal val="#ppt_x"/>
                                          </p:val>
                                        </p:tav>
                                      </p:tavLst>
                                    </p:anim>
                                    <p:anim calcmode="lin" valueType="num">
                                      <p:cBhvr>
                                        <p:cTn id="12" dur="500" fill="hold"/>
                                        <p:tgtEl>
                                          <p:spTgt spid="4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p:cBhvr>
                                        <p:cTn id="16" dur="500"/>
                                        <p:tgtEl>
                                          <p:spTgt spid="7"/>
                                        </p:tgtEl>
                                      </p:cBhvr>
                                    </p:animEffect>
                                  </p:childTnLst>
                                </p:cTn>
                              </p:par>
                              <p:par>
                                <p:cTn id="17" presetID="10" presetClass="entr" presetSubtype="0" fill="hold" nodeType="withEffect">
                                  <p:stCondLst>
                                    <p:cond delay="300"/>
                                  </p:stCondLst>
                                  <p:childTnLst>
                                    <p:set>
                                      <p:cBhvr>
                                        <p:cTn id="18" dur="1" fill="hold">
                                          <p:stCondLst>
                                            <p:cond delay="0"/>
                                          </p:stCondLst>
                                        </p:cTn>
                                        <p:tgtEl>
                                          <p:spTgt spid="19"/>
                                        </p:tgtEl>
                                        <p:attrNameLst>
                                          <p:attrName>style.visibility</p:attrName>
                                        </p:attrNameLst>
                                      </p:cBhvr>
                                      <p:to>
                                        <p:strVal val="visible"/>
                                      </p:to>
                                    </p:set>
                                    <p:animEffect>
                                      <p:cBhvr>
                                        <p:cTn id="19" dur="500"/>
                                        <p:tgtEl>
                                          <p:spTgt spid="19"/>
                                        </p:tgtEl>
                                      </p:cBhvr>
                                    </p:animEffect>
                                  </p:childTnLst>
                                </p:cTn>
                              </p:par>
                              <p:par>
                                <p:cTn id="20" presetID="10" presetClass="entr" presetSubtype="0" fill="hold" nodeType="withEffect">
                                  <p:stCondLst>
                                    <p:cond delay="500"/>
                                  </p:stCondLst>
                                  <p:childTnLst>
                                    <p:set>
                                      <p:cBhvr>
                                        <p:cTn id="21" dur="1" fill="hold">
                                          <p:stCondLst>
                                            <p:cond delay="0"/>
                                          </p:stCondLst>
                                        </p:cTn>
                                        <p:tgtEl>
                                          <p:spTgt spid="31"/>
                                        </p:tgtEl>
                                        <p:attrNameLst>
                                          <p:attrName>style.visibility</p:attrName>
                                        </p:attrNameLst>
                                      </p:cBhvr>
                                      <p:to>
                                        <p:strVal val="visible"/>
                                      </p:to>
                                    </p:set>
                                    <p:animEffect>
                                      <p:cBhvr>
                                        <p:cTn id="22" dur="500"/>
                                        <p:tgtEl>
                                          <p:spTgt spid="31"/>
                                        </p:tgtEl>
                                      </p:cBhvr>
                                    </p:animEffect>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ppt_x</p:attrName>
                                        </p:attrNameLst>
                                      </p:cBhvr>
                                      <p:tavLst>
                                        <p:tav tm="0">
                                          <p:val>
                                            <p:strVal val="0-#ppt_w/2"/>
                                          </p:val>
                                        </p:tav>
                                        <p:tav tm="100000">
                                          <p:val>
                                            <p:strVal val="#ppt_x"/>
                                          </p:val>
                                        </p:tav>
                                      </p:tavLst>
                                    </p:anim>
                                    <p:anim calcmode="lin" valueType="num">
                                      <p:cBhvr>
                                        <p:cTn id="27" dur="500" fill="hold"/>
                                        <p:tgtEl>
                                          <p:spTgt spid="4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ppt_x</p:attrName>
                                        </p:attrNameLst>
                                      </p:cBhvr>
                                      <p:tavLst>
                                        <p:tav tm="0">
                                          <p:val>
                                            <p:strVal val="1+#ppt_w/2"/>
                                          </p:val>
                                        </p:tav>
                                        <p:tav tm="100000">
                                          <p:val>
                                            <p:strVal val="#ppt_x"/>
                                          </p:val>
                                        </p:tav>
                                      </p:tavLst>
                                    </p:anim>
                                    <p:anim calcmode="lin" valueType="num">
                                      <p:cBhvr>
                                        <p:cTn id="31" dur="500" fill="hold"/>
                                        <p:tgtEl>
                                          <p:spTgt spid="4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1+#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4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椭圆 2"/>
          <p:cNvSpPr/>
          <p:nvPr/>
        </p:nvSpPr>
        <p:spPr>
          <a:xfrm>
            <a:off x="3671952" y="2755953"/>
            <a:ext cx="1784985" cy="1760013"/>
          </a:xfrm>
          <a:prstGeom prst="ellipse">
            <a:avLst/>
          </a:prstGeom>
          <a:solidFill>
            <a:srgbClr val="C8000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p>
      <p:sp>
        <p:nvSpPr>
          <p:cNvPr id="4" name="左箭头 3"/>
          <p:cNvSpPr/>
          <p:nvPr/>
        </p:nvSpPr>
        <p:spPr>
          <a:xfrm rot="12900000">
            <a:off x="2387894" y="248802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5" name="圆角矩形 4"/>
          <p:cNvSpPr/>
          <p:nvPr/>
        </p:nvSpPr>
        <p:spPr>
          <a:xfrm>
            <a:off x="1676568" y="1845279"/>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sp>
      <p:sp>
        <p:nvSpPr>
          <p:cNvPr id="6" name="左箭头 5"/>
          <p:cNvSpPr/>
          <p:nvPr/>
        </p:nvSpPr>
        <p:spPr>
          <a:xfrm rot="16200000">
            <a:off x="3998189" y="1869424"/>
            <a:ext cx="1132510" cy="50872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7" name="圆角矩形 6"/>
          <p:cNvSpPr/>
          <p:nvPr/>
        </p:nvSpPr>
        <p:spPr>
          <a:xfrm>
            <a:off x="3716577" y="1048808"/>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sp>
      <p:sp>
        <p:nvSpPr>
          <p:cNvPr id="8" name="左箭头 7"/>
          <p:cNvSpPr/>
          <p:nvPr/>
        </p:nvSpPr>
        <p:spPr>
          <a:xfrm rot="19500000">
            <a:off x="5230981" y="248802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9" name="圆角矩形 8"/>
          <p:cNvSpPr/>
          <p:nvPr/>
        </p:nvSpPr>
        <p:spPr>
          <a:xfrm>
            <a:off x="5756585" y="1845279"/>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sp>
      <p:sp>
        <p:nvSpPr>
          <p:cNvPr id="10" name="矩形 9"/>
          <p:cNvSpPr/>
          <p:nvPr/>
        </p:nvSpPr>
        <p:spPr>
          <a:xfrm>
            <a:off x="1706923" y="2196701"/>
            <a:ext cx="1569660" cy="424732"/>
          </a:xfrm>
          <a:prstGeom prst="rect">
            <a:avLst/>
          </a:prstGeom>
        </p:spPr>
        <p:txBody>
          <a:bodyPr wrap="none">
            <a:spAutoFit/>
          </a:bodyPr>
          <a:lstStyle/>
          <a:p>
            <a:pPr lvl="0" algn="ctr">
              <a:lnSpc>
                <a:spcPct val="120000"/>
              </a:lnSpc>
              <a:defRPr/>
            </a:pPr>
            <a:r>
              <a:rPr lang="zh-CN" altLang="en-US" kern="0" dirty="0">
                <a:solidFill>
                  <a:srgbClr val="4D4D4D"/>
                </a:solidFill>
                <a:latin typeface="微软雅黑" panose="020B0503020204020204" pitchFamily="34" charset="-122"/>
                <a:ea typeface="微软雅黑" panose="020B0503020204020204" pitchFamily="34" charset="-122"/>
              </a:rPr>
              <a:t>此处添加文本</a:t>
            </a:r>
          </a:p>
        </p:txBody>
      </p:sp>
      <p:sp>
        <p:nvSpPr>
          <p:cNvPr id="11" name="矩形 10"/>
          <p:cNvSpPr/>
          <p:nvPr/>
        </p:nvSpPr>
        <p:spPr>
          <a:xfrm>
            <a:off x="3778625" y="1393023"/>
            <a:ext cx="1569660" cy="424732"/>
          </a:xfrm>
          <a:prstGeom prst="rect">
            <a:avLst/>
          </a:prstGeom>
        </p:spPr>
        <p:txBody>
          <a:bodyPr wrap="none">
            <a:spAutoFit/>
          </a:bodyPr>
          <a:lstStyle/>
          <a:p>
            <a:pPr lvl="0" algn="ctr">
              <a:lnSpc>
                <a:spcPct val="120000"/>
              </a:lnSpc>
              <a:defRPr/>
            </a:pPr>
            <a:r>
              <a:rPr lang="zh-CN" altLang="en-US" kern="0" dirty="0">
                <a:solidFill>
                  <a:srgbClr val="4D4D4D"/>
                </a:solidFill>
                <a:latin typeface="微软雅黑" panose="020B0503020204020204" pitchFamily="34" charset="-122"/>
                <a:ea typeface="微软雅黑" panose="020B0503020204020204" pitchFamily="34" charset="-122"/>
              </a:rPr>
              <a:t>此处添加文本</a:t>
            </a:r>
          </a:p>
        </p:txBody>
      </p:sp>
      <p:sp>
        <p:nvSpPr>
          <p:cNvPr id="12" name="矩形 11"/>
          <p:cNvSpPr/>
          <p:nvPr/>
        </p:nvSpPr>
        <p:spPr>
          <a:xfrm>
            <a:off x="5850327" y="2196701"/>
            <a:ext cx="1569660" cy="424732"/>
          </a:xfrm>
          <a:prstGeom prst="rect">
            <a:avLst/>
          </a:prstGeom>
        </p:spPr>
        <p:txBody>
          <a:bodyPr wrap="none">
            <a:spAutoFit/>
          </a:bodyPr>
          <a:lstStyle/>
          <a:p>
            <a:pPr lvl="0" algn="ctr">
              <a:lnSpc>
                <a:spcPct val="120000"/>
              </a:lnSpc>
              <a:defRPr/>
            </a:pPr>
            <a:r>
              <a:rPr lang="zh-CN" altLang="en-US" kern="0" dirty="0">
                <a:solidFill>
                  <a:srgbClr val="4D4D4D"/>
                </a:solidFill>
                <a:latin typeface="微软雅黑" panose="020B0503020204020204" pitchFamily="34" charset="-122"/>
                <a:ea typeface="微软雅黑" panose="020B0503020204020204" pitchFamily="34" charset="-122"/>
              </a:rPr>
              <a:t>此处添加文本</a:t>
            </a:r>
          </a:p>
        </p:txBody>
      </p:sp>
      <p:sp>
        <p:nvSpPr>
          <p:cNvPr id="13" name="矩形 12"/>
          <p:cNvSpPr/>
          <p:nvPr/>
        </p:nvSpPr>
        <p:spPr>
          <a:xfrm>
            <a:off x="4112049" y="3147814"/>
            <a:ext cx="902811" cy="954107"/>
          </a:xfrm>
          <a:prstGeom prst="rect">
            <a:avLst/>
          </a:prstGeom>
        </p:spPr>
        <p:txBody>
          <a:bodyPr wrap="none">
            <a:spAutoFit/>
          </a:bodyPr>
          <a:lstStyle/>
          <a:p>
            <a:pPr lvl="0" algn="ctr">
              <a:defRPr/>
            </a:pPr>
            <a:r>
              <a:rPr lang="zh-CN" altLang="en-US" sz="2800" b="1" kern="0" dirty="0">
                <a:solidFill>
                  <a:schemeClr val="bg1"/>
                </a:solidFill>
                <a:latin typeface="微软雅黑" panose="020B0503020204020204" pitchFamily="34" charset="-122"/>
                <a:ea typeface="微软雅黑" panose="020B0503020204020204" pitchFamily="34" charset="-122"/>
              </a:rPr>
              <a:t>添加</a:t>
            </a:r>
            <a:endParaRPr lang="en-US" altLang="zh-CN" sz="2800" b="1" kern="0" dirty="0">
              <a:solidFill>
                <a:schemeClr val="bg1"/>
              </a:solidFill>
              <a:latin typeface="微软雅黑" panose="020B0503020204020204" pitchFamily="34" charset="-122"/>
              <a:ea typeface="微软雅黑" panose="020B0503020204020204" pitchFamily="34" charset="-122"/>
            </a:endParaRPr>
          </a:p>
          <a:p>
            <a:pPr lvl="0" algn="ctr">
              <a:defRPr/>
            </a:pPr>
            <a:r>
              <a:rPr lang="zh-CN" altLang="en-US" sz="2800" b="1" kern="0" dirty="0">
                <a:solidFill>
                  <a:schemeClr val="bg1"/>
                </a:solidFill>
                <a:latin typeface="微软雅黑" panose="020B0503020204020204" pitchFamily="34" charset="-122"/>
                <a:ea typeface="微软雅黑" panose="020B0503020204020204" pitchFamily="34" charset="-122"/>
              </a:rPr>
              <a:t>文本</a:t>
            </a:r>
          </a:p>
        </p:txBody>
      </p:sp>
      <p:pic>
        <p:nvPicPr>
          <p:cNvPr id="14" name="Picture 15" descr="J:\设计ppt\普通PPT\政府\素材\PNG图\1348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121752"/>
            <a:ext cx="2415014" cy="3060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3"/>
                                        </p:tgtEl>
                                        <p:attrNameLst>
                                          <p:attrName>r</p:attrName>
                                        </p:attrNameLst>
                                      </p:cBhvr>
                                    </p:animRo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2" presetClass="entr" presetSubtype="9"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500"/>
                            </p:stCondLst>
                            <p:childTnLst>
                              <p:par>
                                <p:cTn id="38" presetID="38" presetClass="entr" presetSubtype="0" accel="50000" fill="hold" grpId="0" nodeType="after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set>
                                      <p:cBhvr>
                                        <p:cTn id="40" dur="455" fill="hold">
                                          <p:stCondLst>
                                            <p:cond delay="0"/>
                                          </p:stCondLst>
                                        </p:cTn>
                                        <p:tgtEl>
                                          <p:spTgt spid="11"/>
                                        </p:tgtEl>
                                        <p:attrNameLst>
                                          <p:attrName>style.rotation</p:attrName>
                                        </p:attrNameLst>
                                      </p:cBhvr>
                                      <p:to>
                                        <p:strVal val="-45.0"/>
                                      </p:to>
                                    </p:set>
                                    <p:anim calcmode="lin" valueType="num">
                                      <p:cBhvr>
                                        <p:cTn id="41"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5" presetID="38" presetClass="entr" presetSubtype="0" accel="5000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set>
                                      <p:cBhvr>
                                        <p:cTn id="47" dur="455" fill="hold">
                                          <p:stCondLst>
                                            <p:cond delay="0"/>
                                          </p:stCondLst>
                                        </p:cTn>
                                        <p:tgtEl>
                                          <p:spTgt spid="12"/>
                                        </p:tgtEl>
                                        <p:attrNameLst>
                                          <p:attrName>style.rotation</p:attrName>
                                        </p:attrNameLst>
                                      </p:cBhvr>
                                      <p:to>
                                        <p:strVal val="-45.0"/>
                                      </p:to>
                                    </p:set>
                                    <p:anim calcmode="lin" valueType="num">
                                      <p:cBhvr>
                                        <p:cTn id="4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10000"/>
                                  </p:iterate>
                                  <p:childTnLst>
                                    <p:set>
                                      <p:cBhvr>
                                        <p:cTn id="53" dur="1" fill="hold">
                                          <p:stCondLst>
                                            <p:cond delay="0"/>
                                          </p:stCondLst>
                                        </p:cTn>
                                        <p:tgtEl>
                                          <p:spTgt spid="10"/>
                                        </p:tgtEl>
                                        <p:attrNameLst>
                                          <p:attrName>style.visibility</p:attrName>
                                        </p:attrNameLst>
                                      </p:cBhvr>
                                      <p:to>
                                        <p:strVal val="visible"/>
                                      </p:to>
                                    </p:set>
                                    <p:set>
                                      <p:cBhvr>
                                        <p:cTn id="54" dur="455" fill="hold">
                                          <p:stCondLst>
                                            <p:cond delay="0"/>
                                          </p:stCondLst>
                                        </p:cTn>
                                        <p:tgtEl>
                                          <p:spTgt spid="10"/>
                                        </p:tgtEl>
                                        <p:attrNameLst>
                                          <p:attrName>style.rotation</p:attrName>
                                        </p:attrNameLst>
                                      </p:cBhvr>
                                      <p:to>
                                        <p:strVal val="-45.0"/>
                                      </p:to>
                                    </p:set>
                                    <p:anim calcmode="lin" valueType="num">
                                      <p:cBhvr>
                                        <p:cTn id="55"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761" y="653252"/>
            <a:ext cx="1877549" cy="201933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8840" y="4219575"/>
            <a:ext cx="9232839" cy="923925"/>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b="18048"/>
          <a:stretch>
            <a:fillRect/>
          </a:stretch>
        </p:blipFill>
        <p:spPr>
          <a:xfrm>
            <a:off x="23008" y="2107851"/>
            <a:ext cx="4504571" cy="3017215"/>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716" y="1108876"/>
            <a:ext cx="2038350" cy="403462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149225" y="3771900"/>
            <a:ext cx="3050688" cy="1371600"/>
          </a:xfrm>
          <a:prstGeom prst="rect">
            <a:avLst/>
          </a:prstGeom>
        </p:spPr>
      </p:pic>
      <p:sp>
        <p:nvSpPr>
          <p:cNvPr id="11" name="文本框 10"/>
          <p:cNvSpPr txBox="1"/>
          <p:nvPr/>
        </p:nvSpPr>
        <p:spPr>
          <a:xfrm>
            <a:off x="2057065" y="2672583"/>
            <a:ext cx="4892686" cy="646331"/>
          </a:xfrm>
          <a:prstGeom prst="rect">
            <a:avLst/>
          </a:prstGeom>
          <a:noFill/>
        </p:spPr>
        <p:txBody>
          <a:bodyPr wrap="none" rtlCol="0">
            <a:spAutoFit/>
          </a:bodyPr>
          <a:lstStyle/>
          <a:p>
            <a:r>
              <a:rPr lang="zh-CN" altLang="en-US" sz="3600" b="1" dirty="0"/>
              <a:t>感谢观看  </a:t>
            </a:r>
            <a:r>
              <a:rPr lang="en-US" altLang="zh-CN" sz="3600" b="1" dirty="0"/>
              <a:t>THANK YOU</a:t>
            </a:r>
            <a:endParaRPr lang="zh-CN" altLang="en-US" sz="3600" b="1" dirty="0"/>
          </a:p>
        </p:txBody>
      </p:sp>
      <p:sp>
        <p:nvSpPr>
          <p:cNvPr id="12" name="文本框 11"/>
          <p:cNvSpPr txBox="1"/>
          <p:nvPr/>
        </p:nvSpPr>
        <p:spPr>
          <a:xfrm>
            <a:off x="2786432" y="3334833"/>
            <a:ext cx="3775393" cy="400110"/>
          </a:xfrm>
          <a:prstGeom prst="rect">
            <a:avLst/>
          </a:prstGeom>
          <a:noFill/>
        </p:spPr>
        <p:txBody>
          <a:bodyPr wrap="none" rtlCol="0">
            <a:spAutoFit/>
          </a:bodyPr>
          <a:lstStyle/>
          <a:p>
            <a:r>
              <a:rPr lang="en-US" altLang="zh-CN" sz="2000" dirty="0"/>
              <a:t>—</a:t>
            </a:r>
            <a:r>
              <a:rPr lang="zh-CN" altLang="en-US" sz="2000" dirty="0"/>
              <a:t>单击此处添加您的部队名称</a:t>
            </a:r>
            <a:r>
              <a:rPr lang="en-US" altLang="zh-CN" sz="2000" dirty="0"/>
              <a:t>—</a:t>
            </a:r>
            <a:endParaRPr lang="zh-CN" altLang="en-US" sz="2000" dirty="0"/>
          </a:p>
        </p:txBody>
      </p:sp>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5026" y="3763643"/>
            <a:ext cx="2662786" cy="13983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2" presetClass="entr" presetSubtype="2"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5500"/>
                            </p:stCondLst>
                            <p:childTnLst>
                              <p:par>
                                <p:cTn id="35" presetID="47"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250"/>
                                        <p:tgtEl>
                                          <p:spTgt spid="11"/>
                                        </p:tgtEl>
                                      </p:cBhvr>
                                    </p:animEffect>
                                  </p:childTnLst>
                                </p:cTn>
                              </p:par>
                            </p:childTnLst>
                          </p:cTn>
                        </p:par>
                        <p:par>
                          <p:cTn id="44" fill="hold">
                            <p:stCondLst>
                              <p:cond delay="8000"/>
                            </p:stCondLst>
                            <p:childTnLst>
                              <p:par>
                                <p:cTn id="45" presetID="16" presetClass="entr" presetSubtype="2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3868242" y="1229340"/>
            <a:ext cx="1013603" cy="1013603"/>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01</a:t>
            </a:r>
            <a:endParaRPr kumimoji="0" lang="zh-CN" altLang="en-US"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38875" y="219823"/>
            <a:ext cx="156966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过渡页</a:t>
            </a:r>
          </a:p>
        </p:txBody>
      </p:sp>
      <p:sp>
        <p:nvSpPr>
          <p:cNvPr id="18" name="圆角矩形 17"/>
          <p:cNvSpPr/>
          <p:nvPr/>
        </p:nvSpPr>
        <p:spPr>
          <a:xfrm>
            <a:off x="2240418" y="2533749"/>
            <a:ext cx="4581296" cy="73368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8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28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Group 2"/>
          <p:cNvGrpSpPr/>
          <p:nvPr/>
        </p:nvGrpSpPr>
        <p:grpSpPr bwMode="auto">
          <a:xfrm>
            <a:off x="1571625" y="1143000"/>
            <a:ext cx="2863850" cy="1120775"/>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9" name="圆角矩形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椭圆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7" name="椭圆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0" name="Group 9"/>
          <p:cNvGrpSpPr/>
          <p:nvPr/>
        </p:nvGrpSpPr>
        <p:grpSpPr bwMode="auto">
          <a:xfrm>
            <a:off x="830263" y="2387600"/>
            <a:ext cx="2854325" cy="1065213"/>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16" name="圆角矩形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椭圆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14" name="椭圆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7" name="Group 16"/>
          <p:cNvGrpSpPr/>
          <p:nvPr/>
        </p:nvGrpSpPr>
        <p:grpSpPr bwMode="auto">
          <a:xfrm>
            <a:off x="1571625" y="3451225"/>
            <a:ext cx="2740025" cy="1225550"/>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23" name="圆角矩形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椭圆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1" name="椭圆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24" name="Group 23"/>
          <p:cNvGrpSpPr/>
          <p:nvPr/>
        </p:nvGrpSpPr>
        <p:grpSpPr bwMode="auto">
          <a:xfrm>
            <a:off x="4659313" y="3575050"/>
            <a:ext cx="2838450" cy="1101725"/>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0" name="圆角矩形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椭圆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8" name="椭圆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1" name="Group 30"/>
          <p:cNvGrpSpPr/>
          <p:nvPr/>
        </p:nvGrpSpPr>
        <p:grpSpPr bwMode="auto">
          <a:xfrm>
            <a:off x="5407025" y="2387600"/>
            <a:ext cx="2843213" cy="1065213"/>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7" name="圆角矩形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椭圆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35" name="椭圆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8" name="Group 37"/>
          <p:cNvGrpSpPr/>
          <p:nvPr/>
        </p:nvGrpSpPr>
        <p:grpSpPr bwMode="auto">
          <a:xfrm>
            <a:off x="4778375" y="1143000"/>
            <a:ext cx="2719388" cy="1239838"/>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44" name="圆角矩形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椭圆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42" name="椭圆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952500" y="27511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6" name="Text Box 18"/>
          <p:cNvSpPr>
            <a:spLocks noChangeArrowheads="1"/>
          </p:cNvSpPr>
          <p:nvPr/>
        </p:nvSpPr>
        <p:spPr bwMode="auto">
          <a:xfrm>
            <a:off x="6646863" y="2751138"/>
            <a:ext cx="155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7" name="Text Box 18"/>
          <p:cNvSpPr>
            <a:spLocks noChangeArrowheads="1"/>
          </p:cNvSpPr>
          <p:nvPr/>
        </p:nvSpPr>
        <p:spPr bwMode="auto">
          <a:xfrm>
            <a:off x="59245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8" name="Text Box 18"/>
          <p:cNvSpPr>
            <a:spLocks noChangeArrowheads="1"/>
          </p:cNvSpPr>
          <p:nvPr/>
        </p:nvSpPr>
        <p:spPr bwMode="auto">
          <a:xfrm>
            <a:off x="16573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9" name="Text Box 18"/>
          <p:cNvSpPr>
            <a:spLocks noChangeArrowheads="1"/>
          </p:cNvSpPr>
          <p:nvPr/>
        </p:nvSpPr>
        <p:spPr bwMode="auto">
          <a:xfrm>
            <a:off x="1604963" y="4129088"/>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50" name="Text Box 18"/>
          <p:cNvSpPr>
            <a:spLocks noChangeArrowheads="1"/>
          </p:cNvSpPr>
          <p:nvPr/>
        </p:nvSpPr>
        <p:spPr bwMode="auto">
          <a:xfrm>
            <a:off x="5821363" y="4129088"/>
            <a:ext cx="1489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grpSp>
        <p:nvGrpSpPr>
          <p:cNvPr id="51" name="Group 50"/>
          <p:cNvGrpSpPr/>
          <p:nvPr/>
        </p:nvGrpSpPr>
        <p:grpSpPr bwMode="auto">
          <a:xfrm>
            <a:off x="3738563" y="2111375"/>
            <a:ext cx="1619250" cy="161925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sp>
        <p:nvSpPr>
          <p:cNvPr id="54" name="Text Box 18"/>
          <p:cNvSpPr>
            <a:spLocks noChangeArrowheads="1"/>
          </p:cNvSpPr>
          <p:nvPr/>
        </p:nvSpPr>
        <p:spPr bwMode="auto">
          <a:xfrm>
            <a:off x="3868738" y="2562225"/>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sp>
        <p:nvSpPr>
          <p:cNvPr id="55" name="Rectangle 26"/>
          <p:cNvSpPr>
            <a:spLocks noChangeArrowheads="1"/>
          </p:cNvSpPr>
          <p:nvPr/>
        </p:nvSpPr>
        <p:spPr bwMode="auto">
          <a:xfrm>
            <a:off x="3262313"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6" name="Rectangle 26"/>
          <p:cNvSpPr>
            <a:spLocks noChangeArrowheads="1"/>
          </p:cNvSpPr>
          <p:nvPr/>
        </p:nvSpPr>
        <p:spPr bwMode="auto">
          <a:xfrm>
            <a:off x="5195888"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7" name="Rectangle 26"/>
          <p:cNvSpPr>
            <a:spLocks noChangeArrowheads="1"/>
          </p:cNvSpPr>
          <p:nvPr/>
        </p:nvSpPr>
        <p:spPr bwMode="auto">
          <a:xfrm>
            <a:off x="5948363"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8" name="Rectangle 26"/>
          <p:cNvSpPr>
            <a:spLocks noChangeArrowheads="1"/>
          </p:cNvSpPr>
          <p:nvPr/>
        </p:nvSpPr>
        <p:spPr bwMode="auto">
          <a:xfrm>
            <a:off x="2522538"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9" name="Rectangle 26"/>
          <p:cNvSpPr>
            <a:spLocks noChangeArrowheads="1"/>
          </p:cNvSpPr>
          <p:nvPr/>
        </p:nvSpPr>
        <p:spPr bwMode="auto">
          <a:xfrm>
            <a:off x="3262313"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60" name="Rectangle 26"/>
          <p:cNvSpPr>
            <a:spLocks noChangeArrowheads="1"/>
          </p:cNvSpPr>
          <p:nvPr/>
        </p:nvSpPr>
        <p:spPr bwMode="auto">
          <a:xfrm>
            <a:off x="5184775"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p:cBhvr>
                                        <p:cTn id="13" dur="500"/>
                                        <p:tgtEl>
                                          <p:spTgt spid="54"/>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0-#ppt_w/2"/>
                                          </p:val>
                                        </p:tav>
                                        <p:tav tm="100000">
                                          <p:val>
                                            <p:strVal val="#ppt_x"/>
                                          </p:val>
                                        </p:tav>
                                      </p:tavLst>
                                    </p:anim>
                                    <p:anim calcmode="lin" valueType="num">
                                      <p:cBhvr>
                                        <p:cTn id="18" dur="3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ppt_x</p:attrName>
                                        </p:attrNameLst>
                                      </p:cBhvr>
                                      <p:tavLst>
                                        <p:tav tm="0">
                                          <p:val>
                                            <p:strVal val="1+#ppt_w/2"/>
                                          </p:val>
                                        </p:tav>
                                        <p:tav tm="100000">
                                          <p:val>
                                            <p:strVal val="#ppt_x"/>
                                          </p:val>
                                        </p:tav>
                                      </p:tavLst>
                                    </p:anim>
                                    <p:anim calcmode="lin" valueType="num">
                                      <p:cBhvr>
                                        <p:cTn id="23" dur="3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 fill="hold"/>
                                        <p:tgtEl>
                                          <p:spTgt spid="10"/>
                                        </p:tgtEl>
                                        <p:attrNameLst>
                                          <p:attrName>ppt_x</p:attrName>
                                        </p:attrNameLst>
                                      </p:cBhvr>
                                      <p:tavLst>
                                        <p:tav tm="0">
                                          <p:val>
                                            <p:strVal val="0-#ppt_w/2"/>
                                          </p:val>
                                        </p:tav>
                                        <p:tav tm="100000">
                                          <p:val>
                                            <p:strVal val="#ppt_x"/>
                                          </p:val>
                                        </p:tav>
                                      </p:tavLst>
                                    </p:anim>
                                    <p:anim calcmode="lin" valueType="num">
                                      <p:cBhvr>
                                        <p:cTn id="28" dur="3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300" fill="hold"/>
                                        <p:tgtEl>
                                          <p:spTgt spid="31"/>
                                        </p:tgtEl>
                                        <p:attrNameLst>
                                          <p:attrName>ppt_x</p:attrName>
                                        </p:attrNameLst>
                                      </p:cBhvr>
                                      <p:tavLst>
                                        <p:tav tm="0">
                                          <p:val>
                                            <p:strVal val="1+#ppt_w/2"/>
                                          </p:val>
                                        </p:tav>
                                        <p:tav tm="100000">
                                          <p:val>
                                            <p:strVal val="#ppt_x"/>
                                          </p:val>
                                        </p:tav>
                                      </p:tavLst>
                                    </p:anim>
                                    <p:anim calcmode="lin" valueType="num">
                                      <p:cBhvr>
                                        <p:cTn id="33" dur="3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ppt_x</p:attrName>
                                        </p:attrNameLst>
                                      </p:cBhvr>
                                      <p:tavLst>
                                        <p:tav tm="0">
                                          <p:val>
                                            <p:strVal val="0-#ppt_w/2"/>
                                          </p:val>
                                        </p:tav>
                                        <p:tav tm="100000">
                                          <p:val>
                                            <p:strVal val="#ppt_x"/>
                                          </p:val>
                                        </p:tav>
                                      </p:tavLst>
                                    </p:anim>
                                    <p:anim calcmode="lin" valueType="num">
                                      <p:cBhvr>
                                        <p:cTn id="38" dur="3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1+#ppt_w/2"/>
                                          </p:val>
                                        </p:tav>
                                        <p:tav tm="100000">
                                          <p:val>
                                            <p:strVal val="#ppt_x"/>
                                          </p:val>
                                        </p:tav>
                                      </p:tavLst>
                                    </p:anim>
                                    <p:anim calcmode="lin" valueType="num">
                                      <p:cBhvr>
                                        <p:cTn id="43" dur="3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组合 2"/>
          <p:cNvGrpSpPr/>
          <p:nvPr/>
        </p:nvGrpSpPr>
        <p:grpSpPr>
          <a:xfrm>
            <a:off x="416802" y="2847706"/>
            <a:ext cx="8363729" cy="1884284"/>
            <a:chOff x="416802" y="3527919"/>
            <a:chExt cx="8363729" cy="251237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1</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sp>
          <p:nvSpPr>
            <p:cNvPr id="6" name="矩形 5"/>
            <p:cNvSpPr/>
            <p:nvPr/>
          </p:nvSpPr>
          <p:spPr>
            <a:xfrm>
              <a:off x="716428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3</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grpSp>
      <p:grpSp>
        <p:nvGrpSpPr>
          <p:cNvPr id="7" name="组合 6"/>
          <p:cNvGrpSpPr/>
          <p:nvPr/>
        </p:nvGrpSpPr>
        <p:grpSpPr>
          <a:xfrm>
            <a:off x="3283040" y="2855159"/>
            <a:ext cx="2635846" cy="1876831"/>
            <a:chOff x="3283040" y="3537856"/>
            <a:chExt cx="2635846" cy="250244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矩形 8"/>
            <p:cNvSpPr/>
            <p:nvPr/>
          </p:nvSpPr>
          <p:spPr>
            <a:xfrm>
              <a:off x="428396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zh-CN" altLang="en-US" sz="14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endParaRPr>
            </a:p>
          </p:txBody>
        </p:sp>
      </p:grpSp>
      <p:grpSp>
        <p:nvGrpSpPr>
          <p:cNvPr id="10" name="组合 20"/>
          <p:cNvGrpSpPr/>
          <p:nvPr/>
        </p:nvGrpSpPr>
        <p:grpSpPr bwMode="auto">
          <a:xfrm>
            <a:off x="1849528" y="310736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160739"/>
                <a:ext cx="488097"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28" name="组合 57"/>
          <p:cNvGrpSpPr/>
          <p:nvPr/>
        </p:nvGrpSpPr>
        <p:grpSpPr bwMode="auto">
          <a:xfrm>
            <a:off x="3881910" y="313355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160739"/>
                <a:ext cx="422441"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46" name="组合 93"/>
          <p:cNvGrpSpPr/>
          <p:nvPr/>
        </p:nvGrpSpPr>
        <p:grpSpPr bwMode="auto">
          <a:xfrm>
            <a:off x="6000751" y="3133557"/>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160739"/>
                <a:ext cx="503104"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3</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sp>
        <p:nvSpPr>
          <p:cNvPr id="64" name="矩形 63"/>
          <p:cNvSpPr/>
          <p:nvPr/>
        </p:nvSpPr>
        <p:spPr>
          <a:xfrm>
            <a:off x="251520" y="1221600"/>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5" name="矩形 64"/>
          <p:cNvSpPr/>
          <p:nvPr/>
        </p:nvSpPr>
        <p:spPr>
          <a:xfrm>
            <a:off x="6717821" y="1245166"/>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2483768" y="1245166"/>
            <a:ext cx="4104456" cy="354476"/>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50825" y="1491854"/>
            <a:ext cx="2063750"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6718301" y="1515666"/>
            <a:ext cx="2062163"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484439" y="1600200"/>
            <a:ext cx="4103687" cy="75604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arn(inVertical)">
                                      <p:cBhvr>
                                        <p:cTn id="48" dur="500"/>
                                        <p:tgtEl>
                                          <p:spTgt spid="65"/>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42" name="组合 41"/>
          <p:cNvGrpSpPr/>
          <p:nvPr/>
        </p:nvGrpSpPr>
        <p:grpSpPr>
          <a:xfrm>
            <a:off x="1060223" y="2835421"/>
            <a:ext cx="1711577" cy="1712209"/>
            <a:chOff x="855271" y="2835421"/>
            <a:chExt cx="1711577" cy="1712209"/>
          </a:xfrm>
        </p:grpSpPr>
        <p:grpSp>
          <p:nvGrpSpPr>
            <p:cNvPr id="43" name="组合 4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45" name="泪滴形 4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0000"/>
                  </a:solidFill>
                  <a:effectLst/>
                  <a:uLnTx/>
                  <a:uFillTx/>
                  <a:latin typeface="+mj-ea"/>
                  <a:ea typeface="+mj-ea"/>
                  <a:cs typeface="+mn-cs"/>
                </a:endParaRPr>
              </a:p>
            </p:txBody>
          </p:sp>
          <p:sp>
            <p:nvSpPr>
              <p:cNvPr id="4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4" name="矩形​​ 45"/>
            <p:cNvSpPr>
              <a:spLocks noChangeArrowheads="1"/>
            </p:cNvSpPr>
            <p:nvPr/>
          </p:nvSpPr>
          <p:spPr bwMode="auto">
            <a:xfrm>
              <a:off x="1220322" y="348379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dirty="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mj-ea"/>
                  <a:ea typeface="+mj-ea"/>
                  <a:cs typeface="Arial Unicode MS" pitchFamily="34" charset="-122"/>
                </a:rPr>
                <a:t>入内容</a:t>
              </a:r>
            </a:p>
          </p:txBody>
        </p:sp>
      </p:grpSp>
      <p:grpSp>
        <p:nvGrpSpPr>
          <p:cNvPr id="47" name="组合 46"/>
          <p:cNvGrpSpPr/>
          <p:nvPr/>
        </p:nvGrpSpPr>
        <p:grpSpPr>
          <a:xfrm>
            <a:off x="2843808" y="2835420"/>
            <a:ext cx="1953852" cy="1954573"/>
            <a:chOff x="2672545" y="2835420"/>
            <a:chExt cx="1953852" cy="1954573"/>
          </a:xfrm>
        </p:grpSpPr>
        <p:grpSp>
          <p:nvGrpSpPr>
            <p:cNvPr id="4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50" name="泪滴形 4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9" name="矩形​​ 46"/>
            <p:cNvSpPr>
              <a:spLocks noChangeArrowheads="1"/>
            </p:cNvSpPr>
            <p:nvPr/>
          </p:nvSpPr>
          <p:spPr bwMode="auto">
            <a:xfrm>
              <a:off x="3398598" y="3684002"/>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itchFamily="34" charset="-122"/>
                </a:rPr>
                <a:t>入内容</a:t>
              </a:r>
            </a:p>
          </p:txBody>
        </p:sp>
      </p:grpSp>
      <p:grpSp>
        <p:nvGrpSpPr>
          <p:cNvPr id="52" name="组合 51"/>
          <p:cNvGrpSpPr/>
          <p:nvPr/>
        </p:nvGrpSpPr>
        <p:grpSpPr>
          <a:xfrm>
            <a:off x="1225504" y="1242748"/>
            <a:ext cx="1529694" cy="1529693"/>
            <a:chOff x="1009480" y="1242748"/>
            <a:chExt cx="1529694" cy="1529693"/>
          </a:xfrm>
        </p:grpSpPr>
        <p:sp>
          <p:nvSpPr>
            <p:cNvPr id="53" name="泪滴形 5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mj-ea"/>
                  <a:ea typeface="+mj-ea"/>
                  <a:cs typeface="Arial Unicode MS" pitchFamily="34" charset="-122"/>
                </a:rPr>
                <a:t>点击录</a:t>
              </a:r>
              <a:endParaRPr kumimoji="0" lang="en-US" altLang="zh-CN" sz="1400" b="0" i="0" u="none" strike="noStrike" kern="0" cap="none" spc="0" normalizeH="0" baseline="0" noProof="0" dirty="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mj-ea"/>
                  <a:ea typeface="+mj-ea"/>
                  <a:cs typeface="Arial Unicode MS" pitchFamily="34" charset="-122"/>
                </a:rPr>
                <a:t>入内容</a:t>
              </a:r>
            </a:p>
          </p:txBody>
        </p:sp>
      </p:grpSp>
      <p:grpSp>
        <p:nvGrpSpPr>
          <p:cNvPr id="56" name="组合 55"/>
          <p:cNvGrpSpPr/>
          <p:nvPr/>
        </p:nvGrpSpPr>
        <p:grpSpPr>
          <a:xfrm>
            <a:off x="2843808" y="987574"/>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58" name="矩形​​ 44"/>
            <p:cNvSpPr>
              <a:spLocks noChangeArrowheads="1"/>
            </p:cNvSpPr>
            <p:nvPr/>
          </p:nvSpPr>
          <p:spPr bwMode="auto">
            <a:xfrm>
              <a:off x="3300316" y="1374429"/>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itchFamily="34" charset="-122"/>
                </a:rPr>
                <a:t>入内容</a:t>
              </a:r>
            </a:p>
          </p:txBody>
        </p:sp>
      </p:grpSp>
      <p:grpSp>
        <p:nvGrpSpPr>
          <p:cNvPr id="61" name="组合 60"/>
          <p:cNvGrpSpPr/>
          <p:nvPr/>
        </p:nvGrpSpPr>
        <p:grpSpPr>
          <a:xfrm>
            <a:off x="5406698" y="1261184"/>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4" name="Text Box 40"/>
          <p:cNvSpPr txBox="1">
            <a:spLocks noChangeArrowheads="1"/>
          </p:cNvSpPr>
          <p:nvPr/>
        </p:nvSpPr>
        <p:spPr bwMode="gray">
          <a:xfrm>
            <a:off x="5853168" y="1526588"/>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4"/>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66" name="组合 11"/>
          <p:cNvGrpSpPr/>
          <p:nvPr/>
        </p:nvGrpSpPr>
        <p:grpSpPr bwMode="auto">
          <a:xfrm rot="16200000" flipH="1">
            <a:off x="5399418" y="2190008"/>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9" name="Text Box 40"/>
          <p:cNvSpPr txBox="1">
            <a:spLocks noChangeArrowheads="1"/>
          </p:cNvSpPr>
          <p:nvPr/>
        </p:nvSpPr>
        <p:spPr bwMode="gray">
          <a:xfrm>
            <a:off x="5853168" y="246269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8"/>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71" name="Text Box 40"/>
          <p:cNvSpPr txBox="1">
            <a:spLocks noChangeArrowheads="1"/>
          </p:cNvSpPr>
          <p:nvPr/>
        </p:nvSpPr>
        <p:spPr bwMode="gray">
          <a:xfrm>
            <a:off x="5853168" y="330625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798"/>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73" name="Text Box 40"/>
          <p:cNvSpPr txBox="1">
            <a:spLocks noChangeArrowheads="1"/>
          </p:cNvSpPr>
          <p:nvPr/>
        </p:nvSpPr>
        <p:spPr bwMode="gray">
          <a:xfrm>
            <a:off x="5853168" y="4118876"/>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5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75" name="组合 4"/>
          <p:cNvGrpSpPr/>
          <p:nvPr/>
        </p:nvGrpSpPr>
        <p:grpSpPr bwMode="auto">
          <a:xfrm>
            <a:off x="5383232" y="3037771"/>
            <a:ext cx="397928" cy="398075"/>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8" name="组合 5"/>
          <p:cNvGrpSpPr/>
          <p:nvPr/>
        </p:nvGrpSpPr>
        <p:grpSpPr bwMode="auto">
          <a:xfrm flipH="1">
            <a:off x="5378817" y="3867894"/>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0-#ppt_w/2"/>
                                          </p:val>
                                        </p:tav>
                                        <p:tav tm="100000">
                                          <p:val>
                                            <p:strVal val="#ppt_x"/>
                                          </p:val>
                                        </p:tav>
                                      </p:tavLst>
                                    </p:anim>
                                    <p:anim calcmode="lin" valueType="num">
                                      <p:cBhvr additive="base">
                                        <p:cTn id="8" dur="75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750" fill="hold"/>
                                        <p:tgtEl>
                                          <p:spTgt spid="56"/>
                                        </p:tgtEl>
                                        <p:attrNameLst>
                                          <p:attrName>ppt_x</p:attrName>
                                        </p:attrNameLst>
                                      </p:cBhvr>
                                      <p:tavLst>
                                        <p:tav tm="0">
                                          <p:val>
                                            <p:strVal val="1+#ppt_w/2"/>
                                          </p:val>
                                        </p:tav>
                                        <p:tav tm="100000">
                                          <p:val>
                                            <p:strVal val="#ppt_x"/>
                                          </p:val>
                                        </p:tav>
                                      </p:tavLst>
                                    </p:anim>
                                    <p:anim calcmode="lin" valueType="num">
                                      <p:cBhvr additive="base">
                                        <p:cTn id="13" dur="7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0-#ppt_w/2"/>
                                          </p:val>
                                        </p:tav>
                                        <p:tav tm="100000">
                                          <p:val>
                                            <p:strVal val="#ppt_x"/>
                                          </p:val>
                                        </p:tav>
                                      </p:tavLst>
                                    </p:anim>
                                    <p:anim calcmode="lin" valueType="num">
                                      <p:cBhvr additive="base">
                                        <p:cTn id="18" dur="7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5"/>
                                        </p:tgtEl>
                                        <p:attrNameLst>
                                          <p:attrName>ppt_y</p:attrName>
                                        </p:attrNameLst>
                                      </p:cBhvr>
                                      <p:tavLst>
                                        <p:tav tm="0">
                                          <p:val>
                                            <p:strVal val="#ppt_y"/>
                                          </p:val>
                                        </p:tav>
                                        <p:tav tm="100000">
                                          <p:val>
                                            <p:strVal val="#ppt_y"/>
                                          </p:val>
                                        </p:tav>
                                      </p:tavLst>
                                    </p:anim>
                                    <p:anim calcmode="lin" valueType="num">
                                      <p:cBhvr>
                                        <p:cTn id="3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5"/>
                                        </p:tgtEl>
                                      </p:cBhvr>
                                    </p:animEffect>
                                  </p:childTnLst>
                                </p:cTn>
                              </p:par>
                            </p:childTnLst>
                          </p:cTn>
                        </p:par>
                        <p:par>
                          <p:cTn id="38" fill="hold">
                            <p:stCondLst>
                              <p:cond delay="4349"/>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750"/>
                                        <p:tgtEl>
                                          <p:spTgt spid="64"/>
                                        </p:tgtEl>
                                      </p:cBhvr>
                                    </p:animEffect>
                                    <p:anim calcmode="lin" valueType="num">
                                      <p:cBhvr>
                                        <p:cTn id="42" dur="750" fill="hold"/>
                                        <p:tgtEl>
                                          <p:spTgt spid="64"/>
                                        </p:tgtEl>
                                        <p:attrNameLst>
                                          <p:attrName>ppt_x</p:attrName>
                                        </p:attrNameLst>
                                      </p:cBhvr>
                                      <p:tavLst>
                                        <p:tav tm="0">
                                          <p:val>
                                            <p:strVal val="#ppt_x"/>
                                          </p:val>
                                        </p:tav>
                                        <p:tav tm="100000">
                                          <p:val>
                                            <p:strVal val="#ppt_x"/>
                                          </p:val>
                                        </p:tav>
                                      </p:tavLst>
                                    </p:anim>
                                    <p:anim calcmode="lin" valueType="num">
                                      <p:cBhvr>
                                        <p:cTn id="43" dur="75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5349"/>
                            </p:stCondLst>
                            <p:childTnLst>
                              <p:par>
                                <p:cTn id="45" presetID="42"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634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6699"/>
                            </p:stCondLst>
                            <p:childTnLst>
                              <p:par>
                                <p:cTn id="59" presetID="42"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750"/>
                                        <p:tgtEl>
                                          <p:spTgt spid="69"/>
                                        </p:tgtEl>
                                      </p:cBhvr>
                                    </p:animEffect>
                                    <p:anim calcmode="lin" valueType="num">
                                      <p:cBhvr>
                                        <p:cTn id="62" dur="750" fill="hold"/>
                                        <p:tgtEl>
                                          <p:spTgt spid="69"/>
                                        </p:tgtEl>
                                        <p:attrNameLst>
                                          <p:attrName>ppt_x</p:attrName>
                                        </p:attrNameLst>
                                      </p:cBhvr>
                                      <p:tavLst>
                                        <p:tav tm="0">
                                          <p:val>
                                            <p:strVal val="#ppt_x"/>
                                          </p:val>
                                        </p:tav>
                                        <p:tav tm="100000">
                                          <p:val>
                                            <p:strVal val="#ppt_x"/>
                                          </p:val>
                                        </p:tav>
                                      </p:tavLst>
                                    </p:anim>
                                    <p:anim calcmode="lin" valueType="num">
                                      <p:cBhvr>
                                        <p:cTn id="63" dur="75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7699"/>
                            </p:stCondLst>
                            <p:childTnLst>
                              <p:par>
                                <p:cTn id="65" presetID="42" presetClass="entr" presetSubtype="0"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750"/>
                                        <p:tgtEl>
                                          <p:spTgt spid="75"/>
                                        </p:tgtEl>
                                      </p:cBhvr>
                                    </p:animEffect>
                                    <p:anim calcmode="lin" valueType="num">
                                      <p:cBhvr>
                                        <p:cTn id="68" dur="750" fill="hold"/>
                                        <p:tgtEl>
                                          <p:spTgt spid="75"/>
                                        </p:tgtEl>
                                        <p:attrNameLst>
                                          <p:attrName>ppt_x</p:attrName>
                                        </p:attrNameLst>
                                      </p:cBhvr>
                                      <p:tavLst>
                                        <p:tav tm="0">
                                          <p:val>
                                            <p:strVal val="#ppt_x"/>
                                          </p:val>
                                        </p:tav>
                                        <p:tav tm="100000">
                                          <p:val>
                                            <p:strVal val="#ppt_x"/>
                                          </p:val>
                                        </p:tav>
                                      </p:tavLst>
                                    </p:anim>
                                    <p:anim calcmode="lin" valueType="num">
                                      <p:cBhvr>
                                        <p:cTn id="69" dur="75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86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2"/>
                                        </p:tgtEl>
                                        <p:attrNameLst>
                                          <p:attrName>ppt_y</p:attrName>
                                        </p:attrNameLst>
                                      </p:cBhvr>
                                      <p:tavLst>
                                        <p:tav tm="0">
                                          <p:val>
                                            <p:strVal val="#ppt_y"/>
                                          </p:val>
                                        </p:tav>
                                        <p:tav tm="100000">
                                          <p:val>
                                            <p:strVal val="#ppt_y"/>
                                          </p:val>
                                        </p:tav>
                                      </p:tavLst>
                                    </p:anim>
                                    <p:anim calcmode="lin" valueType="num">
                                      <p:cBhvr>
                                        <p:cTn id="7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2"/>
                                        </p:tgtEl>
                                      </p:cBhvr>
                                    </p:animEffect>
                                  </p:childTnLst>
                                </p:cTn>
                              </p:par>
                            </p:childTnLst>
                          </p:cTn>
                        </p:par>
                        <p:par>
                          <p:cTn id="78" fill="hold">
                            <p:stCondLst>
                              <p:cond delay="9049"/>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750"/>
                                        <p:tgtEl>
                                          <p:spTgt spid="71"/>
                                        </p:tgtEl>
                                      </p:cBhvr>
                                    </p:animEffect>
                                    <p:anim calcmode="lin" valueType="num">
                                      <p:cBhvr>
                                        <p:cTn id="82" dur="750" fill="hold"/>
                                        <p:tgtEl>
                                          <p:spTgt spid="71"/>
                                        </p:tgtEl>
                                        <p:attrNameLst>
                                          <p:attrName>ppt_x</p:attrName>
                                        </p:attrNameLst>
                                      </p:cBhvr>
                                      <p:tavLst>
                                        <p:tav tm="0">
                                          <p:val>
                                            <p:strVal val="#ppt_x"/>
                                          </p:val>
                                        </p:tav>
                                        <p:tav tm="100000">
                                          <p:val>
                                            <p:strVal val="#ppt_x"/>
                                          </p:val>
                                        </p:tav>
                                      </p:tavLst>
                                    </p:anim>
                                    <p:anim calcmode="lin" valueType="num">
                                      <p:cBhvr>
                                        <p:cTn id="83" dur="75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0049"/>
                            </p:stCondLst>
                            <p:childTnLst>
                              <p:par>
                                <p:cTn id="85" presetID="42" presetClass="entr" presetSubtype="0" fill="hold"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750"/>
                                        <p:tgtEl>
                                          <p:spTgt spid="78"/>
                                        </p:tgtEl>
                                      </p:cBhvr>
                                    </p:animEffect>
                                    <p:anim calcmode="lin" valueType="num">
                                      <p:cBhvr>
                                        <p:cTn id="88" dur="750" fill="hold"/>
                                        <p:tgtEl>
                                          <p:spTgt spid="78"/>
                                        </p:tgtEl>
                                        <p:attrNameLst>
                                          <p:attrName>ppt_x</p:attrName>
                                        </p:attrNameLst>
                                      </p:cBhvr>
                                      <p:tavLst>
                                        <p:tav tm="0">
                                          <p:val>
                                            <p:strVal val="#ppt_x"/>
                                          </p:val>
                                        </p:tav>
                                        <p:tav tm="100000">
                                          <p:val>
                                            <p:strVal val="#ppt_x"/>
                                          </p:val>
                                        </p:tav>
                                      </p:tavLst>
                                    </p:anim>
                                    <p:anim calcmode="lin" valueType="num">
                                      <p:cBhvr>
                                        <p:cTn id="89" dur="750" fill="hold"/>
                                        <p:tgtEl>
                                          <p:spTgt spid="78"/>
                                        </p:tgtEl>
                                        <p:attrNameLst>
                                          <p:attrName>ppt_y</p:attrName>
                                        </p:attrNameLst>
                                      </p:cBhvr>
                                      <p:tavLst>
                                        <p:tav tm="0">
                                          <p:val>
                                            <p:strVal val="#ppt_y+.1"/>
                                          </p:val>
                                        </p:tav>
                                        <p:tav tm="100000">
                                          <p:val>
                                            <p:strVal val="#ppt_y"/>
                                          </p:val>
                                        </p:tav>
                                      </p:tavLst>
                                    </p:anim>
                                  </p:childTnLst>
                                </p:cTn>
                              </p:par>
                            </p:childTnLst>
                          </p:cTn>
                        </p:par>
                        <p:par>
                          <p:cTn id="90" fill="hold">
                            <p:stCondLst>
                              <p:cond delay="1104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74"/>
                                        </p:tgtEl>
                                        <p:attrNameLst>
                                          <p:attrName>ppt_y</p:attrName>
                                        </p:attrNameLst>
                                      </p:cBhvr>
                                      <p:tavLst>
                                        <p:tav tm="0">
                                          <p:val>
                                            <p:strVal val="#ppt_y"/>
                                          </p:val>
                                        </p:tav>
                                        <p:tav tm="100000">
                                          <p:val>
                                            <p:strVal val="#ppt_y"/>
                                          </p:val>
                                        </p:tav>
                                      </p:tavLst>
                                    </p:anim>
                                    <p:anim calcmode="lin" valueType="num">
                                      <p:cBhvr>
                                        <p:cTn id="95"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74"/>
                                        </p:tgtEl>
                                      </p:cBhvr>
                                    </p:animEffect>
                                  </p:childTnLst>
                                </p:cTn>
                              </p:par>
                            </p:childTnLst>
                          </p:cTn>
                        </p:par>
                        <p:par>
                          <p:cTn id="98" fill="hold">
                            <p:stCondLst>
                              <p:cond delay="113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750"/>
                                        <p:tgtEl>
                                          <p:spTgt spid="73"/>
                                        </p:tgtEl>
                                      </p:cBhvr>
                                    </p:animEffect>
                                    <p:anim calcmode="lin" valueType="num">
                                      <p:cBhvr>
                                        <p:cTn id="102" dur="750" fill="hold"/>
                                        <p:tgtEl>
                                          <p:spTgt spid="73"/>
                                        </p:tgtEl>
                                        <p:attrNameLst>
                                          <p:attrName>ppt_x</p:attrName>
                                        </p:attrNameLst>
                                      </p:cBhvr>
                                      <p:tavLst>
                                        <p:tav tm="0">
                                          <p:val>
                                            <p:strVal val="#ppt_x"/>
                                          </p:val>
                                        </p:tav>
                                        <p:tav tm="100000">
                                          <p:val>
                                            <p:strVal val="#ppt_x"/>
                                          </p:val>
                                        </p:tav>
                                      </p:tavLst>
                                    </p:anim>
                                    <p:anim calcmode="lin" valueType="num">
                                      <p:cBhvr>
                                        <p:cTn id="103"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0" grpId="0"/>
      <p:bldP spid="71" grpId="0"/>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C800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C800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600" b="1" dirty="0">
              <a:solidFill>
                <a:srgbClr val="C8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normAutofit/>
          </a:bodyPr>
          <a:lstStyle/>
          <a:p>
            <a:r>
              <a:rPr lang="zh-CN" altLang="en-US" dirty="0"/>
              <a:t> </a:t>
            </a:r>
          </a:p>
        </p:txBody>
      </p:sp>
      <p:grpSp>
        <p:nvGrpSpPr>
          <p:cNvPr id="3" name="组合 2"/>
          <p:cNvGrpSpPr/>
          <p:nvPr/>
        </p:nvGrpSpPr>
        <p:grpSpPr>
          <a:xfrm>
            <a:off x="4755916" y="1699121"/>
            <a:ext cx="3294347" cy="1872851"/>
            <a:chOff x="4734037" y="2628379"/>
            <a:chExt cx="3294347" cy="1872851"/>
          </a:xfrm>
          <a:solidFill>
            <a:schemeClr val="accent3"/>
          </a:solidFill>
        </p:grpSpPr>
        <p:sp>
          <p:nvSpPr>
            <p:cNvPr id="4"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FF99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5"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6"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99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grpSp>
        <p:nvGrpSpPr>
          <p:cNvPr id="7" name="组合 6"/>
          <p:cNvGrpSpPr/>
          <p:nvPr/>
        </p:nvGrpSpPr>
        <p:grpSpPr>
          <a:xfrm>
            <a:off x="2851415" y="2705039"/>
            <a:ext cx="2865008" cy="1133894"/>
            <a:chOff x="2829536" y="3634297"/>
            <a:chExt cx="2865008" cy="1133894"/>
          </a:xfrm>
          <a:solidFill>
            <a:srgbClr val="FF6E00"/>
          </a:solidFill>
        </p:grpSpPr>
        <p:sp>
          <p:nvSpPr>
            <p:cNvPr id="8" name="Rectangle 4"/>
            <p:cNvSpPr>
              <a:spLocks noChangeArrowheads="1"/>
            </p:cNvSpPr>
            <p:nvPr/>
          </p:nvSpPr>
          <p:spPr bwMode="gray">
            <a:xfrm>
              <a:off x="2829536" y="3634297"/>
              <a:ext cx="2865008" cy="1133894"/>
            </a:xfrm>
            <a:prstGeom prst="rect">
              <a:avLst/>
            </a:prstGeom>
            <a:grp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9" name="TextBox 11"/>
            <p:cNvSpPr txBox="1">
              <a:spLocks noChangeArrowheads="1"/>
            </p:cNvSpPr>
            <p:nvPr/>
          </p:nvSpPr>
          <p:spPr bwMode="auto">
            <a:xfrm flipH="1">
              <a:off x="3695549" y="3974399"/>
              <a:ext cx="1752902" cy="400110"/>
            </a:xfrm>
            <a:prstGeom prst="rect">
              <a:avLst/>
            </a:prstGeom>
            <a:grp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10"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DE00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grpSp>
        <p:nvGrpSpPr>
          <p:cNvPr id="11" name="组合 10"/>
          <p:cNvGrpSpPr/>
          <p:nvPr/>
        </p:nvGrpSpPr>
        <p:grpSpPr>
          <a:xfrm>
            <a:off x="1142318" y="3380696"/>
            <a:ext cx="247970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rgbClr val="C800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14" name="Text Box 40"/>
          <p:cNvSpPr txBox="1">
            <a:spLocks noChangeArrowheads="1"/>
          </p:cNvSpPr>
          <p:nvPr/>
        </p:nvSpPr>
        <p:spPr bwMode="gray">
          <a:xfrm>
            <a:off x="956624" y="1601292"/>
            <a:ext cx="3255336" cy="846001"/>
          </a:xfrm>
          <a:prstGeom prst="rect">
            <a:avLst/>
          </a:prstGeom>
          <a:noFill/>
          <a:ln w="9525">
            <a:noFill/>
            <a:miter lim="800000"/>
          </a:ln>
        </p:spPr>
        <p:txBody>
          <a:bodyPr wrap="square">
            <a:spAutoFit/>
          </a:bodyPr>
          <a:lstStyle/>
          <a:p>
            <a:pPr lvl="0">
              <a:lnSpc>
                <a:spcPct val="12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3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399"/>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3868242" y="1229340"/>
            <a:ext cx="1013603" cy="1013603"/>
          </a:xfrm>
          <a:prstGeom prst="roundRect">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rPr>
              <a:t>02</a:t>
            </a:r>
            <a:endParaRPr kumimoji="0" lang="zh-CN" altLang="en-US" sz="4400" b="1" i="0" u="none" strike="noStrike" kern="1200" cap="none" spc="0" normalizeH="0" baseline="0" noProof="0" dirty="0">
              <a:ln>
                <a:noFill/>
              </a:ln>
              <a:solidFill>
                <a:srgbClr val="C00000"/>
              </a:solidFill>
              <a:effectLst>
                <a:innerShdw blurRad="88900" dist="635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38875" y="219823"/>
            <a:ext cx="156966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过渡页</a:t>
            </a:r>
          </a:p>
        </p:txBody>
      </p:sp>
      <p:sp>
        <p:nvSpPr>
          <p:cNvPr id="18" name="圆角矩形 17"/>
          <p:cNvSpPr/>
          <p:nvPr/>
        </p:nvSpPr>
        <p:spPr>
          <a:xfrm>
            <a:off x="2240418" y="2533749"/>
            <a:ext cx="4581296" cy="73368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8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28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全屏显示(16:9)</PresentationFormat>
  <Paragraphs>254</Paragraphs>
  <Slides>27</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等线</vt:lpstr>
      <vt:lpstr>等线 Light</vt:lpstr>
      <vt:lpstr>黑体</vt:lpstr>
      <vt:lpstr>华文细黑</vt:lpstr>
      <vt:lpstr>宋体</vt:lpstr>
      <vt:lpstr>微软雅黑</vt:lpstr>
      <vt:lpstr>Arial</vt:lpstr>
      <vt:lpstr>Calibri</vt:lpstr>
      <vt:lpstr>Impact</vt:lpstr>
      <vt:lpstr>Wingdings</vt:lpstr>
      <vt:lpstr>Office 主题​​</vt:lpstr>
      <vt:lpstr>PowerPoint 演示文稿</vt:lpstr>
      <vt:lpstr>PowerPoint 演示文稿</vt:lpstr>
      <vt:lpstr>PowerPoint 演示文稿</vt:lpstr>
      <vt:lpstr> </vt:lpstr>
      <vt:lpstr> </vt:lpstr>
      <vt:lpstr> </vt:lpstr>
      <vt:lpstr> </vt:lpstr>
      <vt:lpstr> </vt:lpstr>
      <vt:lpstr>PowerPoint 演示文稿</vt:lpstr>
      <vt:lpstr> </vt:lpstr>
      <vt:lpstr> </vt:lpstr>
      <vt:lpstr> </vt:lpstr>
      <vt:lpstr> </vt:lpstr>
      <vt:lpstr> </vt:lpstr>
      <vt:lpstr>PowerPoint 演示文稿</vt:lpstr>
      <vt:lpstr> </vt:lpstr>
      <vt:lpstr> </vt:lpstr>
      <vt:lpstr> </vt:lpstr>
      <vt:lpstr> </vt:lpstr>
      <vt:lpstr> </vt:lpstr>
      <vt:lpstr>PowerPoint 演示文稿</vt:lpstr>
      <vt:lpstr> </vt:lpstr>
      <vt:lpstr> </vt:lpstr>
      <vt:lpstr> </vt:lpstr>
      <vt:lpstr> </vt:lpstr>
      <vt:lpstr>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2016-12-25T02:27:00Z</dcterms:created>
  <dcterms:modified xsi:type="dcterms:W3CDTF">2021-01-05T07:27:56Z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