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2"/>
  </p:notesMasterIdLst>
  <p:handoutMasterIdLst>
    <p:handoutMasterId r:id="rId33"/>
  </p:handoutMasterIdLst>
  <p:sldIdLst>
    <p:sldId id="379" r:id="rId2"/>
    <p:sldId id="380" r:id="rId3"/>
    <p:sldId id="368" r:id="rId4"/>
    <p:sldId id="369" r:id="rId5"/>
    <p:sldId id="347" r:id="rId6"/>
    <p:sldId id="333" r:id="rId7"/>
    <p:sldId id="339" r:id="rId8"/>
    <p:sldId id="353" r:id="rId9"/>
    <p:sldId id="340" r:id="rId10"/>
    <p:sldId id="341" r:id="rId11"/>
    <p:sldId id="350" r:id="rId12"/>
    <p:sldId id="293" r:id="rId13"/>
    <p:sldId id="366" r:id="rId14"/>
    <p:sldId id="356" r:id="rId15"/>
    <p:sldId id="357" r:id="rId16"/>
    <p:sldId id="358" r:id="rId17"/>
    <p:sldId id="354" r:id="rId18"/>
    <p:sldId id="360" r:id="rId19"/>
    <p:sldId id="332" r:id="rId20"/>
    <p:sldId id="361" r:id="rId21"/>
    <p:sldId id="376" r:id="rId22"/>
    <p:sldId id="329" r:id="rId23"/>
    <p:sldId id="328" r:id="rId24"/>
    <p:sldId id="343" r:id="rId25"/>
    <p:sldId id="344" r:id="rId26"/>
    <p:sldId id="370" r:id="rId27"/>
    <p:sldId id="371" r:id="rId28"/>
    <p:sldId id="372" r:id="rId29"/>
    <p:sldId id="374" r:id="rId30"/>
    <p:sldId id="378" r:id="rId31"/>
  </p:sldIdLst>
  <p:sldSz cx="9144000" cy="5143500" type="screen16x9"/>
  <p:notesSz cx="6858000" cy="9144000"/>
  <p:custDataLst>
    <p:tags r:id="rId3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C10E"/>
    <a:srgbClr val="740000"/>
    <a:srgbClr val="E49E12"/>
    <a:srgbClr val="1F1919"/>
    <a:srgbClr val="EEB034"/>
    <a:srgbClr val="ECA414"/>
    <a:srgbClr val="EE9134"/>
    <a:srgbClr val="002B61"/>
    <a:srgbClr val="074AA1"/>
    <a:srgbClr val="82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78" d="100"/>
          <a:sy n="78" d="100"/>
        </p:scale>
        <p:origin x="96" y="666"/>
      </p:cViewPr>
      <p:guideLst>
        <p:guide orient="horz" pos="1620"/>
        <p:guide pos="2880"/>
      </p:guideLst>
    </p:cSldViewPr>
  </p:slideViewPr>
  <p:notesTextViewPr>
    <p:cViewPr>
      <p:scale>
        <a:sx n="1" d="1"/>
        <a:sy n="1" d="1"/>
      </p:scale>
      <p:origin x="0" y="0"/>
    </p:cViewPr>
  </p:notesTextViewPr>
  <p:sorterViewPr>
    <p:cViewPr>
      <p:scale>
        <a:sx n="150" d="100"/>
        <a:sy n="150" d="100"/>
      </p:scale>
      <p:origin x="0" y="0"/>
    </p:cViewPr>
  </p:sorterViewPr>
  <p:notesViewPr>
    <p:cSldViewPr>
      <p:cViewPr varScale="1">
        <p:scale>
          <a:sx n="86" d="100"/>
          <a:sy n="86" d="100"/>
        </p:scale>
        <p:origin x="-3846"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87CEAFE-7DEF-4018-ABA0-7B9798E5E117}" type="datetimeFigureOut">
              <a:rPr lang="zh-CN" altLang="en-US" smtClean="0"/>
              <a:t>2021/1/5</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B443164-429E-4BC3-836A-55A1098A742A}"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0882828-7126-4E92-AC4F-0F7C0DCC1883}"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78A1C88-3612-4BB6-8594-8528E70BD9B2}"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78A1C88-3612-4BB6-8594-8528E70BD9B2}"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8A1C88-3612-4BB6-8594-8528E70BD9B2}"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8A1C88-3612-4BB6-8594-8528E70BD9B2}"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8A1C88-3612-4BB6-8594-8528E70BD9B2}"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8A1C88-3612-4BB6-8594-8528E70BD9B2}"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8A1C88-3612-4BB6-8594-8528E70BD9B2}"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8A1C88-3612-4BB6-8594-8528E70BD9B2}"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8A1C88-3612-4BB6-8594-8528E70BD9B2}"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8A1C88-3612-4BB6-8594-8528E70BD9B2}"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8A1C88-3612-4BB6-8594-8528E70BD9B2}"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8A1C88-3612-4BB6-8594-8528E70BD9B2}"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8A1C88-3612-4BB6-8594-8528E70BD9B2}"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8A1C88-3612-4BB6-8594-8528E70BD9B2}"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8A1C88-3612-4BB6-8594-8528E70BD9B2}"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8A1C88-3612-4BB6-8594-8528E70BD9B2}"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8A1C88-3612-4BB6-8594-8528E70BD9B2}"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8A1C88-3612-4BB6-8594-8528E70BD9B2}"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8A1C88-3612-4BB6-8594-8528E70BD9B2}"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8A1C88-3612-4BB6-8594-8528E70BD9B2}"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8A1C88-3612-4BB6-8594-8528E70BD9B2}" type="slidenum">
              <a:rPr lang="zh-CN" altLang="en-US" smtClean="0"/>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8A1C88-3612-4BB6-8594-8528E70BD9B2}" type="slidenum">
              <a:rPr lang="zh-CN" altLang="en-US" smtClean="0"/>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8A1C88-3612-4BB6-8594-8528E70BD9B2}" type="slidenum">
              <a:rPr lang="zh-CN" altLang="en-US" smtClean="0"/>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8A1C88-3612-4BB6-8594-8528E70BD9B2}" type="slidenum">
              <a:rPr lang="zh-CN" altLang="en-US" smtClean="0"/>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8A1C88-3612-4BB6-8594-8528E70BD9B2}" type="slidenum">
              <a:rPr lang="zh-CN" altLang="en-US" smtClean="0"/>
              <a:t>30</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8A1C88-3612-4BB6-8594-8528E70BD9B2}"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8A1C88-3612-4BB6-8594-8528E70BD9B2}"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8A1C88-3612-4BB6-8594-8528E70BD9B2}"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8A1C88-3612-4BB6-8594-8528E70BD9B2}"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8A1C88-3612-4BB6-8594-8528E70BD9B2}"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8A1C88-3612-4BB6-8594-8528E70BD9B2}"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advTm="0">
        <p14:ferris dir="l"/>
      </p:transition>
    </mc:Choice>
    <mc:Fallback xmlns="">
      <p:transition spd="slow" advClick="0" advTm="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advTm="0">
        <p14:ferris dir="l"/>
      </p:transition>
    </mc:Choice>
    <mc:Fallback xmlns="">
      <p:transition spd="slow" advClick="0" advTm="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垂直排列标题与文本">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advTm="0">
        <p14:ferris dir="l"/>
      </p:transition>
    </mc:Choice>
    <mc:Fallback xmlns="">
      <p:transition spd="slow" advClick="0" advTm="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advTm="0">
        <p14:ferris dir="l"/>
      </p:transition>
    </mc:Choice>
    <mc:Fallback xmlns="">
      <p:transition spd="slow" advClick="0" advTm="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advTm="0">
        <p14:ferris dir="l"/>
      </p:transition>
    </mc:Choice>
    <mc:Fallback xmlns="">
      <p:transition spd="slow" advClick="0" advTm="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advTm="0">
        <p14:ferris dir="l"/>
      </p:transition>
    </mc:Choice>
    <mc:Fallback xmlns="">
      <p:transition spd="slow" advClick="0"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advTm="0">
        <p14:ferris dir="l"/>
      </p:transition>
    </mc:Choice>
    <mc:Fallback xmlns="">
      <p:transition spd="slow" advClick="0" advTm="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advTm="0">
        <p14:ferris dir="l"/>
      </p:transition>
    </mc:Choice>
    <mc:Fallback xmlns="">
      <p:transition spd="slow" advClick="0" advTm="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advTm="0">
        <p14:ferris dir="l"/>
      </p:transition>
    </mc:Choice>
    <mc:Fallback xmlns="">
      <p:transition spd="slow" advClick="0" advTm="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advTm="0">
        <p14:ferris dir="l"/>
      </p:transition>
    </mc:Choice>
    <mc:Fallback xmlns="">
      <p:transition spd="slow" advClick="0" advTm="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advTm="0">
        <p14:ferris dir="l"/>
      </p:transition>
    </mc:Choice>
    <mc:Fallback xmlns="">
      <p:transition spd="slow" advClick="0" advTm="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7504" y="123477"/>
            <a:ext cx="1628840" cy="101713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advClick="0" advTm="0">
        <p14:ferris dir="l"/>
      </p:transition>
    </mc:Choice>
    <mc:Fallback xmlns="">
      <p:transition spd="slow" advClick="0" advTm="0">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hyperlink" Target="http://www.rapidesign.cn/" TargetMode="External"/><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99" name="TextBox 98"/>
          <p:cNvSpPr txBox="1"/>
          <p:nvPr/>
        </p:nvSpPr>
        <p:spPr>
          <a:xfrm>
            <a:off x="1950909" y="915566"/>
            <a:ext cx="5682966" cy="923330"/>
          </a:xfrm>
          <a:prstGeom prst="rect">
            <a:avLst/>
          </a:prstGeom>
          <a:noFill/>
        </p:spPr>
        <p:txBody>
          <a:bodyPr wrap="none" rtlCol="0">
            <a:spAutoFit/>
          </a:bodyPr>
          <a:lstStyle/>
          <a:p>
            <a:r>
              <a:rPr lang="zh-CN" altLang="en-US" sz="5400" b="1"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红色党政</a:t>
            </a:r>
            <a:r>
              <a:rPr lang="en-US" altLang="zh-CN" sz="5400" b="1"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5400" b="1"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模板</a:t>
            </a:r>
          </a:p>
        </p:txBody>
      </p:sp>
      <p:pic>
        <p:nvPicPr>
          <p:cNvPr id="100" name="图片 99"/>
          <p:cNvPicPr>
            <a:picLocks noChangeAspect="1"/>
          </p:cNvPicPr>
          <p:nvPr/>
        </p:nvPicPr>
        <p:blipFill rotWithShape="1">
          <a:blip r:embed="rId4" cstate="print">
            <a:extLst>
              <a:ext uri="{28A0092B-C50C-407E-A947-70E740481C1C}">
                <a14:useLocalDpi xmlns:a14="http://schemas.microsoft.com/office/drawing/2010/main" val="0"/>
              </a:ext>
            </a:extLst>
          </a:blip>
          <a:srcRect l="15982" t="17386" b="38884"/>
          <a:stretch>
            <a:fillRect/>
          </a:stretch>
        </p:blipFill>
        <p:spPr>
          <a:xfrm>
            <a:off x="190803" y="2370586"/>
            <a:ext cx="7653402" cy="2191486"/>
          </a:xfrm>
          <a:prstGeom prst="rect">
            <a:avLst/>
          </a:prstGeom>
        </p:spPr>
      </p:pic>
      <p:sp>
        <p:nvSpPr>
          <p:cNvPr id="101" name="TextBox 100"/>
          <p:cNvSpPr txBox="1"/>
          <p:nvPr/>
        </p:nvSpPr>
        <p:spPr>
          <a:xfrm>
            <a:off x="2683242" y="1838896"/>
            <a:ext cx="3760966" cy="338554"/>
          </a:xfrm>
          <a:prstGeom prst="rect">
            <a:avLst/>
          </a:prstGeom>
          <a:noFill/>
        </p:spPr>
        <p:txBody>
          <a:bodyPr wrap="none" rtlCol="0">
            <a:spAutoFit/>
          </a:bodyPr>
          <a:lstStyle/>
          <a:p>
            <a:r>
              <a:rPr lang="zh-CN" altLang="en-US" sz="1600" b="1" dirty="0">
                <a:solidFill>
                  <a:srgbClr val="FF0000"/>
                </a:solidFill>
                <a:latin typeface="微软雅黑" panose="020B0503020204020204" pitchFamily="34" charset="-122"/>
                <a:ea typeface="微软雅黑" panose="020B0503020204020204" pitchFamily="34" charset="-122"/>
              </a:rPr>
              <a:t>适合政府汇报</a:t>
            </a:r>
            <a:r>
              <a:rPr lang="en-US" altLang="zh-CN" sz="1600" b="1" dirty="0">
                <a:solidFill>
                  <a:srgbClr val="FF0000"/>
                </a:solidFill>
                <a:latin typeface="微软雅黑" panose="020B0503020204020204" pitchFamily="34" charset="-122"/>
                <a:ea typeface="微软雅黑" panose="020B0503020204020204" pitchFamily="34" charset="-122"/>
              </a:rPr>
              <a:t>/</a:t>
            </a:r>
            <a:r>
              <a:rPr lang="zh-CN" altLang="en-US" sz="1600" b="1" dirty="0">
                <a:solidFill>
                  <a:srgbClr val="FF0000"/>
                </a:solidFill>
                <a:latin typeface="微软雅黑" panose="020B0503020204020204" pitchFamily="34" charset="-122"/>
                <a:ea typeface="微软雅黑" panose="020B0503020204020204" pitchFamily="34" charset="-122"/>
              </a:rPr>
              <a:t>党建</a:t>
            </a:r>
            <a:r>
              <a:rPr lang="en-US" altLang="zh-CN" sz="1600" b="1" dirty="0">
                <a:solidFill>
                  <a:srgbClr val="FF0000"/>
                </a:solidFill>
                <a:latin typeface="微软雅黑" panose="020B0503020204020204" pitchFamily="34" charset="-122"/>
                <a:ea typeface="微软雅黑" panose="020B0503020204020204" pitchFamily="34" charset="-122"/>
              </a:rPr>
              <a:t>/</a:t>
            </a:r>
            <a:r>
              <a:rPr lang="zh-CN" altLang="en-US" sz="1600" b="1" dirty="0">
                <a:solidFill>
                  <a:srgbClr val="FF0000"/>
                </a:solidFill>
                <a:latin typeface="微软雅黑" panose="020B0503020204020204" pitchFamily="34" charset="-122"/>
                <a:ea typeface="微软雅黑" panose="020B0503020204020204" pitchFamily="34" charset="-122"/>
              </a:rPr>
              <a:t>党课</a:t>
            </a:r>
            <a:r>
              <a:rPr lang="en-US" altLang="zh-CN" sz="1600" b="1" dirty="0">
                <a:solidFill>
                  <a:srgbClr val="FF0000"/>
                </a:solidFill>
                <a:latin typeface="微软雅黑" panose="020B0503020204020204" pitchFamily="34" charset="-122"/>
                <a:ea typeface="微软雅黑" panose="020B0503020204020204" pitchFamily="34" charset="-122"/>
              </a:rPr>
              <a:t>/</a:t>
            </a:r>
            <a:r>
              <a:rPr lang="zh-CN" altLang="en-US" sz="1600" b="1" dirty="0">
                <a:solidFill>
                  <a:srgbClr val="FF0000"/>
                </a:solidFill>
                <a:latin typeface="微软雅黑" panose="020B0503020204020204" pitchFamily="34" charset="-122"/>
                <a:ea typeface="微软雅黑" panose="020B0503020204020204" pitchFamily="34" charset="-122"/>
              </a:rPr>
              <a:t>党的思想教育</a:t>
            </a:r>
          </a:p>
        </p:txBody>
      </p:sp>
      <p:pic>
        <p:nvPicPr>
          <p:cNvPr id="102" name="图片 10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55776" y="2715766"/>
            <a:ext cx="3272544" cy="2043553"/>
          </a:xfrm>
          <a:prstGeom prst="rect">
            <a:avLst/>
          </a:prstGeom>
        </p:spPr>
      </p:pic>
      <p:grpSp>
        <p:nvGrpSpPr>
          <p:cNvPr id="103" name="组合 102"/>
          <p:cNvGrpSpPr/>
          <p:nvPr/>
        </p:nvGrpSpPr>
        <p:grpSpPr>
          <a:xfrm>
            <a:off x="3467472" y="2248917"/>
            <a:ext cx="1752600" cy="250825"/>
            <a:chOff x="3467472" y="2464941"/>
            <a:chExt cx="1752600" cy="250825"/>
          </a:xfrm>
        </p:grpSpPr>
        <p:sp>
          <p:nvSpPr>
            <p:cNvPr id="104" name="文本框 3"/>
            <p:cNvSpPr txBox="1"/>
            <p:nvPr/>
          </p:nvSpPr>
          <p:spPr>
            <a:xfrm>
              <a:off x="3467472" y="2464941"/>
              <a:ext cx="1752600" cy="250825"/>
            </a:xfrm>
            <a:prstGeom prst="roundRect">
              <a:avLst>
                <a:gd name="adj" fmla="val 50000"/>
              </a:avLst>
            </a:prstGeom>
            <a:solidFill>
              <a:srgbClr val="FF0000"/>
            </a:solidFill>
            <a:ln>
              <a:noFill/>
            </a:ln>
            <a:effectLst>
              <a:outerShdw blurRad="50800" dist="38100" dir="5400000" algn="t" rotWithShape="0">
                <a:prstClr val="black">
                  <a:alpha val="40000"/>
                </a:prstClr>
              </a:outerShdw>
            </a:effectLst>
          </p:spPr>
          <p:txBody>
            <a:bodyPr lIns="0" tIns="0" rIns="0" bIns="0" anchor="ctr"/>
            <a:lstStyle/>
            <a:p>
              <a:pPr algn="ctr" fontAlgn="auto">
                <a:spcBef>
                  <a:spcPts val="0"/>
                </a:spcBef>
                <a:spcAft>
                  <a:spcPts val="0"/>
                </a:spcAft>
                <a:defRPr/>
              </a:pPr>
              <a:endParaRPr lang="en-US" altLang="zh-CN" sz="1400" dirty="0">
                <a:solidFill>
                  <a:srgbClr val="FFFFFF"/>
                </a:solidFill>
                <a:latin typeface="Arial" panose="020B0604020202020204" pitchFamily="34" charset="0"/>
                <a:ea typeface="黑体" panose="02010609060101010101" pitchFamily="49" charset="-122"/>
              </a:endParaRPr>
            </a:p>
          </p:txBody>
        </p:sp>
        <p:grpSp>
          <p:nvGrpSpPr>
            <p:cNvPr id="105" name="组合 95"/>
            <p:cNvGrpSpPr/>
            <p:nvPr/>
          </p:nvGrpSpPr>
          <p:grpSpPr bwMode="auto">
            <a:xfrm>
              <a:off x="3999284" y="2496691"/>
              <a:ext cx="688975" cy="166688"/>
              <a:chOff x="4075922" y="3435846"/>
              <a:chExt cx="689113" cy="165652"/>
            </a:xfrm>
            <a:solidFill>
              <a:schemeClr val="bg1"/>
            </a:solidFill>
          </p:grpSpPr>
          <p:sp>
            <p:nvSpPr>
              <p:cNvPr id="106" name="椭圆 105"/>
              <p:cNvSpPr/>
              <p:nvPr/>
            </p:nvSpPr>
            <p:spPr>
              <a:xfrm>
                <a:off x="4075922" y="3435846"/>
                <a:ext cx="165652" cy="165652"/>
              </a:xfrm>
              <a:prstGeom prst="ellipse">
                <a:avLst/>
              </a:prstGeom>
              <a:grp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7" name="椭圆 106"/>
              <p:cNvSpPr/>
              <p:nvPr/>
            </p:nvSpPr>
            <p:spPr>
              <a:xfrm>
                <a:off x="4334340" y="3435846"/>
                <a:ext cx="165652" cy="165652"/>
              </a:xfrm>
              <a:prstGeom prst="ellipse">
                <a:avLst/>
              </a:prstGeom>
              <a:grp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8" name="椭圆 107"/>
              <p:cNvSpPr/>
              <p:nvPr/>
            </p:nvSpPr>
            <p:spPr>
              <a:xfrm>
                <a:off x="4599383" y="3435846"/>
                <a:ext cx="165652" cy="165652"/>
              </a:xfrm>
              <a:prstGeom prst="ellipse">
                <a:avLst/>
              </a:prstGeom>
              <a:grp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grpSp>
      <p:grpSp>
        <p:nvGrpSpPr>
          <p:cNvPr id="109" name="Group 550"/>
          <p:cNvGrpSpPr/>
          <p:nvPr/>
        </p:nvGrpSpPr>
        <p:grpSpPr bwMode="auto">
          <a:xfrm>
            <a:off x="2957742" y="2028128"/>
            <a:ext cx="2937127" cy="2640962"/>
            <a:chOff x="295" y="3475"/>
            <a:chExt cx="1407" cy="1407"/>
          </a:xfrm>
        </p:grpSpPr>
        <p:sp>
          <p:nvSpPr>
            <p:cNvPr id="110" name="Oval 551"/>
            <p:cNvSpPr>
              <a:spLocks noChangeArrowheads="1"/>
            </p:cNvSpPr>
            <p:nvPr/>
          </p:nvSpPr>
          <p:spPr bwMode="auto">
            <a:xfrm>
              <a:off x="295" y="3475"/>
              <a:ext cx="1407" cy="1407"/>
            </a:xfrm>
            <a:prstGeom prst="ellipse">
              <a:avLst/>
            </a:prstGeom>
            <a:gradFill rotWithShape="1">
              <a:gsLst>
                <a:gs pos="0">
                  <a:schemeClr val="bg1">
                    <a:alpha val="0"/>
                  </a:schemeClr>
                </a:gs>
                <a:gs pos="100000">
                  <a:schemeClr val="bg1">
                    <a:gamma/>
                    <a:shade val="81961"/>
                    <a:invGamma/>
                    <a:alpha val="12000"/>
                  </a:schemeClr>
                </a:gs>
              </a:gsLst>
              <a:path path="shape">
                <a:fillToRect l="50000" t="50000" r="50000" b="50000"/>
              </a:path>
            </a:gradFill>
            <a:ln>
              <a:noFill/>
            </a:ln>
            <a:effectLst/>
          </p:spPr>
          <p:txBody>
            <a:bodyPr wrap="none" anchor="ctr"/>
            <a:lstStyle/>
            <a:p>
              <a:pPr fontAlgn="auto">
                <a:spcBef>
                  <a:spcPts val="0"/>
                </a:spcBef>
                <a:spcAft>
                  <a:spcPts val="0"/>
                </a:spcAft>
                <a:defRPr/>
              </a:pPr>
              <a:endParaRPr lang="zh-CN" altLang="en-US">
                <a:latin typeface="+mn-lt"/>
                <a:ea typeface="+mn-ea"/>
              </a:endParaRPr>
            </a:p>
          </p:txBody>
        </p:sp>
        <p:grpSp>
          <p:nvGrpSpPr>
            <p:cNvPr id="111" name="Group 552"/>
            <p:cNvGrpSpPr/>
            <p:nvPr/>
          </p:nvGrpSpPr>
          <p:grpSpPr bwMode="auto">
            <a:xfrm>
              <a:off x="476" y="3657"/>
              <a:ext cx="1050" cy="1050"/>
              <a:chOff x="-6056" y="-2208"/>
              <a:chExt cx="2208" cy="2208"/>
            </a:xfrm>
          </p:grpSpPr>
          <p:sp>
            <p:nvSpPr>
              <p:cNvPr id="112" name="Oval 553"/>
              <p:cNvSpPr>
                <a:spLocks noChangeArrowheads="1"/>
              </p:cNvSpPr>
              <p:nvPr/>
            </p:nvSpPr>
            <p:spPr bwMode="auto">
              <a:xfrm>
                <a:off x="-6056" y="-2132"/>
                <a:ext cx="2132" cy="2132"/>
              </a:xfrm>
              <a:prstGeom prst="ellipse">
                <a:avLst/>
              </a:prstGeom>
              <a:gradFill rotWithShape="1">
                <a:gsLst>
                  <a:gs pos="0">
                    <a:schemeClr val="bg1"/>
                  </a:gs>
                  <a:gs pos="100000">
                    <a:schemeClr val="tx1">
                      <a:alpha val="0"/>
                    </a:schemeClr>
                  </a:gs>
                </a:gsLst>
                <a:path path="shape">
                  <a:fillToRect l="50000" t="50000" r="50000" b="50000"/>
                </a:path>
              </a:gradFill>
              <a:ln w="9525">
                <a:noFill/>
                <a:round/>
              </a:ln>
            </p:spPr>
            <p:txBody>
              <a:bodyPr wrap="none" anchor="ctr"/>
              <a:lstStyle/>
              <a:p>
                <a:endParaRPr lang="zh-CN" altLang="en-US">
                  <a:latin typeface="Calibri" panose="020F0502020204030204" pitchFamily="34" charset="0"/>
                </a:endParaRPr>
              </a:p>
            </p:txBody>
          </p:sp>
          <p:grpSp>
            <p:nvGrpSpPr>
              <p:cNvPr id="113" name="Group 554"/>
              <p:cNvGrpSpPr/>
              <p:nvPr/>
            </p:nvGrpSpPr>
            <p:grpSpPr bwMode="auto">
              <a:xfrm>
                <a:off x="-6056" y="-2208"/>
                <a:ext cx="2208" cy="2208"/>
                <a:chOff x="-4060" y="-879"/>
                <a:chExt cx="2208" cy="2208"/>
              </a:xfrm>
            </p:grpSpPr>
            <p:grpSp>
              <p:nvGrpSpPr>
                <p:cNvPr id="114" name="Group 555"/>
                <p:cNvGrpSpPr/>
                <p:nvPr/>
              </p:nvGrpSpPr>
              <p:grpSpPr bwMode="auto">
                <a:xfrm>
                  <a:off x="-4060" y="-879"/>
                  <a:ext cx="2208" cy="2208"/>
                  <a:chOff x="-3924" y="-788"/>
                  <a:chExt cx="2208" cy="2208"/>
                </a:xfrm>
              </p:grpSpPr>
              <p:grpSp>
                <p:nvGrpSpPr>
                  <p:cNvPr id="130" name="Group 556"/>
                  <p:cNvGrpSpPr>
                    <a:grpSpLocks noChangeAspect="1"/>
                  </p:cNvGrpSpPr>
                  <p:nvPr/>
                </p:nvGrpSpPr>
                <p:grpSpPr bwMode="auto">
                  <a:xfrm>
                    <a:off x="-3924" y="-788"/>
                    <a:ext cx="2208" cy="2202"/>
                    <a:chOff x="168" y="696"/>
                    <a:chExt cx="1429" cy="1429"/>
                  </a:xfrm>
                </p:grpSpPr>
                <p:grpSp>
                  <p:nvGrpSpPr>
                    <p:cNvPr id="138" name="Group 557"/>
                    <p:cNvGrpSpPr>
                      <a:grpSpLocks noChangeAspect="1"/>
                    </p:cNvGrpSpPr>
                    <p:nvPr/>
                  </p:nvGrpSpPr>
                  <p:grpSpPr bwMode="auto">
                    <a:xfrm>
                      <a:off x="854" y="696"/>
                      <a:ext cx="56" cy="1429"/>
                      <a:chOff x="845" y="696"/>
                      <a:chExt cx="56" cy="1429"/>
                    </a:xfrm>
                  </p:grpSpPr>
                  <p:sp>
                    <p:nvSpPr>
                      <p:cNvPr id="142" name="AutoShape 558"/>
                      <p:cNvSpPr>
                        <a:spLocks noChangeAspect="1" noChangeArrowheads="1"/>
                      </p:cNvSpPr>
                      <p:nvPr/>
                    </p:nvSpPr>
                    <p:spPr bwMode="auto">
                      <a:xfrm>
                        <a:off x="845" y="696"/>
                        <a:ext cx="56" cy="715"/>
                      </a:xfrm>
                      <a:prstGeom prst="triangle">
                        <a:avLst>
                          <a:gd name="adj" fmla="val 50000"/>
                        </a:avLst>
                      </a:prstGeom>
                      <a:solidFill>
                        <a:schemeClr val="bg1">
                          <a:alpha val="18823"/>
                        </a:schemeClr>
                      </a:solidFill>
                      <a:ln w="9525">
                        <a:noFill/>
                        <a:miter lim="800000"/>
                      </a:ln>
                    </p:spPr>
                    <p:txBody>
                      <a:bodyPr wrap="none" anchor="ctr"/>
                      <a:lstStyle/>
                      <a:p>
                        <a:endParaRPr lang="zh-CN" altLang="en-US">
                          <a:latin typeface="Calibri" panose="020F0502020204030204" pitchFamily="34" charset="0"/>
                        </a:endParaRPr>
                      </a:p>
                    </p:txBody>
                  </p:sp>
                  <p:sp>
                    <p:nvSpPr>
                      <p:cNvPr id="143" name="AutoShape 559"/>
                      <p:cNvSpPr>
                        <a:spLocks noChangeAspect="1" noChangeArrowheads="1"/>
                      </p:cNvSpPr>
                      <p:nvPr/>
                    </p:nvSpPr>
                    <p:spPr bwMode="auto">
                      <a:xfrm flipV="1">
                        <a:off x="845" y="1410"/>
                        <a:ext cx="56" cy="715"/>
                      </a:xfrm>
                      <a:prstGeom prst="triangle">
                        <a:avLst>
                          <a:gd name="adj" fmla="val 50000"/>
                        </a:avLst>
                      </a:prstGeom>
                      <a:solidFill>
                        <a:schemeClr val="bg1">
                          <a:alpha val="18823"/>
                        </a:schemeClr>
                      </a:solidFill>
                      <a:ln w="9525">
                        <a:noFill/>
                        <a:miter lim="800000"/>
                      </a:ln>
                    </p:spPr>
                    <p:txBody>
                      <a:bodyPr wrap="none" anchor="ctr"/>
                      <a:lstStyle/>
                      <a:p>
                        <a:endParaRPr lang="zh-CN" altLang="en-US">
                          <a:latin typeface="Calibri" panose="020F0502020204030204" pitchFamily="34" charset="0"/>
                        </a:endParaRPr>
                      </a:p>
                    </p:txBody>
                  </p:sp>
                </p:grpSp>
                <p:grpSp>
                  <p:nvGrpSpPr>
                    <p:cNvPr id="139" name="Group 560"/>
                    <p:cNvGrpSpPr>
                      <a:grpSpLocks noChangeAspect="1"/>
                    </p:cNvGrpSpPr>
                    <p:nvPr/>
                  </p:nvGrpSpPr>
                  <p:grpSpPr bwMode="auto">
                    <a:xfrm rot="5400000">
                      <a:off x="855" y="696"/>
                      <a:ext cx="56" cy="1429"/>
                      <a:chOff x="845" y="696"/>
                      <a:chExt cx="56" cy="1429"/>
                    </a:xfrm>
                  </p:grpSpPr>
                  <p:sp>
                    <p:nvSpPr>
                      <p:cNvPr id="140" name="AutoShape 561"/>
                      <p:cNvSpPr>
                        <a:spLocks noChangeAspect="1" noChangeArrowheads="1"/>
                      </p:cNvSpPr>
                      <p:nvPr/>
                    </p:nvSpPr>
                    <p:spPr bwMode="auto">
                      <a:xfrm>
                        <a:off x="845" y="696"/>
                        <a:ext cx="56" cy="715"/>
                      </a:xfrm>
                      <a:prstGeom prst="triangle">
                        <a:avLst>
                          <a:gd name="adj" fmla="val 50000"/>
                        </a:avLst>
                      </a:prstGeom>
                      <a:solidFill>
                        <a:schemeClr val="bg1">
                          <a:alpha val="18823"/>
                        </a:schemeClr>
                      </a:solidFill>
                      <a:ln w="9525">
                        <a:noFill/>
                        <a:miter lim="800000"/>
                      </a:ln>
                    </p:spPr>
                    <p:txBody>
                      <a:bodyPr wrap="none" anchor="ctr"/>
                      <a:lstStyle/>
                      <a:p>
                        <a:endParaRPr lang="zh-CN" altLang="en-US">
                          <a:latin typeface="Calibri" panose="020F0502020204030204" pitchFamily="34" charset="0"/>
                        </a:endParaRPr>
                      </a:p>
                    </p:txBody>
                  </p:sp>
                  <p:sp>
                    <p:nvSpPr>
                      <p:cNvPr id="141" name="AutoShape 562"/>
                      <p:cNvSpPr>
                        <a:spLocks noChangeAspect="1" noChangeArrowheads="1"/>
                      </p:cNvSpPr>
                      <p:nvPr/>
                    </p:nvSpPr>
                    <p:spPr bwMode="auto">
                      <a:xfrm flipV="1">
                        <a:off x="845" y="1410"/>
                        <a:ext cx="56" cy="715"/>
                      </a:xfrm>
                      <a:prstGeom prst="triangle">
                        <a:avLst>
                          <a:gd name="adj" fmla="val 50000"/>
                        </a:avLst>
                      </a:prstGeom>
                      <a:solidFill>
                        <a:schemeClr val="bg1">
                          <a:alpha val="18823"/>
                        </a:schemeClr>
                      </a:solidFill>
                      <a:ln w="9525">
                        <a:noFill/>
                        <a:miter lim="800000"/>
                      </a:ln>
                    </p:spPr>
                    <p:txBody>
                      <a:bodyPr wrap="none" anchor="ctr"/>
                      <a:lstStyle/>
                      <a:p>
                        <a:endParaRPr lang="zh-CN" altLang="en-US">
                          <a:latin typeface="Calibri" panose="020F0502020204030204" pitchFamily="34" charset="0"/>
                        </a:endParaRPr>
                      </a:p>
                    </p:txBody>
                  </p:sp>
                </p:grpSp>
              </p:grpSp>
              <p:grpSp>
                <p:nvGrpSpPr>
                  <p:cNvPr id="131" name="Group 563"/>
                  <p:cNvGrpSpPr>
                    <a:grpSpLocks noChangeAspect="1"/>
                  </p:cNvGrpSpPr>
                  <p:nvPr/>
                </p:nvGrpSpPr>
                <p:grpSpPr bwMode="auto">
                  <a:xfrm rot="2700000">
                    <a:off x="-3927" y="-785"/>
                    <a:ext cx="2208" cy="2202"/>
                    <a:chOff x="168" y="696"/>
                    <a:chExt cx="1429" cy="1429"/>
                  </a:xfrm>
                </p:grpSpPr>
                <p:grpSp>
                  <p:nvGrpSpPr>
                    <p:cNvPr id="132" name="Group 564"/>
                    <p:cNvGrpSpPr>
                      <a:grpSpLocks noChangeAspect="1"/>
                    </p:cNvGrpSpPr>
                    <p:nvPr/>
                  </p:nvGrpSpPr>
                  <p:grpSpPr bwMode="auto">
                    <a:xfrm>
                      <a:off x="854" y="696"/>
                      <a:ext cx="56" cy="1429"/>
                      <a:chOff x="845" y="696"/>
                      <a:chExt cx="56" cy="1429"/>
                    </a:xfrm>
                  </p:grpSpPr>
                  <p:sp>
                    <p:nvSpPr>
                      <p:cNvPr id="136" name="AutoShape 565"/>
                      <p:cNvSpPr>
                        <a:spLocks noChangeAspect="1" noChangeArrowheads="1"/>
                      </p:cNvSpPr>
                      <p:nvPr/>
                    </p:nvSpPr>
                    <p:spPr bwMode="auto">
                      <a:xfrm>
                        <a:off x="845" y="696"/>
                        <a:ext cx="56" cy="715"/>
                      </a:xfrm>
                      <a:prstGeom prst="triangle">
                        <a:avLst>
                          <a:gd name="adj" fmla="val 50000"/>
                        </a:avLst>
                      </a:prstGeom>
                      <a:solidFill>
                        <a:schemeClr val="bg1">
                          <a:alpha val="18823"/>
                        </a:schemeClr>
                      </a:solidFill>
                      <a:ln w="9525">
                        <a:noFill/>
                        <a:miter lim="800000"/>
                      </a:ln>
                    </p:spPr>
                    <p:txBody>
                      <a:bodyPr wrap="none" anchor="ctr"/>
                      <a:lstStyle/>
                      <a:p>
                        <a:endParaRPr lang="zh-CN" altLang="en-US">
                          <a:latin typeface="Calibri" panose="020F0502020204030204" pitchFamily="34" charset="0"/>
                        </a:endParaRPr>
                      </a:p>
                    </p:txBody>
                  </p:sp>
                  <p:sp>
                    <p:nvSpPr>
                      <p:cNvPr id="137" name="AutoShape 566"/>
                      <p:cNvSpPr>
                        <a:spLocks noChangeAspect="1" noChangeArrowheads="1"/>
                      </p:cNvSpPr>
                      <p:nvPr/>
                    </p:nvSpPr>
                    <p:spPr bwMode="auto">
                      <a:xfrm flipV="1">
                        <a:off x="845" y="1410"/>
                        <a:ext cx="56" cy="715"/>
                      </a:xfrm>
                      <a:prstGeom prst="triangle">
                        <a:avLst>
                          <a:gd name="adj" fmla="val 50000"/>
                        </a:avLst>
                      </a:prstGeom>
                      <a:solidFill>
                        <a:schemeClr val="bg1">
                          <a:alpha val="18823"/>
                        </a:schemeClr>
                      </a:solidFill>
                      <a:ln w="9525">
                        <a:noFill/>
                        <a:miter lim="800000"/>
                      </a:ln>
                    </p:spPr>
                    <p:txBody>
                      <a:bodyPr wrap="none" anchor="ctr"/>
                      <a:lstStyle/>
                      <a:p>
                        <a:endParaRPr lang="zh-CN" altLang="en-US">
                          <a:latin typeface="Calibri" panose="020F0502020204030204" pitchFamily="34" charset="0"/>
                        </a:endParaRPr>
                      </a:p>
                    </p:txBody>
                  </p:sp>
                </p:grpSp>
                <p:grpSp>
                  <p:nvGrpSpPr>
                    <p:cNvPr id="133" name="Group 567"/>
                    <p:cNvGrpSpPr>
                      <a:grpSpLocks noChangeAspect="1"/>
                    </p:cNvGrpSpPr>
                    <p:nvPr/>
                  </p:nvGrpSpPr>
                  <p:grpSpPr bwMode="auto">
                    <a:xfrm rot="5400000">
                      <a:off x="855" y="696"/>
                      <a:ext cx="56" cy="1429"/>
                      <a:chOff x="845" y="696"/>
                      <a:chExt cx="56" cy="1429"/>
                    </a:xfrm>
                  </p:grpSpPr>
                  <p:sp>
                    <p:nvSpPr>
                      <p:cNvPr id="134" name="AutoShape 568"/>
                      <p:cNvSpPr>
                        <a:spLocks noChangeAspect="1" noChangeArrowheads="1"/>
                      </p:cNvSpPr>
                      <p:nvPr/>
                    </p:nvSpPr>
                    <p:spPr bwMode="auto">
                      <a:xfrm>
                        <a:off x="845" y="696"/>
                        <a:ext cx="56" cy="715"/>
                      </a:xfrm>
                      <a:prstGeom prst="triangle">
                        <a:avLst>
                          <a:gd name="adj" fmla="val 50000"/>
                        </a:avLst>
                      </a:prstGeom>
                      <a:solidFill>
                        <a:schemeClr val="bg1">
                          <a:alpha val="18823"/>
                        </a:schemeClr>
                      </a:solidFill>
                      <a:ln w="9525">
                        <a:noFill/>
                        <a:miter lim="800000"/>
                      </a:ln>
                    </p:spPr>
                    <p:txBody>
                      <a:bodyPr wrap="none" anchor="ctr"/>
                      <a:lstStyle/>
                      <a:p>
                        <a:endParaRPr lang="zh-CN" altLang="en-US">
                          <a:latin typeface="Calibri" panose="020F0502020204030204" pitchFamily="34" charset="0"/>
                        </a:endParaRPr>
                      </a:p>
                    </p:txBody>
                  </p:sp>
                  <p:sp>
                    <p:nvSpPr>
                      <p:cNvPr id="135" name="AutoShape 569"/>
                      <p:cNvSpPr>
                        <a:spLocks noChangeAspect="1" noChangeArrowheads="1"/>
                      </p:cNvSpPr>
                      <p:nvPr/>
                    </p:nvSpPr>
                    <p:spPr bwMode="auto">
                      <a:xfrm flipV="1">
                        <a:off x="845" y="1410"/>
                        <a:ext cx="56" cy="715"/>
                      </a:xfrm>
                      <a:prstGeom prst="triangle">
                        <a:avLst>
                          <a:gd name="adj" fmla="val 50000"/>
                        </a:avLst>
                      </a:prstGeom>
                      <a:solidFill>
                        <a:schemeClr val="bg1">
                          <a:alpha val="18823"/>
                        </a:schemeClr>
                      </a:solidFill>
                      <a:ln w="9525">
                        <a:noFill/>
                        <a:miter lim="800000"/>
                      </a:ln>
                    </p:spPr>
                    <p:txBody>
                      <a:bodyPr wrap="none" anchor="ctr"/>
                      <a:lstStyle/>
                      <a:p>
                        <a:endParaRPr lang="zh-CN" altLang="en-US">
                          <a:latin typeface="Calibri" panose="020F0502020204030204" pitchFamily="34" charset="0"/>
                        </a:endParaRPr>
                      </a:p>
                    </p:txBody>
                  </p:sp>
                </p:grpSp>
              </p:grpSp>
            </p:grpSp>
            <p:grpSp>
              <p:nvGrpSpPr>
                <p:cNvPr id="115" name="Group 570"/>
                <p:cNvGrpSpPr/>
                <p:nvPr/>
              </p:nvGrpSpPr>
              <p:grpSpPr bwMode="auto">
                <a:xfrm rot="1320000">
                  <a:off x="-3742" y="-520"/>
                  <a:ext cx="1546" cy="1546"/>
                  <a:chOff x="-3924" y="-788"/>
                  <a:chExt cx="2208" cy="2208"/>
                </a:xfrm>
              </p:grpSpPr>
              <p:grpSp>
                <p:nvGrpSpPr>
                  <p:cNvPr id="116" name="Group 571"/>
                  <p:cNvGrpSpPr>
                    <a:grpSpLocks noChangeAspect="1"/>
                  </p:cNvGrpSpPr>
                  <p:nvPr/>
                </p:nvGrpSpPr>
                <p:grpSpPr bwMode="auto">
                  <a:xfrm>
                    <a:off x="-3924" y="-788"/>
                    <a:ext cx="2208" cy="2202"/>
                    <a:chOff x="168" y="696"/>
                    <a:chExt cx="1429" cy="1429"/>
                  </a:xfrm>
                </p:grpSpPr>
                <p:grpSp>
                  <p:nvGrpSpPr>
                    <p:cNvPr id="124" name="Group 572"/>
                    <p:cNvGrpSpPr>
                      <a:grpSpLocks noChangeAspect="1"/>
                    </p:cNvGrpSpPr>
                    <p:nvPr/>
                  </p:nvGrpSpPr>
                  <p:grpSpPr bwMode="auto">
                    <a:xfrm>
                      <a:off x="854" y="696"/>
                      <a:ext cx="56" cy="1429"/>
                      <a:chOff x="845" y="696"/>
                      <a:chExt cx="56" cy="1429"/>
                    </a:xfrm>
                  </p:grpSpPr>
                  <p:sp>
                    <p:nvSpPr>
                      <p:cNvPr id="128" name="AutoShape 573"/>
                      <p:cNvSpPr>
                        <a:spLocks noChangeAspect="1" noChangeArrowheads="1"/>
                      </p:cNvSpPr>
                      <p:nvPr/>
                    </p:nvSpPr>
                    <p:spPr bwMode="auto">
                      <a:xfrm>
                        <a:off x="845" y="696"/>
                        <a:ext cx="56" cy="715"/>
                      </a:xfrm>
                      <a:prstGeom prst="triangle">
                        <a:avLst>
                          <a:gd name="adj" fmla="val 50000"/>
                        </a:avLst>
                      </a:prstGeom>
                      <a:solidFill>
                        <a:schemeClr val="bg1">
                          <a:alpha val="18823"/>
                        </a:schemeClr>
                      </a:solidFill>
                      <a:ln w="9525">
                        <a:noFill/>
                        <a:miter lim="800000"/>
                      </a:ln>
                    </p:spPr>
                    <p:txBody>
                      <a:bodyPr wrap="none" anchor="ctr"/>
                      <a:lstStyle/>
                      <a:p>
                        <a:endParaRPr lang="zh-CN" altLang="en-US">
                          <a:latin typeface="Calibri" panose="020F0502020204030204" pitchFamily="34" charset="0"/>
                        </a:endParaRPr>
                      </a:p>
                    </p:txBody>
                  </p:sp>
                  <p:sp>
                    <p:nvSpPr>
                      <p:cNvPr id="129" name="AutoShape 574"/>
                      <p:cNvSpPr>
                        <a:spLocks noChangeAspect="1" noChangeArrowheads="1"/>
                      </p:cNvSpPr>
                      <p:nvPr/>
                    </p:nvSpPr>
                    <p:spPr bwMode="auto">
                      <a:xfrm flipV="1">
                        <a:off x="845" y="1410"/>
                        <a:ext cx="56" cy="715"/>
                      </a:xfrm>
                      <a:prstGeom prst="triangle">
                        <a:avLst>
                          <a:gd name="adj" fmla="val 50000"/>
                        </a:avLst>
                      </a:prstGeom>
                      <a:solidFill>
                        <a:schemeClr val="bg1">
                          <a:alpha val="18823"/>
                        </a:schemeClr>
                      </a:solidFill>
                      <a:ln w="9525">
                        <a:noFill/>
                        <a:miter lim="800000"/>
                      </a:ln>
                    </p:spPr>
                    <p:txBody>
                      <a:bodyPr wrap="none" anchor="ctr"/>
                      <a:lstStyle/>
                      <a:p>
                        <a:endParaRPr lang="zh-CN" altLang="en-US">
                          <a:latin typeface="Calibri" panose="020F0502020204030204" pitchFamily="34" charset="0"/>
                        </a:endParaRPr>
                      </a:p>
                    </p:txBody>
                  </p:sp>
                </p:grpSp>
                <p:grpSp>
                  <p:nvGrpSpPr>
                    <p:cNvPr id="125" name="Group 575"/>
                    <p:cNvGrpSpPr>
                      <a:grpSpLocks noChangeAspect="1"/>
                    </p:cNvGrpSpPr>
                    <p:nvPr/>
                  </p:nvGrpSpPr>
                  <p:grpSpPr bwMode="auto">
                    <a:xfrm rot="5400000">
                      <a:off x="855" y="696"/>
                      <a:ext cx="56" cy="1429"/>
                      <a:chOff x="845" y="696"/>
                      <a:chExt cx="56" cy="1429"/>
                    </a:xfrm>
                  </p:grpSpPr>
                  <p:sp>
                    <p:nvSpPr>
                      <p:cNvPr id="126" name="AutoShape 576"/>
                      <p:cNvSpPr>
                        <a:spLocks noChangeAspect="1" noChangeArrowheads="1"/>
                      </p:cNvSpPr>
                      <p:nvPr/>
                    </p:nvSpPr>
                    <p:spPr bwMode="auto">
                      <a:xfrm>
                        <a:off x="845" y="696"/>
                        <a:ext cx="56" cy="715"/>
                      </a:xfrm>
                      <a:prstGeom prst="triangle">
                        <a:avLst>
                          <a:gd name="adj" fmla="val 50000"/>
                        </a:avLst>
                      </a:prstGeom>
                      <a:solidFill>
                        <a:schemeClr val="bg1">
                          <a:alpha val="18823"/>
                        </a:schemeClr>
                      </a:solidFill>
                      <a:ln w="9525">
                        <a:noFill/>
                        <a:miter lim="800000"/>
                      </a:ln>
                    </p:spPr>
                    <p:txBody>
                      <a:bodyPr wrap="none" anchor="ctr"/>
                      <a:lstStyle/>
                      <a:p>
                        <a:endParaRPr lang="zh-CN" altLang="en-US">
                          <a:latin typeface="Calibri" panose="020F0502020204030204" pitchFamily="34" charset="0"/>
                        </a:endParaRPr>
                      </a:p>
                    </p:txBody>
                  </p:sp>
                  <p:sp>
                    <p:nvSpPr>
                      <p:cNvPr id="127" name="AutoShape 577"/>
                      <p:cNvSpPr>
                        <a:spLocks noChangeAspect="1" noChangeArrowheads="1"/>
                      </p:cNvSpPr>
                      <p:nvPr/>
                    </p:nvSpPr>
                    <p:spPr bwMode="auto">
                      <a:xfrm flipV="1">
                        <a:off x="845" y="1410"/>
                        <a:ext cx="56" cy="715"/>
                      </a:xfrm>
                      <a:prstGeom prst="triangle">
                        <a:avLst>
                          <a:gd name="adj" fmla="val 50000"/>
                        </a:avLst>
                      </a:prstGeom>
                      <a:solidFill>
                        <a:schemeClr val="bg1">
                          <a:alpha val="18823"/>
                        </a:schemeClr>
                      </a:solidFill>
                      <a:ln w="9525">
                        <a:noFill/>
                        <a:miter lim="800000"/>
                      </a:ln>
                    </p:spPr>
                    <p:txBody>
                      <a:bodyPr wrap="none" anchor="ctr"/>
                      <a:lstStyle/>
                      <a:p>
                        <a:endParaRPr lang="zh-CN" altLang="en-US">
                          <a:latin typeface="Calibri" panose="020F0502020204030204" pitchFamily="34" charset="0"/>
                        </a:endParaRPr>
                      </a:p>
                    </p:txBody>
                  </p:sp>
                </p:grpSp>
              </p:grpSp>
              <p:grpSp>
                <p:nvGrpSpPr>
                  <p:cNvPr id="117" name="Group 578"/>
                  <p:cNvGrpSpPr>
                    <a:grpSpLocks noChangeAspect="1"/>
                  </p:cNvGrpSpPr>
                  <p:nvPr/>
                </p:nvGrpSpPr>
                <p:grpSpPr bwMode="auto">
                  <a:xfrm rot="2700000">
                    <a:off x="-3927" y="-785"/>
                    <a:ext cx="2208" cy="2202"/>
                    <a:chOff x="168" y="696"/>
                    <a:chExt cx="1429" cy="1429"/>
                  </a:xfrm>
                </p:grpSpPr>
                <p:grpSp>
                  <p:nvGrpSpPr>
                    <p:cNvPr id="118" name="Group 579"/>
                    <p:cNvGrpSpPr>
                      <a:grpSpLocks noChangeAspect="1"/>
                    </p:cNvGrpSpPr>
                    <p:nvPr/>
                  </p:nvGrpSpPr>
                  <p:grpSpPr bwMode="auto">
                    <a:xfrm>
                      <a:off x="854" y="696"/>
                      <a:ext cx="56" cy="1429"/>
                      <a:chOff x="845" y="696"/>
                      <a:chExt cx="56" cy="1429"/>
                    </a:xfrm>
                  </p:grpSpPr>
                  <p:sp>
                    <p:nvSpPr>
                      <p:cNvPr id="122" name="AutoShape 580"/>
                      <p:cNvSpPr>
                        <a:spLocks noChangeAspect="1" noChangeArrowheads="1"/>
                      </p:cNvSpPr>
                      <p:nvPr/>
                    </p:nvSpPr>
                    <p:spPr bwMode="auto">
                      <a:xfrm>
                        <a:off x="845" y="696"/>
                        <a:ext cx="56" cy="715"/>
                      </a:xfrm>
                      <a:prstGeom prst="triangle">
                        <a:avLst>
                          <a:gd name="adj" fmla="val 50000"/>
                        </a:avLst>
                      </a:prstGeom>
                      <a:solidFill>
                        <a:schemeClr val="bg1">
                          <a:alpha val="18823"/>
                        </a:schemeClr>
                      </a:solidFill>
                      <a:ln w="9525">
                        <a:noFill/>
                        <a:miter lim="800000"/>
                      </a:ln>
                    </p:spPr>
                    <p:txBody>
                      <a:bodyPr wrap="none" anchor="ctr"/>
                      <a:lstStyle/>
                      <a:p>
                        <a:endParaRPr lang="zh-CN" altLang="en-US">
                          <a:latin typeface="Calibri" panose="020F0502020204030204" pitchFamily="34" charset="0"/>
                        </a:endParaRPr>
                      </a:p>
                    </p:txBody>
                  </p:sp>
                  <p:sp>
                    <p:nvSpPr>
                      <p:cNvPr id="123" name="AutoShape 581"/>
                      <p:cNvSpPr>
                        <a:spLocks noChangeAspect="1" noChangeArrowheads="1"/>
                      </p:cNvSpPr>
                      <p:nvPr/>
                    </p:nvSpPr>
                    <p:spPr bwMode="auto">
                      <a:xfrm flipV="1">
                        <a:off x="845" y="1410"/>
                        <a:ext cx="56" cy="715"/>
                      </a:xfrm>
                      <a:prstGeom prst="triangle">
                        <a:avLst>
                          <a:gd name="adj" fmla="val 50000"/>
                        </a:avLst>
                      </a:prstGeom>
                      <a:solidFill>
                        <a:schemeClr val="bg1">
                          <a:alpha val="18823"/>
                        </a:schemeClr>
                      </a:solidFill>
                      <a:ln w="9525">
                        <a:noFill/>
                        <a:miter lim="800000"/>
                      </a:ln>
                    </p:spPr>
                    <p:txBody>
                      <a:bodyPr wrap="none" anchor="ctr"/>
                      <a:lstStyle/>
                      <a:p>
                        <a:endParaRPr lang="zh-CN" altLang="en-US">
                          <a:latin typeface="Calibri" panose="020F0502020204030204" pitchFamily="34" charset="0"/>
                        </a:endParaRPr>
                      </a:p>
                    </p:txBody>
                  </p:sp>
                </p:grpSp>
                <p:grpSp>
                  <p:nvGrpSpPr>
                    <p:cNvPr id="119" name="Group 582"/>
                    <p:cNvGrpSpPr>
                      <a:grpSpLocks noChangeAspect="1"/>
                    </p:cNvGrpSpPr>
                    <p:nvPr/>
                  </p:nvGrpSpPr>
                  <p:grpSpPr bwMode="auto">
                    <a:xfrm rot="5400000">
                      <a:off x="855" y="696"/>
                      <a:ext cx="56" cy="1429"/>
                      <a:chOff x="845" y="696"/>
                      <a:chExt cx="56" cy="1429"/>
                    </a:xfrm>
                  </p:grpSpPr>
                  <p:sp>
                    <p:nvSpPr>
                      <p:cNvPr id="120" name="AutoShape 583"/>
                      <p:cNvSpPr>
                        <a:spLocks noChangeAspect="1" noChangeArrowheads="1"/>
                      </p:cNvSpPr>
                      <p:nvPr/>
                    </p:nvSpPr>
                    <p:spPr bwMode="auto">
                      <a:xfrm>
                        <a:off x="845" y="696"/>
                        <a:ext cx="56" cy="715"/>
                      </a:xfrm>
                      <a:prstGeom prst="triangle">
                        <a:avLst>
                          <a:gd name="adj" fmla="val 50000"/>
                        </a:avLst>
                      </a:prstGeom>
                      <a:solidFill>
                        <a:schemeClr val="bg1">
                          <a:alpha val="18823"/>
                        </a:schemeClr>
                      </a:solidFill>
                      <a:ln w="9525">
                        <a:noFill/>
                        <a:miter lim="800000"/>
                      </a:ln>
                    </p:spPr>
                    <p:txBody>
                      <a:bodyPr wrap="none" anchor="ctr"/>
                      <a:lstStyle/>
                      <a:p>
                        <a:endParaRPr lang="zh-CN" altLang="en-US">
                          <a:latin typeface="Calibri" panose="020F0502020204030204" pitchFamily="34" charset="0"/>
                        </a:endParaRPr>
                      </a:p>
                    </p:txBody>
                  </p:sp>
                  <p:sp>
                    <p:nvSpPr>
                      <p:cNvPr id="121" name="AutoShape 584"/>
                      <p:cNvSpPr>
                        <a:spLocks noChangeAspect="1" noChangeArrowheads="1"/>
                      </p:cNvSpPr>
                      <p:nvPr/>
                    </p:nvSpPr>
                    <p:spPr bwMode="auto">
                      <a:xfrm flipV="1">
                        <a:off x="845" y="1410"/>
                        <a:ext cx="56" cy="715"/>
                      </a:xfrm>
                      <a:prstGeom prst="triangle">
                        <a:avLst>
                          <a:gd name="adj" fmla="val 50000"/>
                        </a:avLst>
                      </a:prstGeom>
                      <a:solidFill>
                        <a:schemeClr val="bg1">
                          <a:alpha val="18823"/>
                        </a:schemeClr>
                      </a:solidFill>
                      <a:ln w="9525">
                        <a:noFill/>
                        <a:miter lim="800000"/>
                      </a:ln>
                    </p:spPr>
                    <p:txBody>
                      <a:bodyPr wrap="none" anchor="ctr"/>
                      <a:lstStyle/>
                      <a:p>
                        <a:endParaRPr lang="zh-CN" altLang="en-US">
                          <a:latin typeface="Calibri" panose="020F0502020204030204" pitchFamily="34" charset="0"/>
                        </a:endParaRPr>
                      </a:p>
                    </p:txBody>
                  </p:sp>
                </p:grpSp>
              </p:grpSp>
            </p:grpSp>
          </p:grpSp>
        </p:grpSp>
      </p:grpSp>
    </p:spTree>
  </p:cSld>
  <p:clrMapOvr>
    <a:masterClrMapping/>
  </p:clrMapOvr>
  <mc:AlternateContent xmlns:mc="http://schemas.openxmlformats.org/markup-compatibility/2006" xmlns:p14="http://schemas.microsoft.com/office/powerpoint/2010/main">
    <mc:Choice Requires="p14">
      <p:transition spd="slow" p14:dur="2000" advClick="0" advTm="0">
        <p14:ferris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2000"/>
                                        <p:tgtEl>
                                          <p:spTgt spid="99"/>
                                        </p:tgtEl>
                                      </p:cBhvr>
                                    </p:animEffect>
                                  </p:childTnLst>
                                </p:cTn>
                              </p:par>
                              <p:par>
                                <p:cTn id="8" presetID="53" presetClass="entr" presetSubtype="16" fill="hold" nodeType="withEffect">
                                  <p:stCondLst>
                                    <p:cond delay="0"/>
                                  </p:stCondLst>
                                  <p:childTnLst>
                                    <p:set>
                                      <p:cBhvr>
                                        <p:cTn id="9" dur="1" fill="hold">
                                          <p:stCondLst>
                                            <p:cond delay="0"/>
                                          </p:stCondLst>
                                        </p:cTn>
                                        <p:tgtEl>
                                          <p:spTgt spid="102"/>
                                        </p:tgtEl>
                                        <p:attrNameLst>
                                          <p:attrName>style.visibility</p:attrName>
                                        </p:attrNameLst>
                                      </p:cBhvr>
                                      <p:to>
                                        <p:strVal val="visible"/>
                                      </p:to>
                                    </p:set>
                                    <p:anim calcmode="lin" valueType="num">
                                      <p:cBhvr>
                                        <p:cTn id="10" dur="500" fill="hold"/>
                                        <p:tgtEl>
                                          <p:spTgt spid="102"/>
                                        </p:tgtEl>
                                        <p:attrNameLst>
                                          <p:attrName>ppt_w</p:attrName>
                                        </p:attrNameLst>
                                      </p:cBhvr>
                                      <p:tavLst>
                                        <p:tav tm="0">
                                          <p:val>
                                            <p:fltVal val="0"/>
                                          </p:val>
                                        </p:tav>
                                        <p:tav tm="100000">
                                          <p:val>
                                            <p:strVal val="#ppt_w"/>
                                          </p:val>
                                        </p:tav>
                                      </p:tavLst>
                                    </p:anim>
                                    <p:anim calcmode="lin" valueType="num">
                                      <p:cBhvr>
                                        <p:cTn id="11" dur="500" fill="hold"/>
                                        <p:tgtEl>
                                          <p:spTgt spid="102"/>
                                        </p:tgtEl>
                                        <p:attrNameLst>
                                          <p:attrName>ppt_h</p:attrName>
                                        </p:attrNameLst>
                                      </p:cBhvr>
                                      <p:tavLst>
                                        <p:tav tm="0">
                                          <p:val>
                                            <p:fltVal val="0"/>
                                          </p:val>
                                        </p:tav>
                                        <p:tav tm="100000">
                                          <p:val>
                                            <p:strVal val="#ppt_h"/>
                                          </p:val>
                                        </p:tav>
                                      </p:tavLst>
                                    </p:anim>
                                    <p:animEffect transition="in" filter="fade">
                                      <p:cBhvr>
                                        <p:cTn id="12" dur="500"/>
                                        <p:tgtEl>
                                          <p:spTgt spid="102"/>
                                        </p:tgtEl>
                                      </p:cBhvr>
                                    </p:animEffect>
                                  </p:childTnLst>
                                </p:cTn>
                              </p:par>
                            </p:childTnLst>
                          </p:cTn>
                        </p:par>
                        <p:par>
                          <p:cTn id="13" fill="hold">
                            <p:stCondLst>
                              <p:cond delay="2000"/>
                            </p:stCondLst>
                            <p:childTnLst>
                              <p:par>
                                <p:cTn id="14" presetID="42" presetClass="entr" presetSubtype="0" fill="hold" nodeType="afterEffect">
                                  <p:stCondLst>
                                    <p:cond delay="0"/>
                                  </p:stCondLst>
                                  <p:childTnLst>
                                    <p:set>
                                      <p:cBhvr>
                                        <p:cTn id="15" dur="1" fill="hold">
                                          <p:stCondLst>
                                            <p:cond delay="0"/>
                                          </p:stCondLst>
                                        </p:cTn>
                                        <p:tgtEl>
                                          <p:spTgt spid="100"/>
                                        </p:tgtEl>
                                        <p:attrNameLst>
                                          <p:attrName>style.visibility</p:attrName>
                                        </p:attrNameLst>
                                      </p:cBhvr>
                                      <p:to>
                                        <p:strVal val="visible"/>
                                      </p:to>
                                    </p:set>
                                    <p:animEffect transition="in" filter="fade">
                                      <p:cBhvr>
                                        <p:cTn id="16" dur="1000"/>
                                        <p:tgtEl>
                                          <p:spTgt spid="100"/>
                                        </p:tgtEl>
                                      </p:cBhvr>
                                    </p:animEffect>
                                    <p:anim calcmode="lin" valueType="num">
                                      <p:cBhvr>
                                        <p:cTn id="17" dur="1000" fill="hold"/>
                                        <p:tgtEl>
                                          <p:spTgt spid="100"/>
                                        </p:tgtEl>
                                        <p:attrNameLst>
                                          <p:attrName>ppt_x</p:attrName>
                                        </p:attrNameLst>
                                      </p:cBhvr>
                                      <p:tavLst>
                                        <p:tav tm="0">
                                          <p:val>
                                            <p:strVal val="#ppt_x"/>
                                          </p:val>
                                        </p:tav>
                                        <p:tav tm="100000">
                                          <p:val>
                                            <p:strVal val="#ppt_x"/>
                                          </p:val>
                                        </p:tav>
                                      </p:tavLst>
                                    </p:anim>
                                    <p:anim calcmode="lin" valueType="num">
                                      <p:cBhvr>
                                        <p:cTn id="18" dur="1000" fill="hold"/>
                                        <p:tgtEl>
                                          <p:spTgt spid="100"/>
                                        </p:tgtEl>
                                        <p:attrNameLst>
                                          <p:attrName>ppt_y</p:attrName>
                                        </p:attrNameLst>
                                      </p:cBhvr>
                                      <p:tavLst>
                                        <p:tav tm="0">
                                          <p:val>
                                            <p:strVal val="#ppt_y+.1"/>
                                          </p:val>
                                        </p:tav>
                                        <p:tav tm="100000">
                                          <p:val>
                                            <p:strVal val="#ppt_y"/>
                                          </p:val>
                                        </p:tav>
                                      </p:tavLst>
                                    </p:anim>
                                  </p:childTnLst>
                                </p:cTn>
                              </p:par>
                            </p:childTnLst>
                          </p:cTn>
                        </p:par>
                        <p:par>
                          <p:cTn id="19" fill="hold">
                            <p:stCondLst>
                              <p:cond delay="3000"/>
                            </p:stCondLst>
                            <p:childTnLst>
                              <p:par>
                                <p:cTn id="20" presetID="56" presetClass="entr" presetSubtype="0" fill="hold" grpId="0" nodeType="afterEffect">
                                  <p:stCondLst>
                                    <p:cond delay="0"/>
                                  </p:stCondLst>
                                  <p:iterate type="lt">
                                    <p:tmPct val="10000"/>
                                  </p:iterate>
                                  <p:childTnLst>
                                    <p:set>
                                      <p:cBhvr>
                                        <p:cTn id="21" dur="1" fill="hold">
                                          <p:stCondLst>
                                            <p:cond delay="0"/>
                                          </p:stCondLst>
                                        </p:cTn>
                                        <p:tgtEl>
                                          <p:spTgt spid="101"/>
                                        </p:tgtEl>
                                        <p:attrNameLst>
                                          <p:attrName>style.visibility</p:attrName>
                                        </p:attrNameLst>
                                      </p:cBhvr>
                                      <p:to>
                                        <p:strVal val="visible"/>
                                      </p:to>
                                    </p:set>
                                    <p:anim by="(-#ppt_w*2)" calcmode="lin" valueType="num">
                                      <p:cBhvr rctx="PPT">
                                        <p:cTn id="22" dur="500" autoRev="1" fill="hold">
                                          <p:stCondLst>
                                            <p:cond delay="0"/>
                                          </p:stCondLst>
                                        </p:cTn>
                                        <p:tgtEl>
                                          <p:spTgt spid="101"/>
                                        </p:tgtEl>
                                        <p:attrNameLst>
                                          <p:attrName>ppt_w</p:attrName>
                                        </p:attrNameLst>
                                      </p:cBhvr>
                                    </p:anim>
                                    <p:anim by="(#ppt_w*0.50)" calcmode="lin" valueType="num">
                                      <p:cBhvr>
                                        <p:cTn id="23" dur="500" decel="50000" autoRev="1" fill="hold">
                                          <p:stCondLst>
                                            <p:cond delay="0"/>
                                          </p:stCondLst>
                                        </p:cTn>
                                        <p:tgtEl>
                                          <p:spTgt spid="101"/>
                                        </p:tgtEl>
                                        <p:attrNameLst>
                                          <p:attrName>ppt_x</p:attrName>
                                        </p:attrNameLst>
                                      </p:cBhvr>
                                    </p:anim>
                                    <p:anim from="(-#ppt_h/2)" to="(#ppt_y)" calcmode="lin" valueType="num">
                                      <p:cBhvr>
                                        <p:cTn id="24" dur="1000" fill="hold">
                                          <p:stCondLst>
                                            <p:cond delay="0"/>
                                          </p:stCondLst>
                                        </p:cTn>
                                        <p:tgtEl>
                                          <p:spTgt spid="101"/>
                                        </p:tgtEl>
                                        <p:attrNameLst>
                                          <p:attrName>ppt_y</p:attrName>
                                        </p:attrNameLst>
                                      </p:cBhvr>
                                    </p:anim>
                                    <p:animRot by="21600000">
                                      <p:cBhvr>
                                        <p:cTn id="25" dur="1000" fill="hold">
                                          <p:stCondLst>
                                            <p:cond delay="0"/>
                                          </p:stCondLst>
                                        </p:cTn>
                                        <p:tgtEl>
                                          <p:spTgt spid="101"/>
                                        </p:tgtEl>
                                        <p:attrNameLst>
                                          <p:attrName>r</p:attrName>
                                        </p:attrNameLst>
                                      </p:cBhvr>
                                    </p:animRot>
                                  </p:childTnLst>
                                </p:cTn>
                              </p:par>
                            </p:childTnLst>
                          </p:cTn>
                        </p:par>
                        <p:par>
                          <p:cTn id="26" fill="hold">
                            <p:stCondLst>
                              <p:cond delay="3799"/>
                            </p:stCondLst>
                            <p:childTnLst>
                              <p:par>
                                <p:cTn id="27" presetID="16" presetClass="entr" presetSubtype="37" fill="hold" nodeType="afterEffect">
                                  <p:stCondLst>
                                    <p:cond delay="0"/>
                                  </p:stCondLst>
                                  <p:childTnLst>
                                    <p:set>
                                      <p:cBhvr>
                                        <p:cTn id="28" dur="1" fill="hold">
                                          <p:stCondLst>
                                            <p:cond delay="0"/>
                                          </p:stCondLst>
                                        </p:cTn>
                                        <p:tgtEl>
                                          <p:spTgt spid="103"/>
                                        </p:tgtEl>
                                        <p:attrNameLst>
                                          <p:attrName>style.visibility</p:attrName>
                                        </p:attrNameLst>
                                      </p:cBhvr>
                                      <p:to>
                                        <p:strVal val="visible"/>
                                      </p:to>
                                    </p:set>
                                    <p:animEffect transition="in" filter="barn(outVertical)">
                                      <p:cBhvr>
                                        <p:cTn id="29" dur="1250"/>
                                        <p:tgtEl>
                                          <p:spTgt spid="103"/>
                                        </p:tgtEl>
                                      </p:cBhvr>
                                    </p:animEffect>
                                  </p:childTnLst>
                                </p:cTn>
                              </p:par>
                              <p:par>
                                <p:cTn id="30" presetID="10" presetClass="entr" presetSubtype="0" fill="hold" nodeType="withEffect">
                                  <p:stCondLst>
                                    <p:cond delay="0"/>
                                  </p:stCondLst>
                                  <p:childTnLst>
                                    <p:set>
                                      <p:cBhvr>
                                        <p:cTn id="31" dur="1" fill="hold">
                                          <p:stCondLst>
                                            <p:cond delay="0"/>
                                          </p:stCondLst>
                                        </p:cTn>
                                        <p:tgtEl>
                                          <p:spTgt spid="109"/>
                                        </p:tgtEl>
                                        <p:attrNameLst>
                                          <p:attrName>style.visibility</p:attrName>
                                        </p:attrNameLst>
                                      </p:cBhvr>
                                      <p:to>
                                        <p:strVal val="visible"/>
                                      </p:to>
                                    </p:set>
                                    <p:animEffect transition="in" filter="fade">
                                      <p:cBhvr>
                                        <p:cTn id="32" dur="500"/>
                                        <p:tgtEl>
                                          <p:spTgt spid="109"/>
                                        </p:tgtEl>
                                      </p:cBhvr>
                                    </p:animEffect>
                                  </p:childTnLst>
                                </p:cTn>
                              </p:par>
                            </p:childTnLst>
                          </p:cTn>
                        </p:par>
                        <p:par>
                          <p:cTn id="33" fill="hold">
                            <p:stCondLst>
                              <p:cond delay="5299"/>
                            </p:stCondLst>
                            <p:childTnLst>
                              <p:par>
                                <p:cTn id="34" presetID="6" presetClass="emph" presetSubtype="0" fill="hold" nodeType="afterEffect">
                                  <p:stCondLst>
                                    <p:cond delay="0"/>
                                  </p:stCondLst>
                                  <p:childTnLst>
                                    <p:animScale>
                                      <p:cBhvr>
                                        <p:cTn id="35" dur="2000" fill="hold"/>
                                        <p:tgtEl>
                                          <p:spTgt spid="109"/>
                                        </p:tgtEl>
                                      </p:cBhvr>
                                      <p:by x="400000" y="400000"/>
                                    </p:animScale>
                                  </p:childTnLst>
                                </p:cTn>
                              </p:par>
                            </p:childTnLst>
                          </p:cTn>
                        </p:par>
                        <p:par>
                          <p:cTn id="36" fill="hold">
                            <p:stCondLst>
                              <p:cond delay="7299"/>
                            </p:stCondLst>
                            <p:childTnLst>
                              <p:par>
                                <p:cTn id="37" presetID="6" presetClass="emph" presetSubtype="0" autoRev="1" fill="hold" nodeType="afterEffect">
                                  <p:stCondLst>
                                    <p:cond delay="0"/>
                                  </p:stCondLst>
                                  <p:childTnLst>
                                    <p:animScale>
                                      <p:cBhvr>
                                        <p:cTn id="38" dur="3000" fill="hold"/>
                                        <p:tgtEl>
                                          <p:spTgt spid="109"/>
                                        </p:tgtEl>
                                      </p:cBhvr>
                                      <p:by x="400000" y="400000"/>
                                    </p:animScale>
                                  </p:childTnLst>
                                </p:cTn>
                              </p:par>
                              <p:par>
                                <p:cTn id="39" presetID="10" presetClass="exit" presetSubtype="0" fill="hold" nodeType="withEffect">
                                  <p:stCondLst>
                                    <p:cond delay="0"/>
                                  </p:stCondLst>
                                  <p:childTnLst>
                                    <p:animEffect transition="out" filter="fade">
                                      <p:cBhvr>
                                        <p:cTn id="40" dur="2000"/>
                                        <p:tgtEl>
                                          <p:spTgt spid="109"/>
                                        </p:tgtEl>
                                      </p:cBhvr>
                                    </p:animEffect>
                                    <p:set>
                                      <p:cBhvr>
                                        <p:cTn id="41" dur="1" fill="hold">
                                          <p:stCondLst>
                                            <p:cond delay="1999"/>
                                          </p:stCondLst>
                                        </p:cTn>
                                        <p:tgtEl>
                                          <p:spTgt spid="10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p:bldP spid="10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502566" y="2754309"/>
            <a:ext cx="1377351" cy="4996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00" b="1"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前期调研</a:t>
            </a:r>
            <a:endParaRPr lang="en-US" altLang="zh-CN" sz="1800" b="1"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a:p>
            <a:pPr algn="ctr"/>
            <a:r>
              <a:rPr lang="en-US" altLang="zh-CN" sz="105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Early Research</a:t>
            </a:r>
            <a:endParaRPr lang="zh-CN" altLang="en-US" sz="105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3" name="组合 2"/>
          <p:cNvGrpSpPr>
            <a:grpSpLocks noChangeAspect="1"/>
          </p:cNvGrpSpPr>
          <p:nvPr/>
        </p:nvGrpSpPr>
        <p:grpSpPr>
          <a:xfrm>
            <a:off x="1568005" y="1283896"/>
            <a:ext cx="1246474" cy="1246474"/>
            <a:chOff x="456294" y="1959430"/>
            <a:chExt cx="2148114" cy="2148114"/>
          </a:xfrm>
        </p:grpSpPr>
        <p:sp>
          <p:nvSpPr>
            <p:cNvPr id="4" name="椭圆 3"/>
            <p:cNvSpPr/>
            <p:nvPr/>
          </p:nvSpPr>
          <p:spPr>
            <a:xfrm>
              <a:off x="456294" y="1959430"/>
              <a:ext cx="2148114" cy="2148114"/>
            </a:xfrm>
            <a:prstGeom prst="ellipse">
              <a:avLst/>
            </a:prstGeom>
            <a:solidFill>
              <a:srgbClr val="FF0000"/>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pic>
          <p:nvPicPr>
            <p:cNvPr id="5" name="图片 4"/>
            <p:cNvPicPr>
              <a:picLocks noChangeAspect="1"/>
            </p:cNvPicPr>
            <p:nvPr/>
          </p:nvPicPr>
          <p:blipFill>
            <a:blip r:embed="rId3" cstate="print">
              <a:biLevel thresh="25000"/>
              <a:extLst>
                <a:ext uri="{28A0092B-C50C-407E-A947-70E740481C1C}">
                  <a14:useLocalDpi xmlns:a14="http://schemas.microsoft.com/office/drawing/2010/main" val="0"/>
                </a:ext>
              </a:extLst>
            </a:blip>
            <a:stretch>
              <a:fillRect/>
            </a:stretch>
          </p:blipFill>
          <p:spPr>
            <a:xfrm>
              <a:off x="833665" y="2319827"/>
              <a:ext cx="1393372" cy="1427320"/>
            </a:xfrm>
            <a:prstGeom prst="rect">
              <a:avLst/>
            </a:prstGeom>
          </p:spPr>
        </p:pic>
      </p:grpSp>
      <p:sp>
        <p:nvSpPr>
          <p:cNvPr id="6" name="矩形 5"/>
          <p:cNvSpPr/>
          <p:nvPr/>
        </p:nvSpPr>
        <p:spPr>
          <a:xfrm>
            <a:off x="3096538" y="2746019"/>
            <a:ext cx="1377351" cy="4996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00" b="1"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计划安排</a:t>
            </a:r>
            <a:endParaRPr lang="en-US" altLang="zh-CN" sz="1800" b="1"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a:p>
            <a:pPr algn="ctr"/>
            <a:r>
              <a:rPr lang="en-US" altLang="zh-CN" sz="105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Project Schedule</a:t>
            </a:r>
            <a:endParaRPr lang="zh-CN" altLang="en-US" sz="105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7" name="组合 6"/>
          <p:cNvGrpSpPr>
            <a:grpSpLocks noChangeAspect="1"/>
          </p:cNvGrpSpPr>
          <p:nvPr/>
        </p:nvGrpSpPr>
        <p:grpSpPr>
          <a:xfrm>
            <a:off x="3161977" y="1275606"/>
            <a:ext cx="1246474" cy="1246474"/>
            <a:chOff x="2492224" y="1959430"/>
            <a:chExt cx="2148114" cy="2148114"/>
          </a:xfrm>
        </p:grpSpPr>
        <p:sp>
          <p:nvSpPr>
            <p:cNvPr id="8" name="椭圆 7"/>
            <p:cNvSpPr/>
            <p:nvPr/>
          </p:nvSpPr>
          <p:spPr>
            <a:xfrm>
              <a:off x="2492224" y="1959430"/>
              <a:ext cx="2148114" cy="2148114"/>
            </a:xfrm>
            <a:prstGeom prst="ellipse">
              <a:avLst/>
            </a:prstGeom>
            <a:solidFill>
              <a:srgbClr val="FF0000"/>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pic>
          <p:nvPicPr>
            <p:cNvPr id="9" name="图片 8"/>
            <p:cNvPicPr>
              <a:picLocks noChangeAspect="1"/>
            </p:cNvPicPr>
            <p:nvPr/>
          </p:nvPicPr>
          <p:blipFill>
            <a:blip r:embed="rId4" cstate="print">
              <a:biLevel thresh="25000"/>
              <a:extLst>
                <a:ext uri="{28A0092B-C50C-407E-A947-70E740481C1C}">
                  <a14:useLocalDpi xmlns:a14="http://schemas.microsoft.com/office/drawing/2010/main" val="0"/>
                </a:ext>
              </a:extLst>
            </a:blip>
            <a:stretch>
              <a:fillRect/>
            </a:stretch>
          </p:blipFill>
          <p:spPr>
            <a:xfrm>
              <a:off x="2876300" y="2326696"/>
              <a:ext cx="1379962" cy="1413582"/>
            </a:xfrm>
            <a:prstGeom prst="rect">
              <a:avLst/>
            </a:prstGeom>
          </p:spPr>
        </p:pic>
      </p:grpSp>
      <p:sp>
        <p:nvSpPr>
          <p:cNvPr id="10" name="矩形 9"/>
          <p:cNvSpPr/>
          <p:nvPr/>
        </p:nvSpPr>
        <p:spPr>
          <a:xfrm>
            <a:off x="6288876" y="2746019"/>
            <a:ext cx="1377351" cy="4996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00" b="1"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后期规划</a:t>
            </a:r>
            <a:endParaRPr lang="en-US" altLang="zh-CN" sz="1800" b="1"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a:p>
            <a:pPr algn="ctr"/>
            <a:r>
              <a:rPr lang="en-US" altLang="zh-CN" sz="105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Future Programme</a:t>
            </a:r>
            <a:endParaRPr lang="zh-CN" altLang="en-US" sz="105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1" name="组合 10"/>
          <p:cNvGrpSpPr>
            <a:grpSpLocks noChangeAspect="1"/>
          </p:cNvGrpSpPr>
          <p:nvPr/>
        </p:nvGrpSpPr>
        <p:grpSpPr>
          <a:xfrm>
            <a:off x="6354315" y="1275606"/>
            <a:ext cx="1246474" cy="1246474"/>
            <a:chOff x="6564085" y="1959430"/>
            <a:chExt cx="2148114" cy="2148114"/>
          </a:xfrm>
        </p:grpSpPr>
        <p:sp>
          <p:nvSpPr>
            <p:cNvPr id="12" name="椭圆 11"/>
            <p:cNvSpPr/>
            <p:nvPr/>
          </p:nvSpPr>
          <p:spPr>
            <a:xfrm>
              <a:off x="6564085" y="1959430"/>
              <a:ext cx="2148114" cy="2148114"/>
            </a:xfrm>
            <a:prstGeom prst="ellipse">
              <a:avLst/>
            </a:prstGeom>
            <a:solidFill>
              <a:srgbClr val="FF0000"/>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3" name="组合 12"/>
            <p:cNvGrpSpPr/>
            <p:nvPr/>
          </p:nvGrpSpPr>
          <p:grpSpPr>
            <a:xfrm>
              <a:off x="7033174" y="2413982"/>
              <a:ext cx="1209936" cy="1239010"/>
              <a:chOff x="3598200" y="1732459"/>
              <a:chExt cx="1947600" cy="1994400"/>
            </a:xfrm>
          </p:grpSpPr>
          <p:sp>
            <p:nvSpPr>
              <p:cNvPr id="14" name="Freeform 5"/>
              <p:cNvSpPr/>
              <p:nvPr/>
            </p:nvSpPr>
            <p:spPr bwMode="auto">
              <a:xfrm>
                <a:off x="4815450" y="1732459"/>
                <a:ext cx="417924" cy="1423836"/>
              </a:xfrm>
              <a:custGeom>
                <a:avLst/>
                <a:gdLst>
                  <a:gd name="T0" fmla="*/ 2 w 43"/>
                  <a:gd name="T1" fmla="*/ 115 h 115"/>
                  <a:gd name="T2" fmla="*/ 3 w 43"/>
                  <a:gd name="T3" fmla="*/ 115 h 115"/>
                  <a:gd name="T4" fmla="*/ 3 w 43"/>
                  <a:gd name="T5" fmla="*/ 115 h 115"/>
                  <a:gd name="T6" fmla="*/ 3 w 43"/>
                  <a:gd name="T7" fmla="*/ 115 h 115"/>
                  <a:gd name="T8" fmla="*/ 4 w 43"/>
                  <a:gd name="T9" fmla="*/ 115 h 115"/>
                  <a:gd name="T10" fmla="*/ 4 w 43"/>
                  <a:gd name="T11" fmla="*/ 115 h 115"/>
                  <a:gd name="T12" fmla="*/ 5 w 43"/>
                  <a:gd name="T13" fmla="*/ 114 h 115"/>
                  <a:gd name="T14" fmla="*/ 22 w 43"/>
                  <a:gd name="T15" fmla="*/ 98 h 115"/>
                  <a:gd name="T16" fmla="*/ 38 w 43"/>
                  <a:gd name="T17" fmla="*/ 114 h 115"/>
                  <a:gd name="T18" fmla="*/ 39 w 43"/>
                  <a:gd name="T19" fmla="*/ 115 h 115"/>
                  <a:gd name="T20" fmla="*/ 39 w 43"/>
                  <a:gd name="T21" fmla="*/ 115 h 115"/>
                  <a:gd name="T22" fmla="*/ 40 w 43"/>
                  <a:gd name="T23" fmla="*/ 115 h 115"/>
                  <a:gd name="T24" fmla="*/ 40 w 43"/>
                  <a:gd name="T25" fmla="*/ 115 h 115"/>
                  <a:gd name="T26" fmla="*/ 40 w 43"/>
                  <a:gd name="T27" fmla="*/ 115 h 115"/>
                  <a:gd name="T28" fmla="*/ 41 w 43"/>
                  <a:gd name="T29" fmla="*/ 115 h 115"/>
                  <a:gd name="T30" fmla="*/ 42 w 43"/>
                  <a:gd name="T31" fmla="*/ 114 h 115"/>
                  <a:gd name="T32" fmla="*/ 43 w 43"/>
                  <a:gd name="T33" fmla="*/ 112 h 115"/>
                  <a:gd name="T34" fmla="*/ 43 w 43"/>
                  <a:gd name="T35" fmla="*/ 27 h 115"/>
                  <a:gd name="T36" fmla="*/ 43 w 43"/>
                  <a:gd name="T37" fmla="*/ 13 h 115"/>
                  <a:gd name="T38" fmla="*/ 43 w 43"/>
                  <a:gd name="T39" fmla="*/ 3 h 115"/>
                  <a:gd name="T40" fmla="*/ 42 w 43"/>
                  <a:gd name="T41" fmla="*/ 1 h 115"/>
                  <a:gd name="T42" fmla="*/ 40 w 43"/>
                  <a:gd name="T43" fmla="*/ 0 h 115"/>
                  <a:gd name="T44" fmla="*/ 3 w 43"/>
                  <a:gd name="T45" fmla="*/ 0 h 115"/>
                  <a:gd name="T46" fmla="*/ 3 w 43"/>
                  <a:gd name="T47" fmla="*/ 0 h 115"/>
                  <a:gd name="T48" fmla="*/ 2 w 43"/>
                  <a:gd name="T49" fmla="*/ 1 h 115"/>
                  <a:gd name="T50" fmla="*/ 2 w 43"/>
                  <a:gd name="T51" fmla="*/ 1 h 115"/>
                  <a:gd name="T52" fmla="*/ 0 w 43"/>
                  <a:gd name="T53" fmla="*/ 3 h 115"/>
                  <a:gd name="T54" fmla="*/ 0 w 43"/>
                  <a:gd name="T55" fmla="*/ 13 h 115"/>
                  <a:gd name="T56" fmla="*/ 0 w 43"/>
                  <a:gd name="T57" fmla="*/ 27 h 115"/>
                  <a:gd name="T58" fmla="*/ 0 w 43"/>
                  <a:gd name="T59" fmla="*/ 112 h 115"/>
                  <a:gd name="T60" fmla="*/ 2 w 43"/>
                  <a:gd name="T61" fmla="*/ 11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 h="115">
                    <a:moveTo>
                      <a:pt x="2" y="115"/>
                    </a:moveTo>
                    <a:cubicBezTo>
                      <a:pt x="2" y="115"/>
                      <a:pt x="2" y="115"/>
                      <a:pt x="3" y="115"/>
                    </a:cubicBezTo>
                    <a:cubicBezTo>
                      <a:pt x="3" y="115"/>
                      <a:pt x="3" y="115"/>
                      <a:pt x="3" y="115"/>
                    </a:cubicBezTo>
                    <a:cubicBezTo>
                      <a:pt x="3" y="115"/>
                      <a:pt x="3" y="115"/>
                      <a:pt x="3" y="115"/>
                    </a:cubicBezTo>
                    <a:cubicBezTo>
                      <a:pt x="3" y="115"/>
                      <a:pt x="4" y="115"/>
                      <a:pt x="4" y="115"/>
                    </a:cubicBezTo>
                    <a:cubicBezTo>
                      <a:pt x="4" y="115"/>
                      <a:pt x="4" y="115"/>
                      <a:pt x="4" y="115"/>
                    </a:cubicBezTo>
                    <a:cubicBezTo>
                      <a:pt x="4" y="115"/>
                      <a:pt x="5" y="114"/>
                      <a:pt x="5" y="114"/>
                    </a:cubicBezTo>
                    <a:cubicBezTo>
                      <a:pt x="22" y="98"/>
                      <a:pt x="22" y="98"/>
                      <a:pt x="22" y="98"/>
                    </a:cubicBezTo>
                    <a:cubicBezTo>
                      <a:pt x="38" y="114"/>
                      <a:pt x="38" y="114"/>
                      <a:pt x="38" y="114"/>
                    </a:cubicBezTo>
                    <a:cubicBezTo>
                      <a:pt x="38" y="114"/>
                      <a:pt x="39" y="115"/>
                      <a:pt x="39" y="115"/>
                    </a:cubicBezTo>
                    <a:cubicBezTo>
                      <a:pt x="39" y="115"/>
                      <a:pt x="39" y="115"/>
                      <a:pt x="39" y="115"/>
                    </a:cubicBezTo>
                    <a:cubicBezTo>
                      <a:pt x="40" y="115"/>
                      <a:pt x="40" y="115"/>
                      <a:pt x="40" y="115"/>
                    </a:cubicBezTo>
                    <a:cubicBezTo>
                      <a:pt x="40" y="115"/>
                      <a:pt x="40" y="115"/>
                      <a:pt x="40" y="115"/>
                    </a:cubicBezTo>
                    <a:cubicBezTo>
                      <a:pt x="40" y="115"/>
                      <a:pt x="40" y="115"/>
                      <a:pt x="40" y="115"/>
                    </a:cubicBezTo>
                    <a:cubicBezTo>
                      <a:pt x="41" y="115"/>
                      <a:pt x="41" y="115"/>
                      <a:pt x="41" y="115"/>
                    </a:cubicBezTo>
                    <a:cubicBezTo>
                      <a:pt x="42" y="115"/>
                      <a:pt x="42" y="114"/>
                      <a:pt x="42" y="114"/>
                    </a:cubicBezTo>
                    <a:cubicBezTo>
                      <a:pt x="43" y="114"/>
                      <a:pt x="43" y="113"/>
                      <a:pt x="43" y="112"/>
                    </a:cubicBezTo>
                    <a:cubicBezTo>
                      <a:pt x="43" y="27"/>
                      <a:pt x="43" y="27"/>
                      <a:pt x="43" y="27"/>
                    </a:cubicBezTo>
                    <a:cubicBezTo>
                      <a:pt x="43" y="13"/>
                      <a:pt x="43" y="13"/>
                      <a:pt x="43" y="13"/>
                    </a:cubicBezTo>
                    <a:cubicBezTo>
                      <a:pt x="43" y="3"/>
                      <a:pt x="43" y="3"/>
                      <a:pt x="43" y="3"/>
                    </a:cubicBezTo>
                    <a:cubicBezTo>
                      <a:pt x="43" y="3"/>
                      <a:pt x="43" y="2"/>
                      <a:pt x="42" y="1"/>
                    </a:cubicBezTo>
                    <a:cubicBezTo>
                      <a:pt x="42" y="1"/>
                      <a:pt x="41" y="0"/>
                      <a:pt x="40" y="0"/>
                    </a:cubicBezTo>
                    <a:cubicBezTo>
                      <a:pt x="3" y="0"/>
                      <a:pt x="3" y="0"/>
                      <a:pt x="3" y="0"/>
                    </a:cubicBezTo>
                    <a:cubicBezTo>
                      <a:pt x="3" y="0"/>
                      <a:pt x="3" y="0"/>
                      <a:pt x="3" y="0"/>
                    </a:cubicBezTo>
                    <a:cubicBezTo>
                      <a:pt x="3" y="0"/>
                      <a:pt x="2" y="0"/>
                      <a:pt x="2" y="1"/>
                    </a:cubicBezTo>
                    <a:cubicBezTo>
                      <a:pt x="2" y="1"/>
                      <a:pt x="2" y="1"/>
                      <a:pt x="2" y="1"/>
                    </a:cubicBezTo>
                    <a:cubicBezTo>
                      <a:pt x="1" y="1"/>
                      <a:pt x="0" y="2"/>
                      <a:pt x="0" y="3"/>
                    </a:cubicBezTo>
                    <a:cubicBezTo>
                      <a:pt x="0" y="13"/>
                      <a:pt x="0" y="13"/>
                      <a:pt x="0" y="13"/>
                    </a:cubicBezTo>
                    <a:cubicBezTo>
                      <a:pt x="0" y="27"/>
                      <a:pt x="0" y="27"/>
                      <a:pt x="0" y="27"/>
                    </a:cubicBezTo>
                    <a:cubicBezTo>
                      <a:pt x="0" y="112"/>
                      <a:pt x="0" y="112"/>
                      <a:pt x="0" y="112"/>
                    </a:cubicBezTo>
                    <a:cubicBezTo>
                      <a:pt x="0" y="113"/>
                      <a:pt x="1" y="114"/>
                      <a:pt x="2" y="115"/>
                    </a:cubicBezTo>
                    <a:close/>
                  </a:path>
                </a:pathLst>
              </a:custGeom>
              <a:solidFill>
                <a:schemeClr val="bg1">
                  <a:lumMod val="95000"/>
                </a:schemeClr>
              </a:solidFill>
              <a:ln>
                <a:noFill/>
              </a:ln>
            </p:spPr>
            <p:txBody>
              <a:bodyPr vert="horz" wrap="square" lIns="91440" tIns="45720" rIns="91440" bIns="45720" numCol="1" anchor="t" anchorCtr="0" compatLnSpc="1"/>
              <a:lstStyle/>
              <a:p>
                <a:endParaRPr lang="zh-CN" altLang="en-US" sz="105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Freeform 6"/>
              <p:cNvSpPr/>
              <p:nvPr/>
            </p:nvSpPr>
            <p:spPr bwMode="auto">
              <a:xfrm>
                <a:off x="3853824" y="2462367"/>
                <a:ext cx="515304" cy="61683"/>
              </a:xfrm>
              <a:custGeom>
                <a:avLst/>
                <a:gdLst>
                  <a:gd name="T0" fmla="*/ 0 w 53"/>
                  <a:gd name="T1" fmla="*/ 3 h 5"/>
                  <a:gd name="T2" fmla="*/ 3 w 53"/>
                  <a:gd name="T3" fmla="*/ 5 h 5"/>
                  <a:gd name="T4" fmla="*/ 50 w 53"/>
                  <a:gd name="T5" fmla="*/ 5 h 5"/>
                  <a:gd name="T6" fmla="*/ 53 w 53"/>
                  <a:gd name="T7" fmla="*/ 3 h 5"/>
                  <a:gd name="T8" fmla="*/ 50 w 53"/>
                  <a:gd name="T9" fmla="*/ 0 h 5"/>
                  <a:gd name="T10" fmla="*/ 3 w 53"/>
                  <a:gd name="T11" fmla="*/ 0 h 5"/>
                  <a:gd name="T12" fmla="*/ 0 w 53"/>
                  <a:gd name="T13" fmla="*/ 3 h 5"/>
                </a:gdLst>
                <a:ahLst/>
                <a:cxnLst>
                  <a:cxn ang="0">
                    <a:pos x="T0" y="T1"/>
                  </a:cxn>
                  <a:cxn ang="0">
                    <a:pos x="T2" y="T3"/>
                  </a:cxn>
                  <a:cxn ang="0">
                    <a:pos x="T4" y="T5"/>
                  </a:cxn>
                  <a:cxn ang="0">
                    <a:pos x="T6" y="T7"/>
                  </a:cxn>
                  <a:cxn ang="0">
                    <a:pos x="T8" y="T9"/>
                  </a:cxn>
                  <a:cxn ang="0">
                    <a:pos x="T10" y="T11"/>
                  </a:cxn>
                  <a:cxn ang="0">
                    <a:pos x="T12" y="T13"/>
                  </a:cxn>
                </a:cxnLst>
                <a:rect l="0" t="0" r="r" b="b"/>
                <a:pathLst>
                  <a:path w="53" h="5">
                    <a:moveTo>
                      <a:pt x="0" y="3"/>
                    </a:moveTo>
                    <a:cubicBezTo>
                      <a:pt x="0" y="4"/>
                      <a:pt x="2" y="5"/>
                      <a:pt x="3" y="5"/>
                    </a:cubicBezTo>
                    <a:cubicBezTo>
                      <a:pt x="50" y="5"/>
                      <a:pt x="50" y="5"/>
                      <a:pt x="50" y="5"/>
                    </a:cubicBezTo>
                    <a:cubicBezTo>
                      <a:pt x="52" y="5"/>
                      <a:pt x="53" y="4"/>
                      <a:pt x="53" y="3"/>
                    </a:cubicBezTo>
                    <a:cubicBezTo>
                      <a:pt x="53" y="1"/>
                      <a:pt x="52" y="0"/>
                      <a:pt x="50" y="0"/>
                    </a:cubicBezTo>
                    <a:cubicBezTo>
                      <a:pt x="3" y="0"/>
                      <a:pt x="3" y="0"/>
                      <a:pt x="3" y="0"/>
                    </a:cubicBezTo>
                    <a:cubicBezTo>
                      <a:pt x="2" y="0"/>
                      <a:pt x="0" y="1"/>
                      <a:pt x="0" y="3"/>
                    </a:cubicBezTo>
                    <a:close/>
                  </a:path>
                </a:pathLst>
              </a:custGeom>
              <a:solidFill>
                <a:schemeClr val="bg1">
                  <a:lumMod val="95000"/>
                </a:schemeClr>
              </a:solidFill>
              <a:ln>
                <a:noFill/>
              </a:ln>
            </p:spPr>
            <p:txBody>
              <a:bodyPr vert="horz" wrap="square" lIns="91440" tIns="45720" rIns="91440" bIns="45720" numCol="1" anchor="t" anchorCtr="0" compatLnSpc="1"/>
              <a:lstStyle/>
              <a:p>
                <a:endParaRPr lang="zh-CN" altLang="en-US" sz="105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Freeform 7"/>
              <p:cNvSpPr/>
              <p:nvPr/>
            </p:nvSpPr>
            <p:spPr bwMode="auto">
              <a:xfrm>
                <a:off x="3853824" y="2750218"/>
                <a:ext cx="515304" cy="61683"/>
              </a:xfrm>
              <a:custGeom>
                <a:avLst/>
                <a:gdLst>
                  <a:gd name="T0" fmla="*/ 50 w 53"/>
                  <a:gd name="T1" fmla="*/ 0 h 5"/>
                  <a:gd name="T2" fmla="*/ 3 w 53"/>
                  <a:gd name="T3" fmla="*/ 0 h 5"/>
                  <a:gd name="T4" fmla="*/ 0 w 53"/>
                  <a:gd name="T5" fmla="*/ 2 h 5"/>
                  <a:gd name="T6" fmla="*/ 3 w 53"/>
                  <a:gd name="T7" fmla="*/ 5 h 5"/>
                  <a:gd name="T8" fmla="*/ 50 w 53"/>
                  <a:gd name="T9" fmla="*/ 5 h 5"/>
                  <a:gd name="T10" fmla="*/ 53 w 53"/>
                  <a:gd name="T11" fmla="*/ 2 h 5"/>
                  <a:gd name="T12" fmla="*/ 50 w 53"/>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53" h="5">
                    <a:moveTo>
                      <a:pt x="50" y="0"/>
                    </a:moveTo>
                    <a:cubicBezTo>
                      <a:pt x="3" y="0"/>
                      <a:pt x="3" y="0"/>
                      <a:pt x="3" y="0"/>
                    </a:cubicBezTo>
                    <a:cubicBezTo>
                      <a:pt x="2" y="0"/>
                      <a:pt x="0" y="1"/>
                      <a:pt x="0" y="2"/>
                    </a:cubicBezTo>
                    <a:cubicBezTo>
                      <a:pt x="0" y="4"/>
                      <a:pt x="2" y="5"/>
                      <a:pt x="3" y="5"/>
                    </a:cubicBezTo>
                    <a:cubicBezTo>
                      <a:pt x="50" y="5"/>
                      <a:pt x="50" y="5"/>
                      <a:pt x="50" y="5"/>
                    </a:cubicBezTo>
                    <a:cubicBezTo>
                      <a:pt x="52" y="5"/>
                      <a:pt x="53" y="4"/>
                      <a:pt x="53" y="2"/>
                    </a:cubicBezTo>
                    <a:cubicBezTo>
                      <a:pt x="53" y="1"/>
                      <a:pt x="52" y="0"/>
                      <a:pt x="50" y="0"/>
                    </a:cubicBezTo>
                    <a:close/>
                  </a:path>
                </a:pathLst>
              </a:custGeom>
              <a:solidFill>
                <a:schemeClr val="bg1">
                  <a:lumMod val="95000"/>
                </a:schemeClr>
              </a:solidFill>
              <a:ln>
                <a:noFill/>
              </a:ln>
            </p:spPr>
            <p:txBody>
              <a:bodyPr vert="horz" wrap="square" lIns="91440" tIns="45720" rIns="91440" bIns="45720" numCol="1" anchor="t" anchorCtr="0" compatLnSpc="1"/>
              <a:lstStyle/>
              <a:p>
                <a:endParaRPr lang="zh-CN" altLang="en-US" sz="105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Freeform 8"/>
              <p:cNvSpPr/>
              <p:nvPr/>
            </p:nvSpPr>
            <p:spPr bwMode="auto">
              <a:xfrm>
                <a:off x="3853824" y="3032931"/>
                <a:ext cx="515304" cy="61683"/>
              </a:xfrm>
              <a:custGeom>
                <a:avLst/>
                <a:gdLst>
                  <a:gd name="T0" fmla="*/ 50 w 53"/>
                  <a:gd name="T1" fmla="*/ 0 h 5"/>
                  <a:gd name="T2" fmla="*/ 3 w 53"/>
                  <a:gd name="T3" fmla="*/ 0 h 5"/>
                  <a:gd name="T4" fmla="*/ 0 w 53"/>
                  <a:gd name="T5" fmla="*/ 2 h 5"/>
                  <a:gd name="T6" fmla="*/ 3 w 53"/>
                  <a:gd name="T7" fmla="*/ 5 h 5"/>
                  <a:gd name="T8" fmla="*/ 50 w 53"/>
                  <a:gd name="T9" fmla="*/ 5 h 5"/>
                  <a:gd name="T10" fmla="*/ 53 w 53"/>
                  <a:gd name="T11" fmla="*/ 2 h 5"/>
                  <a:gd name="T12" fmla="*/ 50 w 53"/>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53" h="5">
                    <a:moveTo>
                      <a:pt x="50" y="0"/>
                    </a:moveTo>
                    <a:cubicBezTo>
                      <a:pt x="3" y="0"/>
                      <a:pt x="3" y="0"/>
                      <a:pt x="3" y="0"/>
                    </a:cubicBezTo>
                    <a:cubicBezTo>
                      <a:pt x="2" y="0"/>
                      <a:pt x="0" y="1"/>
                      <a:pt x="0" y="2"/>
                    </a:cubicBezTo>
                    <a:cubicBezTo>
                      <a:pt x="0" y="4"/>
                      <a:pt x="2" y="5"/>
                      <a:pt x="3" y="5"/>
                    </a:cubicBezTo>
                    <a:cubicBezTo>
                      <a:pt x="50" y="5"/>
                      <a:pt x="50" y="5"/>
                      <a:pt x="50" y="5"/>
                    </a:cubicBezTo>
                    <a:cubicBezTo>
                      <a:pt x="52" y="5"/>
                      <a:pt x="53" y="4"/>
                      <a:pt x="53" y="2"/>
                    </a:cubicBezTo>
                    <a:cubicBezTo>
                      <a:pt x="53" y="1"/>
                      <a:pt x="52" y="0"/>
                      <a:pt x="50" y="0"/>
                    </a:cubicBezTo>
                    <a:close/>
                  </a:path>
                </a:pathLst>
              </a:custGeom>
              <a:solidFill>
                <a:schemeClr val="bg1">
                  <a:lumMod val="95000"/>
                </a:schemeClr>
              </a:solidFill>
              <a:ln>
                <a:noFill/>
              </a:ln>
            </p:spPr>
            <p:txBody>
              <a:bodyPr vert="horz" wrap="square" lIns="91440" tIns="45720" rIns="91440" bIns="45720" numCol="1" anchor="t" anchorCtr="0" compatLnSpc="1"/>
              <a:lstStyle/>
              <a:p>
                <a:endParaRPr lang="zh-CN" altLang="en-US" sz="105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Freeform 9"/>
              <p:cNvSpPr>
                <a:spLocks noEditPoints="1"/>
              </p:cNvSpPr>
              <p:nvPr/>
            </p:nvSpPr>
            <p:spPr bwMode="auto">
              <a:xfrm>
                <a:off x="3598200" y="1881526"/>
                <a:ext cx="1947600" cy="1845333"/>
              </a:xfrm>
              <a:custGeom>
                <a:avLst/>
                <a:gdLst>
                  <a:gd name="T0" fmla="*/ 177 w 200"/>
                  <a:gd name="T1" fmla="*/ 3 h 149"/>
                  <a:gd name="T2" fmla="*/ 177 w 200"/>
                  <a:gd name="T3" fmla="*/ 17 h 149"/>
                  <a:gd name="T4" fmla="*/ 186 w 200"/>
                  <a:gd name="T5" fmla="*/ 21 h 149"/>
                  <a:gd name="T6" fmla="*/ 186 w 200"/>
                  <a:gd name="T7" fmla="*/ 134 h 149"/>
                  <a:gd name="T8" fmla="*/ 107 w 200"/>
                  <a:gd name="T9" fmla="*/ 134 h 149"/>
                  <a:gd name="T10" fmla="*/ 107 w 200"/>
                  <a:gd name="T11" fmla="*/ 21 h 149"/>
                  <a:gd name="T12" fmla="*/ 117 w 200"/>
                  <a:gd name="T13" fmla="*/ 17 h 149"/>
                  <a:gd name="T14" fmla="*/ 117 w 200"/>
                  <a:gd name="T15" fmla="*/ 3 h 149"/>
                  <a:gd name="T16" fmla="*/ 100 w 200"/>
                  <a:gd name="T17" fmla="*/ 9 h 149"/>
                  <a:gd name="T18" fmla="*/ 53 w 200"/>
                  <a:gd name="T19" fmla="*/ 0 h 149"/>
                  <a:gd name="T20" fmla="*/ 0 w 200"/>
                  <a:gd name="T21" fmla="*/ 20 h 149"/>
                  <a:gd name="T22" fmla="*/ 0 w 200"/>
                  <a:gd name="T23" fmla="*/ 142 h 149"/>
                  <a:gd name="T24" fmla="*/ 2 w 200"/>
                  <a:gd name="T25" fmla="*/ 147 h 149"/>
                  <a:gd name="T26" fmla="*/ 8 w 200"/>
                  <a:gd name="T27" fmla="*/ 149 h 149"/>
                  <a:gd name="T28" fmla="*/ 53 w 200"/>
                  <a:gd name="T29" fmla="*/ 145 h 149"/>
                  <a:gd name="T30" fmla="*/ 99 w 200"/>
                  <a:gd name="T31" fmla="*/ 149 h 149"/>
                  <a:gd name="T32" fmla="*/ 99 w 200"/>
                  <a:gd name="T33" fmla="*/ 149 h 149"/>
                  <a:gd name="T34" fmla="*/ 100 w 200"/>
                  <a:gd name="T35" fmla="*/ 149 h 149"/>
                  <a:gd name="T36" fmla="*/ 100 w 200"/>
                  <a:gd name="T37" fmla="*/ 149 h 149"/>
                  <a:gd name="T38" fmla="*/ 101 w 200"/>
                  <a:gd name="T39" fmla="*/ 149 h 149"/>
                  <a:gd name="T40" fmla="*/ 101 w 200"/>
                  <a:gd name="T41" fmla="*/ 149 h 149"/>
                  <a:gd name="T42" fmla="*/ 146 w 200"/>
                  <a:gd name="T43" fmla="*/ 145 h 149"/>
                  <a:gd name="T44" fmla="*/ 192 w 200"/>
                  <a:gd name="T45" fmla="*/ 149 h 149"/>
                  <a:gd name="T46" fmla="*/ 193 w 200"/>
                  <a:gd name="T47" fmla="*/ 149 h 149"/>
                  <a:gd name="T48" fmla="*/ 197 w 200"/>
                  <a:gd name="T49" fmla="*/ 147 h 149"/>
                  <a:gd name="T50" fmla="*/ 200 w 200"/>
                  <a:gd name="T51" fmla="*/ 142 h 149"/>
                  <a:gd name="T52" fmla="*/ 200 w 200"/>
                  <a:gd name="T53" fmla="*/ 20 h 149"/>
                  <a:gd name="T54" fmla="*/ 177 w 200"/>
                  <a:gd name="T55" fmla="*/ 3 h 149"/>
                  <a:gd name="T56" fmla="*/ 93 w 200"/>
                  <a:gd name="T57" fmla="*/ 134 h 149"/>
                  <a:gd name="T58" fmla="*/ 53 w 200"/>
                  <a:gd name="T59" fmla="*/ 131 h 149"/>
                  <a:gd name="T60" fmla="*/ 14 w 200"/>
                  <a:gd name="T61" fmla="*/ 134 h 149"/>
                  <a:gd name="T62" fmla="*/ 14 w 200"/>
                  <a:gd name="T63" fmla="*/ 21 h 149"/>
                  <a:gd name="T64" fmla="*/ 53 w 200"/>
                  <a:gd name="T65" fmla="*/ 14 h 149"/>
                  <a:gd name="T66" fmla="*/ 93 w 200"/>
                  <a:gd name="T67" fmla="*/ 21 h 149"/>
                  <a:gd name="T68" fmla="*/ 93 w 200"/>
                  <a:gd name="T69" fmla="*/ 134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00" h="149">
                    <a:moveTo>
                      <a:pt x="177" y="3"/>
                    </a:moveTo>
                    <a:cubicBezTo>
                      <a:pt x="177" y="17"/>
                      <a:pt x="177" y="17"/>
                      <a:pt x="177" y="17"/>
                    </a:cubicBezTo>
                    <a:cubicBezTo>
                      <a:pt x="181" y="18"/>
                      <a:pt x="185" y="20"/>
                      <a:pt x="186" y="21"/>
                    </a:cubicBezTo>
                    <a:cubicBezTo>
                      <a:pt x="186" y="134"/>
                      <a:pt x="186" y="134"/>
                      <a:pt x="186" y="134"/>
                    </a:cubicBezTo>
                    <a:cubicBezTo>
                      <a:pt x="161" y="130"/>
                      <a:pt x="131" y="130"/>
                      <a:pt x="107" y="134"/>
                    </a:cubicBezTo>
                    <a:cubicBezTo>
                      <a:pt x="107" y="21"/>
                      <a:pt x="107" y="21"/>
                      <a:pt x="107" y="21"/>
                    </a:cubicBezTo>
                    <a:cubicBezTo>
                      <a:pt x="108" y="20"/>
                      <a:pt x="111" y="18"/>
                      <a:pt x="117" y="17"/>
                    </a:cubicBezTo>
                    <a:cubicBezTo>
                      <a:pt x="117" y="3"/>
                      <a:pt x="117" y="3"/>
                      <a:pt x="117" y="3"/>
                    </a:cubicBezTo>
                    <a:cubicBezTo>
                      <a:pt x="110" y="4"/>
                      <a:pt x="104" y="6"/>
                      <a:pt x="100" y="9"/>
                    </a:cubicBezTo>
                    <a:cubicBezTo>
                      <a:pt x="90" y="2"/>
                      <a:pt x="70" y="0"/>
                      <a:pt x="53" y="0"/>
                    </a:cubicBezTo>
                    <a:cubicBezTo>
                      <a:pt x="29" y="0"/>
                      <a:pt x="0" y="5"/>
                      <a:pt x="0" y="20"/>
                    </a:cubicBezTo>
                    <a:cubicBezTo>
                      <a:pt x="0" y="142"/>
                      <a:pt x="0" y="142"/>
                      <a:pt x="0" y="142"/>
                    </a:cubicBezTo>
                    <a:cubicBezTo>
                      <a:pt x="0" y="144"/>
                      <a:pt x="1" y="146"/>
                      <a:pt x="2" y="147"/>
                    </a:cubicBezTo>
                    <a:cubicBezTo>
                      <a:pt x="4" y="148"/>
                      <a:pt x="6" y="149"/>
                      <a:pt x="8" y="149"/>
                    </a:cubicBezTo>
                    <a:cubicBezTo>
                      <a:pt x="22" y="146"/>
                      <a:pt x="37" y="145"/>
                      <a:pt x="53" y="145"/>
                    </a:cubicBezTo>
                    <a:cubicBezTo>
                      <a:pt x="69" y="145"/>
                      <a:pt x="85" y="146"/>
                      <a:pt x="99" y="149"/>
                    </a:cubicBezTo>
                    <a:cubicBezTo>
                      <a:pt x="99" y="149"/>
                      <a:pt x="99" y="149"/>
                      <a:pt x="99" y="149"/>
                    </a:cubicBezTo>
                    <a:cubicBezTo>
                      <a:pt x="99" y="149"/>
                      <a:pt x="99" y="149"/>
                      <a:pt x="100" y="149"/>
                    </a:cubicBezTo>
                    <a:cubicBezTo>
                      <a:pt x="100" y="149"/>
                      <a:pt x="100" y="149"/>
                      <a:pt x="100" y="149"/>
                    </a:cubicBezTo>
                    <a:cubicBezTo>
                      <a:pt x="100" y="149"/>
                      <a:pt x="100" y="149"/>
                      <a:pt x="101" y="149"/>
                    </a:cubicBezTo>
                    <a:cubicBezTo>
                      <a:pt x="101" y="149"/>
                      <a:pt x="101" y="149"/>
                      <a:pt x="101" y="149"/>
                    </a:cubicBezTo>
                    <a:cubicBezTo>
                      <a:pt x="115" y="146"/>
                      <a:pt x="130" y="145"/>
                      <a:pt x="146" y="145"/>
                    </a:cubicBezTo>
                    <a:cubicBezTo>
                      <a:pt x="162" y="145"/>
                      <a:pt x="178" y="146"/>
                      <a:pt x="192" y="149"/>
                    </a:cubicBezTo>
                    <a:cubicBezTo>
                      <a:pt x="192" y="149"/>
                      <a:pt x="192" y="149"/>
                      <a:pt x="193" y="149"/>
                    </a:cubicBezTo>
                    <a:cubicBezTo>
                      <a:pt x="194" y="149"/>
                      <a:pt x="196" y="148"/>
                      <a:pt x="197" y="147"/>
                    </a:cubicBezTo>
                    <a:cubicBezTo>
                      <a:pt x="199" y="146"/>
                      <a:pt x="200" y="144"/>
                      <a:pt x="200" y="142"/>
                    </a:cubicBezTo>
                    <a:cubicBezTo>
                      <a:pt x="200" y="20"/>
                      <a:pt x="200" y="20"/>
                      <a:pt x="200" y="20"/>
                    </a:cubicBezTo>
                    <a:cubicBezTo>
                      <a:pt x="200" y="11"/>
                      <a:pt x="190" y="6"/>
                      <a:pt x="177" y="3"/>
                    </a:cubicBezTo>
                    <a:close/>
                    <a:moveTo>
                      <a:pt x="93" y="134"/>
                    </a:moveTo>
                    <a:cubicBezTo>
                      <a:pt x="80" y="132"/>
                      <a:pt x="67" y="131"/>
                      <a:pt x="53" y="131"/>
                    </a:cubicBezTo>
                    <a:cubicBezTo>
                      <a:pt x="40" y="131"/>
                      <a:pt x="26" y="132"/>
                      <a:pt x="14" y="134"/>
                    </a:cubicBezTo>
                    <a:cubicBezTo>
                      <a:pt x="14" y="21"/>
                      <a:pt x="14" y="21"/>
                      <a:pt x="14" y="21"/>
                    </a:cubicBezTo>
                    <a:cubicBezTo>
                      <a:pt x="16" y="18"/>
                      <a:pt x="30" y="14"/>
                      <a:pt x="53" y="14"/>
                    </a:cubicBezTo>
                    <a:cubicBezTo>
                      <a:pt x="76" y="14"/>
                      <a:pt x="90" y="18"/>
                      <a:pt x="93" y="21"/>
                    </a:cubicBezTo>
                    <a:lnTo>
                      <a:pt x="93" y="134"/>
                    </a:lnTo>
                    <a:close/>
                  </a:path>
                </a:pathLst>
              </a:custGeom>
              <a:solidFill>
                <a:schemeClr val="bg1">
                  <a:lumMod val="95000"/>
                </a:schemeClr>
              </a:solidFill>
              <a:ln>
                <a:noFill/>
              </a:ln>
            </p:spPr>
            <p:txBody>
              <a:bodyPr vert="horz" wrap="square" lIns="91440" tIns="45720" rIns="91440" bIns="45720" numCol="1" anchor="t" anchorCtr="0" compatLnSpc="1"/>
              <a:lstStyle/>
              <a:p>
                <a:endParaRPr lang="zh-CN" altLang="en-US" sz="105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sp>
        <p:nvSpPr>
          <p:cNvPr id="19" name="矩形 18"/>
          <p:cNvSpPr/>
          <p:nvPr/>
        </p:nvSpPr>
        <p:spPr>
          <a:xfrm>
            <a:off x="4692708" y="2746019"/>
            <a:ext cx="1377351" cy="4996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00" b="1"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进展情况</a:t>
            </a:r>
            <a:endParaRPr lang="en-US" altLang="zh-CN" sz="1800" b="1"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a:p>
            <a:pPr algn="ctr"/>
            <a:r>
              <a:rPr lang="en-US" altLang="zh-CN" sz="105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Works Progress</a:t>
            </a:r>
            <a:endParaRPr lang="zh-CN" altLang="en-US" sz="105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20" name="组合 19"/>
          <p:cNvGrpSpPr>
            <a:grpSpLocks noChangeAspect="1"/>
          </p:cNvGrpSpPr>
          <p:nvPr/>
        </p:nvGrpSpPr>
        <p:grpSpPr>
          <a:xfrm>
            <a:off x="4758146" y="1275606"/>
            <a:ext cx="1246474" cy="1246474"/>
            <a:chOff x="4528154" y="1959430"/>
            <a:chExt cx="2148114" cy="2148114"/>
          </a:xfrm>
        </p:grpSpPr>
        <p:sp>
          <p:nvSpPr>
            <p:cNvPr id="21" name="椭圆 20"/>
            <p:cNvSpPr/>
            <p:nvPr/>
          </p:nvSpPr>
          <p:spPr>
            <a:xfrm>
              <a:off x="4528154" y="1959430"/>
              <a:ext cx="2148114" cy="2148114"/>
            </a:xfrm>
            <a:prstGeom prst="ellipse">
              <a:avLst/>
            </a:prstGeom>
            <a:solidFill>
              <a:srgbClr val="FF0000"/>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22" name="Group 4"/>
            <p:cNvGrpSpPr>
              <a:grpSpLocks noChangeAspect="1"/>
            </p:cNvGrpSpPr>
            <p:nvPr/>
          </p:nvGrpSpPr>
          <p:grpSpPr bwMode="auto">
            <a:xfrm>
              <a:off x="5033378" y="2342981"/>
              <a:ext cx="1137666" cy="1381012"/>
              <a:chOff x="2694" y="1931"/>
              <a:chExt cx="374" cy="454"/>
            </a:xfrm>
            <a:solidFill>
              <a:schemeClr val="bg1"/>
            </a:solidFill>
          </p:grpSpPr>
          <p:sp>
            <p:nvSpPr>
              <p:cNvPr id="23" name="Freeform 5"/>
              <p:cNvSpPr>
                <a:spLocks noEditPoints="1"/>
              </p:cNvSpPr>
              <p:nvPr/>
            </p:nvSpPr>
            <p:spPr bwMode="auto">
              <a:xfrm>
                <a:off x="2694" y="1931"/>
                <a:ext cx="374" cy="454"/>
              </a:xfrm>
              <a:custGeom>
                <a:avLst/>
                <a:gdLst>
                  <a:gd name="T0" fmla="*/ 127 w 155"/>
                  <a:gd name="T1" fmla="*/ 7 h 189"/>
                  <a:gd name="T2" fmla="*/ 124 w 155"/>
                  <a:gd name="T3" fmla="*/ 0 h 189"/>
                  <a:gd name="T4" fmla="*/ 122 w 155"/>
                  <a:gd name="T5" fmla="*/ 7 h 189"/>
                  <a:gd name="T6" fmla="*/ 96 w 155"/>
                  <a:gd name="T7" fmla="*/ 3 h 189"/>
                  <a:gd name="T8" fmla="*/ 90 w 155"/>
                  <a:gd name="T9" fmla="*/ 3 h 189"/>
                  <a:gd name="T10" fmla="*/ 64 w 155"/>
                  <a:gd name="T11" fmla="*/ 7 h 189"/>
                  <a:gd name="T12" fmla="*/ 62 w 155"/>
                  <a:gd name="T13" fmla="*/ 0 h 189"/>
                  <a:gd name="T14" fmla="*/ 59 w 155"/>
                  <a:gd name="T15" fmla="*/ 7 h 189"/>
                  <a:gd name="T16" fmla="*/ 33 w 155"/>
                  <a:gd name="T17" fmla="*/ 3 h 189"/>
                  <a:gd name="T18" fmla="*/ 27 w 155"/>
                  <a:gd name="T19" fmla="*/ 3 h 189"/>
                  <a:gd name="T20" fmla="*/ 7 w 155"/>
                  <a:gd name="T21" fmla="*/ 7 h 189"/>
                  <a:gd name="T22" fmla="*/ 0 w 155"/>
                  <a:gd name="T23" fmla="*/ 182 h 189"/>
                  <a:gd name="T24" fmla="*/ 148 w 155"/>
                  <a:gd name="T25" fmla="*/ 189 h 189"/>
                  <a:gd name="T26" fmla="*/ 155 w 155"/>
                  <a:gd name="T27" fmla="*/ 13 h 189"/>
                  <a:gd name="T28" fmla="*/ 124 w 155"/>
                  <a:gd name="T29" fmla="*/ 40 h 189"/>
                  <a:gd name="T30" fmla="*/ 127 w 155"/>
                  <a:gd name="T31" fmla="*/ 31 h 189"/>
                  <a:gd name="T32" fmla="*/ 124 w 155"/>
                  <a:gd name="T33" fmla="*/ 44 h 189"/>
                  <a:gd name="T34" fmla="*/ 122 w 155"/>
                  <a:gd name="T35" fmla="*/ 31 h 189"/>
                  <a:gd name="T36" fmla="*/ 124 w 155"/>
                  <a:gd name="T37" fmla="*/ 40 h 189"/>
                  <a:gd name="T38" fmla="*/ 96 w 155"/>
                  <a:gd name="T39" fmla="*/ 37 h 189"/>
                  <a:gd name="T40" fmla="*/ 100 w 155"/>
                  <a:gd name="T41" fmla="*/ 37 h 189"/>
                  <a:gd name="T42" fmla="*/ 86 w 155"/>
                  <a:gd name="T43" fmla="*/ 37 h 189"/>
                  <a:gd name="T44" fmla="*/ 90 w 155"/>
                  <a:gd name="T45" fmla="*/ 37 h 189"/>
                  <a:gd name="T46" fmla="*/ 62 w 155"/>
                  <a:gd name="T47" fmla="*/ 40 h 189"/>
                  <a:gd name="T48" fmla="*/ 64 w 155"/>
                  <a:gd name="T49" fmla="*/ 31 h 189"/>
                  <a:gd name="T50" fmla="*/ 62 w 155"/>
                  <a:gd name="T51" fmla="*/ 44 h 189"/>
                  <a:gd name="T52" fmla="*/ 59 w 155"/>
                  <a:gd name="T53" fmla="*/ 31 h 189"/>
                  <a:gd name="T54" fmla="*/ 62 w 155"/>
                  <a:gd name="T55" fmla="*/ 40 h 189"/>
                  <a:gd name="T56" fmla="*/ 33 w 155"/>
                  <a:gd name="T57" fmla="*/ 37 h 189"/>
                  <a:gd name="T58" fmla="*/ 37 w 155"/>
                  <a:gd name="T59" fmla="*/ 37 h 189"/>
                  <a:gd name="T60" fmla="*/ 23 w 155"/>
                  <a:gd name="T61" fmla="*/ 37 h 189"/>
                  <a:gd name="T62" fmla="*/ 27 w 155"/>
                  <a:gd name="T63" fmla="*/ 37 h 189"/>
                  <a:gd name="T64" fmla="*/ 141 w 155"/>
                  <a:gd name="T65" fmla="*/ 175 h 189"/>
                  <a:gd name="T66" fmla="*/ 14 w 155"/>
                  <a:gd name="T67" fmla="*/ 20 h 189"/>
                  <a:gd name="T68" fmla="*/ 27 w 155"/>
                  <a:gd name="T69" fmla="*/ 25 h 189"/>
                  <a:gd name="T70" fmla="*/ 30 w 155"/>
                  <a:gd name="T71" fmla="*/ 50 h 189"/>
                  <a:gd name="T72" fmla="*/ 33 w 155"/>
                  <a:gd name="T73" fmla="*/ 25 h 189"/>
                  <a:gd name="T74" fmla="*/ 59 w 155"/>
                  <a:gd name="T75" fmla="*/ 20 h 189"/>
                  <a:gd name="T76" fmla="*/ 49 w 155"/>
                  <a:gd name="T77" fmla="*/ 37 h 189"/>
                  <a:gd name="T78" fmla="*/ 74 w 155"/>
                  <a:gd name="T79" fmla="*/ 37 h 189"/>
                  <a:gd name="T80" fmla="*/ 64 w 155"/>
                  <a:gd name="T81" fmla="*/ 20 h 189"/>
                  <a:gd name="T82" fmla="*/ 90 w 155"/>
                  <a:gd name="T83" fmla="*/ 25 h 189"/>
                  <a:gd name="T84" fmla="*/ 93 w 155"/>
                  <a:gd name="T85" fmla="*/ 50 h 189"/>
                  <a:gd name="T86" fmla="*/ 96 w 155"/>
                  <a:gd name="T87" fmla="*/ 25 h 189"/>
                  <a:gd name="T88" fmla="*/ 122 w 155"/>
                  <a:gd name="T89" fmla="*/ 20 h 189"/>
                  <a:gd name="T90" fmla="*/ 112 w 155"/>
                  <a:gd name="T91" fmla="*/ 37 h 189"/>
                  <a:gd name="T92" fmla="*/ 137 w 155"/>
                  <a:gd name="T93" fmla="*/ 37 h 189"/>
                  <a:gd name="T94" fmla="*/ 127 w 155"/>
                  <a:gd name="T95" fmla="*/ 20 h 189"/>
                  <a:gd name="T96" fmla="*/ 141 w 155"/>
                  <a:gd name="T97" fmla="*/ 17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5" h="189">
                    <a:moveTo>
                      <a:pt x="148" y="7"/>
                    </a:moveTo>
                    <a:cubicBezTo>
                      <a:pt x="127" y="7"/>
                      <a:pt x="127" y="7"/>
                      <a:pt x="127" y="7"/>
                    </a:cubicBezTo>
                    <a:cubicBezTo>
                      <a:pt x="127" y="3"/>
                      <a:pt x="127" y="3"/>
                      <a:pt x="127" y="3"/>
                    </a:cubicBezTo>
                    <a:cubicBezTo>
                      <a:pt x="127" y="1"/>
                      <a:pt x="126" y="0"/>
                      <a:pt x="124" y="0"/>
                    </a:cubicBezTo>
                    <a:cubicBezTo>
                      <a:pt x="123" y="0"/>
                      <a:pt x="122" y="1"/>
                      <a:pt x="122" y="3"/>
                    </a:cubicBezTo>
                    <a:cubicBezTo>
                      <a:pt x="122" y="7"/>
                      <a:pt x="122" y="7"/>
                      <a:pt x="122" y="7"/>
                    </a:cubicBezTo>
                    <a:cubicBezTo>
                      <a:pt x="96" y="7"/>
                      <a:pt x="96" y="7"/>
                      <a:pt x="96" y="7"/>
                    </a:cubicBezTo>
                    <a:cubicBezTo>
                      <a:pt x="96" y="3"/>
                      <a:pt x="96" y="3"/>
                      <a:pt x="96" y="3"/>
                    </a:cubicBezTo>
                    <a:cubicBezTo>
                      <a:pt x="96" y="1"/>
                      <a:pt x="94" y="0"/>
                      <a:pt x="93" y="0"/>
                    </a:cubicBezTo>
                    <a:cubicBezTo>
                      <a:pt x="91" y="0"/>
                      <a:pt x="90" y="1"/>
                      <a:pt x="90" y="3"/>
                    </a:cubicBezTo>
                    <a:cubicBezTo>
                      <a:pt x="90" y="7"/>
                      <a:pt x="90" y="7"/>
                      <a:pt x="90" y="7"/>
                    </a:cubicBezTo>
                    <a:cubicBezTo>
                      <a:pt x="64" y="7"/>
                      <a:pt x="64" y="7"/>
                      <a:pt x="64" y="7"/>
                    </a:cubicBezTo>
                    <a:cubicBezTo>
                      <a:pt x="64" y="3"/>
                      <a:pt x="64" y="3"/>
                      <a:pt x="64" y="3"/>
                    </a:cubicBezTo>
                    <a:cubicBezTo>
                      <a:pt x="64" y="1"/>
                      <a:pt x="63" y="0"/>
                      <a:pt x="62" y="0"/>
                    </a:cubicBezTo>
                    <a:cubicBezTo>
                      <a:pt x="60" y="0"/>
                      <a:pt x="59" y="1"/>
                      <a:pt x="59" y="3"/>
                    </a:cubicBezTo>
                    <a:cubicBezTo>
                      <a:pt x="59" y="7"/>
                      <a:pt x="59" y="7"/>
                      <a:pt x="59" y="7"/>
                    </a:cubicBezTo>
                    <a:cubicBezTo>
                      <a:pt x="33" y="7"/>
                      <a:pt x="33" y="7"/>
                      <a:pt x="33" y="7"/>
                    </a:cubicBezTo>
                    <a:cubicBezTo>
                      <a:pt x="33" y="3"/>
                      <a:pt x="33" y="3"/>
                      <a:pt x="33" y="3"/>
                    </a:cubicBezTo>
                    <a:cubicBezTo>
                      <a:pt x="33" y="1"/>
                      <a:pt x="32" y="0"/>
                      <a:pt x="30" y="0"/>
                    </a:cubicBezTo>
                    <a:cubicBezTo>
                      <a:pt x="29" y="0"/>
                      <a:pt x="27" y="1"/>
                      <a:pt x="27" y="3"/>
                    </a:cubicBezTo>
                    <a:cubicBezTo>
                      <a:pt x="27" y="7"/>
                      <a:pt x="27" y="7"/>
                      <a:pt x="27" y="7"/>
                    </a:cubicBezTo>
                    <a:cubicBezTo>
                      <a:pt x="7" y="7"/>
                      <a:pt x="7" y="7"/>
                      <a:pt x="7" y="7"/>
                    </a:cubicBezTo>
                    <a:cubicBezTo>
                      <a:pt x="3" y="7"/>
                      <a:pt x="0" y="10"/>
                      <a:pt x="0" y="13"/>
                    </a:cubicBezTo>
                    <a:cubicBezTo>
                      <a:pt x="0" y="182"/>
                      <a:pt x="0" y="182"/>
                      <a:pt x="0" y="182"/>
                    </a:cubicBezTo>
                    <a:cubicBezTo>
                      <a:pt x="0" y="186"/>
                      <a:pt x="3" y="189"/>
                      <a:pt x="7" y="189"/>
                    </a:cubicBezTo>
                    <a:cubicBezTo>
                      <a:pt x="148" y="189"/>
                      <a:pt x="148" y="189"/>
                      <a:pt x="148" y="189"/>
                    </a:cubicBezTo>
                    <a:cubicBezTo>
                      <a:pt x="152" y="189"/>
                      <a:pt x="155" y="186"/>
                      <a:pt x="155" y="182"/>
                    </a:cubicBezTo>
                    <a:cubicBezTo>
                      <a:pt x="155" y="13"/>
                      <a:pt x="155" y="13"/>
                      <a:pt x="155" y="13"/>
                    </a:cubicBezTo>
                    <a:cubicBezTo>
                      <a:pt x="155" y="10"/>
                      <a:pt x="152" y="7"/>
                      <a:pt x="148" y="7"/>
                    </a:cubicBezTo>
                    <a:close/>
                    <a:moveTo>
                      <a:pt x="124" y="40"/>
                    </a:moveTo>
                    <a:cubicBezTo>
                      <a:pt x="126" y="40"/>
                      <a:pt x="127" y="39"/>
                      <a:pt x="127" y="37"/>
                    </a:cubicBezTo>
                    <a:cubicBezTo>
                      <a:pt x="127" y="31"/>
                      <a:pt x="127" y="31"/>
                      <a:pt x="127" y="31"/>
                    </a:cubicBezTo>
                    <a:cubicBezTo>
                      <a:pt x="130" y="32"/>
                      <a:pt x="131" y="35"/>
                      <a:pt x="131" y="37"/>
                    </a:cubicBezTo>
                    <a:cubicBezTo>
                      <a:pt x="131" y="41"/>
                      <a:pt x="128" y="44"/>
                      <a:pt x="124" y="44"/>
                    </a:cubicBezTo>
                    <a:cubicBezTo>
                      <a:pt x="120" y="44"/>
                      <a:pt x="117" y="41"/>
                      <a:pt x="117" y="37"/>
                    </a:cubicBezTo>
                    <a:cubicBezTo>
                      <a:pt x="117" y="34"/>
                      <a:pt x="119" y="32"/>
                      <a:pt x="122" y="31"/>
                    </a:cubicBezTo>
                    <a:cubicBezTo>
                      <a:pt x="122" y="37"/>
                      <a:pt x="122" y="37"/>
                      <a:pt x="122" y="37"/>
                    </a:cubicBezTo>
                    <a:cubicBezTo>
                      <a:pt x="122" y="39"/>
                      <a:pt x="123" y="40"/>
                      <a:pt x="124" y="40"/>
                    </a:cubicBezTo>
                    <a:close/>
                    <a:moveTo>
                      <a:pt x="93" y="40"/>
                    </a:moveTo>
                    <a:cubicBezTo>
                      <a:pt x="94" y="40"/>
                      <a:pt x="96" y="39"/>
                      <a:pt x="96" y="37"/>
                    </a:cubicBezTo>
                    <a:cubicBezTo>
                      <a:pt x="96" y="31"/>
                      <a:pt x="96" y="31"/>
                      <a:pt x="96" y="31"/>
                    </a:cubicBezTo>
                    <a:cubicBezTo>
                      <a:pt x="98" y="32"/>
                      <a:pt x="100" y="35"/>
                      <a:pt x="100" y="37"/>
                    </a:cubicBezTo>
                    <a:cubicBezTo>
                      <a:pt x="100" y="41"/>
                      <a:pt x="97" y="44"/>
                      <a:pt x="93" y="44"/>
                    </a:cubicBezTo>
                    <a:cubicBezTo>
                      <a:pt x="89" y="44"/>
                      <a:pt x="86" y="41"/>
                      <a:pt x="86" y="37"/>
                    </a:cubicBezTo>
                    <a:cubicBezTo>
                      <a:pt x="86" y="34"/>
                      <a:pt x="88" y="32"/>
                      <a:pt x="90" y="31"/>
                    </a:cubicBezTo>
                    <a:cubicBezTo>
                      <a:pt x="90" y="37"/>
                      <a:pt x="90" y="37"/>
                      <a:pt x="90" y="37"/>
                    </a:cubicBezTo>
                    <a:cubicBezTo>
                      <a:pt x="90" y="39"/>
                      <a:pt x="91" y="40"/>
                      <a:pt x="93" y="40"/>
                    </a:cubicBezTo>
                    <a:close/>
                    <a:moveTo>
                      <a:pt x="62" y="40"/>
                    </a:moveTo>
                    <a:cubicBezTo>
                      <a:pt x="63" y="40"/>
                      <a:pt x="64" y="39"/>
                      <a:pt x="64" y="37"/>
                    </a:cubicBezTo>
                    <a:cubicBezTo>
                      <a:pt x="64" y="31"/>
                      <a:pt x="64" y="31"/>
                      <a:pt x="64" y="31"/>
                    </a:cubicBezTo>
                    <a:cubicBezTo>
                      <a:pt x="67" y="32"/>
                      <a:pt x="69" y="35"/>
                      <a:pt x="69" y="37"/>
                    </a:cubicBezTo>
                    <a:cubicBezTo>
                      <a:pt x="69" y="41"/>
                      <a:pt x="65" y="44"/>
                      <a:pt x="62" y="44"/>
                    </a:cubicBezTo>
                    <a:cubicBezTo>
                      <a:pt x="58" y="44"/>
                      <a:pt x="54" y="41"/>
                      <a:pt x="54" y="37"/>
                    </a:cubicBezTo>
                    <a:cubicBezTo>
                      <a:pt x="54" y="34"/>
                      <a:pt x="56" y="32"/>
                      <a:pt x="59" y="31"/>
                    </a:cubicBezTo>
                    <a:cubicBezTo>
                      <a:pt x="59" y="37"/>
                      <a:pt x="59" y="37"/>
                      <a:pt x="59" y="37"/>
                    </a:cubicBezTo>
                    <a:cubicBezTo>
                      <a:pt x="59" y="39"/>
                      <a:pt x="60" y="40"/>
                      <a:pt x="62" y="40"/>
                    </a:cubicBezTo>
                    <a:close/>
                    <a:moveTo>
                      <a:pt x="30" y="40"/>
                    </a:moveTo>
                    <a:cubicBezTo>
                      <a:pt x="32" y="40"/>
                      <a:pt x="33" y="39"/>
                      <a:pt x="33" y="37"/>
                    </a:cubicBezTo>
                    <a:cubicBezTo>
                      <a:pt x="33" y="31"/>
                      <a:pt x="33" y="31"/>
                      <a:pt x="33" y="31"/>
                    </a:cubicBezTo>
                    <a:cubicBezTo>
                      <a:pt x="35" y="32"/>
                      <a:pt x="37" y="35"/>
                      <a:pt x="37" y="37"/>
                    </a:cubicBezTo>
                    <a:cubicBezTo>
                      <a:pt x="37" y="41"/>
                      <a:pt x="34" y="44"/>
                      <a:pt x="30" y="44"/>
                    </a:cubicBezTo>
                    <a:cubicBezTo>
                      <a:pt x="26" y="44"/>
                      <a:pt x="23" y="41"/>
                      <a:pt x="23" y="37"/>
                    </a:cubicBezTo>
                    <a:cubicBezTo>
                      <a:pt x="23" y="34"/>
                      <a:pt x="25" y="32"/>
                      <a:pt x="27" y="31"/>
                    </a:cubicBezTo>
                    <a:cubicBezTo>
                      <a:pt x="27" y="37"/>
                      <a:pt x="27" y="37"/>
                      <a:pt x="27" y="37"/>
                    </a:cubicBezTo>
                    <a:cubicBezTo>
                      <a:pt x="27" y="39"/>
                      <a:pt x="29" y="40"/>
                      <a:pt x="30" y="40"/>
                    </a:cubicBezTo>
                    <a:close/>
                    <a:moveTo>
                      <a:pt x="141" y="175"/>
                    </a:moveTo>
                    <a:cubicBezTo>
                      <a:pt x="14" y="175"/>
                      <a:pt x="14" y="175"/>
                      <a:pt x="14" y="175"/>
                    </a:cubicBezTo>
                    <a:cubicBezTo>
                      <a:pt x="14" y="20"/>
                      <a:pt x="14" y="20"/>
                      <a:pt x="14" y="20"/>
                    </a:cubicBezTo>
                    <a:cubicBezTo>
                      <a:pt x="27" y="20"/>
                      <a:pt x="27" y="20"/>
                      <a:pt x="27" y="20"/>
                    </a:cubicBezTo>
                    <a:cubicBezTo>
                      <a:pt x="27" y="25"/>
                      <a:pt x="27" y="25"/>
                      <a:pt x="27" y="25"/>
                    </a:cubicBezTo>
                    <a:cubicBezTo>
                      <a:pt x="22" y="26"/>
                      <a:pt x="18" y="31"/>
                      <a:pt x="18" y="37"/>
                    </a:cubicBezTo>
                    <a:cubicBezTo>
                      <a:pt x="18" y="44"/>
                      <a:pt x="23" y="50"/>
                      <a:pt x="30" y="50"/>
                    </a:cubicBezTo>
                    <a:cubicBezTo>
                      <a:pt x="37" y="50"/>
                      <a:pt x="43" y="44"/>
                      <a:pt x="43" y="37"/>
                    </a:cubicBezTo>
                    <a:cubicBezTo>
                      <a:pt x="43" y="31"/>
                      <a:pt x="39" y="26"/>
                      <a:pt x="33" y="25"/>
                    </a:cubicBezTo>
                    <a:cubicBezTo>
                      <a:pt x="33" y="20"/>
                      <a:pt x="33" y="20"/>
                      <a:pt x="33" y="20"/>
                    </a:cubicBezTo>
                    <a:cubicBezTo>
                      <a:pt x="59" y="20"/>
                      <a:pt x="59" y="20"/>
                      <a:pt x="59" y="20"/>
                    </a:cubicBezTo>
                    <a:cubicBezTo>
                      <a:pt x="59" y="25"/>
                      <a:pt x="59" y="25"/>
                      <a:pt x="59" y="25"/>
                    </a:cubicBezTo>
                    <a:cubicBezTo>
                      <a:pt x="53" y="26"/>
                      <a:pt x="49" y="31"/>
                      <a:pt x="49" y="37"/>
                    </a:cubicBezTo>
                    <a:cubicBezTo>
                      <a:pt x="49" y="44"/>
                      <a:pt x="55" y="50"/>
                      <a:pt x="62" y="50"/>
                    </a:cubicBezTo>
                    <a:cubicBezTo>
                      <a:pt x="68" y="50"/>
                      <a:pt x="74" y="44"/>
                      <a:pt x="74" y="37"/>
                    </a:cubicBezTo>
                    <a:cubicBezTo>
                      <a:pt x="74" y="31"/>
                      <a:pt x="70" y="26"/>
                      <a:pt x="64" y="25"/>
                    </a:cubicBezTo>
                    <a:cubicBezTo>
                      <a:pt x="64" y="20"/>
                      <a:pt x="64" y="20"/>
                      <a:pt x="64" y="20"/>
                    </a:cubicBezTo>
                    <a:cubicBezTo>
                      <a:pt x="90" y="20"/>
                      <a:pt x="90" y="20"/>
                      <a:pt x="90" y="20"/>
                    </a:cubicBezTo>
                    <a:cubicBezTo>
                      <a:pt x="90" y="25"/>
                      <a:pt x="90" y="25"/>
                      <a:pt x="90" y="25"/>
                    </a:cubicBezTo>
                    <a:cubicBezTo>
                      <a:pt x="85" y="26"/>
                      <a:pt x="80" y="31"/>
                      <a:pt x="80" y="37"/>
                    </a:cubicBezTo>
                    <a:cubicBezTo>
                      <a:pt x="80" y="44"/>
                      <a:pt x="86" y="50"/>
                      <a:pt x="93" y="50"/>
                    </a:cubicBezTo>
                    <a:cubicBezTo>
                      <a:pt x="100" y="50"/>
                      <a:pt x="105" y="44"/>
                      <a:pt x="105" y="37"/>
                    </a:cubicBezTo>
                    <a:cubicBezTo>
                      <a:pt x="105" y="31"/>
                      <a:pt x="101" y="26"/>
                      <a:pt x="96" y="25"/>
                    </a:cubicBezTo>
                    <a:cubicBezTo>
                      <a:pt x="96" y="20"/>
                      <a:pt x="96" y="20"/>
                      <a:pt x="96" y="20"/>
                    </a:cubicBezTo>
                    <a:cubicBezTo>
                      <a:pt x="122" y="20"/>
                      <a:pt x="122" y="20"/>
                      <a:pt x="122" y="20"/>
                    </a:cubicBezTo>
                    <a:cubicBezTo>
                      <a:pt x="122" y="25"/>
                      <a:pt x="122" y="25"/>
                      <a:pt x="122" y="25"/>
                    </a:cubicBezTo>
                    <a:cubicBezTo>
                      <a:pt x="116" y="26"/>
                      <a:pt x="112" y="31"/>
                      <a:pt x="112" y="37"/>
                    </a:cubicBezTo>
                    <a:cubicBezTo>
                      <a:pt x="112" y="44"/>
                      <a:pt x="117" y="50"/>
                      <a:pt x="124" y="50"/>
                    </a:cubicBezTo>
                    <a:cubicBezTo>
                      <a:pt x="131" y="50"/>
                      <a:pt x="137" y="44"/>
                      <a:pt x="137" y="37"/>
                    </a:cubicBezTo>
                    <a:cubicBezTo>
                      <a:pt x="137" y="31"/>
                      <a:pt x="133" y="26"/>
                      <a:pt x="127" y="25"/>
                    </a:cubicBezTo>
                    <a:cubicBezTo>
                      <a:pt x="127" y="20"/>
                      <a:pt x="127" y="20"/>
                      <a:pt x="127" y="20"/>
                    </a:cubicBezTo>
                    <a:cubicBezTo>
                      <a:pt x="141" y="20"/>
                      <a:pt x="141" y="20"/>
                      <a:pt x="141" y="20"/>
                    </a:cubicBezTo>
                    <a:lnTo>
                      <a:pt x="141" y="17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5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Freeform 6"/>
              <p:cNvSpPr/>
              <p:nvPr/>
            </p:nvSpPr>
            <p:spPr bwMode="auto">
              <a:xfrm>
                <a:off x="2820" y="2272"/>
                <a:ext cx="181" cy="12"/>
              </a:xfrm>
              <a:custGeom>
                <a:avLst/>
                <a:gdLst>
                  <a:gd name="T0" fmla="*/ 73 w 75"/>
                  <a:gd name="T1" fmla="*/ 0 h 5"/>
                  <a:gd name="T2" fmla="*/ 2 w 75"/>
                  <a:gd name="T3" fmla="*/ 0 h 5"/>
                  <a:gd name="T4" fmla="*/ 0 w 75"/>
                  <a:gd name="T5" fmla="*/ 3 h 5"/>
                  <a:gd name="T6" fmla="*/ 2 w 75"/>
                  <a:gd name="T7" fmla="*/ 5 h 5"/>
                  <a:gd name="T8" fmla="*/ 73 w 75"/>
                  <a:gd name="T9" fmla="*/ 5 h 5"/>
                  <a:gd name="T10" fmla="*/ 75 w 75"/>
                  <a:gd name="T11" fmla="*/ 3 h 5"/>
                  <a:gd name="T12" fmla="*/ 73 w 75"/>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75" h="5">
                    <a:moveTo>
                      <a:pt x="73" y="0"/>
                    </a:moveTo>
                    <a:cubicBezTo>
                      <a:pt x="2" y="0"/>
                      <a:pt x="2" y="0"/>
                      <a:pt x="2" y="0"/>
                    </a:cubicBezTo>
                    <a:cubicBezTo>
                      <a:pt x="1" y="0"/>
                      <a:pt x="0" y="1"/>
                      <a:pt x="0" y="3"/>
                    </a:cubicBezTo>
                    <a:cubicBezTo>
                      <a:pt x="0" y="4"/>
                      <a:pt x="1" y="5"/>
                      <a:pt x="2" y="5"/>
                    </a:cubicBezTo>
                    <a:cubicBezTo>
                      <a:pt x="73" y="5"/>
                      <a:pt x="73" y="5"/>
                      <a:pt x="73" y="5"/>
                    </a:cubicBezTo>
                    <a:cubicBezTo>
                      <a:pt x="74" y="5"/>
                      <a:pt x="75" y="4"/>
                      <a:pt x="75" y="3"/>
                    </a:cubicBezTo>
                    <a:cubicBezTo>
                      <a:pt x="75" y="1"/>
                      <a:pt x="74" y="0"/>
                      <a:pt x="7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5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Freeform 7"/>
              <p:cNvSpPr/>
              <p:nvPr/>
            </p:nvSpPr>
            <p:spPr bwMode="auto">
              <a:xfrm>
                <a:off x="2820" y="2190"/>
                <a:ext cx="181" cy="14"/>
              </a:xfrm>
              <a:custGeom>
                <a:avLst/>
                <a:gdLst>
                  <a:gd name="T0" fmla="*/ 73 w 75"/>
                  <a:gd name="T1" fmla="*/ 0 h 6"/>
                  <a:gd name="T2" fmla="*/ 2 w 75"/>
                  <a:gd name="T3" fmla="*/ 0 h 6"/>
                  <a:gd name="T4" fmla="*/ 0 w 75"/>
                  <a:gd name="T5" fmla="*/ 3 h 6"/>
                  <a:gd name="T6" fmla="*/ 2 w 75"/>
                  <a:gd name="T7" fmla="*/ 6 h 6"/>
                  <a:gd name="T8" fmla="*/ 73 w 75"/>
                  <a:gd name="T9" fmla="*/ 6 h 6"/>
                  <a:gd name="T10" fmla="*/ 75 w 75"/>
                  <a:gd name="T11" fmla="*/ 3 h 6"/>
                  <a:gd name="T12" fmla="*/ 73 w 75"/>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75" h="6">
                    <a:moveTo>
                      <a:pt x="73" y="0"/>
                    </a:moveTo>
                    <a:cubicBezTo>
                      <a:pt x="2" y="0"/>
                      <a:pt x="2" y="0"/>
                      <a:pt x="2" y="0"/>
                    </a:cubicBezTo>
                    <a:cubicBezTo>
                      <a:pt x="1" y="0"/>
                      <a:pt x="0" y="2"/>
                      <a:pt x="0" y="3"/>
                    </a:cubicBezTo>
                    <a:cubicBezTo>
                      <a:pt x="0" y="5"/>
                      <a:pt x="1" y="6"/>
                      <a:pt x="2" y="6"/>
                    </a:cubicBezTo>
                    <a:cubicBezTo>
                      <a:pt x="73" y="6"/>
                      <a:pt x="73" y="6"/>
                      <a:pt x="73" y="6"/>
                    </a:cubicBezTo>
                    <a:cubicBezTo>
                      <a:pt x="74" y="6"/>
                      <a:pt x="75" y="5"/>
                      <a:pt x="75" y="3"/>
                    </a:cubicBezTo>
                    <a:cubicBezTo>
                      <a:pt x="75" y="2"/>
                      <a:pt x="74" y="0"/>
                      <a:pt x="7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5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Freeform 8"/>
              <p:cNvSpPr/>
              <p:nvPr/>
            </p:nvSpPr>
            <p:spPr bwMode="auto">
              <a:xfrm>
                <a:off x="2820" y="2111"/>
                <a:ext cx="181" cy="12"/>
              </a:xfrm>
              <a:custGeom>
                <a:avLst/>
                <a:gdLst>
                  <a:gd name="T0" fmla="*/ 73 w 75"/>
                  <a:gd name="T1" fmla="*/ 0 h 5"/>
                  <a:gd name="T2" fmla="*/ 2 w 75"/>
                  <a:gd name="T3" fmla="*/ 0 h 5"/>
                  <a:gd name="T4" fmla="*/ 0 w 75"/>
                  <a:gd name="T5" fmla="*/ 3 h 5"/>
                  <a:gd name="T6" fmla="*/ 2 w 75"/>
                  <a:gd name="T7" fmla="*/ 5 h 5"/>
                  <a:gd name="T8" fmla="*/ 73 w 75"/>
                  <a:gd name="T9" fmla="*/ 5 h 5"/>
                  <a:gd name="T10" fmla="*/ 75 w 75"/>
                  <a:gd name="T11" fmla="*/ 3 h 5"/>
                  <a:gd name="T12" fmla="*/ 73 w 75"/>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75" h="5">
                    <a:moveTo>
                      <a:pt x="73" y="0"/>
                    </a:moveTo>
                    <a:cubicBezTo>
                      <a:pt x="2" y="0"/>
                      <a:pt x="2" y="0"/>
                      <a:pt x="2" y="0"/>
                    </a:cubicBezTo>
                    <a:cubicBezTo>
                      <a:pt x="1" y="0"/>
                      <a:pt x="0" y="1"/>
                      <a:pt x="0" y="3"/>
                    </a:cubicBezTo>
                    <a:cubicBezTo>
                      <a:pt x="0" y="4"/>
                      <a:pt x="1" y="5"/>
                      <a:pt x="2" y="5"/>
                    </a:cubicBezTo>
                    <a:cubicBezTo>
                      <a:pt x="73" y="5"/>
                      <a:pt x="73" y="5"/>
                      <a:pt x="73" y="5"/>
                    </a:cubicBezTo>
                    <a:cubicBezTo>
                      <a:pt x="74" y="5"/>
                      <a:pt x="75" y="4"/>
                      <a:pt x="75" y="3"/>
                    </a:cubicBezTo>
                    <a:cubicBezTo>
                      <a:pt x="75" y="1"/>
                      <a:pt x="74" y="0"/>
                      <a:pt x="7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5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7" name="Freeform 9"/>
              <p:cNvSpPr/>
              <p:nvPr/>
            </p:nvSpPr>
            <p:spPr bwMode="auto">
              <a:xfrm>
                <a:off x="2755" y="2096"/>
                <a:ext cx="41" cy="41"/>
              </a:xfrm>
              <a:custGeom>
                <a:avLst/>
                <a:gdLst>
                  <a:gd name="T0" fmla="*/ 15 w 17"/>
                  <a:gd name="T1" fmla="*/ 0 h 17"/>
                  <a:gd name="T2" fmla="*/ 3 w 17"/>
                  <a:gd name="T3" fmla="*/ 0 h 17"/>
                  <a:gd name="T4" fmla="*/ 0 w 17"/>
                  <a:gd name="T5" fmla="*/ 3 h 17"/>
                  <a:gd name="T6" fmla="*/ 0 w 17"/>
                  <a:gd name="T7" fmla="*/ 15 h 17"/>
                  <a:gd name="T8" fmla="*/ 3 w 17"/>
                  <a:gd name="T9" fmla="*/ 17 h 17"/>
                  <a:gd name="T10" fmla="*/ 15 w 17"/>
                  <a:gd name="T11" fmla="*/ 17 h 17"/>
                  <a:gd name="T12" fmla="*/ 17 w 17"/>
                  <a:gd name="T13" fmla="*/ 15 h 17"/>
                  <a:gd name="T14" fmla="*/ 17 w 17"/>
                  <a:gd name="T15" fmla="*/ 3 h 17"/>
                  <a:gd name="T16" fmla="*/ 15 w 17"/>
                  <a:gd name="T1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7">
                    <a:moveTo>
                      <a:pt x="15" y="0"/>
                    </a:moveTo>
                    <a:cubicBezTo>
                      <a:pt x="3" y="0"/>
                      <a:pt x="3" y="0"/>
                      <a:pt x="3" y="0"/>
                    </a:cubicBezTo>
                    <a:cubicBezTo>
                      <a:pt x="1" y="0"/>
                      <a:pt x="0" y="1"/>
                      <a:pt x="0" y="3"/>
                    </a:cubicBezTo>
                    <a:cubicBezTo>
                      <a:pt x="0" y="15"/>
                      <a:pt x="0" y="15"/>
                      <a:pt x="0" y="15"/>
                    </a:cubicBezTo>
                    <a:cubicBezTo>
                      <a:pt x="0" y="16"/>
                      <a:pt x="1" y="17"/>
                      <a:pt x="3" y="17"/>
                    </a:cubicBezTo>
                    <a:cubicBezTo>
                      <a:pt x="15" y="17"/>
                      <a:pt x="15" y="17"/>
                      <a:pt x="15" y="17"/>
                    </a:cubicBezTo>
                    <a:cubicBezTo>
                      <a:pt x="16" y="17"/>
                      <a:pt x="17" y="16"/>
                      <a:pt x="17" y="15"/>
                    </a:cubicBezTo>
                    <a:cubicBezTo>
                      <a:pt x="17" y="3"/>
                      <a:pt x="17" y="3"/>
                      <a:pt x="17" y="3"/>
                    </a:cubicBezTo>
                    <a:cubicBezTo>
                      <a:pt x="17" y="1"/>
                      <a:pt x="16" y="0"/>
                      <a:pt x="1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5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8" name="Freeform 10"/>
              <p:cNvSpPr/>
              <p:nvPr/>
            </p:nvSpPr>
            <p:spPr bwMode="auto">
              <a:xfrm>
                <a:off x="2755" y="2176"/>
                <a:ext cx="41" cy="43"/>
              </a:xfrm>
              <a:custGeom>
                <a:avLst/>
                <a:gdLst>
                  <a:gd name="T0" fmla="*/ 15 w 17"/>
                  <a:gd name="T1" fmla="*/ 0 h 18"/>
                  <a:gd name="T2" fmla="*/ 3 w 17"/>
                  <a:gd name="T3" fmla="*/ 0 h 18"/>
                  <a:gd name="T4" fmla="*/ 0 w 17"/>
                  <a:gd name="T5" fmla="*/ 3 h 18"/>
                  <a:gd name="T6" fmla="*/ 0 w 17"/>
                  <a:gd name="T7" fmla="*/ 15 h 18"/>
                  <a:gd name="T8" fmla="*/ 3 w 17"/>
                  <a:gd name="T9" fmla="*/ 18 h 18"/>
                  <a:gd name="T10" fmla="*/ 15 w 17"/>
                  <a:gd name="T11" fmla="*/ 18 h 18"/>
                  <a:gd name="T12" fmla="*/ 17 w 17"/>
                  <a:gd name="T13" fmla="*/ 15 h 18"/>
                  <a:gd name="T14" fmla="*/ 17 w 17"/>
                  <a:gd name="T15" fmla="*/ 3 h 18"/>
                  <a:gd name="T16" fmla="*/ 15 w 17"/>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8">
                    <a:moveTo>
                      <a:pt x="15" y="0"/>
                    </a:moveTo>
                    <a:cubicBezTo>
                      <a:pt x="3" y="0"/>
                      <a:pt x="3" y="0"/>
                      <a:pt x="3" y="0"/>
                    </a:cubicBezTo>
                    <a:cubicBezTo>
                      <a:pt x="1" y="0"/>
                      <a:pt x="0" y="2"/>
                      <a:pt x="0" y="3"/>
                    </a:cubicBezTo>
                    <a:cubicBezTo>
                      <a:pt x="0" y="15"/>
                      <a:pt x="0" y="15"/>
                      <a:pt x="0" y="15"/>
                    </a:cubicBezTo>
                    <a:cubicBezTo>
                      <a:pt x="0" y="17"/>
                      <a:pt x="1" y="18"/>
                      <a:pt x="3" y="18"/>
                    </a:cubicBezTo>
                    <a:cubicBezTo>
                      <a:pt x="15" y="18"/>
                      <a:pt x="15" y="18"/>
                      <a:pt x="15" y="18"/>
                    </a:cubicBezTo>
                    <a:cubicBezTo>
                      <a:pt x="16" y="18"/>
                      <a:pt x="17" y="17"/>
                      <a:pt x="17" y="15"/>
                    </a:cubicBezTo>
                    <a:cubicBezTo>
                      <a:pt x="17" y="3"/>
                      <a:pt x="17" y="3"/>
                      <a:pt x="17" y="3"/>
                    </a:cubicBezTo>
                    <a:cubicBezTo>
                      <a:pt x="17" y="2"/>
                      <a:pt x="16" y="0"/>
                      <a:pt x="1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5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Freeform 11"/>
              <p:cNvSpPr/>
              <p:nvPr/>
            </p:nvSpPr>
            <p:spPr bwMode="auto">
              <a:xfrm>
                <a:off x="2755" y="2257"/>
                <a:ext cx="41" cy="41"/>
              </a:xfrm>
              <a:custGeom>
                <a:avLst/>
                <a:gdLst>
                  <a:gd name="T0" fmla="*/ 15 w 17"/>
                  <a:gd name="T1" fmla="*/ 0 h 17"/>
                  <a:gd name="T2" fmla="*/ 3 w 17"/>
                  <a:gd name="T3" fmla="*/ 0 h 17"/>
                  <a:gd name="T4" fmla="*/ 0 w 17"/>
                  <a:gd name="T5" fmla="*/ 3 h 17"/>
                  <a:gd name="T6" fmla="*/ 0 w 17"/>
                  <a:gd name="T7" fmla="*/ 15 h 17"/>
                  <a:gd name="T8" fmla="*/ 3 w 17"/>
                  <a:gd name="T9" fmla="*/ 17 h 17"/>
                  <a:gd name="T10" fmla="*/ 15 w 17"/>
                  <a:gd name="T11" fmla="*/ 17 h 17"/>
                  <a:gd name="T12" fmla="*/ 17 w 17"/>
                  <a:gd name="T13" fmla="*/ 15 h 17"/>
                  <a:gd name="T14" fmla="*/ 17 w 17"/>
                  <a:gd name="T15" fmla="*/ 3 h 17"/>
                  <a:gd name="T16" fmla="*/ 15 w 17"/>
                  <a:gd name="T1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7">
                    <a:moveTo>
                      <a:pt x="15" y="0"/>
                    </a:moveTo>
                    <a:cubicBezTo>
                      <a:pt x="3" y="0"/>
                      <a:pt x="3" y="0"/>
                      <a:pt x="3" y="0"/>
                    </a:cubicBezTo>
                    <a:cubicBezTo>
                      <a:pt x="1" y="0"/>
                      <a:pt x="0" y="1"/>
                      <a:pt x="0" y="3"/>
                    </a:cubicBezTo>
                    <a:cubicBezTo>
                      <a:pt x="0" y="15"/>
                      <a:pt x="0" y="15"/>
                      <a:pt x="0" y="15"/>
                    </a:cubicBezTo>
                    <a:cubicBezTo>
                      <a:pt x="0" y="16"/>
                      <a:pt x="1" y="17"/>
                      <a:pt x="3" y="17"/>
                    </a:cubicBezTo>
                    <a:cubicBezTo>
                      <a:pt x="15" y="17"/>
                      <a:pt x="15" y="17"/>
                      <a:pt x="15" y="17"/>
                    </a:cubicBezTo>
                    <a:cubicBezTo>
                      <a:pt x="16" y="17"/>
                      <a:pt x="17" y="16"/>
                      <a:pt x="17" y="15"/>
                    </a:cubicBezTo>
                    <a:cubicBezTo>
                      <a:pt x="17" y="3"/>
                      <a:pt x="17" y="3"/>
                      <a:pt x="17" y="3"/>
                    </a:cubicBezTo>
                    <a:cubicBezTo>
                      <a:pt x="17" y="1"/>
                      <a:pt x="16" y="0"/>
                      <a:pt x="1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5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30" name="组合 69"/>
          <p:cNvGrpSpPr/>
          <p:nvPr/>
        </p:nvGrpSpPr>
        <p:grpSpPr bwMode="auto">
          <a:xfrm>
            <a:off x="1383170" y="3679699"/>
            <a:ext cx="476250" cy="479425"/>
            <a:chOff x="758797" y="1504730"/>
            <a:chExt cx="405000" cy="405000"/>
          </a:xfrm>
        </p:grpSpPr>
        <p:sp>
          <p:nvSpPr>
            <p:cNvPr id="31" name="矩形 30"/>
            <p:cNvSpPr/>
            <p:nvPr/>
          </p:nvSpPr>
          <p:spPr>
            <a:xfrm>
              <a:off x="758797" y="1504730"/>
              <a:ext cx="405000" cy="405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defRPr/>
              </a:pPr>
              <a:endParaRPr lang="zh-CN" altLang="en-US">
                <a:solidFill>
                  <a:schemeClr val="tx1">
                    <a:lumMod val="65000"/>
                    <a:lumOff val="35000"/>
                  </a:schemeClr>
                </a:solidFill>
              </a:endParaRPr>
            </a:p>
          </p:txBody>
        </p:sp>
        <p:sp>
          <p:nvSpPr>
            <p:cNvPr id="32" name="Freeform 34"/>
            <p:cNvSpPr>
              <a:spLocks noChangeAspect="1" noEditPoints="1"/>
            </p:cNvSpPr>
            <p:nvPr/>
          </p:nvSpPr>
          <p:spPr bwMode="auto">
            <a:xfrm>
              <a:off x="881647" y="1573124"/>
              <a:ext cx="159300" cy="268212"/>
            </a:xfrm>
            <a:custGeom>
              <a:avLst/>
              <a:gdLst>
                <a:gd name="T0" fmla="*/ 203 w 203"/>
                <a:gd name="T1" fmla="*/ 179 h 340"/>
                <a:gd name="T2" fmla="*/ 104 w 203"/>
                <a:gd name="T3" fmla="*/ 179 h 340"/>
                <a:gd name="T4" fmla="*/ 191 w 203"/>
                <a:gd name="T5" fmla="*/ 80 h 340"/>
                <a:gd name="T6" fmla="*/ 123 w 203"/>
                <a:gd name="T7" fmla="*/ 80 h 340"/>
                <a:gd name="T8" fmla="*/ 123 w 203"/>
                <a:gd name="T9" fmla="*/ 0 h 340"/>
                <a:gd name="T10" fmla="*/ 79 w 203"/>
                <a:gd name="T11" fmla="*/ 0 h 340"/>
                <a:gd name="T12" fmla="*/ 79 w 203"/>
                <a:gd name="T13" fmla="*/ 80 h 340"/>
                <a:gd name="T14" fmla="*/ 11 w 203"/>
                <a:gd name="T15" fmla="*/ 80 h 340"/>
                <a:gd name="T16" fmla="*/ 98 w 203"/>
                <a:gd name="T17" fmla="*/ 179 h 340"/>
                <a:gd name="T18" fmla="*/ 0 w 203"/>
                <a:gd name="T19" fmla="*/ 179 h 340"/>
                <a:gd name="T20" fmla="*/ 0 w 203"/>
                <a:gd name="T21" fmla="*/ 317 h 340"/>
                <a:gd name="T22" fmla="*/ 87 w 203"/>
                <a:gd name="T23" fmla="*/ 317 h 340"/>
                <a:gd name="T24" fmla="*/ 64 w 203"/>
                <a:gd name="T25" fmla="*/ 340 h 340"/>
                <a:gd name="T26" fmla="*/ 140 w 203"/>
                <a:gd name="T27" fmla="*/ 340 h 340"/>
                <a:gd name="T28" fmla="*/ 116 w 203"/>
                <a:gd name="T29" fmla="*/ 317 h 340"/>
                <a:gd name="T30" fmla="*/ 203 w 203"/>
                <a:gd name="T31" fmla="*/ 317 h 340"/>
                <a:gd name="T32" fmla="*/ 203 w 203"/>
                <a:gd name="T33" fmla="*/ 179 h 340"/>
                <a:gd name="T34" fmla="*/ 178 w 203"/>
                <a:gd name="T35" fmla="*/ 293 h 340"/>
                <a:gd name="T36" fmla="*/ 26 w 203"/>
                <a:gd name="T37" fmla="*/ 293 h 340"/>
                <a:gd name="T38" fmla="*/ 26 w 203"/>
                <a:gd name="T39" fmla="*/ 204 h 340"/>
                <a:gd name="T40" fmla="*/ 178 w 203"/>
                <a:gd name="T41" fmla="*/ 204 h 340"/>
                <a:gd name="T42" fmla="*/ 178 w 203"/>
                <a:gd name="T43" fmla="*/ 293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3" h="340">
                  <a:moveTo>
                    <a:pt x="203" y="179"/>
                  </a:moveTo>
                  <a:lnTo>
                    <a:pt x="104" y="179"/>
                  </a:lnTo>
                  <a:lnTo>
                    <a:pt x="191" y="80"/>
                  </a:lnTo>
                  <a:lnTo>
                    <a:pt x="123" y="80"/>
                  </a:lnTo>
                  <a:lnTo>
                    <a:pt x="123" y="0"/>
                  </a:lnTo>
                  <a:lnTo>
                    <a:pt x="79" y="0"/>
                  </a:lnTo>
                  <a:lnTo>
                    <a:pt x="79" y="80"/>
                  </a:lnTo>
                  <a:lnTo>
                    <a:pt x="11" y="80"/>
                  </a:lnTo>
                  <a:lnTo>
                    <a:pt x="98" y="179"/>
                  </a:lnTo>
                  <a:lnTo>
                    <a:pt x="0" y="179"/>
                  </a:lnTo>
                  <a:lnTo>
                    <a:pt x="0" y="317"/>
                  </a:lnTo>
                  <a:lnTo>
                    <a:pt x="87" y="317"/>
                  </a:lnTo>
                  <a:lnTo>
                    <a:pt x="64" y="340"/>
                  </a:lnTo>
                  <a:lnTo>
                    <a:pt x="140" y="340"/>
                  </a:lnTo>
                  <a:lnTo>
                    <a:pt x="116" y="317"/>
                  </a:lnTo>
                  <a:lnTo>
                    <a:pt x="203" y="317"/>
                  </a:lnTo>
                  <a:lnTo>
                    <a:pt x="203" y="179"/>
                  </a:lnTo>
                  <a:close/>
                  <a:moveTo>
                    <a:pt x="178" y="293"/>
                  </a:moveTo>
                  <a:lnTo>
                    <a:pt x="26" y="293"/>
                  </a:lnTo>
                  <a:lnTo>
                    <a:pt x="26" y="204"/>
                  </a:lnTo>
                  <a:lnTo>
                    <a:pt x="178" y="204"/>
                  </a:lnTo>
                  <a:lnTo>
                    <a:pt x="178" y="293"/>
                  </a:lnTo>
                  <a:close/>
                </a:path>
              </a:pathLst>
            </a:custGeom>
            <a:solidFill>
              <a:schemeClr val="bg1"/>
            </a:solidFill>
            <a:ln>
              <a:noFill/>
            </a:ln>
          </p:spPr>
          <p:txBody>
            <a:bodyPr lIns="68580" tIns="34290" rIns="68580" bIns="34290"/>
            <a:lstStyle/>
            <a:p>
              <a:pPr>
                <a:defRPr/>
              </a:pPr>
              <a:endParaRPr lang="zh-CN" altLang="en-US">
                <a:solidFill>
                  <a:schemeClr val="tx1">
                    <a:lumMod val="65000"/>
                    <a:lumOff val="35000"/>
                  </a:schemeClr>
                </a:solidFill>
              </a:endParaRPr>
            </a:p>
          </p:txBody>
        </p:sp>
      </p:grpSp>
      <p:sp>
        <p:nvSpPr>
          <p:cNvPr id="33" name="矩形 32"/>
          <p:cNvSpPr/>
          <p:nvPr/>
        </p:nvSpPr>
        <p:spPr>
          <a:xfrm>
            <a:off x="1859421" y="3604974"/>
            <a:ext cx="5926863" cy="646331"/>
          </a:xfrm>
          <a:prstGeom prst="rect">
            <a:avLst/>
          </a:prstGeom>
        </p:spPr>
        <p:txBody>
          <a:bodyPr wrap="square" lIns="68580" tIns="34290" rIns="68580" bIns="34290">
            <a:spAutoFit/>
          </a:bodyPr>
          <a:lstStyle/>
          <a:p>
            <a:pPr>
              <a:lnSpc>
                <a:spcPts val="1500"/>
              </a:lnSpc>
              <a:spcBef>
                <a:spcPts val="840"/>
              </a:spcBef>
              <a:spcAft>
                <a:spcPts val="840"/>
              </a:spcAft>
            </a:pPr>
            <a:r>
              <a:rPr lang="zh-CN" altLang="en-US" sz="1000" b="1" dirty="0">
                <a:solidFill>
                  <a:schemeClr val="tx1">
                    <a:lumMod val="65000"/>
                    <a:lumOff val="35000"/>
                  </a:schemeClr>
                </a:solidFill>
                <a:latin typeface="微软雅黑" panose="020B0503020204020204" pitchFamily="34" charset="-122"/>
                <a:ea typeface="微软雅黑" panose="020B0503020204020204" pitchFamily="34" charset="-122"/>
              </a:rPr>
              <a:t>请在此处输入您的文本，或者复制您的文本粘贴到此处请在此处请在此处输入您的文本，或者复制您的文本粘贴到此处请在此处或者复制您的文本粘贴到此处请在此处。或者复制您的文本粘贴到此处请在此处或者复制您的文本粘贴到此处请在此处</a:t>
            </a:r>
            <a:endParaRPr lang="en-US" altLang="zh-CN" sz="10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5" name="Rectangle 2"/>
          <p:cNvSpPr>
            <a:spLocks noChangeArrowheads="1"/>
          </p:cNvSpPr>
          <p:nvPr/>
        </p:nvSpPr>
        <p:spPr bwMode="auto">
          <a:xfrm>
            <a:off x="2124050" y="555228"/>
            <a:ext cx="2771775" cy="359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sz="2000" b="1" dirty="0">
                <a:solidFill>
                  <a:srgbClr val="C00000"/>
                </a:solidFill>
                <a:latin typeface="微软雅黑" panose="020B0503020204020204" pitchFamily="34" charset="-122"/>
                <a:ea typeface="微软雅黑" panose="020B0503020204020204" pitchFamily="34" charset="-122"/>
              </a:rPr>
              <a:t>在此输入文字标题</a:t>
            </a:r>
          </a:p>
        </p:txBody>
      </p:sp>
      <p:grpSp>
        <p:nvGrpSpPr>
          <p:cNvPr id="46" name="Group 8"/>
          <p:cNvGrpSpPr/>
          <p:nvPr/>
        </p:nvGrpSpPr>
        <p:grpSpPr bwMode="auto">
          <a:xfrm>
            <a:off x="1763688" y="626641"/>
            <a:ext cx="360362" cy="288925"/>
            <a:chOff x="0" y="0"/>
            <a:chExt cx="360040" cy="288032"/>
          </a:xfrm>
          <a:solidFill>
            <a:srgbClr val="C00000"/>
          </a:solidFill>
        </p:grpSpPr>
        <p:sp>
          <p:nvSpPr>
            <p:cNvPr id="58" name="燕尾形 78"/>
            <p:cNvSpPr>
              <a:spLocks noChangeArrowheads="1"/>
            </p:cNvSpPr>
            <p:nvPr/>
          </p:nvSpPr>
          <p:spPr bwMode="auto">
            <a:xfrm>
              <a:off x="144016" y="0"/>
              <a:ext cx="216024" cy="288032"/>
            </a:xfrm>
            <a:prstGeom prst="chevron">
              <a:avLst>
                <a:gd name="adj" fmla="val 50000"/>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latin typeface="宋体" panose="02010600030101010101" pitchFamily="2" charset="-122"/>
                <a:sym typeface="宋体" panose="02010600030101010101" pitchFamily="2" charset="-122"/>
              </a:endParaRPr>
            </a:p>
          </p:txBody>
        </p:sp>
        <p:sp>
          <p:nvSpPr>
            <p:cNvPr id="59" name="燕尾形 79"/>
            <p:cNvSpPr>
              <a:spLocks noChangeArrowheads="1"/>
            </p:cNvSpPr>
            <p:nvPr/>
          </p:nvSpPr>
          <p:spPr bwMode="auto">
            <a:xfrm>
              <a:off x="0" y="0"/>
              <a:ext cx="216024" cy="288032"/>
            </a:xfrm>
            <a:prstGeom prst="chevron">
              <a:avLst>
                <a:gd name="adj" fmla="val 50000"/>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latin typeface="宋体" panose="02010600030101010101" pitchFamily="2" charset="-122"/>
                <a:sym typeface="宋体" panose="02010600030101010101" pitchFamily="2"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2000" advClick="0" advTm="0">
        <p14:ferris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250" fill="hold"/>
                                        <p:tgtEl>
                                          <p:spTgt spid="3"/>
                                        </p:tgtEl>
                                        <p:attrNameLst>
                                          <p:attrName>ppt_w</p:attrName>
                                        </p:attrNameLst>
                                      </p:cBhvr>
                                      <p:tavLst>
                                        <p:tav tm="0">
                                          <p:val>
                                            <p:fltVal val="0"/>
                                          </p:val>
                                        </p:tav>
                                        <p:tav tm="100000">
                                          <p:val>
                                            <p:strVal val="#ppt_w"/>
                                          </p:val>
                                        </p:tav>
                                      </p:tavLst>
                                    </p:anim>
                                    <p:anim calcmode="lin" valueType="num">
                                      <p:cBhvr>
                                        <p:cTn id="8" dur="1250" fill="hold"/>
                                        <p:tgtEl>
                                          <p:spTgt spid="3"/>
                                        </p:tgtEl>
                                        <p:attrNameLst>
                                          <p:attrName>ppt_h</p:attrName>
                                        </p:attrNameLst>
                                      </p:cBhvr>
                                      <p:tavLst>
                                        <p:tav tm="0">
                                          <p:val>
                                            <p:fltVal val="0"/>
                                          </p:val>
                                        </p:tav>
                                        <p:tav tm="100000">
                                          <p:val>
                                            <p:strVal val="#ppt_h"/>
                                          </p:val>
                                        </p:tav>
                                      </p:tavLst>
                                    </p:anim>
                                    <p:anim calcmode="lin" valueType="num">
                                      <p:cBhvr>
                                        <p:cTn id="9" dur="125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1250" fill="hold"/>
                                        <p:tgtEl>
                                          <p:spTgt spid="3"/>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1250" fill="hold"/>
                                        <p:tgtEl>
                                          <p:spTgt spid="7"/>
                                        </p:tgtEl>
                                        <p:attrNameLst>
                                          <p:attrName>ppt_w</p:attrName>
                                        </p:attrNameLst>
                                      </p:cBhvr>
                                      <p:tavLst>
                                        <p:tav tm="0">
                                          <p:val>
                                            <p:fltVal val="0"/>
                                          </p:val>
                                        </p:tav>
                                        <p:tav tm="100000">
                                          <p:val>
                                            <p:strVal val="#ppt_w"/>
                                          </p:val>
                                        </p:tav>
                                      </p:tavLst>
                                    </p:anim>
                                    <p:anim calcmode="lin" valueType="num">
                                      <p:cBhvr>
                                        <p:cTn id="14" dur="1250" fill="hold"/>
                                        <p:tgtEl>
                                          <p:spTgt spid="7"/>
                                        </p:tgtEl>
                                        <p:attrNameLst>
                                          <p:attrName>ppt_h</p:attrName>
                                        </p:attrNameLst>
                                      </p:cBhvr>
                                      <p:tavLst>
                                        <p:tav tm="0">
                                          <p:val>
                                            <p:fltVal val="0"/>
                                          </p:val>
                                        </p:tav>
                                        <p:tav tm="100000">
                                          <p:val>
                                            <p:strVal val="#ppt_h"/>
                                          </p:val>
                                        </p:tav>
                                      </p:tavLst>
                                    </p:anim>
                                    <p:anim calcmode="lin" valueType="num">
                                      <p:cBhvr>
                                        <p:cTn id="15" dur="1250" fill="hold"/>
                                        <p:tgtEl>
                                          <p:spTgt spid="7"/>
                                        </p:tgtEl>
                                        <p:attrNameLst>
                                          <p:attrName>ppt_x</p:attrName>
                                        </p:attrNameLst>
                                      </p:cBhvr>
                                      <p:tavLst>
                                        <p:tav tm="0" fmla="#ppt_x+(cos(-2*pi*(1-$))*-#ppt_x-sin(-2*pi*(1-$))*(1-#ppt_y))*(1-$)">
                                          <p:val>
                                            <p:fltVal val="0"/>
                                          </p:val>
                                        </p:tav>
                                        <p:tav tm="100000">
                                          <p:val>
                                            <p:fltVal val="1"/>
                                          </p:val>
                                        </p:tav>
                                      </p:tavLst>
                                    </p:anim>
                                    <p:anim calcmode="lin" valueType="num">
                                      <p:cBhvr>
                                        <p:cTn id="16" dur="1250" fill="hold"/>
                                        <p:tgtEl>
                                          <p:spTgt spid="7"/>
                                        </p:tgtEl>
                                        <p:attrNameLst>
                                          <p:attrName>ppt_y</p:attrName>
                                        </p:attrNameLst>
                                      </p:cBhvr>
                                      <p:tavLst>
                                        <p:tav tm="0" fmla="#ppt_y+(sin(-2*pi*(1-$))*-#ppt_x+cos(-2*pi*(1-$))*(1-#ppt_y))*(1-$)">
                                          <p:val>
                                            <p:fltVal val="0"/>
                                          </p:val>
                                        </p:tav>
                                        <p:tav tm="100000">
                                          <p:val>
                                            <p:fltVal val="1"/>
                                          </p:val>
                                        </p:tav>
                                      </p:tavLst>
                                    </p:anim>
                                  </p:childTnLst>
                                </p:cTn>
                              </p:par>
                              <p:par>
                                <p:cTn id="17" presetID="15" presetClass="entr" presetSubtype="0"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p:cTn id="19" dur="1250" fill="hold"/>
                                        <p:tgtEl>
                                          <p:spTgt spid="20"/>
                                        </p:tgtEl>
                                        <p:attrNameLst>
                                          <p:attrName>ppt_w</p:attrName>
                                        </p:attrNameLst>
                                      </p:cBhvr>
                                      <p:tavLst>
                                        <p:tav tm="0">
                                          <p:val>
                                            <p:fltVal val="0"/>
                                          </p:val>
                                        </p:tav>
                                        <p:tav tm="100000">
                                          <p:val>
                                            <p:strVal val="#ppt_w"/>
                                          </p:val>
                                        </p:tav>
                                      </p:tavLst>
                                    </p:anim>
                                    <p:anim calcmode="lin" valueType="num">
                                      <p:cBhvr>
                                        <p:cTn id="20" dur="1250" fill="hold"/>
                                        <p:tgtEl>
                                          <p:spTgt spid="20"/>
                                        </p:tgtEl>
                                        <p:attrNameLst>
                                          <p:attrName>ppt_h</p:attrName>
                                        </p:attrNameLst>
                                      </p:cBhvr>
                                      <p:tavLst>
                                        <p:tav tm="0">
                                          <p:val>
                                            <p:fltVal val="0"/>
                                          </p:val>
                                        </p:tav>
                                        <p:tav tm="100000">
                                          <p:val>
                                            <p:strVal val="#ppt_h"/>
                                          </p:val>
                                        </p:tav>
                                      </p:tavLst>
                                    </p:anim>
                                    <p:anim calcmode="lin" valueType="num">
                                      <p:cBhvr>
                                        <p:cTn id="21" dur="1250" fill="hold"/>
                                        <p:tgtEl>
                                          <p:spTgt spid="20"/>
                                        </p:tgtEl>
                                        <p:attrNameLst>
                                          <p:attrName>ppt_x</p:attrName>
                                        </p:attrNameLst>
                                      </p:cBhvr>
                                      <p:tavLst>
                                        <p:tav tm="0" fmla="#ppt_x+(cos(-2*pi*(1-$))*-#ppt_x-sin(-2*pi*(1-$))*(1-#ppt_y))*(1-$)">
                                          <p:val>
                                            <p:fltVal val="0"/>
                                          </p:val>
                                        </p:tav>
                                        <p:tav tm="100000">
                                          <p:val>
                                            <p:fltVal val="1"/>
                                          </p:val>
                                        </p:tav>
                                      </p:tavLst>
                                    </p:anim>
                                    <p:anim calcmode="lin" valueType="num">
                                      <p:cBhvr>
                                        <p:cTn id="22" dur="1250" fill="hold"/>
                                        <p:tgtEl>
                                          <p:spTgt spid="20"/>
                                        </p:tgtEl>
                                        <p:attrNameLst>
                                          <p:attrName>ppt_y</p:attrName>
                                        </p:attrNameLst>
                                      </p:cBhvr>
                                      <p:tavLst>
                                        <p:tav tm="0" fmla="#ppt_y+(sin(-2*pi*(1-$))*-#ppt_x+cos(-2*pi*(1-$))*(1-#ppt_y))*(1-$)">
                                          <p:val>
                                            <p:fltVal val="0"/>
                                          </p:val>
                                        </p:tav>
                                        <p:tav tm="100000">
                                          <p:val>
                                            <p:fltVal val="1"/>
                                          </p:val>
                                        </p:tav>
                                      </p:tavLst>
                                    </p:anim>
                                  </p:childTnLst>
                                </p:cTn>
                              </p:par>
                              <p:par>
                                <p:cTn id="23" presetID="15"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1250" fill="hold"/>
                                        <p:tgtEl>
                                          <p:spTgt spid="11"/>
                                        </p:tgtEl>
                                        <p:attrNameLst>
                                          <p:attrName>ppt_w</p:attrName>
                                        </p:attrNameLst>
                                      </p:cBhvr>
                                      <p:tavLst>
                                        <p:tav tm="0">
                                          <p:val>
                                            <p:fltVal val="0"/>
                                          </p:val>
                                        </p:tav>
                                        <p:tav tm="100000">
                                          <p:val>
                                            <p:strVal val="#ppt_w"/>
                                          </p:val>
                                        </p:tav>
                                      </p:tavLst>
                                    </p:anim>
                                    <p:anim calcmode="lin" valueType="num">
                                      <p:cBhvr>
                                        <p:cTn id="26" dur="1250" fill="hold"/>
                                        <p:tgtEl>
                                          <p:spTgt spid="11"/>
                                        </p:tgtEl>
                                        <p:attrNameLst>
                                          <p:attrName>ppt_h</p:attrName>
                                        </p:attrNameLst>
                                      </p:cBhvr>
                                      <p:tavLst>
                                        <p:tav tm="0">
                                          <p:val>
                                            <p:fltVal val="0"/>
                                          </p:val>
                                        </p:tav>
                                        <p:tav tm="100000">
                                          <p:val>
                                            <p:strVal val="#ppt_h"/>
                                          </p:val>
                                        </p:tav>
                                      </p:tavLst>
                                    </p:anim>
                                    <p:anim calcmode="lin" valueType="num">
                                      <p:cBhvr>
                                        <p:cTn id="27" dur="1250" fill="hold"/>
                                        <p:tgtEl>
                                          <p:spTgt spid="11"/>
                                        </p:tgtEl>
                                        <p:attrNameLst>
                                          <p:attrName>ppt_x</p:attrName>
                                        </p:attrNameLst>
                                      </p:cBhvr>
                                      <p:tavLst>
                                        <p:tav tm="0" fmla="#ppt_x+(cos(-2*pi*(1-$))*-#ppt_x-sin(-2*pi*(1-$))*(1-#ppt_y))*(1-$)">
                                          <p:val>
                                            <p:fltVal val="0"/>
                                          </p:val>
                                        </p:tav>
                                        <p:tav tm="100000">
                                          <p:val>
                                            <p:fltVal val="1"/>
                                          </p:val>
                                        </p:tav>
                                      </p:tavLst>
                                    </p:anim>
                                    <p:anim calcmode="lin" valueType="num">
                                      <p:cBhvr>
                                        <p:cTn id="28" dur="125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150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2000"/>
                            </p:stCondLst>
                            <p:childTnLst>
                              <p:par>
                                <p:cTn id="35" presetID="2" presetClass="entr" presetSubtype="2" fill="hold" grpId="0" nodeType="after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1+#ppt_w/2"/>
                                          </p:val>
                                        </p:tav>
                                        <p:tav tm="100000">
                                          <p:val>
                                            <p:strVal val="#ppt_x"/>
                                          </p:val>
                                        </p:tav>
                                      </p:tavLst>
                                    </p:anim>
                                    <p:anim calcmode="lin" valueType="num">
                                      <p:cBhvr additive="base">
                                        <p:cTn id="38" dur="500" fill="hold"/>
                                        <p:tgtEl>
                                          <p:spTgt spid="6"/>
                                        </p:tgtEl>
                                        <p:attrNameLst>
                                          <p:attrName>ppt_y</p:attrName>
                                        </p:attrNameLst>
                                      </p:cBhvr>
                                      <p:tavLst>
                                        <p:tav tm="0">
                                          <p:val>
                                            <p:strVal val="#ppt_y"/>
                                          </p:val>
                                        </p:tav>
                                        <p:tav tm="100000">
                                          <p:val>
                                            <p:strVal val="#ppt_y"/>
                                          </p:val>
                                        </p:tav>
                                      </p:tavLst>
                                    </p:anim>
                                  </p:childTnLst>
                                </p:cTn>
                              </p:par>
                            </p:childTnLst>
                          </p:cTn>
                        </p:par>
                        <p:par>
                          <p:cTn id="39" fill="hold">
                            <p:stCondLst>
                              <p:cond delay="2500"/>
                            </p:stCondLst>
                            <p:childTnLst>
                              <p:par>
                                <p:cTn id="40" presetID="2" presetClass="entr" presetSubtype="2"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additive="base">
                                        <p:cTn id="42" dur="500" fill="hold"/>
                                        <p:tgtEl>
                                          <p:spTgt spid="19"/>
                                        </p:tgtEl>
                                        <p:attrNameLst>
                                          <p:attrName>ppt_x</p:attrName>
                                        </p:attrNameLst>
                                      </p:cBhvr>
                                      <p:tavLst>
                                        <p:tav tm="0">
                                          <p:val>
                                            <p:strVal val="1+#ppt_w/2"/>
                                          </p:val>
                                        </p:tav>
                                        <p:tav tm="100000">
                                          <p:val>
                                            <p:strVal val="#ppt_x"/>
                                          </p:val>
                                        </p:tav>
                                      </p:tavLst>
                                    </p:anim>
                                    <p:anim calcmode="lin" valueType="num">
                                      <p:cBhvr additive="base">
                                        <p:cTn id="43" dur="500" fill="hold"/>
                                        <p:tgtEl>
                                          <p:spTgt spid="19"/>
                                        </p:tgtEl>
                                        <p:attrNameLst>
                                          <p:attrName>ppt_y</p:attrName>
                                        </p:attrNameLst>
                                      </p:cBhvr>
                                      <p:tavLst>
                                        <p:tav tm="0">
                                          <p:val>
                                            <p:strVal val="#ppt_y"/>
                                          </p:val>
                                        </p:tav>
                                        <p:tav tm="100000">
                                          <p:val>
                                            <p:strVal val="#ppt_y"/>
                                          </p:val>
                                        </p:tav>
                                      </p:tavLst>
                                    </p:anim>
                                  </p:childTnLst>
                                </p:cTn>
                              </p:par>
                            </p:childTnLst>
                          </p:cTn>
                        </p:par>
                        <p:par>
                          <p:cTn id="44" fill="hold">
                            <p:stCondLst>
                              <p:cond delay="3000"/>
                            </p:stCondLst>
                            <p:childTnLst>
                              <p:par>
                                <p:cTn id="45" presetID="2" presetClass="entr" presetSubtype="2"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additive="base">
                                        <p:cTn id="47" dur="500" fill="hold"/>
                                        <p:tgtEl>
                                          <p:spTgt spid="10"/>
                                        </p:tgtEl>
                                        <p:attrNameLst>
                                          <p:attrName>ppt_x</p:attrName>
                                        </p:attrNameLst>
                                      </p:cBhvr>
                                      <p:tavLst>
                                        <p:tav tm="0">
                                          <p:val>
                                            <p:strVal val="1+#ppt_w/2"/>
                                          </p:val>
                                        </p:tav>
                                        <p:tav tm="100000">
                                          <p:val>
                                            <p:strVal val="#ppt_x"/>
                                          </p:val>
                                        </p:tav>
                                      </p:tavLst>
                                    </p:anim>
                                    <p:anim calcmode="lin" valueType="num">
                                      <p:cBhvr additive="base">
                                        <p:cTn id="48" dur="500" fill="hold"/>
                                        <p:tgtEl>
                                          <p:spTgt spid="10"/>
                                        </p:tgtEl>
                                        <p:attrNameLst>
                                          <p:attrName>ppt_y</p:attrName>
                                        </p:attrNameLst>
                                      </p:cBhvr>
                                      <p:tavLst>
                                        <p:tav tm="0">
                                          <p:val>
                                            <p:strVal val="#ppt_y"/>
                                          </p:val>
                                        </p:tav>
                                        <p:tav tm="100000">
                                          <p:val>
                                            <p:strVal val="#ppt_y"/>
                                          </p:val>
                                        </p:tav>
                                      </p:tavLst>
                                    </p:anim>
                                  </p:childTnLst>
                                </p:cTn>
                              </p:par>
                            </p:childTnLst>
                          </p:cTn>
                        </p:par>
                        <p:par>
                          <p:cTn id="49" fill="hold">
                            <p:stCondLst>
                              <p:cond delay="3500"/>
                            </p:stCondLst>
                            <p:childTnLst>
                              <p:par>
                                <p:cTn id="50" presetID="22" presetClass="entr" presetSubtype="8" fill="hold" nodeType="after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wipe(left)">
                                      <p:cBhvr>
                                        <p:cTn id="52" dur="500"/>
                                        <p:tgtEl>
                                          <p:spTgt spid="30"/>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33"/>
                                        </p:tgtEl>
                                        <p:attrNameLst>
                                          <p:attrName>style.visibility</p:attrName>
                                        </p:attrNameLst>
                                      </p:cBhvr>
                                      <p:to>
                                        <p:strVal val="visible"/>
                                      </p:to>
                                    </p:set>
                                    <p:animEffect transition="in" filter="wipe(left)">
                                      <p:cBhvr>
                                        <p:cTn id="56"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10" grpId="0"/>
      <p:bldP spid="19"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p:nvPr/>
        </p:nvGrpSpPr>
        <p:grpSpPr>
          <a:xfrm>
            <a:off x="960517" y="1113455"/>
            <a:ext cx="1771606" cy="2111166"/>
            <a:chOff x="960517" y="1041448"/>
            <a:chExt cx="1771606" cy="2111166"/>
          </a:xfrm>
        </p:grpSpPr>
        <p:sp>
          <p:nvSpPr>
            <p:cNvPr id="3" name="AutoShape 3"/>
            <p:cNvSpPr>
              <a:spLocks noChangeArrowheads="1"/>
            </p:cNvSpPr>
            <p:nvPr/>
          </p:nvSpPr>
          <p:spPr bwMode="auto">
            <a:xfrm rot="16200000">
              <a:off x="1579323" y="1995512"/>
              <a:ext cx="2103113" cy="202487"/>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2665 w 21600"/>
                <a:gd name="T13" fmla="*/ 2665 h 21600"/>
                <a:gd name="T14" fmla="*/ 18935 w 21600"/>
                <a:gd name="T15" fmla="*/ 18935 h 21600"/>
              </a:gdLst>
              <a:ahLst/>
              <a:cxnLst>
                <a:cxn ang="T8">
                  <a:pos x="T0" y="T1"/>
                </a:cxn>
                <a:cxn ang="T9">
                  <a:pos x="T2" y="T3"/>
                </a:cxn>
                <a:cxn ang="T10">
                  <a:pos x="T4" y="T5"/>
                </a:cxn>
                <a:cxn ang="T11">
                  <a:pos x="T6" y="T7"/>
                </a:cxn>
              </a:cxnLst>
              <a:rect l="T12" t="T13" r="T14" b="T15"/>
              <a:pathLst>
                <a:path w="21600" h="21600">
                  <a:moveTo>
                    <a:pt x="0" y="0"/>
                  </a:moveTo>
                  <a:lnTo>
                    <a:pt x="1730" y="21600"/>
                  </a:lnTo>
                  <a:lnTo>
                    <a:pt x="19870" y="21600"/>
                  </a:lnTo>
                  <a:lnTo>
                    <a:pt x="21600" y="0"/>
                  </a:lnTo>
                  <a:lnTo>
                    <a:pt x="0" y="0"/>
                  </a:lnTo>
                  <a:close/>
                </a:path>
              </a:pathLst>
            </a:custGeom>
            <a:solidFill>
              <a:srgbClr val="C00000"/>
            </a:solidFill>
            <a:ln>
              <a:noFill/>
            </a:ln>
            <a:effectLst/>
          </p:spPr>
          <p:txBody>
            <a:bodyPr wrap="none" anchor="ctr"/>
            <a:lstStyle/>
            <a:p>
              <a:pPr>
                <a:defRPr/>
              </a:pPr>
              <a:endParaRPr lang="zh-CN" altLang="en-US" sz="1350" dirty="0">
                <a:solidFill>
                  <a:schemeClr val="bg1"/>
                </a:solidFill>
                <a:latin typeface="微软雅黑" panose="020B0503020204020204" pitchFamily="34" charset="-122"/>
                <a:ea typeface="微软雅黑" panose="020B0503020204020204" pitchFamily="34" charset="-122"/>
              </a:endParaRPr>
            </a:p>
          </p:txBody>
        </p:sp>
        <p:sp>
          <p:nvSpPr>
            <p:cNvPr id="4" name="KSO_GT1"/>
            <p:cNvSpPr/>
            <p:nvPr/>
          </p:nvSpPr>
          <p:spPr>
            <a:xfrm>
              <a:off x="960517" y="1041448"/>
              <a:ext cx="1554324" cy="2111166"/>
            </a:xfrm>
            <a:custGeom>
              <a:avLst/>
              <a:gdLst/>
              <a:ahLst/>
              <a:cxnLst/>
              <a:rect l="l" t="t" r="r" b="b"/>
              <a:pathLst>
                <a:path w="2144712" h="2913062">
                  <a:moveTo>
                    <a:pt x="2144712" y="0"/>
                  </a:moveTo>
                  <a:lnTo>
                    <a:pt x="2144712" y="2913062"/>
                  </a:lnTo>
                  <a:lnTo>
                    <a:pt x="0" y="2619329"/>
                  </a:lnTo>
                  <a:lnTo>
                    <a:pt x="0" y="293734"/>
                  </a:lnTo>
                  <a:close/>
                </a:path>
              </a:pathLst>
            </a:custGeom>
            <a:solidFill>
              <a:srgbClr val="FF0000"/>
            </a:soli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vert="horz" tIns="305100" anchor="t"/>
            <a:lstStyle/>
            <a:p>
              <a:pPr algn="ctr">
                <a:lnSpc>
                  <a:spcPct val="150000"/>
                </a:lnSpc>
              </a:pPr>
              <a:r>
                <a:rPr lang="zh-CN" altLang="en-US" sz="1400" b="1" dirty="0">
                  <a:solidFill>
                    <a:schemeClr val="bg1"/>
                  </a:solidFill>
                  <a:latin typeface="微软雅黑" panose="020B0503020204020204" pitchFamily="34" charset="-122"/>
                  <a:ea typeface="微软雅黑" panose="020B0503020204020204" pitchFamily="34" charset="-122"/>
                </a:rPr>
                <a:t>输入文本内容</a:t>
              </a:r>
            </a:p>
          </p:txBody>
        </p:sp>
        <p:sp>
          <p:nvSpPr>
            <p:cNvPr id="5" name="KSO_GN1"/>
            <p:cNvSpPr txBox="1">
              <a:spLocks noChangeArrowheads="1"/>
            </p:cNvSpPr>
            <p:nvPr/>
          </p:nvSpPr>
          <p:spPr bwMode="auto">
            <a:xfrm>
              <a:off x="1963462" y="2286985"/>
              <a:ext cx="46599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spcBef>
                  <a:spcPct val="50000"/>
                </a:spcBef>
              </a:pPr>
              <a:r>
                <a:rPr lang="en-US" altLang="zh-CN" sz="48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1</a:t>
              </a:r>
            </a:p>
          </p:txBody>
        </p:sp>
      </p:grpSp>
      <p:grpSp>
        <p:nvGrpSpPr>
          <p:cNvPr id="21" name="组合 20"/>
          <p:cNvGrpSpPr/>
          <p:nvPr/>
        </p:nvGrpSpPr>
        <p:grpSpPr>
          <a:xfrm>
            <a:off x="4484749" y="1110052"/>
            <a:ext cx="1776862" cy="2111711"/>
            <a:chOff x="4484749" y="1038045"/>
            <a:chExt cx="1776862" cy="2111711"/>
          </a:xfrm>
        </p:grpSpPr>
        <p:sp>
          <p:nvSpPr>
            <p:cNvPr id="7" name="AutoShape 7"/>
            <p:cNvSpPr>
              <a:spLocks noChangeArrowheads="1"/>
            </p:cNvSpPr>
            <p:nvPr/>
          </p:nvSpPr>
          <p:spPr bwMode="auto">
            <a:xfrm rot="16200000">
              <a:off x="5108811" y="1988358"/>
              <a:ext cx="2103113" cy="202487"/>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2665 w 21600"/>
                <a:gd name="T13" fmla="*/ 2665 h 21600"/>
                <a:gd name="T14" fmla="*/ 18935 w 21600"/>
                <a:gd name="T15" fmla="*/ 18935 h 21600"/>
              </a:gdLst>
              <a:ahLst/>
              <a:cxnLst>
                <a:cxn ang="T8">
                  <a:pos x="T0" y="T1"/>
                </a:cxn>
                <a:cxn ang="T9">
                  <a:pos x="T2" y="T3"/>
                </a:cxn>
                <a:cxn ang="T10">
                  <a:pos x="T4" y="T5"/>
                </a:cxn>
                <a:cxn ang="T11">
                  <a:pos x="T6" y="T7"/>
                </a:cxn>
              </a:cxnLst>
              <a:rect l="T12" t="T13" r="T14" b="T15"/>
              <a:pathLst>
                <a:path w="21600" h="21600">
                  <a:moveTo>
                    <a:pt x="0" y="0"/>
                  </a:moveTo>
                  <a:lnTo>
                    <a:pt x="1730" y="21600"/>
                  </a:lnTo>
                  <a:lnTo>
                    <a:pt x="19870" y="21600"/>
                  </a:lnTo>
                  <a:lnTo>
                    <a:pt x="21600" y="0"/>
                  </a:lnTo>
                  <a:lnTo>
                    <a:pt x="0" y="0"/>
                  </a:lnTo>
                  <a:close/>
                </a:path>
              </a:pathLst>
            </a:custGeom>
            <a:solidFill>
              <a:srgbClr val="C00000"/>
            </a:solidFill>
            <a:ln>
              <a:noFill/>
            </a:ln>
            <a:effectLst/>
          </p:spPr>
          <p:txBody>
            <a:bodyPr wrap="none" anchor="ctr"/>
            <a:lstStyle/>
            <a:p>
              <a:endParaRPr lang="zh-CN" altLang="en-US" sz="1350" dirty="0">
                <a:solidFill>
                  <a:schemeClr val="bg1"/>
                </a:solidFill>
                <a:latin typeface="微软雅黑" panose="020B0503020204020204" pitchFamily="34" charset="-122"/>
                <a:ea typeface="微软雅黑" panose="020B0503020204020204" pitchFamily="34" charset="-122"/>
              </a:endParaRPr>
            </a:p>
          </p:txBody>
        </p:sp>
        <p:sp>
          <p:nvSpPr>
            <p:cNvPr id="8" name="KSO_GT3"/>
            <p:cNvSpPr/>
            <p:nvPr/>
          </p:nvSpPr>
          <p:spPr>
            <a:xfrm>
              <a:off x="4484749" y="1038590"/>
              <a:ext cx="1554324" cy="2111166"/>
            </a:xfrm>
            <a:custGeom>
              <a:avLst/>
              <a:gdLst/>
              <a:ahLst/>
              <a:cxnLst/>
              <a:rect l="l" t="t" r="r" b="b"/>
              <a:pathLst>
                <a:path w="2144712" h="2913062">
                  <a:moveTo>
                    <a:pt x="2144712" y="0"/>
                  </a:moveTo>
                  <a:lnTo>
                    <a:pt x="2144712" y="2913062"/>
                  </a:lnTo>
                  <a:lnTo>
                    <a:pt x="0" y="2619329"/>
                  </a:lnTo>
                  <a:lnTo>
                    <a:pt x="0" y="293734"/>
                  </a:lnTo>
                  <a:close/>
                </a:path>
              </a:pathLst>
            </a:custGeom>
            <a:solidFill>
              <a:srgbClr val="FF0000"/>
            </a:solidFill>
            <a:ln w="3175" algn="ctr">
              <a:solidFill>
                <a:schemeClr val="bg1"/>
              </a:solidFill>
              <a:miter lim="800000"/>
            </a:ln>
            <a:effectLst/>
          </p:spPr>
          <p:txBody>
            <a:bodyPr vert="horz" wrap="none" tIns="305100" anchor="t"/>
            <a:lstStyle/>
            <a:p>
              <a:pPr algn="ctr">
                <a:lnSpc>
                  <a:spcPct val="150000"/>
                </a:lnSpc>
              </a:pPr>
              <a:r>
                <a:rPr lang="zh-CN" altLang="en-US" sz="1400" b="1" dirty="0">
                  <a:solidFill>
                    <a:schemeClr val="bg1"/>
                  </a:solidFill>
                  <a:latin typeface="微软雅黑" panose="020B0503020204020204" pitchFamily="34" charset="-122"/>
                  <a:ea typeface="微软雅黑" panose="020B0503020204020204" pitchFamily="34" charset="-122"/>
                </a:rPr>
                <a:t>输入文本内容</a:t>
              </a:r>
            </a:p>
          </p:txBody>
        </p:sp>
        <p:sp>
          <p:nvSpPr>
            <p:cNvPr id="10" name="KSO_GN3"/>
            <p:cNvSpPr txBox="1">
              <a:spLocks noChangeArrowheads="1"/>
            </p:cNvSpPr>
            <p:nvPr/>
          </p:nvSpPr>
          <p:spPr bwMode="auto">
            <a:xfrm>
              <a:off x="5623514" y="2536476"/>
              <a:ext cx="36585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defPPr>
                <a:defRPr lang="zh-CN"/>
              </a:defPPr>
              <a:lvl1pPr algn="r" eaLnBrk="1" hangingPunct="1">
                <a:spcBef>
                  <a:spcPct val="50000"/>
                </a:spcBef>
                <a:defRPr sz="5400">
                  <a:solidFill>
                    <a:srgbClr val="7D7D7D"/>
                  </a:solidFill>
                  <a:latin typeface="Impact" panose="020B0806030902050204" pitchFamily="34" charset="0"/>
                  <a:ea typeface="微软雅黑" panose="020B0503020204020204" pitchFamily="34" charset="-122"/>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en-US" altLang="zh-CN" sz="3200" b="1" dirty="0">
                  <a:solidFill>
                    <a:schemeClr val="bg1"/>
                  </a:solidFill>
                  <a:latin typeface="微软雅黑" panose="020B0503020204020204" pitchFamily="34" charset="-122"/>
                  <a:cs typeface="Arial" panose="020B0604020202020204" pitchFamily="34" charset="0"/>
                </a:rPr>
                <a:t>3</a:t>
              </a:r>
            </a:p>
          </p:txBody>
        </p:sp>
      </p:grpSp>
      <p:grpSp>
        <p:nvGrpSpPr>
          <p:cNvPr id="20" name="组合 19"/>
          <p:cNvGrpSpPr/>
          <p:nvPr/>
        </p:nvGrpSpPr>
        <p:grpSpPr>
          <a:xfrm>
            <a:off x="2723105" y="1110052"/>
            <a:ext cx="1770659" cy="2111711"/>
            <a:chOff x="2723105" y="1038045"/>
            <a:chExt cx="1770659" cy="2111711"/>
          </a:xfrm>
        </p:grpSpPr>
        <p:sp>
          <p:nvSpPr>
            <p:cNvPr id="6" name="AutoShape 5"/>
            <p:cNvSpPr>
              <a:spLocks noChangeArrowheads="1"/>
            </p:cNvSpPr>
            <p:nvPr/>
          </p:nvSpPr>
          <p:spPr bwMode="auto">
            <a:xfrm rot="16200000">
              <a:off x="3340964" y="1988358"/>
              <a:ext cx="2103113" cy="202487"/>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2665 w 21600"/>
                <a:gd name="T13" fmla="*/ 2665 h 21600"/>
                <a:gd name="T14" fmla="*/ 18935 w 21600"/>
                <a:gd name="T15" fmla="*/ 18935 h 21600"/>
              </a:gdLst>
              <a:ahLst/>
              <a:cxnLst>
                <a:cxn ang="T8">
                  <a:pos x="T0" y="T1"/>
                </a:cxn>
                <a:cxn ang="T9">
                  <a:pos x="T2" y="T3"/>
                </a:cxn>
                <a:cxn ang="T10">
                  <a:pos x="T4" y="T5"/>
                </a:cxn>
                <a:cxn ang="T11">
                  <a:pos x="T6" y="T7"/>
                </a:cxn>
              </a:cxnLst>
              <a:rect l="T12" t="T13" r="T14" b="T15"/>
              <a:pathLst>
                <a:path w="21600" h="21600">
                  <a:moveTo>
                    <a:pt x="0" y="0"/>
                  </a:moveTo>
                  <a:lnTo>
                    <a:pt x="1730" y="21600"/>
                  </a:lnTo>
                  <a:lnTo>
                    <a:pt x="19870" y="21600"/>
                  </a:lnTo>
                  <a:lnTo>
                    <a:pt x="21600" y="0"/>
                  </a:lnTo>
                  <a:lnTo>
                    <a:pt x="0" y="0"/>
                  </a:lnTo>
                  <a:close/>
                </a:path>
              </a:pathLst>
            </a:custGeom>
            <a:solidFill>
              <a:srgbClr val="C00000"/>
            </a:solidFill>
            <a:ln>
              <a:noFill/>
            </a:ln>
            <a:effectLst/>
          </p:spPr>
          <p:txBody>
            <a:bodyPr wrap="none" anchor="ctr"/>
            <a:lstStyle/>
            <a:p>
              <a:pPr>
                <a:defRPr/>
              </a:pPr>
              <a:endParaRPr lang="zh-CN" altLang="en-US" sz="1350" dirty="0">
                <a:solidFill>
                  <a:schemeClr val="bg1"/>
                </a:solidFill>
                <a:latin typeface="微软雅黑" panose="020B0503020204020204" pitchFamily="34" charset="-122"/>
                <a:ea typeface="微软雅黑" panose="020B0503020204020204" pitchFamily="34" charset="-122"/>
              </a:endParaRPr>
            </a:p>
          </p:txBody>
        </p:sp>
        <p:sp>
          <p:nvSpPr>
            <p:cNvPr id="9" name="KSO_GT2"/>
            <p:cNvSpPr/>
            <p:nvPr/>
          </p:nvSpPr>
          <p:spPr>
            <a:xfrm>
              <a:off x="2723105" y="1038590"/>
              <a:ext cx="1554324" cy="2111166"/>
            </a:xfrm>
            <a:custGeom>
              <a:avLst/>
              <a:gdLst/>
              <a:ahLst/>
              <a:cxnLst/>
              <a:rect l="l" t="t" r="r" b="b"/>
              <a:pathLst>
                <a:path w="2144712" h="2913062">
                  <a:moveTo>
                    <a:pt x="2144712" y="0"/>
                  </a:moveTo>
                  <a:lnTo>
                    <a:pt x="2144712" y="2913062"/>
                  </a:lnTo>
                  <a:lnTo>
                    <a:pt x="0" y="2619329"/>
                  </a:lnTo>
                  <a:lnTo>
                    <a:pt x="0" y="293734"/>
                  </a:lnTo>
                  <a:close/>
                </a:path>
              </a:pathLst>
            </a:custGeom>
            <a:solidFill>
              <a:srgbClr val="FF0000"/>
            </a:solidFill>
            <a:ln w="3175" algn="ctr">
              <a:solidFill>
                <a:schemeClr val="bg1"/>
              </a:solidFill>
              <a:miter lim="800000"/>
            </a:ln>
            <a:effectLst/>
          </p:spPr>
          <p:txBody>
            <a:bodyPr vert="horz" wrap="none" tIns="305100" anchor="t"/>
            <a:lstStyle/>
            <a:p>
              <a:pPr algn="ctr">
                <a:lnSpc>
                  <a:spcPct val="150000"/>
                </a:lnSpc>
              </a:pPr>
              <a:r>
                <a:rPr lang="zh-CN" altLang="en-US" sz="1400" b="1" dirty="0">
                  <a:solidFill>
                    <a:schemeClr val="bg1"/>
                  </a:solidFill>
                  <a:latin typeface="微软雅黑" panose="020B0503020204020204" pitchFamily="34" charset="-122"/>
                  <a:ea typeface="微软雅黑" panose="020B0503020204020204" pitchFamily="34" charset="-122"/>
                </a:rPr>
                <a:t>输入文本内容</a:t>
              </a:r>
            </a:p>
          </p:txBody>
        </p:sp>
        <p:sp>
          <p:nvSpPr>
            <p:cNvPr id="11" name="KSO_GN2"/>
            <p:cNvSpPr txBox="1">
              <a:spLocks noChangeArrowheads="1"/>
            </p:cNvSpPr>
            <p:nvPr/>
          </p:nvSpPr>
          <p:spPr bwMode="auto">
            <a:xfrm>
              <a:off x="3848303" y="2523008"/>
              <a:ext cx="36585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defPPr>
                <a:defRPr lang="zh-CN"/>
              </a:defPPr>
              <a:lvl1pPr algn="r" eaLnBrk="1" hangingPunct="1">
                <a:spcBef>
                  <a:spcPct val="50000"/>
                </a:spcBef>
                <a:defRPr sz="5400">
                  <a:solidFill>
                    <a:srgbClr val="7D7D7D"/>
                  </a:solidFill>
                  <a:latin typeface="Impact" panose="020B0806030902050204" pitchFamily="34" charset="0"/>
                  <a:ea typeface="微软雅黑" panose="020B0503020204020204" pitchFamily="34" charset="-122"/>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en-US" altLang="zh-CN" sz="3200" b="1" dirty="0">
                  <a:solidFill>
                    <a:schemeClr val="bg1"/>
                  </a:solidFill>
                  <a:latin typeface="微软雅黑" panose="020B0503020204020204" pitchFamily="34" charset="-122"/>
                  <a:cs typeface="Arial" panose="020B0604020202020204" pitchFamily="34" charset="0"/>
                </a:rPr>
                <a:t>2</a:t>
              </a:r>
            </a:p>
          </p:txBody>
        </p:sp>
      </p:grpSp>
      <p:grpSp>
        <p:nvGrpSpPr>
          <p:cNvPr id="22" name="组合 21"/>
          <p:cNvGrpSpPr/>
          <p:nvPr/>
        </p:nvGrpSpPr>
        <p:grpSpPr>
          <a:xfrm>
            <a:off x="6223170" y="1110052"/>
            <a:ext cx="1775861" cy="2111711"/>
            <a:chOff x="6223170" y="1038045"/>
            <a:chExt cx="1775861" cy="2111711"/>
          </a:xfrm>
        </p:grpSpPr>
        <p:sp>
          <p:nvSpPr>
            <p:cNvPr id="12" name="KSO_GT3"/>
            <p:cNvSpPr/>
            <p:nvPr/>
          </p:nvSpPr>
          <p:spPr>
            <a:xfrm>
              <a:off x="6223170" y="1038590"/>
              <a:ext cx="1554324" cy="2111166"/>
            </a:xfrm>
            <a:custGeom>
              <a:avLst/>
              <a:gdLst/>
              <a:ahLst/>
              <a:cxnLst/>
              <a:rect l="l" t="t" r="r" b="b"/>
              <a:pathLst>
                <a:path w="2144712" h="2913062">
                  <a:moveTo>
                    <a:pt x="2144712" y="0"/>
                  </a:moveTo>
                  <a:lnTo>
                    <a:pt x="2144712" y="2913062"/>
                  </a:lnTo>
                  <a:lnTo>
                    <a:pt x="0" y="2619329"/>
                  </a:lnTo>
                  <a:lnTo>
                    <a:pt x="0" y="293734"/>
                  </a:lnTo>
                  <a:close/>
                </a:path>
              </a:pathLst>
            </a:custGeom>
            <a:solidFill>
              <a:srgbClr val="FF0000"/>
            </a:solidFill>
            <a:ln w="3175" algn="ctr">
              <a:solidFill>
                <a:schemeClr val="bg1"/>
              </a:solidFill>
              <a:miter lim="800000"/>
            </a:ln>
            <a:effectLst/>
          </p:spPr>
          <p:txBody>
            <a:bodyPr vert="horz" wrap="none" tIns="305100" anchor="t"/>
            <a:lstStyle/>
            <a:p>
              <a:pPr algn="ctr">
                <a:lnSpc>
                  <a:spcPct val="150000"/>
                </a:lnSpc>
              </a:pPr>
              <a:r>
                <a:rPr lang="zh-CN" altLang="en-US" sz="1400" b="1" dirty="0">
                  <a:solidFill>
                    <a:schemeClr val="bg1"/>
                  </a:solidFill>
                  <a:latin typeface="微软雅黑" panose="020B0503020204020204" pitchFamily="34" charset="-122"/>
                  <a:ea typeface="微软雅黑" panose="020B0503020204020204" pitchFamily="34" charset="-122"/>
                </a:rPr>
                <a:t>输入文本内容</a:t>
              </a:r>
            </a:p>
          </p:txBody>
        </p:sp>
        <p:sp>
          <p:nvSpPr>
            <p:cNvPr id="13" name="KSO_GN3"/>
            <p:cNvSpPr txBox="1">
              <a:spLocks noChangeArrowheads="1"/>
            </p:cNvSpPr>
            <p:nvPr/>
          </p:nvSpPr>
          <p:spPr bwMode="auto">
            <a:xfrm>
              <a:off x="7361935" y="2536476"/>
              <a:ext cx="36585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defPPr>
                <a:defRPr lang="zh-CN"/>
              </a:defPPr>
              <a:lvl1pPr algn="r" eaLnBrk="1" hangingPunct="1">
                <a:spcBef>
                  <a:spcPct val="50000"/>
                </a:spcBef>
                <a:defRPr sz="5400">
                  <a:solidFill>
                    <a:srgbClr val="7D7D7D"/>
                  </a:solidFill>
                  <a:latin typeface="Impact" panose="020B0806030902050204" pitchFamily="34" charset="0"/>
                  <a:ea typeface="微软雅黑" panose="020B0503020204020204" pitchFamily="34" charset="-122"/>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en-US" altLang="zh-CN" sz="3200" b="1" dirty="0">
                  <a:solidFill>
                    <a:schemeClr val="bg1"/>
                  </a:solidFill>
                  <a:latin typeface="微软雅黑" panose="020B0503020204020204" pitchFamily="34" charset="-122"/>
                  <a:cs typeface="Arial" panose="020B0604020202020204" pitchFamily="34" charset="0"/>
                </a:rPr>
                <a:t>4</a:t>
              </a:r>
            </a:p>
          </p:txBody>
        </p:sp>
        <p:sp>
          <p:nvSpPr>
            <p:cNvPr id="14" name="AutoShape 7"/>
            <p:cNvSpPr>
              <a:spLocks noChangeArrowheads="1"/>
            </p:cNvSpPr>
            <p:nvPr/>
          </p:nvSpPr>
          <p:spPr bwMode="auto">
            <a:xfrm rot="16200000">
              <a:off x="6846231" y="1988358"/>
              <a:ext cx="2103113" cy="202487"/>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2665 w 21600"/>
                <a:gd name="T13" fmla="*/ 2665 h 21600"/>
                <a:gd name="T14" fmla="*/ 18935 w 21600"/>
                <a:gd name="T15" fmla="*/ 18935 h 21600"/>
              </a:gdLst>
              <a:ahLst/>
              <a:cxnLst>
                <a:cxn ang="T8">
                  <a:pos x="T0" y="T1"/>
                </a:cxn>
                <a:cxn ang="T9">
                  <a:pos x="T2" y="T3"/>
                </a:cxn>
                <a:cxn ang="T10">
                  <a:pos x="T4" y="T5"/>
                </a:cxn>
                <a:cxn ang="T11">
                  <a:pos x="T6" y="T7"/>
                </a:cxn>
              </a:cxnLst>
              <a:rect l="T12" t="T13" r="T14" b="T15"/>
              <a:pathLst>
                <a:path w="21600" h="21600">
                  <a:moveTo>
                    <a:pt x="0" y="0"/>
                  </a:moveTo>
                  <a:lnTo>
                    <a:pt x="1730" y="21600"/>
                  </a:lnTo>
                  <a:lnTo>
                    <a:pt x="19870" y="21600"/>
                  </a:lnTo>
                  <a:lnTo>
                    <a:pt x="21600" y="0"/>
                  </a:lnTo>
                  <a:lnTo>
                    <a:pt x="0" y="0"/>
                  </a:lnTo>
                  <a:close/>
                </a:path>
              </a:pathLst>
            </a:custGeom>
            <a:solidFill>
              <a:srgbClr val="C00000"/>
            </a:solidFill>
            <a:ln>
              <a:noFill/>
            </a:ln>
            <a:effectLst/>
          </p:spPr>
          <p:txBody>
            <a:bodyPr wrap="none" anchor="ctr"/>
            <a:lstStyle/>
            <a:p>
              <a:endParaRPr lang="zh-CN" altLang="en-US" sz="1350" dirty="0">
                <a:solidFill>
                  <a:schemeClr val="bg1"/>
                </a:solidFill>
                <a:latin typeface="微软雅黑" panose="020B0503020204020204" pitchFamily="34" charset="-122"/>
                <a:ea typeface="微软雅黑" panose="020B0503020204020204" pitchFamily="34" charset="-122"/>
              </a:endParaRPr>
            </a:p>
          </p:txBody>
        </p:sp>
      </p:grpSp>
      <p:sp>
        <p:nvSpPr>
          <p:cNvPr id="16" name="文本框 57"/>
          <p:cNvSpPr txBox="1">
            <a:spLocks noChangeArrowheads="1"/>
          </p:cNvSpPr>
          <p:nvPr/>
        </p:nvSpPr>
        <p:spPr bwMode="auto">
          <a:xfrm>
            <a:off x="1475656" y="3363838"/>
            <a:ext cx="6523375" cy="1152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997" tIns="89997" rIns="89997" bIns="89997"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eaLnBrk="1" hangingPunct="1">
              <a:spcBef>
                <a:spcPts val="600"/>
              </a:spcBef>
              <a:spcAft>
                <a:spcPts val="600"/>
              </a:spcAft>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请在此处输入您的文本，或者复制您的文本粘贴到此处请在此处输入您的文本，或者复制您的文本粘贴到此处请在此处输入您的文本，或者复制您的文本粘贴到此处请在此处输入您的文本，或者复制您的文本粘贴到此处</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7" name="Freeform 5"/>
          <p:cNvSpPr>
            <a:spLocks noEditPoints="1"/>
          </p:cNvSpPr>
          <p:nvPr/>
        </p:nvSpPr>
        <p:spPr bwMode="auto">
          <a:xfrm>
            <a:off x="986818" y="3586116"/>
            <a:ext cx="467733" cy="353786"/>
          </a:xfrm>
          <a:custGeom>
            <a:avLst/>
            <a:gdLst>
              <a:gd name="T0" fmla="*/ 2147483647 w 4811"/>
              <a:gd name="T1" fmla="*/ 0 h 3654"/>
              <a:gd name="T2" fmla="*/ 2147483647 w 4811"/>
              <a:gd name="T3" fmla="*/ 2147483647 h 3654"/>
              <a:gd name="T4" fmla="*/ 2147483647 w 4811"/>
              <a:gd name="T5" fmla="*/ 2147483647 h 3654"/>
              <a:gd name="T6" fmla="*/ 2147483647 w 4811"/>
              <a:gd name="T7" fmla="*/ 2147483647 h 3654"/>
              <a:gd name="T8" fmla="*/ 2147483647 w 4811"/>
              <a:gd name="T9" fmla="*/ 2147483647 h 3654"/>
              <a:gd name="T10" fmla="*/ 2147483647 w 4811"/>
              <a:gd name="T11" fmla="*/ 2147483647 h 3654"/>
              <a:gd name="T12" fmla="*/ 2147483647 w 4811"/>
              <a:gd name="T13" fmla="*/ 2147483647 h 3654"/>
              <a:gd name="T14" fmla="*/ 2147483647 w 4811"/>
              <a:gd name="T15" fmla="*/ 2147483647 h 3654"/>
              <a:gd name="T16" fmla="*/ 2147483647 w 4811"/>
              <a:gd name="T17" fmla="*/ 2147483647 h 3654"/>
              <a:gd name="T18" fmla="*/ 2147483647 w 4811"/>
              <a:gd name="T19" fmla="*/ 0 h 3654"/>
              <a:gd name="T20" fmla="*/ 2147483647 w 4811"/>
              <a:gd name="T21" fmla="*/ 0 h 3654"/>
              <a:gd name="T22" fmla="*/ 2147483647 w 4811"/>
              <a:gd name="T23" fmla="*/ 2147483647 h 3654"/>
              <a:gd name="T24" fmla="*/ 2147483647 w 4811"/>
              <a:gd name="T25" fmla="*/ 2147483647 h 3654"/>
              <a:gd name="T26" fmla="*/ 2147483647 w 4811"/>
              <a:gd name="T27" fmla="*/ 2147483647 h 3654"/>
              <a:gd name="T28" fmla="*/ 2147483647 w 4811"/>
              <a:gd name="T29" fmla="*/ 2147483647 h 3654"/>
              <a:gd name="T30" fmla="*/ 2147483647 w 4811"/>
              <a:gd name="T31" fmla="*/ 2147483647 h 3654"/>
              <a:gd name="T32" fmla="*/ 0 w 4811"/>
              <a:gd name="T33" fmla="*/ 2147483647 h 3654"/>
              <a:gd name="T34" fmla="*/ 0 w 4811"/>
              <a:gd name="T35" fmla="*/ 2147483647 h 3654"/>
              <a:gd name="T36" fmla="*/ 2147483647 w 4811"/>
              <a:gd name="T37" fmla="*/ 0 h 365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811"/>
              <a:gd name="T58" fmla="*/ 0 h 3654"/>
              <a:gd name="T59" fmla="*/ 4811 w 4811"/>
              <a:gd name="T60" fmla="*/ 3654 h 365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811" h="3654">
                <a:moveTo>
                  <a:pt x="4662" y="0"/>
                </a:moveTo>
                <a:cubicBezTo>
                  <a:pt x="4662" y="250"/>
                  <a:pt x="4662" y="499"/>
                  <a:pt x="4662" y="749"/>
                </a:cubicBezTo>
                <a:cubicBezTo>
                  <a:pt x="4497" y="843"/>
                  <a:pt x="4365" y="937"/>
                  <a:pt x="4265" y="1030"/>
                </a:cubicBezTo>
                <a:cubicBezTo>
                  <a:pt x="4067" y="1249"/>
                  <a:pt x="3984" y="1389"/>
                  <a:pt x="4017" y="1452"/>
                </a:cubicBezTo>
                <a:cubicBezTo>
                  <a:pt x="4017" y="1561"/>
                  <a:pt x="4017" y="1670"/>
                  <a:pt x="4017" y="1780"/>
                </a:cubicBezTo>
                <a:cubicBezTo>
                  <a:pt x="4282" y="1780"/>
                  <a:pt x="4546" y="1780"/>
                  <a:pt x="4811" y="1780"/>
                </a:cubicBezTo>
                <a:cubicBezTo>
                  <a:pt x="4811" y="2404"/>
                  <a:pt x="4811" y="3029"/>
                  <a:pt x="4811" y="3654"/>
                </a:cubicBezTo>
                <a:cubicBezTo>
                  <a:pt x="4183" y="3654"/>
                  <a:pt x="3555" y="3654"/>
                  <a:pt x="2926" y="3654"/>
                </a:cubicBezTo>
                <a:cubicBezTo>
                  <a:pt x="2926" y="3076"/>
                  <a:pt x="2926" y="2498"/>
                  <a:pt x="2926" y="1920"/>
                </a:cubicBezTo>
                <a:cubicBezTo>
                  <a:pt x="3026" y="890"/>
                  <a:pt x="3604" y="250"/>
                  <a:pt x="4662" y="0"/>
                </a:cubicBezTo>
                <a:close/>
                <a:moveTo>
                  <a:pt x="1736" y="0"/>
                </a:moveTo>
                <a:cubicBezTo>
                  <a:pt x="1736" y="250"/>
                  <a:pt x="1736" y="499"/>
                  <a:pt x="1736" y="749"/>
                </a:cubicBezTo>
                <a:cubicBezTo>
                  <a:pt x="1339" y="937"/>
                  <a:pt x="1125" y="1171"/>
                  <a:pt x="1091" y="1452"/>
                </a:cubicBezTo>
                <a:cubicBezTo>
                  <a:pt x="1091" y="1561"/>
                  <a:pt x="1091" y="1670"/>
                  <a:pt x="1091" y="1780"/>
                </a:cubicBezTo>
                <a:cubicBezTo>
                  <a:pt x="1356" y="1780"/>
                  <a:pt x="1620" y="1780"/>
                  <a:pt x="1885" y="1780"/>
                </a:cubicBezTo>
                <a:cubicBezTo>
                  <a:pt x="1885" y="2404"/>
                  <a:pt x="1885" y="3029"/>
                  <a:pt x="1885" y="3654"/>
                </a:cubicBezTo>
                <a:cubicBezTo>
                  <a:pt x="1257" y="3654"/>
                  <a:pt x="629" y="3654"/>
                  <a:pt x="0" y="3654"/>
                </a:cubicBezTo>
                <a:cubicBezTo>
                  <a:pt x="0" y="3076"/>
                  <a:pt x="0" y="2498"/>
                  <a:pt x="0" y="1920"/>
                </a:cubicBezTo>
                <a:cubicBezTo>
                  <a:pt x="166" y="827"/>
                  <a:pt x="744" y="187"/>
                  <a:pt x="1736" y="0"/>
                </a:cubicBezTo>
                <a:close/>
              </a:path>
            </a:pathLst>
          </a:custGeom>
          <a:solidFill>
            <a:srgbClr val="FF0000"/>
          </a:solidFill>
          <a:ln>
            <a:noFill/>
          </a:ln>
        </p:spPr>
        <p:txBody>
          <a:bodyPr lIns="91437" tIns="45718" rIns="91437" bIns="45718"/>
          <a:lstStyle/>
          <a:p>
            <a:endParaRPr lang="zh-CN" altLang="en-US"/>
          </a:p>
        </p:txBody>
      </p:sp>
      <p:sp>
        <p:nvSpPr>
          <p:cNvPr id="18" name="Freeform 5"/>
          <p:cNvSpPr>
            <a:spLocks noEditPoints="1"/>
          </p:cNvSpPr>
          <p:nvPr/>
        </p:nvSpPr>
        <p:spPr bwMode="auto">
          <a:xfrm rot="10800000">
            <a:off x="7939741" y="3939902"/>
            <a:ext cx="194794" cy="149679"/>
          </a:xfrm>
          <a:custGeom>
            <a:avLst/>
            <a:gdLst>
              <a:gd name="T0" fmla="*/ 2147483647 w 4811"/>
              <a:gd name="T1" fmla="*/ 0 h 3654"/>
              <a:gd name="T2" fmla="*/ 2147483647 w 4811"/>
              <a:gd name="T3" fmla="*/ 2147483647 h 3654"/>
              <a:gd name="T4" fmla="*/ 2147483647 w 4811"/>
              <a:gd name="T5" fmla="*/ 2147483647 h 3654"/>
              <a:gd name="T6" fmla="*/ 2147483647 w 4811"/>
              <a:gd name="T7" fmla="*/ 2147483647 h 3654"/>
              <a:gd name="T8" fmla="*/ 2147483647 w 4811"/>
              <a:gd name="T9" fmla="*/ 2147483647 h 3654"/>
              <a:gd name="T10" fmla="*/ 2147483647 w 4811"/>
              <a:gd name="T11" fmla="*/ 2147483647 h 3654"/>
              <a:gd name="T12" fmla="*/ 2147483647 w 4811"/>
              <a:gd name="T13" fmla="*/ 2147483647 h 3654"/>
              <a:gd name="T14" fmla="*/ 2147483647 w 4811"/>
              <a:gd name="T15" fmla="*/ 2147483647 h 3654"/>
              <a:gd name="T16" fmla="*/ 2147483647 w 4811"/>
              <a:gd name="T17" fmla="*/ 2147483647 h 3654"/>
              <a:gd name="T18" fmla="*/ 2147483647 w 4811"/>
              <a:gd name="T19" fmla="*/ 0 h 3654"/>
              <a:gd name="T20" fmla="*/ 2147483647 w 4811"/>
              <a:gd name="T21" fmla="*/ 0 h 3654"/>
              <a:gd name="T22" fmla="*/ 2147483647 w 4811"/>
              <a:gd name="T23" fmla="*/ 2147483647 h 3654"/>
              <a:gd name="T24" fmla="*/ 2147483647 w 4811"/>
              <a:gd name="T25" fmla="*/ 2147483647 h 3654"/>
              <a:gd name="T26" fmla="*/ 2147483647 w 4811"/>
              <a:gd name="T27" fmla="*/ 2147483647 h 3654"/>
              <a:gd name="T28" fmla="*/ 2147483647 w 4811"/>
              <a:gd name="T29" fmla="*/ 2147483647 h 3654"/>
              <a:gd name="T30" fmla="*/ 2147483647 w 4811"/>
              <a:gd name="T31" fmla="*/ 2147483647 h 3654"/>
              <a:gd name="T32" fmla="*/ 0 w 4811"/>
              <a:gd name="T33" fmla="*/ 2147483647 h 3654"/>
              <a:gd name="T34" fmla="*/ 0 w 4811"/>
              <a:gd name="T35" fmla="*/ 2147483647 h 3654"/>
              <a:gd name="T36" fmla="*/ 2147483647 w 4811"/>
              <a:gd name="T37" fmla="*/ 0 h 365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811"/>
              <a:gd name="T58" fmla="*/ 0 h 3654"/>
              <a:gd name="T59" fmla="*/ 4811 w 4811"/>
              <a:gd name="T60" fmla="*/ 3654 h 365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811" h="3654">
                <a:moveTo>
                  <a:pt x="4662" y="0"/>
                </a:moveTo>
                <a:cubicBezTo>
                  <a:pt x="4662" y="250"/>
                  <a:pt x="4662" y="499"/>
                  <a:pt x="4662" y="749"/>
                </a:cubicBezTo>
                <a:cubicBezTo>
                  <a:pt x="4497" y="843"/>
                  <a:pt x="4365" y="937"/>
                  <a:pt x="4265" y="1030"/>
                </a:cubicBezTo>
                <a:cubicBezTo>
                  <a:pt x="4067" y="1249"/>
                  <a:pt x="3984" y="1389"/>
                  <a:pt x="4017" y="1452"/>
                </a:cubicBezTo>
                <a:cubicBezTo>
                  <a:pt x="4017" y="1561"/>
                  <a:pt x="4017" y="1670"/>
                  <a:pt x="4017" y="1780"/>
                </a:cubicBezTo>
                <a:cubicBezTo>
                  <a:pt x="4282" y="1780"/>
                  <a:pt x="4546" y="1780"/>
                  <a:pt x="4811" y="1780"/>
                </a:cubicBezTo>
                <a:cubicBezTo>
                  <a:pt x="4811" y="2404"/>
                  <a:pt x="4811" y="3029"/>
                  <a:pt x="4811" y="3654"/>
                </a:cubicBezTo>
                <a:cubicBezTo>
                  <a:pt x="4183" y="3654"/>
                  <a:pt x="3555" y="3654"/>
                  <a:pt x="2926" y="3654"/>
                </a:cubicBezTo>
                <a:cubicBezTo>
                  <a:pt x="2926" y="3076"/>
                  <a:pt x="2926" y="2498"/>
                  <a:pt x="2926" y="1920"/>
                </a:cubicBezTo>
                <a:cubicBezTo>
                  <a:pt x="3026" y="890"/>
                  <a:pt x="3604" y="250"/>
                  <a:pt x="4662" y="0"/>
                </a:cubicBezTo>
                <a:close/>
                <a:moveTo>
                  <a:pt x="1736" y="0"/>
                </a:moveTo>
                <a:cubicBezTo>
                  <a:pt x="1736" y="250"/>
                  <a:pt x="1736" y="499"/>
                  <a:pt x="1736" y="749"/>
                </a:cubicBezTo>
                <a:cubicBezTo>
                  <a:pt x="1339" y="937"/>
                  <a:pt x="1125" y="1171"/>
                  <a:pt x="1091" y="1452"/>
                </a:cubicBezTo>
                <a:cubicBezTo>
                  <a:pt x="1091" y="1561"/>
                  <a:pt x="1091" y="1670"/>
                  <a:pt x="1091" y="1780"/>
                </a:cubicBezTo>
                <a:cubicBezTo>
                  <a:pt x="1356" y="1780"/>
                  <a:pt x="1620" y="1780"/>
                  <a:pt x="1885" y="1780"/>
                </a:cubicBezTo>
                <a:cubicBezTo>
                  <a:pt x="1885" y="2404"/>
                  <a:pt x="1885" y="3029"/>
                  <a:pt x="1885" y="3654"/>
                </a:cubicBezTo>
                <a:cubicBezTo>
                  <a:pt x="1257" y="3654"/>
                  <a:pt x="629" y="3654"/>
                  <a:pt x="0" y="3654"/>
                </a:cubicBezTo>
                <a:cubicBezTo>
                  <a:pt x="0" y="3076"/>
                  <a:pt x="0" y="2498"/>
                  <a:pt x="0" y="1920"/>
                </a:cubicBezTo>
                <a:cubicBezTo>
                  <a:pt x="166" y="827"/>
                  <a:pt x="744" y="187"/>
                  <a:pt x="1736" y="0"/>
                </a:cubicBezTo>
                <a:close/>
              </a:path>
            </a:pathLst>
          </a:custGeom>
          <a:solidFill>
            <a:srgbClr val="FF0000"/>
          </a:solidFill>
          <a:ln>
            <a:noFill/>
          </a:ln>
        </p:spPr>
        <p:txBody>
          <a:bodyPr lIns="91437" tIns="45718" rIns="91437" bIns="45718"/>
          <a:lstStyle/>
          <a:p>
            <a:endParaRPr lang="zh-CN" altLang="en-US"/>
          </a:p>
        </p:txBody>
      </p:sp>
      <p:sp>
        <p:nvSpPr>
          <p:cNvPr id="32" name="Rectangle 2"/>
          <p:cNvSpPr>
            <a:spLocks noChangeArrowheads="1"/>
          </p:cNvSpPr>
          <p:nvPr/>
        </p:nvSpPr>
        <p:spPr bwMode="auto">
          <a:xfrm>
            <a:off x="2124050" y="555228"/>
            <a:ext cx="2771775" cy="359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sz="2000" b="1" dirty="0">
                <a:solidFill>
                  <a:srgbClr val="C00000"/>
                </a:solidFill>
                <a:latin typeface="微软雅黑" panose="020B0503020204020204" pitchFamily="34" charset="-122"/>
                <a:ea typeface="微软雅黑" panose="020B0503020204020204" pitchFamily="34" charset="-122"/>
              </a:rPr>
              <a:t>在此输入文字标题</a:t>
            </a:r>
          </a:p>
        </p:txBody>
      </p:sp>
      <p:grpSp>
        <p:nvGrpSpPr>
          <p:cNvPr id="33" name="Group 8"/>
          <p:cNvGrpSpPr/>
          <p:nvPr/>
        </p:nvGrpSpPr>
        <p:grpSpPr bwMode="auto">
          <a:xfrm>
            <a:off x="1763688" y="626641"/>
            <a:ext cx="360362" cy="288925"/>
            <a:chOff x="0" y="0"/>
            <a:chExt cx="360040" cy="288032"/>
          </a:xfrm>
          <a:solidFill>
            <a:srgbClr val="C00000"/>
          </a:solidFill>
        </p:grpSpPr>
        <p:sp>
          <p:nvSpPr>
            <p:cNvPr id="34" name="燕尾形 78"/>
            <p:cNvSpPr>
              <a:spLocks noChangeArrowheads="1"/>
            </p:cNvSpPr>
            <p:nvPr/>
          </p:nvSpPr>
          <p:spPr bwMode="auto">
            <a:xfrm>
              <a:off x="144016" y="0"/>
              <a:ext cx="216024" cy="288032"/>
            </a:xfrm>
            <a:prstGeom prst="chevron">
              <a:avLst>
                <a:gd name="adj" fmla="val 50000"/>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latin typeface="宋体" panose="02010600030101010101" pitchFamily="2" charset="-122"/>
                <a:sym typeface="宋体" panose="02010600030101010101" pitchFamily="2" charset="-122"/>
              </a:endParaRPr>
            </a:p>
          </p:txBody>
        </p:sp>
        <p:sp>
          <p:nvSpPr>
            <p:cNvPr id="46" name="燕尾形 79"/>
            <p:cNvSpPr>
              <a:spLocks noChangeArrowheads="1"/>
            </p:cNvSpPr>
            <p:nvPr/>
          </p:nvSpPr>
          <p:spPr bwMode="auto">
            <a:xfrm>
              <a:off x="0" y="0"/>
              <a:ext cx="216024" cy="288032"/>
            </a:xfrm>
            <a:prstGeom prst="chevron">
              <a:avLst>
                <a:gd name="adj" fmla="val 50000"/>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latin typeface="宋体" panose="02010600030101010101" pitchFamily="2" charset="-122"/>
                <a:sym typeface="宋体" panose="02010600030101010101" pitchFamily="2"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2000" advClick="0" advTm="0">
        <p14:ferris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Scale>
                                      <p:cBhvr>
                                        <p:cTn id="7" dur="1000" decel="50000" fill="hold">
                                          <p:stCondLst>
                                            <p:cond delay="0"/>
                                          </p:stCondLst>
                                        </p:cTn>
                                        <p:tgtEl>
                                          <p:spTgt spid="1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9"/>
                                        </p:tgtEl>
                                        <p:attrNameLst>
                                          <p:attrName>ppt_x</p:attrName>
                                          <p:attrName>ppt_y</p:attrName>
                                        </p:attrNameLst>
                                      </p:cBhvr>
                                    </p:animMotion>
                                    <p:animEffect transition="in" filter="fade">
                                      <p:cBhvr>
                                        <p:cTn id="9" dur="1000"/>
                                        <p:tgtEl>
                                          <p:spTgt spid="19"/>
                                        </p:tgtEl>
                                      </p:cBhvr>
                                    </p:animEffect>
                                  </p:childTnLst>
                                </p:cTn>
                              </p:par>
                            </p:childTnLst>
                          </p:cTn>
                        </p:par>
                        <p:par>
                          <p:cTn id="10" fill="hold">
                            <p:stCondLst>
                              <p:cond delay="1000"/>
                            </p:stCondLst>
                            <p:childTnLst>
                              <p:par>
                                <p:cTn id="11" presetID="52" presetClass="entr" presetSubtype="0" fill="hold" nodeType="afterEffect">
                                  <p:stCondLst>
                                    <p:cond delay="0"/>
                                  </p:stCondLst>
                                  <p:childTnLst>
                                    <p:set>
                                      <p:cBhvr>
                                        <p:cTn id="12" dur="1" fill="hold">
                                          <p:stCondLst>
                                            <p:cond delay="0"/>
                                          </p:stCondLst>
                                        </p:cTn>
                                        <p:tgtEl>
                                          <p:spTgt spid="20"/>
                                        </p:tgtEl>
                                        <p:attrNameLst>
                                          <p:attrName>style.visibility</p:attrName>
                                        </p:attrNameLst>
                                      </p:cBhvr>
                                      <p:to>
                                        <p:strVal val="visible"/>
                                      </p:to>
                                    </p:set>
                                    <p:animScale>
                                      <p:cBhvr>
                                        <p:cTn id="13" dur="1000" decel="50000" fill="hold">
                                          <p:stCondLst>
                                            <p:cond delay="0"/>
                                          </p:stCondLst>
                                        </p:cTn>
                                        <p:tgtEl>
                                          <p:spTgt spid="2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20"/>
                                        </p:tgtEl>
                                        <p:attrNameLst>
                                          <p:attrName>ppt_x</p:attrName>
                                          <p:attrName>ppt_y</p:attrName>
                                        </p:attrNameLst>
                                      </p:cBhvr>
                                    </p:animMotion>
                                    <p:animEffect transition="in" filter="fade">
                                      <p:cBhvr>
                                        <p:cTn id="15" dur="1000"/>
                                        <p:tgtEl>
                                          <p:spTgt spid="20"/>
                                        </p:tgtEl>
                                      </p:cBhvr>
                                    </p:animEffect>
                                  </p:childTnLst>
                                </p:cTn>
                              </p:par>
                            </p:childTnLst>
                          </p:cTn>
                        </p:par>
                        <p:par>
                          <p:cTn id="16" fill="hold">
                            <p:stCondLst>
                              <p:cond delay="2000"/>
                            </p:stCondLst>
                            <p:childTnLst>
                              <p:par>
                                <p:cTn id="17" presetID="52" presetClass="entr" presetSubtype="0"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Scale>
                                      <p:cBhvr>
                                        <p:cTn id="19" dur="1000" decel="50000" fill="hold">
                                          <p:stCondLst>
                                            <p:cond delay="0"/>
                                          </p:stCondLst>
                                        </p:cTn>
                                        <p:tgtEl>
                                          <p:spTgt spid="2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21"/>
                                        </p:tgtEl>
                                        <p:attrNameLst>
                                          <p:attrName>ppt_x</p:attrName>
                                          <p:attrName>ppt_y</p:attrName>
                                        </p:attrNameLst>
                                      </p:cBhvr>
                                    </p:animMotion>
                                    <p:animEffect transition="in" filter="fade">
                                      <p:cBhvr>
                                        <p:cTn id="21" dur="1000"/>
                                        <p:tgtEl>
                                          <p:spTgt spid="21"/>
                                        </p:tgtEl>
                                      </p:cBhvr>
                                    </p:animEffect>
                                  </p:childTnLst>
                                </p:cTn>
                              </p:par>
                            </p:childTnLst>
                          </p:cTn>
                        </p:par>
                        <p:par>
                          <p:cTn id="22" fill="hold">
                            <p:stCondLst>
                              <p:cond delay="3000"/>
                            </p:stCondLst>
                            <p:childTnLst>
                              <p:par>
                                <p:cTn id="23" presetID="52" presetClass="entr" presetSubtype="0"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Scale>
                                      <p:cBhvr>
                                        <p:cTn id="25" dur="1000" decel="50000" fill="hold">
                                          <p:stCondLst>
                                            <p:cond delay="0"/>
                                          </p:stCondLst>
                                        </p:cTn>
                                        <p:tgtEl>
                                          <p:spTgt spid="2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6" dur="1000" decel="50000" fill="hold">
                                          <p:stCondLst>
                                            <p:cond delay="0"/>
                                          </p:stCondLst>
                                        </p:cTn>
                                        <p:tgtEl>
                                          <p:spTgt spid="22"/>
                                        </p:tgtEl>
                                        <p:attrNameLst>
                                          <p:attrName>ppt_x</p:attrName>
                                          <p:attrName>ppt_y</p:attrName>
                                        </p:attrNameLst>
                                      </p:cBhvr>
                                    </p:animMotion>
                                    <p:animEffect transition="in" filter="fade">
                                      <p:cBhvr>
                                        <p:cTn id="27" dur="1000"/>
                                        <p:tgtEl>
                                          <p:spTgt spid="22"/>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1000" fill="hold"/>
                                        <p:tgtEl>
                                          <p:spTgt spid="16"/>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8"/>
                                        </p:tgtEl>
                                        <p:attrNameLst>
                                          <p:attrName>style.visibility</p:attrName>
                                        </p:attrNameLst>
                                      </p:cBhvr>
                                      <p:to>
                                        <p:strVal val="visible"/>
                                      </p:to>
                                    </p:set>
                                    <p:anim calcmode="lin" valueType="num">
                                      <p:cBhvr>
                                        <p:cTn id="42" dur="500" fill="hold"/>
                                        <p:tgtEl>
                                          <p:spTgt spid="18"/>
                                        </p:tgtEl>
                                        <p:attrNameLst>
                                          <p:attrName>ppt_w</p:attrName>
                                        </p:attrNameLst>
                                      </p:cBhvr>
                                      <p:tavLst>
                                        <p:tav tm="0">
                                          <p:val>
                                            <p:fltVal val="0"/>
                                          </p:val>
                                        </p:tav>
                                        <p:tav tm="100000">
                                          <p:val>
                                            <p:strVal val="#ppt_w"/>
                                          </p:val>
                                        </p:tav>
                                      </p:tavLst>
                                    </p:anim>
                                    <p:anim calcmode="lin" valueType="num">
                                      <p:cBhvr>
                                        <p:cTn id="43" dur="500" fill="hold"/>
                                        <p:tgtEl>
                                          <p:spTgt spid="18"/>
                                        </p:tgtEl>
                                        <p:attrNameLst>
                                          <p:attrName>ppt_h</p:attrName>
                                        </p:attrNameLst>
                                      </p:cBhvr>
                                      <p:tavLst>
                                        <p:tav tm="0">
                                          <p:val>
                                            <p:fltVal val="0"/>
                                          </p:val>
                                        </p:tav>
                                        <p:tav tm="100000">
                                          <p:val>
                                            <p:strVal val="#ppt_h"/>
                                          </p:val>
                                        </p:tav>
                                      </p:tavLst>
                                    </p:anim>
                                    <p:animEffect transition="in" filter="fade">
                                      <p:cBhvr>
                                        <p:cTn id="4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P spid="1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组合 35"/>
          <p:cNvGrpSpPr/>
          <p:nvPr/>
        </p:nvGrpSpPr>
        <p:grpSpPr>
          <a:xfrm>
            <a:off x="1115616" y="1459582"/>
            <a:ext cx="7042150" cy="3200400"/>
            <a:chOff x="1044575" y="1412875"/>
            <a:chExt cx="7042150" cy="3200400"/>
          </a:xfrm>
        </p:grpSpPr>
        <p:sp>
          <p:nvSpPr>
            <p:cNvPr id="37" name="Oval 4"/>
            <p:cNvSpPr>
              <a:spLocks noChangeArrowheads="1"/>
            </p:cNvSpPr>
            <p:nvPr/>
          </p:nvSpPr>
          <p:spPr bwMode="auto">
            <a:xfrm>
              <a:off x="3573463" y="3775075"/>
              <a:ext cx="1968500" cy="838200"/>
            </a:xfrm>
            <a:prstGeom prst="ellipse">
              <a:avLst/>
            </a:prstGeom>
            <a:gradFill rotWithShape="1">
              <a:gsLst>
                <a:gs pos="0">
                  <a:srgbClr val="000000"/>
                </a:gs>
                <a:gs pos="100000">
                  <a:srgbClr val="445E7A">
                    <a:alpha val="0"/>
                  </a:srgbClr>
                </a:gs>
              </a:gsLst>
              <a:path path="shape">
                <a:fillToRect l="50000" t="50000" r="50000" b="50000"/>
              </a:path>
            </a:gradFill>
            <a:ln>
              <a:noFill/>
            </a:ln>
            <a:effectLst/>
            <a:extLst>
              <a:ext uri="{91240B29-F687-4F45-9708-019B960494DF}">
                <a14:hiddenLine xmlns:a14="http://schemas.microsoft.com/office/drawing/2010/main" w="9525">
                  <a:solidFill>
                    <a:srgbClr val="FFFFFF"/>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8" name="Oval 5"/>
            <p:cNvSpPr>
              <a:spLocks noChangeArrowheads="1"/>
            </p:cNvSpPr>
            <p:nvPr/>
          </p:nvSpPr>
          <p:spPr bwMode="auto">
            <a:xfrm>
              <a:off x="5683250" y="3775075"/>
              <a:ext cx="1968500" cy="838200"/>
            </a:xfrm>
            <a:prstGeom prst="ellipse">
              <a:avLst/>
            </a:prstGeom>
            <a:gradFill rotWithShape="1">
              <a:gsLst>
                <a:gs pos="0">
                  <a:srgbClr val="000000"/>
                </a:gs>
                <a:gs pos="100000">
                  <a:srgbClr val="445E7A">
                    <a:alpha val="0"/>
                  </a:srgbClr>
                </a:gs>
              </a:gsLst>
              <a:path path="shape">
                <a:fillToRect l="50000" t="50000" r="50000" b="50000"/>
              </a:path>
            </a:gradFill>
            <a:ln>
              <a:noFill/>
            </a:ln>
            <a:effectLst/>
            <a:extLst>
              <a:ext uri="{91240B29-F687-4F45-9708-019B960494DF}">
                <a14:hiddenLine xmlns:a14="http://schemas.microsoft.com/office/drawing/2010/main" w="9525">
                  <a:solidFill>
                    <a:srgbClr val="FFFFFF"/>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9" name="Oval 6"/>
            <p:cNvSpPr>
              <a:spLocks noChangeArrowheads="1"/>
            </p:cNvSpPr>
            <p:nvPr/>
          </p:nvSpPr>
          <p:spPr bwMode="auto">
            <a:xfrm>
              <a:off x="1463675" y="3775075"/>
              <a:ext cx="1968500" cy="838200"/>
            </a:xfrm>
            <a:prstGeom prst="ellipse">
              <a:avLst/>
            </a:prstGeom>
            <a:gradFill rotWithShape="1">
              <a:gsLst>
                <a:gs pos="0">
                  <a:srgbClr val="000000"/>
                </a:gs>
                <a:gs pos="100000">
                  <a:srgbClr val="445E7A">
                    <a:alpha val="0"/>
                  </a:srgbClr>
                </a:gs>
              </a:gsLst>
              <a:path path="shape">
                <a:fillToRect l="50000" t="50000" r="50000" b="50000"/>
              </a:path>
            </a:gradFill>
            <a:ln>
              <a:noFill/>
            </a:ln>
            <a:effectLst/>
            <a:extLst>
              <a:ext uri="{91240B29-F687-4F45-9708-019B960494DF}">
                <a14:hiddenLine xmlns:a14="http://schemas.microsoft.com/office/drawing/2010/main" w="9525">
                  <a:solidFill>
                    <a:srgbClr val="FFFFFF"/>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40" name="Freeform 7"/>
            <p:cNvSpPr/>
            <p:nvPr/>
          </p:nvSpPr>
          <p:spPr bwMode="gray">
            <a:xfrm>
              <a:off x="1044575" y="1412875"/>
              <a:ext cx="2416175" cy="2847975"/>
            </a:xfrm>
            <a:custGeom>
              <a:avLst/>
              <a:gdLst>
                <a:gd name="T0" fmla="*/ 2000724 w 1105"/>
                <a:gd name="T1" fmla="*/ 1425087 h 1295"/>
                <a:gd name="T2" fmla="*/ 2416175 w 1105"/>
                <a:gd name="T3" fmla="*/ 417850 h 1295"/>
                <a:gd name="T4" fmla="*/ 1414720 w 1105"/>
                <a:gd name="T5" fmla="*/ 0 h 1295"/>
                <a:gd name="T6" fmla="*/ 0 w 1105"/>
                <a:gd name="T7" fmla="*/ 1425087 h 1295"/>
                <a:gd name="T8" fmla="*/ 1414720 w 1105"/>
                <a:gd name="T9" fmla="*/ 2847975 h 1295"/>
                <a:gd name="T10" fmla="*/ 2416175 w 1105"/>
                <a:gd name="T11" fmla="*/ 2432325 h 1295"/>
                <a:gd name="T12" fmla="*/ 2000724 w 1105"/>
                <a:gd name="T13" fmla="*/ 1425087 h 129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05" h="1295">
                  <a:moveTo>
                    <a:pt x="915" y="648"/>
                  </a:moveTo>
                  <a:cubicBezTo>
                    <a:pt x="915" y="469"/>
                    <a:pt x="987" y="307"/>
                    <a:pt x="1105" y="190"/>
                  </a:cubicBezTo>
                  <a:cubicBezTo>
                    <a:pt x="988" y="73"/>
                    <a:pt x="826" y="0"/>
                    <a:pt x="647" y="0"/>
                  </a:cubicBezTo>
                  <a:cubicBezTo>
                    <a:pt x="289" y="0"/>
                    <a:pt x="0" y="290"/>
                    <a:pt x="0" y="648"/>
                  </a:cubicBezTo>
                  <a:cubicBezTo>
                    <a:pt x="0" y="1005"/>
                    <a:pt x="289" y="1295"/>
                    <a:pt x="647" y="1295"/>
                  </a:cubicBezTo>
                  <a:cubicBezTo>
                    <a:pt x="826" y="1295"/>
                    <a:pt x="988" y="1223"/>
                    <a:pt x="1105" y="1106"/>
                  </a:cubicBezTo>
                  <a:cubicBezTo>
                    <a:pt x="987" y="988"/>
                    <a:pt x="915" y="827"/>
                    <a:pt x="915" y="648"/>
                  </a:cubicBezTo>
                  <a:close/>
                </a:path>
              </a:pathLst>
            </a:custGeom>
            <a:solidFill>
              <a:schemeClr val="tx1">
                <a:lumMod val="50000"/>
                <a:lumOff val="50000"/>
              </a:schemeClr>
            </a:solidFill>
            <a:ln w="9525" cap="flat" cmpd="sng">
              <a:solidFill>
                <a:srgbClr val="96969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41" name="Freeform 8"/>
            <p:cNvSpPr/>
            <p:nvPr/>
          </p:nvSpPr>
          <p:spPr bwMode="gray">
            <a:xfrm>
              <a:off x="5668963" y="1412875"/>
              <a:ext cx="2417762" cy="2847975"/>
            </a:xfrm>
            <a:custGeom>
              <a:avLst/>
              <a:gdLst>
                <a:gd name="T0" fmla="*/ 415724 w 1105"/>
                <a:gd name="T1" fmla="*/ 1425087 h 1295"/>
                <a:gd name="T2" fmla="*/ 0 w 1105"/>
                <a:gd name="T3" fmla="*/ 417850 h 1295"/>
                <a:gd name="T4" fmla="*/ 1002113 w 1105"/>
                <a:gd name="T5" fmla="*/ 0 h 1295"/>
                <a:gd name="T6" fmla="*/ 2417762 w 1105"/>
                <a:gd name="T7" fmla="*/ 1425087 h 1295"/>
                <a:gd name="T8" fmla="*/ 1002113 w 1105"/>
                <a:gd name="T9" fmla="*/ 2847975 h 1295"/>
                <a:gd name="T10" fmla="*/ 0 w 1105"/>
                <a:gd name="T11" fmla="*/ 2432325 h 1295"/>
                <a:gd name="T12" fmla="*/ 415724 w 1105"/>
                <a:gd name="T13" fmla="*/ 1425087 h 129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05" h="1295">
                  <a:moveTo>
                    <a:pt x="190" y="648"/>
                  </a:moveTo>
                  <a:cubicBezTo>
                    <a:pt x="190" y="469"/>
                    <a:pt x="117" y="307"/>
                    <a:pt x="0" y="190"/>
                  </a:cubicBezTo>
                  <a:cubicBezTo>
                    <a:pt x="117" y="73"/>
                    <a:pt x="279" y="0"/>
                    <a:pt x="458" y="0"/>
                  </a:cubicBezTo>
                  <a:cubicBezTo>
                    <a:pt x="815" y="0"/>
                    <a:pt x="1105" y="290"/>
                    <a:pt x="1105" y="648"/>
                  </a:cubicBezTo>
                  <a:cubicBezTo>
                    <a:pt x="1105" y="1005"/>
                    <a:pt x="815" y="1295"/>
                    <a:pt x="458" y="1295"/>
                  </a:cubicBezTo>
                  <a:cubicBezTo>
                    <a:pt x="279" y="1295"/>
                    <a:pt x="117" y="1223"/>
                    <a:pt x="0" y="1106"/>
                  </a:cubicBezTo>
                  <a:cubicBezTo>
                    <a:pt x="117" y="988"/>
                    <a:pt x="190" y="827"/>
                    <a:pt x="190" y="648"/>
                  </a:cubicBezTo>
                  <a:close/>
                </a:path>
              </a:pathLst>
            </a:custGeom>
            <a:solidFill>
              <a:schemeClr val="tx1">
                <a:lumMod val="50000"/>
                <a:lumOff val="50000"/>
              </a:schemeClr>
            </a:solidFill>
            <a:ln w="9525" cap="flat" cmpd="sng">
              <a:solidFill>
                <a:srgbClr val="96969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42" name="Freeform 9"/>
            <p:cNvSpPr/>
            <p:nvPr/>
          </p:nvSpPr>
          <p:spPr bwMode="gray">
            <a:xfrm>
              <a:off x="3563938" y="1412875"/>
              <a:ext cx="2003425" cy="2847975"/>
            </a:xfrm>
            <a:custGeom>
              <a:avLst/>
              <a:gdLst>
                <a:gd name="T0" fmla="*/ 2003425 w 916"/>
                <a:gd name="T1" fmla="*/ 417850 h 1295"/>
                <a:gd name="T2" fmla="*/ 999525 w 916"/>
                <a:gd name="T3" fmla="*/ 0 h 1295"/>
                <a:gd name="T4" fmla="*/ 0 w 916"/>
                <a:gd name="T5" fmla="*/ 417850 h 1295"/>
                <a:gd name="T6" fmla="*/ 413370 w 916"/>
                <a:gd name="T7" fmla="*/ 1425087 h 1295"/>
                <a:gd name="T8" fmla="*/ 0 w 916"/>
                <a:gd name="T9" fmla="*/ 2432325 h 1295"/>
                <a:gd name="T10" fmla="*/ 999525 w 916"/>
                <a:gd name="T11" fmla="*/ 2847975 h 1295"/>
                <a:gd name="T12" fmla="*/ 2003425 w 916"/>
                <a:gd name="T13" fmla="*/ 2430125 h 1295"/>
                <a:gd name="T14" fmla="*/ 1590055 w 916"/>
                <a:gd name="T15" fmla="*/ 1425087 h 1295"/>
                <a:gd name="T16" fmla="*/ 2003425 w 916"/>
                <a:gd name="T17" fmla="*/ 417850 h 12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16" h="1295">
                  <a:moveTo>
                    <a:pt x="916" y="190"/>
                  </a:moveTo>
                  <a:cubicBezTo>
                    <a:pt x="798" y="73"/>
                    <a:pt x="636" y="0"/>
                    <a:pt x="457" y="0"/>
                  </a:cubicBezTo>
                  <a:cubicBezTo>
                    <a:pt x="279" y="0"/>
                    <a:pt x="117" y="73"/>
                    <a:pt x="0" y="190"/>
                  </a:cubicBezTo>
                  <a:cubicBezTo>
                    <a:pt x="117" y="307"/>
                    <a:pt x="189" y="469"/>
                    <a:pt x="189" y="648"/>
                  </a:cubicBezTo>
                  <a:cubicBezTo>
                    <a:pt x="189" y="827"/>
                    <a:pt x="117" y="988"/>
                    <a:pt x="0" y="1106"/>
                  </a:cubicBezTo>
                  <a:cubicBezTo>
                    <a:pt x="117" y="1223"/>
                    <a:pt x="279" y="1295"/>
                    <a:pt x="457" y="1295"/>
                  </a:cubicBezTo>
                  <a:cubicBezTo>
                    <a:pt x="636" y="1295"/>
                    <a:pt x="798" y="1222"/>
                    <a:pt x="916" y="1105"/>
                  </a:cubicBezTo>
                  <a:cubicBezTo>
                    <a:pt x="799" y="988"/>
                    <a:pt x="727" y="826"/>
                    <a:pt x="727" y="648"/>
                  </a:cubicBezTo>
                  <a:cubicBezTo>
                    <a:pt x="727" y="469"/>
                    <a:pt x="799" y="308"/>
                    <a:pt x="916" y="190"/>
                  </a:cubicBezTo>
                  <a:close/>
                </a:path>
              </a:pathLst>
            </a:custGeom>
            <a:solidFill>
              <a:srgbClr val="FF0000"/>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43" name="Freeform 10"/>
            <p:cNvSpPr/>
            <p:nvPr/>
          </p:nvSpPr>
          <p:spPr bwMode="auto">
            <a:xfrm>
              <a:off x="5205413" y="1828800"/>
              <a:ext cx="827087" cy="2014538"/>
            </a:xfrm>
            <a:custGeom>
              <a:avLst/>
              <a:gdLst>
                <a:gd name="T0" fmla="*/ 413544 w 378"/>
                <a:gd name="T1" fmla="*/ 0 h 915"/>
                <a:gd name="T2" fmla="*/ 0 w 378"/>
                <a:gd name="T3" fmla="*/ 1008370 h 915"/>
                <a:gd name="T4" fmla="*/ 413544 w 378"/>
                <a:gd name="T5" fmla="*/ 2014538 h 915"/>
                <a:gd name="T6" fmla="*/ 827087 w 378"/>
                <a:gd name="T7" fmla="*/ 1008370 h 915"/>
                <a:gd name="T8" fmla="*/ 413544 w 378"/>
                <a:gd name="T9" fmla="*/ 0 h 9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8" h="915">
                  <a:moveTo>
                    <a:pt x="189" y="0"/>
                  </a:moveTo>
                  <a:cubicBezTo>
                    <a:pt x="72" y="118"/>
                    <a:pt x="0" y="279"/>
                    <a:pt x="0" y="458"/>
                  </a:cubicBezTo>
                  <a:cubicBezTo>
                    <a:pt x="0" y="636"/>
                    <a:pt x="72" y="798"/>
                    <a:pt x="189" y="915"/>
                  </a:cubicBezTo>
                  <a:cubicBezTo>
                    <a:pt x="306" y="798"/>
                    <a:pt x="378" y="636"/>
                    <a:pt x="378" y="458"/>
                  </a:cubicBezTo>
                  <a:cubicBezTo>
                    <a:pt x="378" y="279"/>
                    <a:pt x="306" y="118"/>
                    <a:pt x="189" y="0"/>
                  </a:cubicBezTo>
                  <a:close/>
                </a:path>
              </a:pathLst>
            </a:custGeom>
            <a:solidFill>
              <a:srgbClr val="FF0000"/>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effectLst/>
                <a:uLnTx/>
                <a:uFillTx/>
              </a:endParaRPr>
            </a:p>
          </p:txBody>
        </p:sp>
        <p:sp>
          <p:nvSpPr>
            <p:cNvPr id="44" name="Freeform 11"/>
            <p:cNvSpPr/>
            <p:nvPr/>
          </p:nvSpPr>
          <p:spPr bwMode="auto">
            <a:xfrm>
              <a:off x="3097213" y="1828800"/>
              <a:ext cx="828675" cy="2016125"/>
            </a:xfrm>
            <a:custGeom>
              <a:avLst/>
              <a:gdLst>
                <a:gd name="T0" fmla="*/ 828675 w 379"/>
                <a:gd name="T1" fmla="*/ 1008063 h 916"/>
                <a:gd name="T2" fmla="*/ 415431 w 379"/>
                <a:gd name="T3" fmla="*/ 0 h 916"/>
                <a:gd name="T4" fmla="*/ 0 w 379"/>
                <a:gd name="T5" fmla="*/ 1008063 h 916"/>
                <a:gd name="T6" fmla="*/ 415431 w 379"/>
                <a:gd name="T7" fmla="*/ 2016125 h 916"/>
                <a:gd name="T8" fmla="*/ 828675 w 379"/>
                <a:gd name="T9" fmla="*/ 1008063 h 9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9" h="916">
                  <a:moveTo>
                    <a:pt x="379" y="458"/>
                  </a:moveTo>
                  <a:cubicBezTo>
                    <a:pt x="379" y="279"/>
                    <a:pt x="307" y="117"/>
                    <a:pt x="190" y="0"/>
                  </a:cubicBezTo>
                  <a:cubicBezTo>
                    <a:pt x="72" y="117"/>
                    <a:pt x="0" y="279"/>
                    <a:pt x="0" y="458"/>
                  </a:cubicBezTo>
                  <a:cubicBezTo>
                    <a:pt x="0" y="637"/>
                    <a:pt x="72" y="798"/>
                    <a:pt x="190" y="916"/>
                  </a:cubicBezTo>
                  <a:cubicBezTo>
                    <a:pt x="307" y="798"/>
                    <a:pt x="379" y="637"/>
                    <a:pt x="379" y="458"/>
                  </a:cubicBezTo>
                  <a:close/>
                </a:path>
              </a:pathLst>
            </a:custGeom>
            <a:solidFill>
              <a:srgbClr val="FF0000"/>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pic>
          <p:nvPicPr>
            <p:cNvPr id="45" name="Picture 12" descr="图片3副本"/>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24525" y="1431925"/>
              <a:ext cx="2057400" cy="103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Picture 13" descr="图片3副本"/>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73188" y="1431925"/>
              <a:ext cx="2057400" cy="103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Freeform 14"/>
            <p:cNvSpPr/>
            <p:nvPr/>
          </p:nvSpPr>
          <p:spPr bwMode="auto">
            <a:xfrm>
              <a:off x="3187700" y="1893888"/>
              <a:ext cx="641350" cy="568325"/>
            </a:xfrm>
            <a:custGeom>
              <a:avLst/>
              <a:gdLst>
                <a:gd name="T0" fmla="*/ 321610 w 343"/>
                <a:gd name="T1" fmla="*/ 0 h 305"/>
                <a:gd name="T2" fmla="*/ 0 w 343"/>
                <a:gd name="T3" fmla="*/ 568325 h 305"/>
                <a:gd name="T4" fmla="*/ 641350 w 343"/>
                <a:gd name="T5" fmla="*/ 568325 h 305"/>
                <a:gd name="T6" fmla="*/ 321610 w 343"/>
                <a:gd name="T7" fmla="*/ 0 h 30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43" h="305">
                  <a:moveTo>
                    <a:pt x="172" y="0"/>
                  </a:moveTo>
                  <a:cubicBezTo>
                    <a:pt x="89" y="83"/>
                    <a:pt x="29" y="188"/>
                    <a:pt x="0" y="305"/>
                  </a:cubicBezTo>
                  <a:cubicBezTo>
                    <a:pt x="343" y="305"/>
                    <a:pt x="343" y="305"/>
                    <a:pt x="343" y="305"/>
                  </a:cubicBezTo>
                  <a:cubicBezTo>
                    <a:pt x="315" y="188"/>
                    <a:pt x="254" y="83"/>
                    <a:pt x="172" y="0"/>
                  </a:cubicBezTo>
                  <a:close/>
                </a:path>
              </a:pathLst>
            </a:custGeom>
            <a:gradFill rotWithShape="1">
              <a:gsLst>
                <a:gs pos="0">
                  <a:srgbClr val="FFFFFF"/>
                </a:gs>
                <a:gs pos="100000">
                  <a:srgbClr val="FFFFFF">
                    <a:alpha val="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48" name="Freeform 15"/>
            <p:cNvSpPr/>
            <p:nvPr/>
          </p:nvSpPr>
          <p:spPr bwMode="auto">
            <a:xfrm>
              <a:off x="5292725" y="1893888"/>
              <a:ext cx="641350" cy="568325"/>
            </a:xfrm>
            <a:custGeom>
              <a:avLst/>
              <a:gdLst>
                <a:gd name="T0" fmla="*/ 321610 w 343"/>
                <a:gd name="T1" fmla="*/ 0 h 305"/>
                <a:gd name="T2" fmla="*/ 0 w 343"/>
                <a:gd name="T3" fmla="*/ 568325 h 305"/>
                <a:gd name="T4" fmla="*/ 641350 w 343"/>
                <a:gd name="T5" fmla="*/ 568325 h 305"/>
                <a:gd name="T6" fmla="*/ 321610 w 343"/>
                <a:gd name="T7" fmla="*/ 0 h 30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43" h="305">
                  <a:moveTo>
                    <a:pt x="172" y="0"/>
                  </a:moveTo>
                  <a:cubicBezTo>
                    <a:pt x="89" y="83"/>
                    <a:pt x="29" y="188"/>
                    <a:pt x="0" y="305"/>
                  </a:cubicBezTo>
                  <a:cubicBezTo>
                    <a:pt x="343" y="305"/>
                    <a:pt x="343" y="305"/>
                    <a:pt x="343" y="305"/>
                  </a:cubicBezTo>
                  <a:cubicBezTo>
                    <a:pt x="315" y="188"/>
                    <a:pt x="254" y="83"/>
                    <a:pt x="172" y="0"/>
                  </a:cubicBezTo>
                  <a:close/>
                </a:path>
              </a:pathLst>
            </a:custGeom>
            <a:gradFill rotWithShape="1">
              <a:gsLst>
                <a:gs pos="0">
                  <a:srgbClr val="FFFFFF"/>
                </a:gs>
                <a:gs pos="100000">
                  <a:srgbClr val="FFFFFF">
                    <a:alpha val="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pic>
          <p:nvPicPr>
            <p:cNvPr id="49" name="Picture 16" descr="图片3副本"/>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1540000">
              <a:off x="3578225" y="1414463"/>
              <a:ext cx="2071688" cy="103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0" name="Group 17"/>
            <p:cNvGrpSpPr/>
            <p:nvPr/>
          </p:nvGrpSpPr>
          <p:grpSpPr bwMode="auto">
            <a:xfrm rot="20700000" flipH="1" flipV="1">
              <a:off x="5794375" y="3768725"/>
              <a:ext cx="1893888" cy="417513"/>
              <a:chOff x="1565" y="2568"/>
              <a:chExt cx="1118" cy="279"/>
            </a:xfrm>
          </p:grpSpPr>
          <p:sp>
            <p:nvSpPr>
              <p:cNvPr id="66" name="AutoShape 18"/>
              <p:cNvSpPr>
                <a:spLocks noChangeArrowheads="1"/>
              </p:cNvSpPr>
              <p:nvPr/>
            </p:nvSpPr>
            <p:spPr bwMode="ltGray">
              <a:xfrm rot="5263130">
                <a:off x="1859" y="2274"/>
                <a:ext cx="227" cy="816"/>
              </a:xfrm>
              <a:prstGeom prst="moon">
                <a:avLst>
                  <a:gd name="adj" fmla="val 49773"/>
                </a:avLst>
              </a:prstGeom>
              <a:solidFill>
                <a:srgbClr val="F8F8F8">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67" name="AutoShape 19"/>
              <p:cNvSpPr>
                <a:spLocks noChangeArrowheads="1"/>
              </p:cNvSpPr>
              <p:nvPr/>
            </p:nvSpPr>
            <p:spPr bwMode="ltGray">
              <a:xfrm rot="6078281">
                <a:off x="1995" y="2274"/>
                <a:ext cx="227" cy="816"/>
              </a:xfrm>
              <a:prstGeom prst="moon">
                <a:avLst>
                  <a:gd name="adj" fmla="val 49773"/>
                </a:avLst>
              </a:prstGeom>
              <a:solidFill>
                <a:srgbClr val="F8F8F8">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68" name="AutoShape 20"/>
              <p:cNvSpPr>
                <a:spLocks noChangeArrowheads="1"/>
              </p:cNvSpPr>
              <p:nvPr/>
            </p:nvSpPr>
            <p:spPr bwMode="ltGray">
              <a:xfrm rot="6373927">
                <a:off x="2071" y="2296"/>
                <a:ext cx="227" cy="816"/>
              </a:xfrm>
              <a:prstGeom prst="moon">
                <a:avLst>
                  <a:gd name="adj" fmla="val 49773"/>
                </a:avLst>
              </a:prstGeom>
              <a:solidFill>
                <a:srgbClr val="F8F8F8">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69" name="AutoShape 21"/>
              <p:cNvSpPr>
                <a:spLocks noChangeArrowheads="1"/>
              </p:cNvSpPr>
              <p:nvPr/>
            </p:nvSpPr>
            <p:spPr bwMode="ltGray">
              <a:xfrm rot="6906312">
                <a:off x="2161" y="2326"/>
                <a:ext cx="227" cy="816"/>
              </a:xfrm>
              <a:prstGeom prst="moon">
                <a:avLst>
                  <a:gd name="adj" fmla="val 49773"/>
                </a:avLst>
              </a:prstGeom>
              <a:solidFill>
                <a:srgbClr val="F8F8F8">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grpSp>
        <p:grpSp>
          <p:nvGrpSpPr>
            <p:cNvPr id="51" name="Group 22"/>
            <p:cNvGrpSpPr/>
            <p:nvPr/>
          </p:nvGrpSpPr>
          <p:grpSpPr bwMode="auto">
            <a:xfrm rot="21207843" flipH="1" flipV="1">
              <a:off x="1436688" y="3778250"/>
              <a:ext cx="1865312" cy="411163"/>
              <a:chOff x="1565" y="2568"/>
              <a:chExt cx="1118" cy="279"/>
            </a:xfrm>
          </p:grpSpPr>
          <p:sp>
            <p:nvSpPr>
              <p:cNvPr id="62" name="AutoShape 23"/>
              <p:cNvSpPr>
                <a:spLocks noChangeArrowheads="1"/>
              </p:cNvSpPr>
              <p:nvPr/>
            </p:nvSpPr>
            <p:spPr bwMode="ltGray">
              <a:xfrm rot="5263130">
                <a:off x="1859" y="2274"/>
                <a:ext cx="227" cy="816"/>
              </a:xfrm>
              <a:prstGeom prst="moon">
                <a:avLst>
                  <a:gd name="adj" fmla="val 49773"/>
                </a:avLst>
              </a:prstGeom>
              <a:solidFill>
                <a:srgbClr val="F8F8F8">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63" name="AutoShape 24"/>
              <p:cNvSpPr>
                <a:spLocks noChangeArrowheads="1"/>
              </p:cNvSpPr>
              <p:nvPr/>
            </p:nvSpPr>
            <p:spPr bwMode="ltGray">
              <a:xfrm rot="6078281">
                <a:off x="1995" y="2274"/>
                <a:ext cx="227" cy="816"/>
              </a:xfrm>
              <a:prstGeom prst="moon">
                <a:avLst>
                  <a:gd name="adj" fmla="val 49773"/>
                </a:avLst>
              </a:prstGeom>
              <a:solidFill>
                <a:srgbClr val="F8F8F8">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64" name="AutoShape 25"/>
              <p:cNvSpPr>
                <a:spLocks noChangeArrowheads="1"/>
              </p:cNvSpPr>
              <p:nvPr/>
            </p:nvSpPr>
            <p:spPr bwMode="ltGray">
              <a:xfrm rot="6373927">
                <a:off x="2071" y="2296"/>
                <a:ext cx="227" cy="816"/>
              </a:xfrm>
              <a:prstGeom prst="moon">
                <a:avLst>
                  <a:gd name="adj" fmla="val 49773"/>
                </a:avLst>
              </a:prstGeom>
              <a:solidFill>
                <a:srgbClr val="F8F8F8">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65" name="AutoShape 26"/>
              <p:cNvSpPr>
                <a:spLocks noChangeArrowheads="1"/>
              </p:cNvSpPr>
              <p:nvPr/>
            </p:nvSpPr>
            <p:spPr bwMode="ltGray">
              <a:xfrm rot="6906312">
                <a:off x="2161" y="2326"/>
                <a:ext cx="227" cy="816"/>
              </a:xfrm>
              <a:prstGeom prst="moon">
                <a:avLst>
                  <a:gd name="adj" fmla="val 49773"/>
                </a:avLst>
              </a:prstGeom>
              <a:solidFill>
                <a:srgbClr val="F8F8F8">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grpSp>
        <p:grpSp>
          <p:nvGrpSpPr>
            <p:cNvPr id="52" name="Group 27"/>
            <p:cNvGrpSpPr/>
            <p:nvPr/>
          </p:nvGrpSpPr>
          <p:grpSpPr bwMode="auto">
            <a:xfrm rot="20963953" flipH="1" flipV="1">
              <a:off x="3721100" y="3824288"/>
              <a:ext cx="1651000" cy="361950"/>
              <a:chOff x="1565" y="2568"/>
              <a:chExt cx="1118" cy="279"/>
            </a:xfrm>
          </p:grpSpPr>
          <p:sp>
            <p:nvSpPr>
              <p:cNvPr id="58" name="AutoShape 28"/>
              <p:cNvSpPr>
                <a:spLocks noChangeArrowheads="1"/>
              </p:cNvSpPr>
              <p:nvPr/>
            </p:nvSpPr>
            <p:spPr bwMode="ltGray">
              <a:xfrm rot="5263130">
                <a:off x="1859" y="2274"/>
                <a:ext cx="227" cy="816"/>
              </a:xfrm>
              <a:prstGeom prst="moon">
                <a:avLst>
                  <a:gd name="adj" fmla="val 49773"/>
                </a:avLst>
              </a:prstGeom>
              <a:solidFill>
                <a:srgbClr val="F8F8F8">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59" name="AutoShape 29"/>
              <p:cNvSpPr>
                <a:spLocks noChangeArrowheads="1"/>
              </p:cNvSpPr>
              <p:nvPr/>
            </p:nvSpPr>
            <p:spPr bwMode="ltGray">
              <a:xfrm rot="6078281">
                <a:off x="1995" y="2274"/>
                <a:ext cx="227" cy="816"/>
              </a:xfrm>
              <a:prstGeom prst="moon">
                <a:avLst>
                  <a:gd name="adj" fmla="val 49773"/>
                </a:avLst>
              </a:prstGeom>
              <a:solidFill>
                <a:srgbClr val="F8F8F8">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60" name="AutoShape 30"/>
              <p:cNvSpPr>
                <a:spLocks noChangeArrowheads="1"/>
              </p:cNvSpPr>
              <p:nvPr/>
            </p:nvSpPr>
            <p:spPr bwMode="ltGray">
              <a:xfrm rot="6373927">
                <a:off x="2071" y="2296"/>
                <a:ext cx="227" cy="816"/>
              </a:xfrm>
              <a:prstGeom prst="moon">
                <a:avLst>
                  <a:gd name="adj" fmla="val 49773"/>
                </a:avLst>
              </a:prstGeom>
              <a:solidFill>
                <a:srgbClr val="F8F8F8">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61" name="AutoShape 31"/>
              <p:cNvSpPr>
                <a:spLocks noChangeArrowheads="1"/>
              </p:cNvSpPr>
              <p:nvPr/>
            </p:nvSpPr>
            <p:spPr bwMode="ltGray">
              <a:xfrm rot="6906312">
                <a:off x="2161" y="2326"/>
                <a:ext cx="227" cy="816"/>
              </a:xfrm>
              <a:prstGeom prst="moon">
                <a:avLst>
                  <a:gd name="adj" fmla="val 49773"/>
                </a:avLst>
              </a:prstGeom>
              <a:solidFill>
                <a:srgbClr val="F8F8F8">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grpSp>
        <p:sp>
          <p:nvSpPr>
            <p:cNvPr id="53" name="Rectangle 32"/>
            <p:cNvSpPr>
              <a:spLocks noChangeArrowheads="1"/>
            </p:cNvSpPr>
            <p:nvPr/>
          </p:nvSpPr>
          <p:spPr bwMode="auto">
            <a:xfrm>
              <a:off x="3473450" y="2378075"/>
              <a:ext cx="2141538" cy="973138"/>
            </a:xfrm>
            <a:prstGeom prst="rect">
              <a:avLst/>
            </a:prstGeom>
            <a:noFill/>
            <a:ln>
              <a:noFill/>
            </a:ln>
            <a:effectLst/>
            <a:extLst>
              <a:ext uri="{909E8E84-426E-40DD-AFC4-6F175D3DCCD1}">
                <a14:hiddenFill xmlns:a14="http://schemas.microsoft.com/office/drawing/2010/main">
                  <a:gradFill rotWithShape="1">
                    <a:gsLst>
                      <a:gs pos="0">
                        <a:srgbClr val="DDDDDD"/>
                      </a:gs>
                      <a:gs pos="100000">
                        <a:schemeClr val="bg1"/>
                      </a:gs>
                    </a:gsLst>
                    <a:lin ang="5400000" scaled="1"/>
                  </a:gra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1600" b="0" i="0" u="none" strike="noStrike" kern="0" cap="none" spc="0" normalizeH="0" baseline="0" noProof="0">
                  <a:ln>
                    <a:noFill/>
                  </a:ln>
                  <a:solidFill>
                    <a:srgbClr val="FFFFFF"/>
                  </a:solidFill>
                  <a:effectLst/>
                  <a:uLnTx/>
                  <a:uFillTx/>
                  <a:ea typeface="微软雅黑" panose="020B0503020204020204" pitchFamily="34" charset="-122"/>
                </a:rPr>
                <a:t>添加文字</a:t>
              </a:r>
            </a:p>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1600" b="0" i="0" u="none" strike="noStrike" kern="0" cap="none" spc="0" normalizeH="0" baseline="0" noProof="0">
                  <a:ln>
                    <a:noFill/>
                  </a:ln>
                  <a:solidFill>
                    <a:srgbClr val="FFFFFF"/>
                  </a:solidFill>
                  <a:effectLst/>
                  <a:uLnTx/>
                  <a:uFillTx/>
                  <a:ea typeface="微软雅黑" panose="020B0503020204020204" pitchFamily="34" charset="-122"/>
                </a:rPr>
                <a:t>添加文字</a:t>
              </a:r>
            </a:p>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1600" b="0" i="0" u="none" strike="noStrike" kern="0" cap="none" spc="0" normalizeH="0" baseline="0" noProof="0">
                  <a:ln>
                    <a:noFill/>
                  </a:ln>
                  <a:solidFill>
                    <a:srgbClr val="FFFFFF"/>
                  </a:solidFill>
                  <a:effectLst/>
                  <a:uLnTx/>
                  <a:uFillTx/>
                  <a:ea typeface="微软雅黑" panose="020B0503020204020204" pitchFamily="34" charset="-122"/>
                </a:rPr>
                <a:t>添加文字</a:t>
              </a:r>
            </a:p>
          </p:txBody>
        </p:sp>
        <p:sp>
          <p:nvSpPr>
            <p:cNvPr id="54" name="Rectangle 33"/>
            <p:cNvSpPr>
              <a:spLocks noChangeArrowheads="1"/>
            </p:cNvSpPr>
            <p:nvPr/>
          </p:nvSpPr>
          <p:spPr bwMode="auto">
            <a:xfrm>
              <a:off x="1368425" y="2378075"/>
              <a:ext cx="2195513" cy="973138"/>
            </a:xfrm>
            <a:prstGeom prst="rect">
              <a:avLst/>
            </a:prstGeom>
            <a:noFill/>
            <a:ln>
              <a:noFill/>
            </a:ln>
            <a:effectLst/>
            <a:extLst>
              <a:ext uri="{909E8E84-426E-40DD-AFC4-6F175D3DCCD1}">
                <a14:hiddenFill xmlns:a14="http://schemas.microsoft.com/office/drawing/2010/main">
                  <a:gradFill rotWithShape="1">
                    <a:gsLst>
                      <a:gs pos="0">
                        <a:srgbClr val="DDDDDD"/>
                      </a:gs>
                      <a:gs pos="100000">
                        <a:schemeClr val="bg1"/>
                      </a:gs>
                    </a:gsLst>
                    <a:lin ang="5400000" scaled="1"/>
                  </a:gra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auto" latinLnBrk="0" hangingPunct="1">
                <a:lnSpc>
                  <a:spcPct val="120000"/>
                </a:lnSpc>
                <a:spcBef>
                  <a:spcPts val="0"/>
                </a:spcBef>
                <a:spcAft>
                  <a:spcPts val="0"/>
                </a:spcAft>
                <a:buClrTx/>
                <a:buSzTx/>
                <a:buFontTx/>
                <a:buNone/>
                <a:defRPr/>
              </a:pPr>
              <a:r>
                <a:rPr kumimoji="0" lang="zh-CN" altLang="en-US" sz="1600" b="0" i="0" u="none" strike="noStrike" kern="0" cap="none" spc="0" normalizeH="0" baseline="0" noProof="0" dirty="0">
                  <a:ln>
                    <a:noFill/>
                  </a:ln>
                  <a:solidFill>
                    <a:schemeClr val="bg1"/>
                  </a:solidFill>
                  <a:effectLst/>
                  <a:uLnTx/>
                  <a:uFillTx/>
                  <a:ea typeface="微软雅黑" panose="020B0503020204020204" pitchFamily="34" charset="-122"/>
                </a:rPr>
                <a:t>单击添加文字</a:t>
              </a:r>
            </a:p>
            <a:p>
              <a:pPr marL="0" marR="0" lvl="0" indent="0" defTabSz="914400" eaLnBrk="1" fontAlgn="auto" latinLnBrk="0" hangingPunct="1">
                <a:lnSpc>
                  <a:spcPct val="120000"/>
                </a:lnSpc>
                <a:spcBef>
                  <a:spcPts val="0"/>
                </a:spcBef>
                <a:spcAft>
                  <a:spcPts val="0"/>
                </a:spcAft>
                <a:buClrTx/>
                <a:buSzTx/>
                <a:buFontTx/>
                <a:buNone/>
                <a:defRPr/>
              </a:pPr>
              <a:r>
                <a:rPr kumimoji="0" lang="zh-CN" altLang="en-US" sz="1600" b="0" i="0" u="none" strike="noStrike" kern="0" cap="none" spc="0" normalizeH="0" baseline="0" noProof="0" dirty="0">
                  <a:ln>
                    <a:noFill/>
                  </a:ln>
                  <a:solidFill>
                    <a:schemeClr val="bg1"/>
                  </a:solidFill>
                  <a:effectLst/>
                  <a:uLnTx/>
                  <a:uFillTx/>
                  <a:ea typeface="微软雅黑" panose="020B0503020204020204" pitchFamily="34" charset="-122"/>
                </a:rPr>
                <a:t>单击添加文字</a:t>
              </a:r>
            </a:p>
            <a:p>
              <a:pPr marL="0" marR="0" lvl="0" indent="0" defTabSz="914400" eaLnBrk="1" fontAlgn="auto" latinLnBrk="0" hangingPunct="1">
                <a:lnSpc>
                  <a:spcPct val="120000"/>
                </a:lnSpc>
                <a:spcBef>
                  <a:spcPts val="0"/>
                </a:spcBef>
                <a:spcAft>
                  <a:spcPts val="0"/>
                </a:spcAft>
                <a:buClrTx/>
                <a:buSzTx/>
                <a:buFontTx/>
                <a:buNone/>
                <a:defRPr/>
              </a:pPr>
              <a:r>
                <a:rPr kumimoji="0" lang="zh-CN" altLang="en-US" sz="1600" b="0" i="0" u="none" strike="noStrike" kern="0" cap="none" spc="0" normalizeH="0" baseline="0" noProof="0" dirty="0">
                  <a:ln>
                    <a:noFill/>
                  </a:ln>
                  <a:solidFill>
                    <a:schemeClr val="bg1"/>
                  </a:solidFill>
                  <a:effectLst/>
                  <a:uLnTx/>
                  <a:uFillTx/>
                  <a:ea typeface="微软雅黑" panose="020B0503020204020204" pitchFamily="34" charset="-122"/>
                </a:rPr>
                <a:t>单击添加文字</a:t>
              </a:r>
            </a:p>
          </p:txBody>
        </p:sp>
        <p:sp>
          <p:nvSpPr>
            <p:cNvPr id="55" name="Rectangle 34"/>
            <p:cNvSpPr>
              <a:spLocks noChangeArrowheads="1"/>
            </p:cNvSpPr>
            <p:nvPr/>
          </p:nvSpPr>
          <p:spPr bwMode="auto">
            <a:xfrm>
              <a:off x="3032125" y="2524125"/>
              <a:ext cx="974725" cy="679450"/>
            </a:xfrm>
            <a:prstGeom prst="rect">
              <a:avLst/>
            </a:prstGeom>
            <a:noFill/>
            <a:ln>
              <a:noFill/>
            </a:ln>
            <a:effectLst/>
            <a:extLst>
              <a:ext uri="{909E8E84-426E-40DD-AFC4-6F175D3DCCD1}">
                <a14:hiddenFill xmlns:a14="http://schemas.microsoft.com/office/drawing/2010/main">
                  <a:gradFill rotWithShape="1">
                    <a:gsLst>
                      <a:gs pos="0">
                        <a:srgbClr val="DDDDDD"/>
                      </a:gs>
                      <a:gs pos="100000">
                        <a:schemeClr val="bg1"/>
                      </a:gs>
                    </a:gsLst>
                    <a:lin ang="5400000" scaled="1"/>
                  </a:gra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1600" b="0" i="0" u="none" strike="noStrike" kern="0" cap="none" spc="0" normalizeH="0" baseline="0" noProof="0">
                  <a:ln>
                    <a:noFill/>
                  </a:ln>
                  <a:solidFill>
                    <a:schemeClr val="bg1"/>
                  </a:solidFill>
                  <a:effectLst/>
                  <a:uLnTx/>
                  <a:uFillTx/>
                  <a:ea typeface="微软雅黑" panose="020B0503020204020204" pitchFamily="34" charset="-122"/>
                </a:rPr>
                <a:t>添加</a:t>
              </a:r>
            </a:p>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1600" b="0" i="0" u="none" strike="noStrike" kern="0" cap="none" spc="0" normalizeH="0" baseline="0" noProof="0">
                  <a:ln>
                    <a:noFill/>
                  </a:ln>
                  <a:solidFill>
                    <a:schemeClr val="bg1"/>
                  </a:solidFill>
                  <a:effectLst/>
                  <a:uLnTx/>
                  <a:uFillTx/>
                  <a:ea typeface="微软雅黑" panose="020B0503020204020204" pitchFamily="34" charset="-122"/>
                </a:rPr>
                <a:t>文字</a:t>
              </a:r>
            </a:p>
          </p:txBody>
        </p:sp>
        <p:sp>
          <p:nvSpPr>
            <p:cNvPr id="56" name="Rectangle 35"/>
            <p:cNvSpPr>
              <a:spLocks noChangeArrowheads="1"/>
            </p:cNvSpPr>
            <p:nvPr/>
          </p:nvSpPr>
          <p:spPr bwMode="auto">
            <a:xfrm>
              <a:off x="5545138" y="2378075"/>
              <a:ext cx="2195512" cy="973138"/>
            </a:xfrm>
            <a:prstGeom prst="rect">
              <a:avLst/>
            </a:prstGeom>
            <a:noFill/>
            <a:ln>
              <a:noFill/>
            </a:ln>
            <a:effectLst/>
            <a:extLst>
              <a:ext uri="{909E8E84-426E-40DD-AFC4-6F175D3DCCD1}">
                <a14:hiddenFill xmlns:a14="http://schemas.microsoft.com/office/drawing/2010/main">
                  <a:gradFill rotWithShape="1">
                    <a:gsLst>
                      <a:gs pos="0">
                        <a:srgbClr val="DDDDDD"/>
                      </a:gs>
                      <a:gs pos="100000">
                        <a:schemeClr val="bg1"/>
                      </a:gs>
                    </a:gsLst>
                    <a:lin ang="5400000" scaled="1"/>
                  </a:gra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r" defTabSz="914400" eaLnBrk="1" fontAlgn="auto" latinLnBrk="0" hangingPunct="1">
                <a:lnSpc>
                  <a:spcPct val="120000"/>
                </a:lnSpc>
                <a:spcBef>
                  <a:spcPts val="0"/>
                </a:spcBef>
                <a:spcAft>
                  <a:spcPts val="0"/>
                </a:spcAft>
                <a:buClrTx/>
                <a:buSzTx/>
                <a:buFontTx/>
                <a:buNone/>
                <a:defRPr/>
              </a:pPr>
              <a:r>
                <a:rPr kumimoji="0" lang="zh-CN" altLang="en-US" sz="1600" b="0" i="0" u="none" strike="noStrike" kern="0" cap="none" spc="0" normalizeH="0" baseline="0" noProof="0" dirty="0">
                  <a:ln>
                    <a:noFill/>
                  </a:ln>
                  <a:solidFill>
                    <a:schemeClr val="bg1"/>
                  </a:solidFill>
                  <a:effectLst/>
                  <a:uLnTx/>
                  <a:uFillTx/>
                  <a:ea typeface="微软雅黑" panose="020B0503020204020204" pitchFamily="34" charset="-122"/>
                </a:rPr>
                <a:t>单击添加文字</a:t>
              </a:r>
            </a:p>
            <a:p>
              <a:pPr marL="0" marR="0" lvl="0" indent="0" algn="r" defTabSz="914400" eaLnBrk="1" fontAlgn="auto" latinLnBrk="0" hangingPunct="1">
                <a:lnSpc>
                  <a:spcPct val="120000"/>
                </a:lnSpc>
                <a:spcBef>
                  <a:spcPts val="0"/>
                </a:spcBef>
                <a:spcAft>
                  <a:spcPts val="0"/>
                </a:spcAft>
                <a:buClrTx/>
                <a:buSzTx/>
                <a:buFontTx/>
                <a:buNone/>
                <a:defRPr/>
              </a:pPr>
              <a:r>
                <a:rPr kumimoji="0" lang="zh-CN" altLang="en-US" sz="1600" b="0" i="0" u="none" strike="noStrike" kern="0" cap="none" spc="0" normalizeH="0" baseline="0" noProof="0" dirty="0">
                  <a:ln>
                    <a:noFill/>
                  </a:ln>
                  <a:solidFill>
                    <a:schemeClr val="bg1"/>
                  </a:solidFill>
                  <a:effectLst/>
                  <a:uLnTx/>
                  <a:uFillTx/>
                  <a:ea typeface="微软雅黑" panose="020B0503020204020204" pitchFamily="34" charset="-122"/>
                </a:rPr>
                <a:t>单击添加文字</a:t>
              </a:r>
            </a:p>
            <a:p>
              <a:pPr marL="0" marR="0" lvl="0" indent="0" algn="r" defTabSz="914400" eaLnBrk="1" fontAlgn="auto" latinLnBrk="0" hangingPunct="1">
                <a:lnSpc>
                  <a:spcPct val="120000"/>
                </a:lnSpc>
                <a:spcBef>
                  <a:spcPts val="0"/>
                </a:spcBef>
                <a:spcAft>
                  <a:spcPts val="0"/>
                </a:spcAft>
                <a:buClrTx/>
                <a:buSzTx/>
                <a:buFontTx/>
                <a:buNone/>
                <a:defRPr/>
              </a:pPr>
              <a:r>
                <a:rPr kumimoji="0" lang="zh-CN" altLang="en-US" sz="1600" b="0" i="0" u="none" strike="noStrike" kern="0" cap="none" spc="0" normalizeH="0" baseline="0" noProof="0" dirty="0">
                  <a:ln>
                    <a:noFill/>
                  </a:ln>
                  <a:solidFill>
                    <a:schemeClr val="bg1"/>
                  </a:solidFill>
                  <a:effectLst/>
                  <a:uLnTx/>
                  <a:uFillTx/>
                  <a:ea typeface="微软雅黑" panose="020B0503020204020204" pitchFamily="34" charset="-122"/>
                </a:rPr>
                <a:t>单击添加文字</a:t>
              </a:r>
            </a:p>
          </p:txBody>
        </p:sp>
        <p:sp>
          <p:nvSpPr>
            <p:cNvPr id="57" name="Rectangle 36"/>
            <p:cNvSpPr>
              <a:spLocks noChangeArrowheads="1"/>
            </p:cNvSpPr>
            <p:nvPr/>
          </p:nvSpPr>
          <p:spPr bwMode="auto">
            <a:xfrm>
              <a:off x="5081588" y="2524125"/>
              <a:ext cx="974725" cy="679450"/>
            </a:xfrm>
            <a:prstGeom prst="rect">
              <a:avLst/>
            </a:prstGeom>
            <a:noFill/>
            <a:ln>
              <a:noFill/>
            </a:ln>
            <a:effectLst/>
            <a:extLst>
              <a:ext uri="{909E8E84-426E-40DD-AFC4-6F175D3DCCD1}">
                <a14:hiddenFill xmlns:a14="http://schemas.microsoft.com/office/drawing/2010/main">
                  <a:gradFill rotWithShape="1">
                    <a:gsLst>
                      <a:gs pos="0">
                        <a:srgbClr val="DDDDDD"/>
                      </a:gs>
                      <a:gs pos="100000">
                        <a:schemeClr val="bg1"/>
                      </a:gs>
                    </a:gsLst>
                    <a:lin ang="5400000" scaled="1"/>
                  </a:gra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1600" b="0" i="0" u="none" strike="noStrike" kern="0" cap="none" spc="0" normalizeH="0" baseline="0" noProof="0" dirty="0">
                  <a:ln>
                    <a:noFill/>
                  </a:ln>
                  <a:solidFill>
                    <a:schemeClr val="bg1"/>
                  </a:solidFill>
                  <a:effectLst/>
                  <a:uLnTx/>
                  <a:uFillTx/>
                  <a:ea typeface="微软雅黑" panose="020B0503020204020204" pitchFamily="34" charset="-122"/>
                </a:rPr>
                <a:t>添加</a:t>
              </a:r>
            </a:p>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1600" b="0" i="0" u="none" strike="noStrike" kern="0" cap="none" spc="0" normalizeH="0" baseline="0" noProof="0" dirty="0">
                  <a:ln>
                    <a:noFill/>
                  </a:ln>
                  <a:solidFill>
                    <a:schemeClr val="bg1"/>
                  </a:solidFill>
                  <a:effectLst/>
                  <a:uLnTx/>
                  <a:uFillTx/>
                  <a:ea typeface="微软雅黑" panose="020B0503020204020204" pitchFamily="34" charset="-122"/>
                </a:rPr>
                <a:t>文字</a:t>
              </a:r>
            </a:p>
          </p:txBody>
        </p:sp>
      </p:grpSp>
      <p:sp>
        <p:nvSpPr>
          <p:cNvPr id="70" name="Rectangle 2"/>
          <p:cNvSpPr>
            <a:spLocks noChangeArrowheads="1"/>
          </p:cNvSpPr>
          <p:nvPr/>
        </p:nvSpPr>
        <p:spPr bwMode="auto">
          <a:xfrm>
            <a:off x="2124050" y="555228"/>
            <a:ext cx="2771775" cy="359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sz="2000" b="1" dirty="0">
                <a:solidFill>
                  <a:srgbClr val="C00000"/>
                </a:solidFill>
                <a:latin typeface="微软雅黑" panose="020B0503020204020204" pitchFamily="34" charset="-122"/>
                <a:ea typeface="微软雅黑" panose="020B0503020204020204" pitchFamily="34" charset="-122"/>
              </a:rPr>
              <a:t>在此输入文字标题</a:t>
            </a:r>
          </a:p>
        </p:txBody>
      </p:sp>
      <p:grpSp>
        <p:nvGrpSpPr>
          <p:cNvPr id="71" name="Group 8"/>
          <p:cNvGrpSpPr/>
          <p:nvPr/>
        </p:nvGrpSpPr>
        <p:grpSpPr bwMode="auto">
          <a:xfrm>
            <a:off x="1763688" y="626641"/>
            <a:ext cx="360362" cy="288925"/>
            <a:chOff x="0" y="0"/>
            <a:chExt cx="360040" cy="288032"/>
          </a:xfrm>
          <a:solidFill>
            <a:srgbClr val="C00000"/>
          </a:solidFill>
        </p:grpSpPr>
        <p:sp>
          <p:nvSpPr>
            <p:cNvPr id="72" name="燕尾形 78"/>
            <p:cNvSpPr>
              <a:spLocks noChangeArrowheads="1"/>
            </p:cNvSpPr>
            <p:nvPr/>
          </p:nvSpPr>
          <p:spPr bwMode="auto">
            <a:xfrm>
              <a:off x="144016" y="0"/>
              <a:ext cx="216024" cy="288032"/>
            </a:xfrm>
            <a:prstGeom prst="chevron">
              <a:avLst>
                <a:gd name="adj" fmla="val 50000"/>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latin typeface="宋体" panose="02010600030101010101" pitchFamily="2" charset="-122"/>
                <a:sym typeface="宋体" panose="02010600030101010101" pitchFamily="2" charset="-122"/>
              </a:endParaRPr>
            </a:p>
          </p:txBody>
        </p:sp>
        <p:sp>
          <p:nvSpPr>
            <p:cNvPr id="73" name="燕尾形 79"/>
            <p:cNvSpPr>
              <a:spLocks noChangeArrowheads="1"/>
            </p:cNvSpPr>
            <p:nvPr/>
          </p:nvSpPr>
          <p:spPr bwMode="auto">
            <a:xfrm>
              <a:off x="0" y="0"/>
              <a:ext cx="216024" cy="288032"/>
            </a:xfrm>
            <a:prstGeom prst="chevron">
              <a:avLst>
                <a:gd name="adj" fmla="val 50000"/>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latin typeface="宋体" panose="02010600030101010101" pitchFamily="2" charset="-122"/>
                <a:sym typeface="宋体" panose="02010600030101010101" pitchFamily="2"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2000" advClick="0" advTm="0">
        <p14:ferris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outVertical)">
                                      <p:cBhvr>
                                        <p:cTn id="7" dur="175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1386555" y="1203598"/>
            <a:ext cx="6713837" cy="889833"/>
            <a:chOff x="1032058" y="1199446"/>
            <a:chExt cx="6713837" cy="889833"/>
          </a:xfrm>
        </p:grpSpPr>
        <p:sp>
          <p:nvSpPr>
            <p:cNvPr id="2" name="半闭框 1"/>
            <p:cNvSpPr/>
            <p:nvPr/>
          </p:nvSpPr>
          <p:spPr bwMode="auto">
            <a:xfrm rot="10800000">
              <a:off x="7339624" y="1683008"/>
              <a:ext cx="406271" cy="406271"/>
            </a:xfrm>
            <a:prstGeom prst="halfFrame">
              <a:avLst>
                <a:gd name="adj1" fmla="val 6159"/>
                <a:gd name="adj2" fmla="val 6159"/>
              </a:avLst>
            </a:prstGeom>
            <a:solidFill>
              <a:srgbClr val="FF0000"/>
            </a:solidFill>
            <a:ln w="3175">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tIns="0" bIns="0" anchor="ctr"/>
            <a:lstStyle/>
            <a:p>
              <a:pPr algn="ctr" eaLnBrk="1" fontAlgn="auto" hangingPunct="1">
                <a:lnSpc>
                  <a:spcPct val="150000"/>
                </a:lnSpc>
                <a:spcBef>
                  <a:spcPts val="0"/>
                </a:spcBef>
                <a:spcAft>
                  <a:spcPts val="0"/>
                </a:spcAft>
                <a:defRPr/>
              </a:pPr>
              <a:endParaRPr lang="zh-CN" altLang="en-US" sz="1400" dirty="0">
                <a:solidFill>
                  <a:schemeClr val="bg1">
                    <a:lumMod val="50000"/>
                  </a:schemeClr>
                </a:solidFill>
                <a:latin typeface="幼圆" panose="02010509060101010101" pitchFamily="49" charset="-122"/>
                <a:ea typeface="幼圆" panose="02010509060101010101" pitchFamily="49" charset="-122"/>
              </a:endParaRPr>
            </a:p>
          </p:txBody>
        </p:sp>
        <p:sp>
          <p:nvSpPr>
            <p:cNvPr id="3" name="半闭框 2"/>
            <p:cNvSpPr/>
            <p:nvPr/>
          </p:nvSpPr>
          <p:spPr bwMode="auto">
            <a:xfrm>
              <a:off x="1032058" y="1212412"/>
              <a:ext cx="406271" cy="406271"/>
            </a:xfrm>
            <a:prstGeom prst="halfFrame">
              <a:avLst>
                <a:gd name="adj1" fmla="val 6159"/>
                <a:gd name="adj2" fmla="val 6159"/>
              </a:avLst>
            </a:prstGeom>
            <a:solidFill>
              <a:srgbClr val="FF0000"/>
            </a:solidFill>
            <a:ln w="3175">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tIns="0" bIns="0" anchor="ctr"/>
            <a:lstStyle/>
            <a:p>
              <a:pPr algn="ctr" eaLnBrk="1" fontAlgn="auto" hangingPunct="1">
                <a:lnSpc>
                  <a:spcPct val="150000"/>
                </a:lnSpc>
                <a:spcBef>
                  <a:spcPts val="0"/>
                </a:spcBef>
                <a:spcAft>
                  <a:spcPts val="0"/>
                </a:spcAft>
                <a:defRPr/>
              </a:pPr>
              <a:endParaRPr lang="zh-CN" altLang="en-US" sz="1400" dirty="0">
                <a:solidFill>
                  <a:schemeClr val="bg1">
                    <a:lumMod val="50000"/>
                  </a:schemeClr>
                </a:solidFill>
                <a:latin typeface="幼圆" panose="02010509060101010101" pitchFamily="49" charset="-122"/>
                <a:ea typeface="幼圆" panose="02010509060101010101" pitchFamily="49" charset="-122"/>
              </a:endParaRPr>
            </a:p>
          </p:txBody>
        </p:sp>
        <p:sp>
          <p:nvSpPr>
            <p:cNvPr id="14" name="KSO_GI1"/>
            <p:cNvSpPr/>
            <p:nvPr/>
          </p:nvSpPr>
          <p:spPr bwMode="auto">
            <a:xfrm>
              <a:off x="1047905" y="1199446"/>
              <a:ext cx="6638636" cy="868248"/>
            </a:xfrm>
            <a:prstGeom prst="rect">
              <a:avLst/>
            </a:prstGeom>
            <a:no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tIns="0" bIns="0" anchor="ctr"/>
            <a:lstStyle/>
            <a:p>
              <a:pPr>
                <a:defRPr/>
              </a:pPr>
              <a:endParaRPr lang="zh-CN" altLang="en-US" sz="10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22" name="组合 21"/>
          <p:cNvGrpSpPr/>
          <p:nvPr/>
        </p:nvGrpSpPr>
        <p:grpSpPr>
          <a:xfrm>
            <a:off x="6410193" y="2575902"/>
            <a:ext cx="1498303" cy="1393134"/>
            <a:chOff x="6055696" y="2571750"/>
            <a:chExt cx="1498303" cy="1393134"/>
          </a:xfrm>
        </p:grpSpPr>
        <p:sp>
          <p:nvSpPr>
            <p:cNvPr id="7" name="Freeform 15"/>
            <p:cNvSpPr/>
            <p:nvPr/>
          </p:nvSpPr>
          <p:spPr bwMode="auto">
            <a:xfrm flipH="1">
              <a:off x="7175101" y="2571750"/>
              <a:ext cx="378898" cy="1393134"/>
            </a:xfrm>
            <a:custGeom>
              <a:avLst/>
              <a:gdLst>
                <a:gd name="T0" fmla="*/ 0 w 339"/>
                <a:gd name="T1" fmla="*/ 136240017 h 1251"/>
                <a:gd name="T2" fmla="*/ 0 w 339"/>
                <a:gd name="T3" fmla="*/ 1337628145 h 1251"/>
                <a:gd name="T4" fmla="*/ 421096551 w 339"/>
                <a:gd name="T5" fmla="*/ 1549419556 h 1251"/>
                <a:gd name="T6" fmla="*/ 421096551 w 339"/>
                <a:gd name="T7" fmla="*/ 0 h 1251"/>
                <a:gd name="T8" fmla="*/ 0 w 339"/>
                <a:gd name="T9" fmla="*/ 136240017 h 1251"/>
                <a:gd name="T10" fmla="*/ 0 60000 65536"/>
                <a:gd name="T11" fmla="*/ 0 60000 65536"/>
                <a:gd name="T12" fmla="*/ 0 60000 65536"/>
                <a:gd name="T13" fmla="*/ 0 60000 65536"/>
                <a:gd name="T14" fmla="*/ 0 60000 65536"/>
                <a:gd name="T15" fmla="*/ 0 w 339"/>
                <a:gd name="T16" fmla="*/ 0 h 1251"/>
                <a:gd name="T17" fmla="*/ 339 w 339"/>
                <a:gd name="T18" fmla="*/ 1251 h 1251"/>
              </a:gdLst>
              <a:ahLst/>
              <a:cxnLst>
                <a:cxn ang="T10">
                  <a:pos x="T0" y="T1"/>
                </a:cxn>
                <a:cxn ang="T11">
                  <a:pos x="T2" y="T3"/>
                </a:cxn>
                <a:cxn ang="T12">
                  <a:pos x="T4" y="T5"/>
                </a:cxn>
                <a:cxn ang="T13">
                  <a:pos x="T6" y="T7"/>
                </a:cxn>
                <a:cxn ang="T14">
                  <a:pos x="T8" y="T9"/>
                </a:cxn>
              </a:cxnLst>
              <a:rect l="T15" t="T16" r="T17" b="T18"/>
              <a:pathLst>
                <a:path w="339" h="1251">
                  <a:moveTo>
                    <a:pt x="0" y="110"/>
                  </a:moveTo>
                  <a:lnTo>
                    <a:pt x="0" y="1080"/>
                  </a:lnTo>
                  <a:lnTo>
                    <a:pt x="339" y="1251"/>
                  </a:lnTo>
                  <a:lnTo>
                    <a:pt x="339" y="0"/>
                  </a:lnTo>
                  <a:lnTo>
                    <a:pt x="0" y="110"/>
                  </a:lnTo>
                  <a:close/>
                </a:path>
              </a:pathLst>
            </a:custGeom>
            <a:solidFill>
              <a:schemeClr val="tx1">
                <a:lumMod val="65000"/>
                <a:lumOff val="35000"/>
              </a:schemeClr>
            </a:solidFill>
            <a:ln>
              <a:noFill/>
            </a:ln>
          </p:spPr>
          <p:txBody>
            <a:bodyPr/>
            <a:lstStyle/>
            <a:p>
              <a:pPr eaLnBrk="1" fontAlgn="auto" hangingPunct="1">
                <a:spcBef>
                  <a:spcPts val="0"/>
                </a:spcBef>
                <a:spcAft>
                  <a:spcPts val="0"/>
                </a:spcAft>
                <a:defRPr/>
              </a:pPr>
              <a:endParaRPr lang="zh-CN" altLang="en-US" sz="1100" b="1" kern="0">
                <a:solidFill>
                  <a:schemeClr val="bg1"/>
                </a:solidFill>
                <a:latin typeface="微软雅黑" panose="020B0503020204020204" pitchFamily="34" charset="-122"/>
                <a:ea typeface="微软雅黑" panose="020B0503020204020204" pitchFamily="34" charset="-122"/>
              </a:endParaRPr>
            </a:p>
          </p:txBody>
        </p:sp>
        <p:sp>
          <p:nvSpPr>
            <p:cNvPr id="8" name="KSO_GT4"/>
            <p:cNvSpPr/>
            <p:nvPr/>
          </p:nvSpPr>
          <p:spPr bwMode="auto">
            <a:xfrm flipH="1">
              <a:off x="6055696" y="2571750"/>
              <a:ext cx="1119405" cy="1393134"/>
            </a:xfrm>
            <a:custGeom>
              <a:avLst/>
              <a:gdLst>
                <a:gd name="T0" fmla="*/ 0 w 1006"/>
                <a:gd name="T1" fmla="*/ 0 h 1251"/>
                <a:gd name="T2" fmla="*/ 0 w 1006"/>
                <a:gd name="T3" fmla="*/ 1549419556 h 1251"/>
                <a:gd name="T4" fmla="*/ 1245111113 w 1006"/>
                <a:gd name="T5" fmla="*/ 1429280965 h 1251"/>
                <a:gd name="T6" fmla="*/ 1245111113 w 1006"/>
                <a:gd name="T7" fmla="*/ 100322306 h 1251"/>
                <a:gd name="T8" fmla="*/ 0 w 1006"/>
                <a:gd name="T9" fmla="*/ 0 h 1251"/>
                <a:gd name="T10" fmla="*/ 0 60000 65536"/>
                <a:gd name="T11" fmla="*/ 0 60000 65536"/>
                <a:gd name="T12" fmla="*/ 0 60000 65536"/>
                <a:gd name="T13" fmla="*/ 0 60000 65536"/>
                <a:gd name="T14" fmla="*/ 0 60000 65536"/>
                <a:gd name="T15" fmla="*/ 0 w 1006"/>
                <a:gd name="T16" fmla="*/ 0 h 1251"/>
                <a:gd name="T17" fmla="*/ 1006 w 1006"/>
                <a:gd name="T18" fmla="*/ 1251 h 1251"/>
              </a:gdLst>
              <a:ahLst/>
              <a:cxnLst>
                <a:cxn ang="T10">
                  <a:pos x="T0" y="T1"/>
                </a:cxn>
                <a:cxn ang="T11">
                  <a:pos x="T2" y="T3"/>
                </a:cxn>
                <a:cxn ang="T12">
                  <a:pos x="T4" y="T5"/>
                </a:cxn>
                <a:cxn ang="T13">
                  <a:pos x="T6" y="T7"/>
                </a:cxn>
                <a:cxn ang="T14">
                  <a:pos x="T8" y="T9"/>
                </a:cxn>
              </a:cxnLst>
              <a:rect l="T15" t="T16" r="T17" b="T18"/>
              <a:pathLst>
                <a:path w="1006" h="1251">
                  <a:moveTo>
                    <a:pt x="0" y="0"/>
                  </a:moveTo>
                  <a:lnTo>
                    <a:pt x="0" y="1251"/>
                  </a:lnTo>
                  <a:lnTo>
                    <a:pt x="1006" y="1154"/>
                  </a:lnTo>
                  <a:lnTo>
                    <a:pt x="1006" y="81"/>
                  </a:lnTo>
                  <a:lnTo>
                    <a:pt x="0" y="0"/>
                  </a:lnTo>
                  <a:close/>
                </a:path>
              </a:pathLst>
            </a:custGeom>
            <a:solidFill>
              <a:schemeClr val="tx1">
                <a:lumMod val="50000"/>
                <a:lumOff val="50000"/>
              </a:schemeClr>
            </a:solidFill>
            <a:ln>
              <a:noFill/>
            </a:ln>
            <a:effectLst/>
          </p:spPr>
          <p:txBody>
            <a:bodyPr anchor="ctr"/>
            <a:lstStyle/>
            <a:p>
              <a:pPr algn="ctr">
                <a:lnSpc>
                  <a:spcPct val="120000"/>
                </a:lnSpc>
                <a:defRPr/>
              </a:pPr>
              <a:r>
                <a:rPr lang="zh-CN" altLang="en-US" sz="1400" b="1" dirty="0">
                  <a:solidFill>
                    <a:srgbClr val="FFFFFF"/>
                  </a:solidFill>
                  <a:latin typeface="微软雅黑" panose="020B0503020204020204" pitchFamily="34" charset="-122"/>
                  <a:ea typeface="微软雅黑" panose="020B0503020204020204" pitchFamily="34" charset="-122"/>
                </a:rPr>
                <a:t>输入内容</a:t>
              </a:r>
            </a:p>
          </p:txBody>
        </p:sp>
      </p:grpSp>
      <p:grpSp>
        <p:nvGrpSpPr>
          <p:cNvPr id="20" name="组合 19"/>
          <p:cNvGrpSpPr/>
          <p:nvPr/>
        </p:nvGrpSpPr>
        <p:grpSpPr>
          <a:xfrm>
            <a:off x="4020110" y="2718529"/>
            <a:ext cx="1100677" cy="1081948"/>
            <a:chOff x="3665613" y="2714377"/>
            <a:chExt cx="1100677" cy="1081948"/>
          </a:xfrm>
        </p:grpSpPr>
        <p:sp>
          <p:nvSpPr>
            <p:cNvPr id="6" name="Freeform 19"/>
            <p:cNvSpPr/>
            <p:nvPr/>
          </p:nvSpPr>
          <p:spPr bwMode="auto">
            <a:xfrm flipH="1">
              <a:off x="4682731" y="2720140"/>
              <a:ext cx="83559" cy="1070423"/>
            </a:xfrm>
            <a:custGeom>
              <a:avLst/>
              <a:gdLst>
                <a:gd name="T0" fmla="*/ 0 w 69"/>
                <a:gd name="T1" fmla="*/ 107623768 h 972"/>
                <a:gd name="T2" fmla="*/ 0 w 69"/>
                <a:gd name="T3" fmla="*/ 1120771346 h 972"/>
                <a:gd name="T4" fmla="*/ 84151304 w 69"/>
                <a:gd name="T5" fmla="*/ 1202416771 h 972"/>
                <a:gd name="T6" fmla="*/ 84151304 w 69"/>
                <a:gd name="T7" fmla="*/ 0 h 972"/>
                <a:gd name="T8" fmla="*/ 0 w 69"/>
                <a:gd name="T9" fmla="*/ 107623768 h 972"/>
                <a:gd name="T10" fmla="*/ 0 60000 65536"/>
                <a:gd name="T11" fmla="*/ 0 60000 65536"/>
                <a:gd name="T12" fmla="*/ 0 60000 65536"/>
                <a:gd name="T13" fmla="*/ 0 60000 65536"/>
                <a:gd name="T14" fmla="*/ 0 60000 65536"/>
                <a:gd name="T15" fmla="*/ 0 w 69"/>
                <a:gd name="T16" fmla="*/ 0 h 972"/>
                <a:gd name="T17" fmla="*/ 69 w 69"/>
                <a:gd name="T18" fmla="*/ 972 h 972"/>
              </a:gdLst>
              <a:ahLst/>
              <a:cxnLst>
                <a:cxn ang="T10">
                  <a:pos x="T0" y="T1"/>
                </a:cxn>
                <a:cxn ang="T11">
                  <a:pos x="T2" y="T3"/>
                </a:cxn>
                <a:cxn ang="T12">
                  <a:pos x="T4" y="T5"/>
                </a:cxn>
                <a:cxn ang="T13">
                  <a:pos x="T6" y="T7"/>
                </a:cxn>
                <a:cxn ang="T14">
                  <a:pos x="T8" y="T9"/>
                </a:cxn>
              </a:cxnLst>
              <a:rect l="T15" t="T16" r="T17" b="T18"/>
              <a:pathLst>
                <a:path w="69" h="972">
                  <a:moveTo>
                    <a:pt x="0" y="87"/>
                  </a:moveTo>
                  <a:lnTo>
                    <a:pt x="0" y="906"/>
                  </a:lnTo>
                  <a:lnTo>
                    <a:pt x="69" y="972"/>
                  </a:lnTo>
                  <a:lnTo>
                    <a:pt x="69" y="0"/>
                  </a:lnTo>
                  <a:lnTo>
                    <a:pt x="0" y="87"/>
                  </a:lnTo>
                  <a:close/>
                </a:path>
              </a:pathLst>
            </a:custGeom>
            <a:solidFill>
              <a:schemeClr val="tx1">
                <a:lumMod val="65000"/>
                <a:lumOff val="35000"/>
              </a:schemeClr>
            </a:solidFill>
            <a:ln>
              <a:noFill/>
            </a:ln>
          </p:spPr>
          <p:txBody>
            <a:bodyPr/>
            <a:lstStyle/>
            <a:p>
              <a:pPr eaLnBrk="1" fontAlgn="auto" hangingPunct="1">
                <a:spcBef>
                  <a:spcPts val="0"/>
                </a:spcBef>
                <a:spcAft>
                  <a:spcPts val="0"/>
                </a:spcAft>
                <a:defRPr/>
              </a:pPr>
              <a:endParaRPr lang="zh-CN" altLang="en-US" sz="1100" b="1" kern="0">
                <a:solidFill>
                  <a:schemeClr val="bg1"/>
                </a:solidFill>
                <a:latin typeface="微软雅黑" panose="020B0503020204020204" pitchFamily="34" charset="-122"/>
                <a:ea typeface="微软雅黑" panose="020B0503020204020204" pitchFamily="34" charset="-122"/>
              </a:endParaRPr>
            </a:p>
          </p:txBody>
        </p:sp>
        <p:sp>
          <p:nvSpPr>
            <p:cNvPr id="9" name="KSO_GT3"/>
            <p:cNvSpPr/>
            <p:nvPr/>
          </p:nvSpPr>
          <p:spPr bwMode="auto">
            <a:xfrm>
              <a:off x="3665613" y="2714377"/>
              <a:ext cx="1017117" cy="1081948"/>
            </a:xfrm>
            <a:custGeom>
              <a:avLst/>
              <a:gdLst>
                <a:gd name="T0" fmla="*/ 1130619934 w 913"/>
                <a:gd name="T1" fmla="*/ 1185098247 h 972"/>
                <a:gd name="T2" fmla="*/ 0 w 913"/>
                <a:gd name="T3" fmla="*/ 1202416771 h 972"/>
                <a:gd name="T4" fmla="*/ 0 w 913"/>
                <a:gd name="T5" fmla="*/ 0 h 972"/>
                <a:gd name="T6" fmla="*/ 1130619934 w 913"/>
                <a:gd name="T7" fmla="*/ 7421907 h 972"/>
                <a:gd name="T8" fmla="*/ 1130619934 w 913"/>
                <a:gd name="T9" fmla="*/ 1185098247 h 972"/>
                <a:gd name="T10" fmla="*/ 0 60000 65536"/>
                <a:gd name="T11" fmla="*/ 0 60000 65536"/>
                <a:gd name="T12" fmla="*/ 0 60000 65536"/>
                <a:gd name="T13" fmla="*/ 0 60000 65536"/>
                <a:gd name="T14" fmla="*/ 0 60000 65536"/>
                <a:gd name="T15" fmla="*/ 0 w 913"/>
                <a:gd name="T16" fmla="*/ 0 h 972"/>
                <a:gd name="T17" fmla="*/ 913 w 913"/>
                <a:gd name="T18" fmla="*/ 972 h 972"/>
              </a:gdLst>
              <a:ahLst/>
              <a:cxnLst>
                <a:cxn ang="T10">
                  <a:pos x="T0" y="T1"/>
                </a:cxn>
                <a:cxn ang="T11">
                  <a:pos x="T2" y="T3"/>
                </a:cxn>
                <a:cxn ang="T12">
                  <a:pos x="T4" y="T5"/>
                </a:cxn>
                <a:cxn ang="T13">
                  <a:pos x="T6" y="T7"/>
                </a:cxn>
                <a:cxn ang="T14">
                  <a:pos x="T8" y="T9"/>
                </a:cxn>
              </a:cxnLst>
              <a:rect l="T15" t="T16" r="T17" b="T18"/>
              <a:pathLst>
                <a:path w="913" h="972">
                  <a:moveTo>
                    <a:pt x="913" y="958"/>
                  </a:moveTo>
                  <a:lnTo>
                    <a:pt x="0" y="972"/>
                  </a:lnTo>
                  <a:lnTo>
                    <a:pt x="0" y="0"/>
                  </a:lnTo>
                  <a:lnTo>
                    <a:pt x="913" y="6"/>
                  </a:lnTo>
                  <a:lnTo>
                    <a:pt x="913" y="958"/>
                  </a:lnTo>
                  <a:close/>
                </a:path>
              </a:pathLst>
            </a:custGeom>
            <a:solidFill>
              <a:schemeClr val="tx1">
                <a:lumMod val="50000"/>
                <a:lumOff val="50000"/>
              </a:schemeClr>
            </a:solidFill>
            <a:ln>
              <a:noFill/>
            </a:ln>
            <a:effectLst/>
          </p:spPr>
          <p:txBody>
            <a:bodyPr anchor="ctr"/>
            <a:lstStyle/>
            <a:p>
              <a:pPr algn="ctr">
                <a:lnSpc>
                  <a:spcPct val="120000"/>
                </a:lnSpc>
                <a:defRPr/>
              </a:pPr>
              <a:r>
                <a:rPr lang="zh-CN" altLang="en-US" sz="1400" b="1" dirty="0">
                  <a:solidFill>
                    <a:srgbClr val="FFFFFF"/>
                  </a:solidFill>
                  <a:latin typeface="微软雅黑" panose="020B0503020204020204" pitchFamily="34" charset="-122"/>
                  <a:ea typeface="微软雅黑" panose="020B0503020204020204" pitchFamily="34" charset="-122"/>
                </a:rPr>
                <a:t>输入内容</a:t>
              </a:r>
            </a:p>
          </p:txBody>
        </p:sp>
      </p:grpSp>
      <p:grpSp>
        <p:nvGrpSpPr>
          <p:cNvPr id="19" name="组合 18"/>
          <p:cNvGrpSpPr/>
          <p:nvPr/>
        </p:nvGrpSpPr>
        <p:grpSpPr>
          <a:xfrm>
            <a:off x="2843078" y="2724292"/>
            <a:ext cx="1093473" cy="1083389"/>
            <a:chOff x="2488581" y="2720140"/>
            <a:chExt cx="1093473" cy="1083389"/>
          </a:xfrm>
        </p:grpSpPr>
        <p:sp>
          <p:nvSpPr>
            <p:cNvPr id="10" name="KSO_GT2"/>
            <p:cNvSpPr/>
            <p:nvPr/>
          </p:nvSpPr>
          <p:spPr bwMode="auto">
            <a:xfrm>
              <a:off x="2564937" y="2720140"/>
              <a:ext cx="1017117" cy="1083389"/>
            </a:xfrm>
            <a:custGeom>
              <a:avLst/>
              <a:gdLst>
                <a:gd name="T0" fmla="*/ 1130619934 w 913"/>
                <a:gd name="T1" fmla="*/ 1185098247 h 972"/>
                <a:gd name="T2" fmla="*/ 0 w 913"/>
                <a:gd name="T3" fmla="*/ 1202416771 h 972"/>
                <a:gd name="T4" fmla="*/ 0 w 913"/>
                <a:gd name="T5" fmla="*/ 0 h 972"/>
                <a:gd name="T6" fmla="*/ 1130619934 w 913"/>
                <a:gd name="T7" fmla="*/ 7421907 h 972"/>
                <a:gd name="T8" fmla="*/ 1130619934 w 913"/>
                <a:gd name="T9" fmla="*/ 1185098247 h 972"/>
                <a:gd name="T10" fmla="*/ 0 60000 65536"/>
                <a:gd name="T11" fmla="*/ 0 60000 65536"/>
                <a:gd name="T12" fmla="*/ 0 60000 65536"/>
                <a:gd name="T13" fmla="*/ 0 60000 65536"/>
                <a:gd name="T14" fmla="*/ 0 60000 65536"/>
                <a:gd name="T15" fmla="*/ 0 w 913"/>
                <a:gd name="T16" fmla="*/ 0 h 972"/>
                <a:gd name="T17" fmla="*/ 913 w 913"/>
                <a:gd name="T18" fmla="*/ 972 h 972"/>
              </a:gdLst>
              <a:ahLst/>
              <a:cxnLst>
                <a:cxn ang="T10">
                  <a:pos x="T0" y="T1"/>
                </a:cxn>
                <a:cxn ang="T11">
                  <a:pos x="T2" y="T3"/>
                </a:cxn>
                <a:cxn ang="T12">
                  <a:pos x="T4" y="T5"/>
                </a:cxn>
                <a:cxn ang="T13">
                  <a:pos x="T6" y="T7"/>
                </a:cxn>
                <a:cxn ang="T14">
                  <a:pos x="T8" y="T9"/>
                </a:cxn>
              </a:cxnLst>
              <a:rect l="T15" t="T16" r="T17" b="T18"/>
              <a:pathLst>
                <a:path w="913" h="972">
                  <a:moveTo>
                    <a:pt x="913" y="958"/>
                  </a:moveTo>
                  <a:lnTo>
                    <a:pt x="0" y="972"/>
                  </a:lnTo>
                  <a:lnTo>
                    <a:pt x="0" y="0"/>
                  </a:lnTo>
                  <a:lnTo>
                    <a:pt x="913" y="6"/>
                  </a:lnTo>
                  <a:lnTo>
                    <a:pt x="913" y="958"/>
                  </a:lnTo>
                  <a:close/>
                </a:path>
              </a:pathLst>
            </a:custGeom>
            <a:solidFill>
              <a:schemeClr val="tx1">
                <a:lumMod val="50000"/>
                <a:lumOff val="50000"/>
              </a:schemeClr>
            </a:solidFill>
            <a:ln>
              <a:noFill/>
            </a:ln>
            <a:effectLst/>
          </p:spPr>
          <p:txBody>
            <a:bodyPr anchor="ctr"/>
            <a:lstStyle/>
            <a:p>
              <a:pPr algn="ctr">
                <a:lnSpc>
                  <a:spcPct val="120000"/>
                </a:lnSpc>
                <a:defRPr/>
              </a:pPr>
              <a:r>
                <a:rPr lang="zh-CN" altLang="en-US" sz="1400" b="1" dirty="0">
                  <a:solidFill>
                    <a:srgbClr val="FFFFFF"/>
                  </a:solidFill>
                  <a:latin typeface="微软雅黑" panose="020B0503020204020204" pitchFamily="34" charset="-122"/>
                  <a:ea typeface="微软雅黑" panose="020B0503020204020204" pitchFamily="34" charset="-122"/>
                </a:rPr>
                <a:t>输入内容</a:t>
              </a:r>
            </a:p>
          </p:txBody>
        </p:sp>
        <p:sp>
          <p:nvSpPr>
            <p:cNvPr id="5" name="Freeform 13"/>
            <p:cNvSpPr/>
            <p:nvPr/>
          </p:nvSpPr>
          <p:spPr bwMode="auto">
            <a:xfrm>
              <a:off x="2488581" y="2720140"/>
              <a:ext cx="76355" cy="1083389"/>
            </a:xfrm>
            <a:custGeom>
              <a:avLst/>
              <a:gdLst>
                <a:gd name="T0" fmla="*/ 0 w 69"/>
                <a:gd name="T1" fmla="*/ 107623768 h 972"/>
                <a:gd name="T2" fmla="*/ 0 w 69"/>
                <a:gd name="T3" fmla="*/ 1120771346 h 972"/>
                <a:gd name="T4" fmla="*/ 84151304 w 69"/>
                <a:gd name="T5" fmla="*/ 1202416771 h 972"/>
                <a:gd name="T6" fmla="*/ 84151304 w 69"/>
                <a:gd name="T7" fmla="*/ 0 h 972"/>
                <a:gd name="T8" fmla="*/ 0 w 69"/>
                <a:gd name="T9" fmla="*/ 107623768 h 972"/>
                <a:gd name="T10" fmla="*/ 0 60000 65536"/>
                <a:gd name="T11" fmla="*/ 0 60000 65536"/>
                <a:gd name="T12" fmla="*/ 0 60000 65536"/>
                <a:gd name="T13" fmla="*/ 0 60000 65536"/>
                <a:gd name="T14" fmla="*/ 0 60000 65536"/>
                <a:gd name="T15" fmla="*/ 0 w 69"/>
                <a:gd name="T16" fmla="*/ 0 h 972"/>
                <a:gd name="T17" fmla="*/ 69 w 69"/>
                <a:gd name="T18" fmla="*/ 972 h 972"/>
              </a:gdLst>
              <a:ahLst/>
              <a:cxnLst>
                <a:cxn ang="T10">
                  <a:pos x="T0" y="T1"/>
                </a:cxn>
                <a:cxn ang="T11">
                  <a:pos x="T2" y="T3"/>
                </a:cxn>
                <a:cxn ang="T12">
                  <a:pos x="T4" y="T5"/>
                </a:cxn>
                <a:cxn ang="T13">
                  <a:pos x="T6" y="T7"/>
                </a:cxn>
                <a:cxn ang="T14">
                  <a:pos x="T8" y="T9"/>
                </a:cxn>
              </a:cxnLst>
              <a:rect l="T15" t="T16" r="T17" b="T18"/>
              <a:pathLst>
                <a:path w="69" h="972">
                  <a:moveTo>
                    <a:pt x="0" y="87"/>
                  </a:moveTo>
                  <a:lnTo>
                    <a:pt x="0" y="906"/>
                  </a:lnTo>
                  <a:lnTo>
                    <a:pt x="69" y="972"/>
                  </a:lnTo>
                  <a:lnTo>
                    <a:pt x="69" y="0"/>
                  </a:lnTo>
                  <a:lnTo>
                    <a:pt x="0" y="87"/>
                  </a:lnTo>
                  <a:close/>
                </a:path>
              </a:pathLst>
            </a:custGeom>
            <a:solidFill>
              <a:schemeClr val="tx1">
                <a:lumMod val="65000"/>
                <a:lumOff val="35000"/>
              </a:schemeClr>
            </a:solidFill>
            <a:ln>
              <a:noFill/>
            </a:ln>
          </p:spPr>
          <p:txBody>
            <a:bodyPr/>
            <a:lstStyle/>
            <a:p>
              <a:pPr eaLnBrk="1" fontAlgn="auto" hangingPunct="1">
                <a:spcBef>
                  <a:spcPts val="0"/>
                </a:spcBef>
                <a:spcAft>
                  <a:spcPts val="0"/>
                </a:spcAft>
                <a:defRPr/>
              </a:pPr>
              <a:endParaRPr lang="zh-CN" altLang="en-US" sz="1100" b="1" kern="0">
                <a:solidFill>
                  <a:schemeClr val="bg1"/>
                </a:solidFill>
                <a:latin typeface="微软雅黑" panose="020B0503020204020204" pitchFamily="34" charset="-122"/>
                <a:ea typeface="微软雅黑" panose="020B0503020204020204" pitchFamily="34" charset="-122"/>
              </a:endParaRPr>
            </a:p>
          </p:txBody>
        </p:sp>
      </p:grpSp>
      <p:grpSp>
        <p:nvGrpSpPr>
          <p:cNvPr id="18" name="组合 17"/>
          <p:cNvGrpSpPr/>
          <p:nvPr/>
        </p:nvGrpSpPr>
        <p:grpSpPr>
          <a:xfrm>
            <a:off x="1220877" y="2575902"/>
            <a:ext cx="1498303" cy="1393134"/>
            <a:chOff x="866380" y="2571750"/>
            <a:chExt cx="1498303" cy="1393134"/>
          </a:xfrm>
        </p:grpSpPr>
        <p:sp>
          <p:nvSpPr>
            <p:cNvPr id="4" name="Freeform 9"/>
            <p:cNvSpPr/>
            <p:nvPr/>
          </p:nvSpPr>
          <p:spPr bwMode="auto">
            <a:xfrm>
              <a:off x="866380" y="2571750"/>
              <a:ext cx="378897" cy="1393134"/>
            </a:xfrm>
            <a:custGeom>
              <a:avLst/>
              <a:gdLst>
                <a:gd name="T0" fmla="*/ 0 w 339"/>
                <a:gd name="T1" fmla="*/ 136240017 h 1251"/>
                <a:gd name="T2" fmla="*/ 0 w 339"/>
                <a:gd name="T3" fmla="*/ 1337628145 h 1251"/>
                <a:gd name="T4" fmla="*/ 421096551 w 339"/>
                <a:gd name="T5" fmla="*/ 1549419556 h 1251"/>
                <a:gd name="T6" fmla="*/ 421096551 w 339"/>
                <a:gd name="T7" fmla="*/ 0 h 1251"/>
                <a:gd name="T8" fmla="*/ 0 w 339"/>
                <a:gd name="T9" fmla="*/ 136240017 h 1251"/>
                <a:gd name="T10" fmla="*/ 0 60000 65536"/>
                <a:gd name="T11" fmla="*/ 0 60000 65536"/>
                <a:gd name="T12" fmla="*/ 0 60000 65536"/>
                <a:gd name="T13" fmla="*/ 0 60000 65536"/>
                <a:gd name="T14" fmla="*/ 0 60000 65536"/>
                <a:gd name="T15" fmla="*/ 0 w 339"/>
                <a:gd name="T16" fmla="*/ 0 h 1251"/>
                <a:gd name="T17" fmla="*/ 339 w 339"/>
                <a:gd name="T18" fmla="*/ 1251 h 1251"/>
              </a:gdLst>
              <a:ahLst/>
              <a:cxnLst>
                <a:cxn ang="T10">
                  <a:pos x="T0" y="T1"/>
                </a:cxn>
                <a:cxn ang="T11">
                  <a:pos x="T2" y="T3"/>
                </a:cxn>
                <a:cxn ang="T12">
                  <a:pos x="T4" y="T5"/>
                </a:cxn>
                <a:cxn ang="T13">
                  <a:pos x="T6" y="T7"/>
                </a:cxn>
                <a:cxn ang="T14">
                  <a:pos x="T8" y="T9"/>
                </a:cxn>
              </a:cxnLst>
              <a:rect l="T15" t="T16" r="T17" b="T18"/>
              <a:pathLst>
                <a:path w="339" h="1251">
                  <a:moveTo>
                    <a:pt x="0" y="110"/>
                  </a:moveTo>
                  <a:lnTo>
                    <a:pt x="0" y="1080"/>
                  </a:lnTo>
                  <a:lnTo>
                    <a:pt x="339" y="1251"/>
                  </a:lnTo>
                  <a:lnTo>
                    <a:pt x="339" y="0"/>
                  </a:lnTo>
                  <a:lnTo>
                    <a:pt x="0" y="110"/>
                  </a:lnTo>
                  <a:close/>
                </a:path>
              </a:pathLst>
            </a:custGeom>
            <a:solidFill>
              <a:srgbClr val="C00000"/>
            </a:soli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lnSpc>
                  <a:spcPct val="120000"/>
                </a:lnSpc>
                <a:spcBef>
                  <a:spcPts val="0"/>
                </a:spcBef>
                <a:spcAft>
                  <a:spcPts val="0"/>
                </a:spcAft>
                <a:defRPr/>
              </a:pPr>
              <a:endParaRPr lang="zh-CN" altLang="en-US" sz="800">
                <a:solidFill>
                  <a:srgbClr val="F9F9F9"/>
                </a:solidFill>
                <a:latin typeface="微软雅黑" panose="020B0503020204020204" pitchFamily="34" charset="-122"/>
              </a:endParaRPr>
            </a:p>
          </p:txBody>
        </p:sp>
        <p:sp>
          <p:nvSpPr>
            <p:cNvPr id="11" name="KSO_GT1"/>
            <p:cNvSpPr/>
            <p:nvPr/>
          </p:nvSpPr>
          <p:spPr bwMode="auto">
            <a:xfrm>
              <a:off x="1245277" y="2571750"/>
              <a:ext cx="1119406" cy="1393134"/>
            </a:xfrm>
            <a:custGeom>
              <a:avLst/>
              <a:gdLst>
                <a:gd name="T0" fmla="*/ 0 w 1006"/>
                <a:gd name="T1" fmla="*/ 0 h 1251"/>
                <a:gd name="T2" fmla="*/ 0 w 1006"/>
                <a:gd name="T3" fmla="*/ 1549419556 h 1251"/>
                <a:gd name="T4" fmla="*/ 1245111113 w 1006"/>
                <a:gd name="T5" fmla="*/ 1429280965 h 1251"/>
                <a:gd name="T6" fmla="*/ 1245111113 w 1006"/>
                <a:gd name="T7" fmla="*/ 100322306 h 1251"/>
                <a:gd name="T8" fmla="*/ 0 w 1006"/>
                <a:gd name="T9" fmla="*/ 0 h 1251"/>
                <a:gd name="T10" fmla="*/ 0 60000 65536"/>
                <a:gd name="T11" fmla="*/ 0 60000 65536"/>
                <a:gd name="T12" fmla="*/ 0 60000 65536"/>
                <a:gd name="T13" fmla="*/ 0 60000 65536"/>
                <a:gd name="T14" fmla="*/ 0 60000 65536"/>
                <a:gd name="T15" fmla="*/ 0 w 1006"/>
                <a:gd name="T16" fmla="*/ 0 h 1251"/>
                <a:gd name="T17" fmla="*/ 1006 w 1006"/>
                <a:gd name="T18" fmla="*/ 1251 h 1251"/>
              </a:gdLst>
              <a:ahLst/>
              <a:cxnLst>
                <a:cxn ang="T10">
                  <a:pos x="T0" y="T1"/>
                </a:cxn>
                <a:cxn ang="T11">
                  <a:pos x="T2" y="T3"/>
                </a:cxn>
                <a:cxn ang="T12">
                  <a:pos x="T4" y="T5"/>
                </a:cxn>
                <a:cxn ang="T13">
                  <a:pos x="T6" y="T7"/>
                </a:cxn>
                <a:cxn ang="T14">
                  <a:pos x="T8" y="T9"/>
                </a:cxn>
              </a:cxnLst>
              <a:rect l="T15" t="T16" r="T17" b="T18"/>
              <a:pathLst>
                <a:path w="1006" h="1251">
                  <a:moveTo>
                    <a:pt x="0" y="0"/>
                  </a:moveTo>
                  <a:lnTo>
                    <a:pt x="0" y="1251"/>
                  </a:lnTo>
                  <a:lnTo>
                    <a:pt x="1006" y="1154"/>
                  </a:lnTo>
                  <a:lnTo>
                    <a:pt x="1006" y="81"/>
                  </a:lnTo>
                  <a:lnTo>
                    <a:pt x="0" y="0"/>
                  </a:lnTo>
                  <a:close/>
                </a:path>
              </a:pathLst>
            </a:custGeom>
            <a:solidFill>
              <a:srgbClr val="FF0000"/>
            </a:soli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lnSpc>
                  <a:spcPct val="120000"/>
                </a:lnSpc>
                <a:spcBef>
                  <a:spcPts val="0"/>
                </a:spcBef>
                <a:spcAft>
                  <a:spcPts val="0"/>
                </a:spcAft>
                <a:defRPr/>
              </a:pPr>
              <a:r>
                <a:rPr lang="zh-CN" altLang="en-US" b="1" dirty="0">
                  <a:solidFill>
                    <a:srgbClr val="FFFFFF"/>
                  </a:solidFill>
                  <a:latin typeface="微软雅黑" panose="020B0503020204020204" pitchFamily="34" charset="-122"/>
                  <a:ea typeface="微软雅黑" panose="020B0503020204020204" pitchFamily="34" charset="-122"/>
                </a:rPr>
                <a:t>输入内容</a:t>
              </a:r>
            </a:p>
          </p:txBody>
        </p:sp>
      </p:grpSp>
      <p:grpSp>
        <p:nvGrpSpPr>
          <p:cNvPr id="21" name="组合 20"/>
          <p:cNvGrpSpPr/>
          <p:nvPr/>
        </p:nvGrpSpPr>
        <p:grpSpPr>
          <a:xfrm>
            <a:off x="5204346" y="2718529"/>
            <a:ext cx="1100677" cy="1081948"/>
            <a:chOff x="4849849" y="2714377"/>
            <a:chExt cx="1100677" cy="1081948"/>
          </a:xfrm>
        </p:grpSpPr>
        <p:sp>
          <p:nvSpPr>
            <p:cNvPr id="12" name="Freeform 19"/>
            <p:cNvSpPr/>
            <p:nvPr/>
          </p:nvSpPr>
          <p:spPr bwMode="auto">
            <a:xfrm flipH="1">
              <a:off x="5866967" y="2720140"/>
              <a:ext cx="83559" cy="1070423"/>
            </a:xfrm>
            <a:custGeom>
              <a:avLst/>
              <a:gdLst>
                <a:gd name="T0" fmla="*/ 0 w 69"/>
                <a:gd name="T1" fmla="*/ 107623768 h 972"/>
                <a:gd name="T2" fmla="*/ 0 w 69"/>
                <a:gd name="T3" fmla="*/ 1120771346 h 972"/>
                <a:gd name="T4" fmla="*/ 84151304 w 69"/>
                <a:gd name="T5" fmla="*/ 1202416771 h 972"/>
                <a:gd name="T6" fmla="*/ 84151304 w 69"/>
                <a:gd name="T7" fmla="*/ 0 h 972"/>
                <a:gd name="T8" fmla="*/ 0 w 69"/>
                <a:gd name="T9" fmla="*/ 107623768 h 972"/>
                <a:gd name="T10" fmla="*/ 0 60000 65536"/>
                <a:gd name="T11" fmla="*/ 0 60000 65536"/>
                <a:gd name="T12" fmla="*/ 0 60000 65536"/>
                <a:gd name="T13" fmla="*/ 0 60000 65536"/>
                <a:gd name="T14" fmla="*/ 0 60000 65536"/>
                <a:gd name="T15" fmla="*/ 0 w 69"/>
                <a:gd name="T16" fmla="*/ 0 h 972"/>
                <a:gd name="T17" fmla="*/ 69 w 69"/>
                <a:gd name="T18" fmla="*/ 972 h 972"/>
              </a:gdLst>
              <a:ahLst/>
              <a:cxnLst>
                <a:cxn ang="T10">
                  <a:pos x="T0" y="T1"/>
                </a:cxn>
                <a:cxn ang="T11">
                  <a:pos x="T2" y="T3"/>
                </a:cxn>
                <a:cxn ang="T12">
                  <a:pos x="T4" y="T5"/>
                </a:cxn>
                <a:cxn ang="T13">
                  <a:pos x="T6" y="T7"/>
                </a:cxn>
                <a:cxn ang="T14">
                  <a:pos x="T8" y="T9"/>
                </a:cxn>
              </a:cxnLst>
              <a:rect l="T15" t="T16" r="T17" b="T18"/>
              <a:pathLst>
                <a:path w="69" h="972">
                  <a:moveTo>
                    <a:pt x="0" y="87"/>
                  </a:moveTo>
                  <a:lnTo>
                    <a:pt x="0" y="906"/>
                  </a:lnTo>
                  <a:lnTo>
                    <a:pt x="69" y="972"/>
                  </a:lnTo>
                  <a:lnTo>
                    <a:pt x="69" y="0"/>
                  </a:lnTo>
                  <a:lnTo>
                    <a:pt x="0" y="87"/>
                  </a:lnTo>
                  <a:close/>
                </a:path>
              </a:pathLst>
            </a:custGeom>
            <a:solidFill>
              <a:schemeClr val="tx1">
                <a:lumMod val="65000"/>
                <a:lumOff val="35000"/>
              </a:schemeClr>
            </a:solidFill>
            <a:ln>
              <a:noFill/>
            </a:ln>
          </p:spPr>
          <p:txBody>
            <a:bodyPr/>
            <a:lstStyle/>
            <a:p>
              <a:pPr eaLnBrk="1" fontAlgn="auto" hangingPunct="1">
                <a:spcBef>
                  <a:spcPts val="0"/>
                </a:spcBef>
                <a:spcAft>
                  <a:spcPts val="0"/>
                </a:spcAft>
                <a:defRPr/>
              </a:pPr>
              <a:endParaRPr lang="zh-CN" altLang="en-US" sz="1100" b="1" kern="0">
                <a:solidFill>
                  <a:schemeClr val="bg1"/>
                </a:solidFill>
                <a:latin typeface="微软雅黑" panose="020B0503020204020204" pitchFamily="34" charset="-122"/>
                <a:ea typeface="微软雅黑" panose="020B0503020204020204" pitchFamily="34" charset="-122"/>
              </a:endParaRPr>
            </a:p>
          </p:txBody>
        </p:sp>
        <p:sp>
          <p:nvSpPr>
            <p:cNvPr id="13" name="KSO_GT3"/>
            <p:cNvSpPr/>
            <p:nvPr/>
          </p:nvSpPr>
          <p:spPr bwMode="auto">
            <a:xfrm>
              <a:off x="4849849" y="2714377"/>
              <a:ext cx="1017117" cy="1081948"/>
            </a:xfrm>
            <a:custGeom>
              <a:avLst/>
              <a:gdLst>
                <a:gd name="T0" fmla="*/ 1130619934 w 913"/>
                <a:gd name="T1" fmla="*/ 1185098247 h 972"/>
                <a:gd name="T2" fmla="*/ 0 w 913"/>
                <a:gd name="T3" fmla="*/ 1202416771 h 972"/>
                <a:gd name="T4" fmla="*/ 0 w 913"/>
                <a:gd name="T5" fmla="*/ 0 h 972"/>
                <a:gd name="T6" fmla="*/ 1130619934 w 913"/>
                <a:gd name="T7" fmla="*/ 7421907 h 972"/>
                <a:gd name="T8" fmla="*/ 1130619934 w 913"/>
                <a:gd name="T9" fmla="*/ 1185098247 h 972"/>
                <a:gd name="T10" fmla="*/ 0 60000 65536"/>
                <a:gd name="T11" fmla="*/ 0 60000 65536"/>
                <a:gd name="T12" fmla="*/ 0 60000 65536"/>
                <a:gd name="T13" fmla="*/ 0 60000 65536"/>
                <a:gd name="T14" fmla="*/ 0 60000 65536"/>
                <a:gd name="T15" fmla="*/ 0 w 913"/>
                <a:gd name="T16" fmla="*/ 0 h 972"/>
                <a:gd name="T17" fmla="*/ 913 w 913"/>
                <a:gd name="T18" fmla="*/ 972 h 972"/>
              </a:gdLst>
              <a:ahLst/>
              <a:cxnLst>
                <a:cxn ang="T10">
                  <a:pos x="T0" y="T1"/>
                </a:cxn>
                <a:cxn ang="T11">
                  <a:pos x="T2" y="T3"/>
                </a:cxn>
                <a:cxn ang="T12">
                  <a:pos x="T4" y="T5"/>
                </a:cxn>
                <a:cxn ang="T13">
                  <a:pos x="T6" y="T7"/>
                </a:cxn>
                <a:cxn ang="T14">
                  <a:pos x="T8" y="T9"/>
                </a:cxn>
              </a:cxnLst>
              <a:rect l="T15" t="T16" r="T17" b="T18"/>
              <a:pathLst>
                <a:path w="913" h="972">
                  <a:moveTo>
                    <a:pt x="913" y="958"/>
                  </a:moveTo>
                  <a:lnTo>
                    <a:pt x="0" y="972"/>
                  </a:lnTo>
                  <a:lnTo>
                    <a:pt x="0" y="0"/>
                  </a:lnTo>
                  <a:lnTo>
                    <a:pt x="913" y="6"/>
                  </a:lnTo>
                  <a:lnTo>
                    <a:pt x="913" y="958"/>
                  </a:lnTo>
                  <a:close/>
                </a:path>
              </a:pathLst>
            </a:custGeom>
            <a:solidFill>
              <a:schemeClr val="tx1">
                <a:lumMod val="50000"/>
                <a:lumOff val="50000"/>
              </a:schemeClr>
            </a:solidFill>
            <a:ln>
              <a:noFill/>
            </a:ln>
            <a:effectLst/>
          </p:spPr>
          <p:txBody>
            <a:bodyPr anchor="ctr"/>
            <a:lstStyle/>
            <a:p>
              <a:pPr algn="ctr">
                <a:lnSpc>
                  <a:spcPct val="120000"/>
                </a:lnSpc>
                <a:defRPr/>
              </a:pPr>
              <a:r>
                <a:rPr lang="zh-CN" altLang="en-US" sz="1400" b="1" dirty="0">
                  <a:solidFill>
                    <a:srgbClr val="FFFFFF"/>
                  </a:solidFill>
                  <a:latin typeface="微软雅黑" panose="020B0503020204020204" pitchFamily="34" charset="-122"/>
                  <a:ea typeface="微软雅黑" panose="020B0503020204020204" pitchFamily="34" charset="-122"/>
                </a:rPr>
                <a:t>输入内容</a:t>
              </a:r>
            </a:p>
          </p:txBody>
        </p:sp>
      </p:grpSp>
      <p:sp>
        <p:nvSpPr>
          <p:cNvPr id="32" name="Rectangle 2"/>
          <p:cNvSpPr>
            <a:spLocks noChangeArrowheads="1"/>
          </p:cNvSpPr>
          <p:nvPr/>
        </p:nvSpPr>
        <p:spPr bwMode="auto">
          <a:xfrm>
            <a:off x="2124050" y="555228"/>
            <a:ext cx="2771775" cy="359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sz="2000" b="1" dirty="0">
                <a:solidFill>
                  <a:srgbClr val="C00000"/>
                </a:solidFill>
                <a:latin typeface="微软雅黑" panose="020B0503020204020204" pitchFamily="34" charset="-122"/>
                <a:ea typeface="微软雅黑" panose="020B0503020204020204" pitchFamily="34" charset="-122"/>
              </a:rPr>
              <a:t>在此输入文字标题</a:t>
            </a:r>
          </a:p>
        </p:txBody>
      </p:sp>
      <p:grpSp>
        <p:nvGrpSpPr>
          <p:cNvPr id="33" name="Group 8"/>
          <p:cNvGrpSpPr/>
          <p:nvPr/>
        </p:nvGrpSpPr>
        <p:grpSpPr bwMode="auto">
          <a:xfrm>
            <a:off x="1763688" y="626641"/>
            <a:ext cx="360362" cy="288925"/>
            <a:chOff x="0" y="0"/>
            <a:chExt cx="360040" cy="288032"/>
          </a:xfrm>
          <a:solidFill>
            <a:srgbClr val="C00000"/>
          </a:solidFill>
        </p:grpSpPr>
        <p:sp>
          <p:nvSpPr>
            <p:cNvPr id="34" name="燕尾形 78"/>
            <p:cNvSpPr>
              <a:spLocks noChangeArrowheads="1"/>
            </p:cNvSpPr>
            <p:nvPr/>
          </p:nvSpPr>
          <p:spPr bwMode="auto">
            <a:xfrm>
              <a:off x="144016" y="0"/>
              <a:ext cx="216024" cy="288032"/>
            </a:xfrm>
            <a:prstGeom prst="chevron">
              <a:avLst>
                <a:gd name="adj" fmla="val 50000"/>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latin typeface="宋体" panose="02010600030101010101" pitchFamily="2" charset="-122"/>
                <a:sym typeface="宋体" panose="02010600030101010101" pitchFamily="2" charset="-122"/>
              </a:endParaRPr>
            </a:p>
          </p:txBody>
        </p:sp>
        <p:sp>
          <p:nvSpPr>
            <p:cNvPr id="46" name="燕尾形 79"/>
            <p:cNvSpPr>
              <a:spLocks noChangeArrowheads="1"/>
            </p:cNvSpPr>
            <p:nvPr/>
          </p:nvSpPr>
          <p:spPr bwMode="auto">
            <a:xfrm>
              <a:off x="0" y="0"/>
              <a:ext cx="216024" cy="288032"/>
            </a:xfrm>
            <a:prstGeom prst="chevron">
              <a:avLst>
                <a:gd name="adj" fmla="val 50000"/>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latin typeface="宋体" panose="02010600030101010101" pitchFamily="2" charset="-122"/>
                <a:sym typeface="宋体" panose="02010600030101010101" pitchFamily="2"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2000" advClick="0" advTm="0">
        <p14:ferris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1" fill="hold"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ppt_x"/>
                                          </p:val>
                                        </p:tav>
                                        <p:tav tm="100000">
                                          <p:val>
                                            <p:strVal val="#ppt_x"/>
                                          </p:val>
                                        </p:tav>
                                      </p:tavLst>
                                    </p:anim>
                                    <p:anim calcmode="lin" valueType="num">
                                      <p:cBhvr additive="base">
                                        <p:cTn id="17" dur="500" fill="hold"/>
                                        <p:tgtEl>
                                          <p:spTgt spid="19"/>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2" presetClass="entr" presetSubtype="1" fill="hold"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500" fill="hold"/>
                                        <p:tgtEl>
                                          <p:spTgt spid="20"/>
                                        </p:tgtEl>
                                        <p:attrNameLst>
                                          <p:attrName>ppt_x</p:attrName>
                                        </p:attrNameLst>
                                      </p:cBhvr>
                                      <p:tavLst>
                                        <p:tav tm="0">
                                          <p:val>
                                            <p:strVal val="#ppt_x"/>
                                          </p:val>
                                        </p:tav>
                                        <p:tav tm="100000">
                                          <p:val>
                                            <p:strVal val="#ppt_x"/>
                                          </p:val>
                                        </p:tav>
                                      </p:tavLst>
                                    </p:anim>
                                    <p:anim calcmode="lin" valueType="num">
                                      <p:cBhvr additive="base">
                                        <p:cTn id="22" dur="500" fill="hold"/>
                                        <p:tgtEl>
                                          <p:spTgt spid="20"/>
                                        </p:tgtEl>
                                        <p:attrNameLst>
                                          <p:attrName>ppt_y</p:attrName>
                                        </p:attrNameLst>
                                      </p:cBhvr>
                                      <p:tavLst>
                                        <p:tav tm="0">
                                          <p:val>
                                            <p:strVal val="0-#ppt_h/2"/>
                                          </p:val>
                                        </p:tav>
                                        <p:tav tm="100000">
                                          <p:val>
                                            <p:strVal val="#ppt_y"/>
                                          </p:val>
                                        </p:tav>
                                      </p:tavLst>
                                    </p:anim>
                                  </p:childTnLst>
                                </p:cTn>
                              </p:par>
                            </p:childTnLst>
                          </p:cTn>
                        </p:par>
                        <p:par>
                          <p:cTn id="23" fill="hold">
                            <p:stCondLst>
                              <p:cond delay="2000"/>
                            </p:stCondLst>
                            <p:childTnLst>
                              <p:par>
                                <p:cTn id="24" presetID="2" presetClass="entr" presetSubtype="1" fill="hold"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500" fill="hold"/>
                                        <p:tgtEl>
                                          <p:spTgt spid="21"/>
                                        </p:tgtEl>
                                        <p:attrNameLst>
                                          <p:attrName>ppt_x</p:attrName>
                                        </p:attrNameLst>
                                      </p:cBhvr>
                                      <p:tavLst>
                                        <p:tav tm="0">
                                          <p:val>
                                            <p:strVal val="#ppt_x"/>
                                          </p:val>
                                        </p:tav>
                                        <p:tav tm="100000">
                                          <p:val>
                                            <p:strVal val="#ppt_x"/>
                                          </p:val>
                                        </p:tav>
                                      </p:tavLst>
                                    </p:anim>
                                    <p:anim calcmode="lin" valueType="num">
                                      <p:cBhvr additive="base">
                                        <p:cTn id="27" dur="500" fill="hold"/>
                                        <p:tgtEl>
                                          <p:spTgt spid="21"/>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2" presetClass="entr" presetSubtype="1" fill="hold" nodeType="after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500" fill="hold"/>
                                        <p:tgtEl>
                                          <p:spTgt spid="22"/>
                                        </p:tgtEl>
                                        <p:attrNameLst>
                                          <p:attrName>ppt_x</p:attrName>
                                        </p:attrNameLst>
                                      </p:cBhvr>
                                      <p:tavLst>
                                        <p:tav tm="0">
                                          <p:val>
                                            <p:strVal val="#ppt_x"/>
                                          </p:val>
                                        </p:tav>
                                        <p:tav tm="100000">
                                          <p:val>
                                            <p:strVal val="#ppt_x"/>
                                          </p:val>
                                        </p:tav>
                                      </p:tavLst>
                                    </p:anim>
                                    <p:anim calcmode="lin" valueType="num">
                                      <p:cBhvr additive="base">
                                        <p:cTn id="32" dur="500" fill="hold"/>
                                        <p:tgtEl>
                                          <p:spTgt spid="2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a:xfrm>
            <a:off x="2931143" y="1131590"/>
            <a:ext cx="1501720" cy="1341605"/>
            <a:chOff x="2931143" y="1252096"/>
            <a:chExt cx="1501720" cy="1341605"/>
          </a:xfrm>
        </p:grpSpPr>
        <p:sp>
          <p:nvSpPr>
            <p:cNvPr id="3" name="任意多边形 2"/>
            <p:cNvSpPr/>
            <p:nvPr/>
          </p:nvSpPr>
          <p:spPr>
            <a:xfrm>
              <a:off x="3091258" y="1252096"/>
              <a:ext cx="1341605" cy="1341605"/>
            </a:xfrm>
            <a:custGeom>
              <a:avLst/>
              <a:gdLst>
                <a:gd name="connsiteX0" fmla="*/ 900867 w 1801733"/>
                <a:gd name="connsiteY0" fmla="*/ 0 h 1801730"/>
                <a:gd name="connsiteX1" fmla="*/ 1801733 w 1801733"/>
                <a:gd name="connsiteY1" fmla="*/ 900865 h 1801730"/>
                <a:gd name="connsiteX2" fmla="*/ 900867 w 1801733"/>
                <a:gd name="connsiteY2" fmla="*/ 1801730 h 1801730"/>
                <a:gd name="connsiteX3" fmla="*/ 0 w 1801733"/>
                <a:gd name="connsiteY3" fmla="*/ 900865 h 1801730"/>
                <a:gd name="connsiteX4" fmla="*/ 900867 w 1801733"/>
                <a:gd name="connsiteY4" fmla="*/ 0 h 18017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733" h="1801730">
                  <a:moveTo>
                    <a:pt x="900867" y="0"/>
                  </a:moveTo>
                  <a:cubicBezTo>
                    <a:pt x="1398401" y="0"/>
                    <a:pt x="1801733" y="403331"/>
                    <a:pt x="1801733" y="900865"/>
                  </a:cubicBezTo>
                  <a:cubicBezTo>
                    <a:pt x="1801733" y="1398399"/>
                    <a:pt x="1398401" y="1801730"/>
                    <a:pt x="900867" y="1801730"/>
                  </a:cubicBezTo>
                  <a:cubicBezTo>
                    <a:pt x="403331" y="1801730"/>
                    <a:pt x="0" y="1398399"/>
                    <a:pt x="0" y="900865"/>
                  </a:cubicBezTo>
                  <a:cubicBezTo>
                    <a:pt x="0" y="403331"/>
                    <a:pt x="403331" y="0"/>
                    <a:pt x="900867" y="0"/>
                  </a:cubicBezTo>
                  <a:close/>
                </a:path>
              </a:pathLst>
            </a:custGeom>
            <a:solidFill>
              <a:srgbClr val="FFFFFF"/>
            </a:solidFill>
            <a:ln w="247650">
              <a:solidFill>
                <a:srgbClr val="FF0000"/>
              </a:solidFill>
            </a:ln>
            <a:effectLst>
              <a:outerShdw blurRad="63500" sx="102000" sy="102000" algn="ctr"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sz="2400" b="1" dirty="0">
                  <a:solidFill>
                    <a:srgbClr val="FF0000"/>
                  </a:solidFill>
                  <a:latin typeface="微软雅黑" panose="020B0503020204020204" pitchFamily="34" charset="-122"/>
                  <a:ea typeface="微软雅黑" panose="020B0503020204020204" pitchFamily="34" charset="-122"/>
                </a:rPr>
                <a:t>标题</a:t>
              </a:r>
            </a:p>
          </p:txBody>
        </p:sp>
        <p:sp>
          <p:nvSpPr>
            <p:cNvPr id="4" name="矩形 3"/>
            <p:cNvSpPr/>
            <p:nvPr/>
          </p:nvSpPr>
          <p:spPr>
            <a:xfrm flipH="1">
              <a:off x="2931143" y="1781507"/>
              <a:ext cx="351219" cy="284074"/>
            </a:xfrm>
            <a:prstGeom prst="rect">
              <a:avLst/>
            </a:prstGeom>
            <a:solidFill>
              <a:sysClr val="window" lastClr="FFFFFF"/>
            </a:solidFill>
            <a:ln w="25400" cap="flat" cmpd="sng" algn="ctr">
              <a:noFill/>
              <a:prstDash val="solid"/>
            </a:ln>
            <a:effectLst/>
          </p:spPr>
          <p:txBody>
            <a:bodyPr lIns="68580" tIns="34290" rIns="68580" bIns="34290" anchor="ctr"/>
            <a:lstStyle/>
            <a:p>
              <a:pPr algn="ctr" eaLnBrk="1" fontAlgn="auto" hangingPunct="1">
                <a:spcBef>
                  <a:spcPts val="0"/>
                </a:spcBef>
                <a:spcAft>
                  <a:spcPts val="0"/>
                </a:spcAft>
                <a:defRPr/>
              </a:pPr>
              <a:endParaRPr lang="en-US" sz="1350" kern="0">
                <a:solidFill>
                  <a:srgbClr val="FF0000"/>
                </a:solidFill>
                <a:latin typeface="微软雅黑" panose="020B0503020204020204" pitchFamily="34" charset="-122"/>
                <a:ea typeface="微软雅黑" panose="020B0503020204020204" pitchFamily="34" charset="-122"/>
              </a:endParaRPr>
            </a:p>
          </p:txBody>
        </p:sp>
        <p:sp>
          <p:nvSpPr>
            <p:cNvPr id="5" name="等腰三角形 4"/>
            <p:cNvSpPr/>
            <p:nvPr/>
          </p:nvSpPr>
          <p:spPr>
            <a:xfrm rot="5400000" flipH="1">
              <a:off x="3008618" y="1852525"/>
              <a:ext cx="165280" cy="142037"/>
            </a:xfrm>
            <a:prstGeom prst="triangle">
              <a:avLst/>
            </a:prstGeom>
            <a:solidFill>
              <a:srgbClr val="FF0000"/>
            </a:solidFill>
            <a:ln w="25400" cap="flat" cmpd="sng" algn="ctr">
              <a:noFill/>
              <a:prstDash val="solid"/>
            </a:ln>
            <a:effectLst/>
          </p:spPr>
          <p:txBody>
            <a:bodyPr lIns="68580" tIns="34290" rIns="68580" bIns="34290" anchor="ctr"/>
            <a:lstStyle/>
            <a:p>
              <a:pPr algn="ctr" eaLnBrk="1" fontAlgn="auto" hangingPunct="1">
                <a:spcBef>
                  <a:spcPts val="0"/>
                </a:spcBef>
                <a:spcAft>
                  <a:spcPts val="0"/>
                </a:spcAft>
                <a:defRPr/>
              </a:pPr>
              <a:endParaRPr lang="en-US" sz="1350" kern="0">
                <a:solidFill>
                  <a:srgbClr val="FF0000"/>
                </a:solidFill>
                <a:latin typeface="微软雅黑" panose="020B0503020204020204" pitchFamily="34" charset="-122"/>
                <a:ea typeface="微软雅黑" panose="020B0503020204020204" pitchFamily="34" charset="-122"/>
              </a:endParaRPr>
            </a:p>
          </p:txBody>
        </p:sp>
      </p:grpSp>
      <p:grpSp>
        <p:nvGrpSpPr>
          <p:cNvPr id="20" name="组合 19"/>
          <p:cNvGrpSpPr/>
          <p:nvPr/>
        </p:nvGrpSpPr>
        <p:grpSpPr>
          <a:xfrm>
            <a:off x="4594269" y="1141920"/>
            <a:ext cx="1512049" cy="1341605"/>
            <a:chOff x="4594269" y="1262426"/>
            <a:chExt cx="1512049" cy="1341605"/>
          </a:xfrm>
        </p:grpSpPr>
        <p:sp>
          <p:nvSpPr>
            <p:cNvPr id="6" name="任意多边形 5"/>
            <p:cNvSpPr/>
            <p:nvPr/>
          </p:nvSpPr>
          <p:spPr>
            <a:xfrm>
              <a:off x="4594269" y="1262426"/>
              <a:ext cx="1341605" cy="1341605"/>
            </a:xfrm>
            <a:custGeom>
              <a:avLst/>
              <a:gdLst>
                <a:gd name="connsiteX0" fmla="*/ 900867 w 1801733"/>
                <a:gd name="connsiteY0" fmla="*/ 0 h 1801730"/>
                <a:gd name="connsiteX1" fmla="*/ 1801733 w 1801733"/>
                <a:gd name="connsiteY1" fmla="*/ 900865 h 1801730"/>
                <a:gd name="connsiteX2" fmla="*/ 900867 w 1801733"/>
                <a:gd name="connsiteY2" fmla="*/ 1801730 h 1801730"/>
                <a:gd name="connsiteX3" fmla="*/ 0 w 1801733"/>
                <a:gd name="connsiteY3" fmla="*/ 900865 h 1801730"/>
                <a:gd name="connsiteX4" fmla="*/ 900867 w 1801733"/>
                <a:gd name="connsiteY4" fmla="*/ 0 h 18017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733" h="1801730">
                  <a:moveTo>
                    <a:pt x="900867" y="0"/>
                  </a:moveTo>
                  <a:cubicBezTo>
                    <a:pt x="1398401" y="0"/>
                    <a:pt x="1801733" y="403331"/>
                    <a:pt x="1801733" y="900865"/>
                  </a:cubicBezTo>
                  <a:cubicBezTo>
                    <a:pt x="1801733" y="1398399"/>
                    <a:pt x="1398401" y="1801730"/>
                    <a:pt x="900867" y="1801730"/>
                  </a:cubicBezTo>
                  <a:cubicBezTo>
                    <a:pt x="403331" y="1801730"/>
                    <a:pt x="0" y="1398399"/>
                    <a:pt x="0" y="900865"/>
                  </a:cubicBezTo>
                  <a:cubicBezTo>
                    <a:pt x="0" y="403331"/>
                    <a:pt x="403331" y="0"/>
                    <a:pt x="900867" y="0"/>
                  </a:cubicBezTo>
                  <a:close/>
                </a:path>
              </a:pathLst>
            </a:custGeom>
            <a:solidFill>
              <a:srgbClr val="FFFFFF"/>
            </a:solidFill>
            <a:ln w="247650">
              <a:solidFill>
                <a:srgbClr val="FF0000"/>
              </a:solidFill>
            </a:ln>
            <a:effectLst>
              <a:outerShdw blurRad="63500" sx="102000" sy="102000" algn="ctr"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sz="2400" b="1" dirty="0">
                  <a:solidFill>
                    <a:srgbClr val="FF0000"/>
                  </a:solidFill>
                  <a:latin typeface="微软雅黑" panose="020B0503020204020204" pitchFamily="34" charset="-122"/>
                  <a:ea typeface="微软雅黑" panose="020B0503020204020204" pitchFamily="34" charset="-122"/>
                </a:rPr>
                <a:t>标题</a:t>
              </a:r>
            </a:p>
          </p:txBody>
        </p:sp>
        <p:sp>
          <p:nvSpPr>
            <p:cNvPr id="7" name="矩形 6"/>
            <p:cNvSpPr/>
            <p:nvPr/>
          </p:nvSpPr>
          <p:spPr>
            <a:xfrm flipH="1">
              <a:off x="5755099" y="1790545"/>
              <a:ext cx="351219" cy="284074"/>
            </a:xfrm>
            <a:prstGeom prst="rect">
              <a:avLst/>
            </a:prstGeom>
            <a:solidFill>
              <a:sysClr val="window" lastClr="FFFFFF"/>
            </a:solidFill>
            <a:ln w="25400" cap="flat" cmpd="sng" algn="ctr">
              <a:noFill/>
              <a:prstDash val="solid"/>
            </a:ln>
            <a:effectLst/>
          </p:spPr>
          <p:txBody>
            <a:bodyPr lIns="68580" tIns="34290" rIns="68580" bIns="34290" anchor="ctr"/>
            <a:lstStyle/>
            <a:p>
              <a:pPr algn="ctr" eaLnBrk="1" fontAlgn="auto" hangingPunct="1">
                <a:spcBef>
                  <a:spcPts val="0"/>
                </a:spcBef>
                <a:spcAft>
                  <a:spcPts val="0"/>
                </a:spcAft>
                <a:defRPr/>
              </a:pPr>
              <a:endParaRPr lang="en-US" sz="1350" kern="0">
                <a:solidFill>
                  <a:srgbClr val="FF0000"/>
                </a:solidFill>
                <a:latin typeface="微软雅黑" panose="020B0503020204020204" pitchFamily="34" charset="-122"/>
                <a:ea typeface="微软雅黑" panose="020B0503020204020204" pitchFamily="34" charset="-122"/>
              </a:endParaRPr>
            </a:p>
          </p:txBody>
        </p:sp>
        <p:sp>
          <p:nvSpPr>
            <p:cNvPr id="8" name="等腰三角形 7"/>
            <p:cNvSpPr/>
            <p:nvPr/>
          </p:nvSpPr>
          <p:spPr>
            <a:xfrm rot="16200000" flipH="1">
              <a:off x="5846778" y="1861564"/>
              <a:ext cx="165280" cy="142037"/>
            </a:xfrm>
            <a:prstGeom prst="triangle">
              <a:avLst/>
            </a:prstGeom>
            <a:solidFill>
              <a:srgbClr val="FF0000"/>
            </a:solidFill>
            <a:ln w="25400" cap="flat" cmpd="sng" algn="ctr">
              <a:noFill/>
              <a:prstDash val="solid"/>
            </a:ln>
            <a:effectLst/>
          </p:spPr>
          <p:txBody>
            <a:bodyPr lIns="68580" tIns="34290" rIns="68580" bIns="34290" anchor="ctr"/>
            <a:lstStyle/>
            <a:p>
              <a:pPr algn="ctr" eaLnBrk="1" fontAlgn="auto" hangingPunct="1">
                <a:spcBef>
                  <a:spcPts val="0"/>
                </a:spcBef>
                <a:spcAft>
                  <a:spcPts val="0"/>
                </a:spcAft>
                <a:defRPr/>
              </a:pPr>
              <a:endParaRPr lang="en-US" sz="1350" kern="0">
                <a:solidFill>
                  <a:srgbClr val="FF0000"/>
                </a:solidFill>
                <a:latin typeface="微软雅黑" panose="020B0503020204020204" pitchFamily="34" charset="-122"/>
                <a:ea typeface="微软雅黑" panose="020B0503020204020204" pitchFamily="34" charset="-122"/>
              </a:endParaRPr>
            </a:p>
          </p:txBody>
        </p:sp>
      </p:grpSp>
      <p:grpSp>
        <p:nvGrpSpPr>
          <p:cNvPr id="18" name="组合 17"/>
          <p:cNvGrpSpPr/>
          <p:nvPr/>
        </p:nvGrpSpPr>
        <p:grpSpPr>
          <a:xfrm>
            <a:off x="2339752" y="2258848"/>
            <a:ext cx="1340314" cy="1512049"/>
            <a:chOff x="2339752" y="2379354"/>
            <a:chExt cx="1340314" cy="1512049"/>
          </a:xfrm>
        </p:grpSpPr>
        <p:sp>
          <p:nvSpPr>
            <p:cNvPr id="9" name="任意多边形 8"/>
            <p:cNvSpPr/>
            <p:nvPr/>
          </p:nvSpPr>
          <p:spPr>
            <a:xfrm>
              <a:off x="2339752" y="2379354"/>
              <a:ext cx="1340314" cy="1341606"/>
            </a:xfrm>
            <a:custGeom>
              <a:avLst/>
              <a:gdLst>
                <a:gd name="connsiteX0" fmla="*/ 900867 w 1801733"/>
                <a:gd name="connsiteY0" fmla="*/ 0 h 1801730"/>
                <a:gd name="connsiteX1" fmla="*/ 1801733 w 1801733"/>
                <a:gd name="connsiteY1" fmla="*/ 900865 h 1801730"/>
                <a:gd name="connsiteX2" fmla="*/ 900867 w 1801733"/>
                <a:gd name="connsiteY2" fmla="*/ 1801730 h 1801730"/>
                <a:gd name="connsiteX3" fmla="*/ 0 w 1801733"/>
                <a:gd name="connsiteY3" fmla="*/ 900865 h 1801730"/>
                <a:gd name="connsiteX4" fmla="*/ 900867 w 1801733"/>
                <a:gd name="connsiteY4" fmla="*/ 0 h 18017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733" h="1801730">
                  <a:moveTo>
                    <a:pt x="900867" y="0"/>
                  </a:moveTo>
                  <a:cubicBezTo>
                    <a:pt x="1398401" y="0"/>
                    <a:pt x="1801733" y="403331"/>
                    <a:pt x="1801733" y="900865"/>
                  </a:cubicBezTo>
                  <a:cubicBezTo>
                    <a:pt x="1801733" y="1398399"/>
                    <a:pt x="1398401" y="1801730"/>
                    <a:pt x="900867" y="1801730"/>
                  </a:cubicBezTo>
                  <a:cubicBezTo>
                    <a:pt x="403331" y="1801730"/>
                    <a:pt x="0" y="1398399"/>
                    <a:pt x="0" y="900865"/>
                  </a:cubicBezTo>
                  <a:cubicBezTo>
                    <a:pt x="0" y="403331"/>
                    <a:pt x="403331" y="0"/>
                    <a:pt x="900867" y="0"/>
                  </a:cubicBezTo>
                  <a:close/>
                </a:path>
              </a:pathLst>
            </a:custGeom>
            <a:solidFill>
              <a:srgbClr val="FFFFFF"/>
            </a:solidFill>
            <a:ln w="247650">
              <a:solidFill>
                <a:srgbClr val="FF0000"/>
              </a:solidFill>
            </a:ln>
            <a:effectLst>
              <a:outerShdw blurRad="63500" sx="102000" sy="102000" algn="ctr"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sz="2400" b="1" dirty="0">
                  <a:solidFill>
                    <a:srgbClr val="FF0000"/>
                  </a:solidFill>
                  <a:latin typeface="微软雅黑" panose="020B0503020204020204" pitchFamily="34" charset="-122"/>
                  <a:ea typeface="微软雅黑" panose="020B0503020204020204" pitchFamily="34" charset="-122"/>
                </a:rPr>
                <a:t>标题</a:t>
              </a:r>
            </a:p>
          </p:txBody>
        </p:sp>
        <p:sp>
          <p:nvSpPr>
            <p:cNvPr id="10" name="矩形 9"/>
            <p:cNvSpPr/>
            <p:nvPr/>
          </p:nvSpPr>
          <p:spPr>
            <a:xfrm rot="5400000" flipH="1">
              <a:off x="2834299" y="3573757"/>
              <a:ext cx="351219" cy="284074"/>
            </a:xfrm>
            <a:prstGeom prst="rect">
              <a:avLst/>
            </a:prstGeom>
            <a:solidFill>
              <a:sysClr val="window" lastClr="FFFFFF"/>
            </a:solidFill>
            <a:ln w="25400" cap="flat" cmpd="sng" algn="ctr">
              <a:noFill/>
              <a:prstDash val="solid"/>
            </a:ln>
            <a:effectLst/>
          </p:spPr>
          <p:txBody>
            <a:bodyPr lIns="68580" tIns="34290" rIns="68580" bIns="34290" anchor="ctr"/>
            <a:lstStyle/>
            <a:p>
              <a:pPr algn="ctr" eaLnBrk="1" fontAlgn="auto" hangingPunct="1">
                <a:spcBef>
                  <a:spcPts val="0"/>
                </a:spcBef>
                <a:spcAft>
                  <a:spcPts val="0"/>
                </a:spcAft>
                <a:defRPr/>
              </a:pPr>
              <a:endParaRPr lang="en-US" sz="1350" kern="0">
                <a:solidFill>
                  <a:srgbClr val="FF0000"/>
                </a:solidFill>
                <a:latin typeface="微软雅黑" panose="020B0503020204020204" pitchFamily="34" charset="-122"/>
                <a:ea typeface="微软雅黑" panose="020B0503020204020204" pitchFamily="34" charset="-122"/>
              </a:endParaRPr>
            </a:p>
          </p:txBody>
        </p:sp>
        <p:sp>
          <p:nvSpPr>
            <p:cNvPr id="11" name="等腰三角形 10"/>
            <p:cNvSpPr/>
            <p:nvPr/>
          </p:nvSpPr>
          <p:spPr>
            <a:xfrm flipH="1">
              <a:off x="2927269" y="3643485"/>
              <a:ext cx="165280" cy="143328"/>
            </a:xfrm>
            <a:prstGeom prst="triangle">
              <a:avLst/>
            </a:prstGeom>
            <a:solidFill>
              <a:srgbClr val="FF0000"/>
            </a:solidFill>
            <a:ln w="25400" cap="flat" cmpd="sng" algn="ctr">
              <a:noFill/>
              <a:prstDash val="solid"/>
            </a:ln>
            <a:effectLst/>
          </p:spPr>
          <p:txBody>
            <a:bodyPr lIns="68580" tIns="34290" rIns="68580" bIns="34290" anchor="ctr"/>
            <a:lstStyle/>
            <a:p>
              <a:pPr algn="ctr" eaLnBrk="1" fontAlgn="auto" hangingPunct="1">
                <a:spcBef>
                  <a:spcPts val="0"/>
                </a:spcBef>
                <a:spcAft>
                  <a:spcPts val="0"/>
                </a:spcAft>
                <a:defRPr/>
              </a:pPr>
              <a:endParaRPr lang="en-US" sz="1350" kern="0">
                <a:solidFill>
                  <a:srgbClr val="FF0000"/>
                </a:solidFill>
                <a:latin typeface="微软雅黑" panose="020B0503020204020204" pitchFamily="34" charset="-122"/>
                <a:ea typeface="微软雅黑" panose="020B0503020204020204" pitchFamily="34" charset="-122"/>
              </a:endParaRPr>
            </a:p>
          </p:txBody>
        </p:sp>
      </p:grpSp>
      <p:grpSp>
        <p:nvGrpSpPr>
          <p:cNvPr id="22" name="组合 21"/>
          <p:cNvGrpSpPr/>
          <p:nvPr/>
        </p:nvGrpSpPr>
        <p:grpSpPr>
          <a:xfrm>
            <a:off x="3838889" y="2258848"/>
            <a:ext cx="1341606" cy="1512049"/>
            <a:chOff x="3838889" y="2379354"/>
            <a:chExt cx="1341606" cy="1512049"/>
          </a:xfrm>
        </p:grpSpPr>
        <p:sp>
          <p:nvSpPr>
            <p:cNvPr id="12" name="任意多边形 11"/>
            <p:cNvSpPr/>
            <p:nvPr/>
          </p:nvSpPr>
          <p:spPr>
            <a:xfrm>
              <a:off x="3838889" y="2379354"/>
              <a:ext cx="1341606" cy="1341606"/>
            </a:xfrm>
            <a:custGeom>
              <a:avLst/>
              <a:gdLst>
                <a:gd name="connsiteX0" fmla="*/ 900867 w 1801733"/>
                <a:gd name="connsiteY0" fmla="*/ 0 h 1801730"/>
                <a:gd name="connsiteX1" fmla="*/ 1801733 w 1801733"/>
                <a:gd name="connsiteY1" fmla="*/ 900865 h 1801730"/>
                <a:gd name="connsiteX2" fmla="*/ 900867 w 1801733"/>
                <a:gd name="connsiteY2" fmla="*/ 1801730 h 1801730"/>
                <a:gd name="connsiteX3" fmla="*/ 0 w 1801733"/>
                <a:gd name="connsiteY3" fmla="*/ 900865 h 1801730"/>
                <a:gd name="connsiteX4" fmla="*/ 900867 w 1801733"/>
                <a:gd name="connsiteY4" fmla="*/ 0 h 18017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733" h="1801730">
                  <a:moveTo>
                    <a:pt x="900867" y="0"/>
                  </a:moveTo>
                  <a:cubicBezTo>
                    <a:pt x="1398401" y="0"/>
                    <a:pt x="1801733" y="403331"/>
                    <a:pt x="1801733" y="900865"/>
                  </a:cubicBezTo>
                  <a:cubicBezTo>
                    <a:pt x="1801733" y="1398399"/>
                    <a:pt x="1398401" y="1801730"/>
                    <a:pt x="900867" y="1801730"/>
                  </a:cubicBezTo>
                  <a:cubicBezTo>
                    <a:pt x="403331" y="1801730"/>
                    <a:pt x="0" y="1398399"/>
                    <a:pt x="0" y="900865"/>
                  </a:cubicBezTo>
                  <a:cubicBezTo>
                    <a:pt x="0" y="403331"/>
                    <a:pt x="403331" y="0"/>
                    <a:pt x="900867" y="0"/>
                  </a:cubicBezTo>
                  <a:close/>
                </a:path>
              </a:pathLst>
            </a:custGeom>
            <a:solidFill>
              <a:srgbClr val="FFFFFF"/>
            </a:solidFill>
            <a:ln w="247650">
              <a:solidFill>
                <a:srgbClr val="FF0000"/>
              </a:solidFill>
            </a:ln>
            <a:effectLst>
              <a:outerShdw blurRad="63500" sx="102000" sy="102000" algn="ctr"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sz="2400" b="1" dirty="0">
                  <a:solidFill>
                    <a:srgbClr val="FF0000"/>
                  </a:solidFill>
                  <a:latin typeface="微软雅黑" panose="020B0503020204020204" pitchFamily="34" charset="-122"/>
                  <a:ea typeface="微软雅黑" panose="020B0503020204020204" pitchFamily="34" charset="-122"/>
                </a:rPr>
                <a:t>标题</a:t>
              </a:r>
            </a:p>
          </p:txBody>
        </p:sp>
        <p:sp>
          <p:nvSpPr>
            <p:cNvPr id="13" name="矩形 12"/>
            <p:cNvSpPr/>
            <p:nvPr/>
          </p:nvSpPr>
          <p:spPr>
            <a:xfrm rot="5400000" flipH="1">
              <a:off x="4334083" y="3573111"/>
              <a:ext cx="351219" cy="285365"/>
            </a:xfrm>
            <a:prstGeom prst="rect">
              <a:avLst/>
            </a:prstGeom>
            <a:solidFill>
              <a:sysClr val="window" lastClr="FFFFFF"/>
            </a:solidFill>
            <a:ln w="25400" cap="flat" cmpd="sng" algn="ctr">
              <a:noFill/>
              <a:prstDash val="solid"/>
            </a:ln>
            <a:effectLst/>
          </p:spPr>
          <p:txBody>
            <a:bodyPr lIns="68580" tIns="34290" rIns="68580" bIns="34290" anchor="ctr"/>
            <a:lstStyle/>
            <a:p>
              <a:pPr algn="ctr" eaLnBrk="1" fontAlgn="auto" hangingPunct="1">
                <a:spcBef>
                  <a:spcPts val="0"/>
                </a:spcBef>
                <a:spcAft>
                  <a:spcPts val="0"/>
                </a:spcAft>
                <a:defRPr/>
              </a:pPr>
              <a:endParaRPr lang="en-US" sz="1350" b="1" kern="0">
                <a:solidFill>
                  <a:srgbClr val="FF0000"/>
                </a:solidFill>
                <a:latin typeface="微软雅黑" panose="020B0503020204020204" pitchFamily="34" charset="-122"/>
                <a:ea typeface="微软雅黑" panose="020B0503020204020204" pitchFamily="34" charset="-122"/>
              </a:endParaRPr>
            </a:p>
          </p:txBody>
        </p:sp>
        <p:sp>
          <p:nvSpPr>
            <p:cNvPr id="14" name="等腰三角形 13"/>
            <p:cNvSpPr/>
            <p:nvPr/>
          </p:nvSpPr>
          <p:spPr>
            <a:xfrm flipH="1">
              <a:off x="4426407" y="3643485"/>
              <a:ext cx="166570" cy="143328"/>
            </a:xfrm>
            <a:prstGeom prst="triangle">
              <a:avLst/>
            </a:prstGeom>
            <a:solidFill>
              <a:srgbClr val="FF0000"/>
            </a:solidFill>
            <a:ln w="25400" cap="flat" cmpd="sng" algn="ctr">
              <a:noFill/>
              <a:prstDash val="solid"/>
            </a:ln>
            <a:effectLst/>
          </p:spPr>
          <p:txBody>
            <a:bodyPr lIns="68580" tIns="34290" rIns="68580" bIns="34290" anchor="ctr"/>
            <a:lstStyle/>
            <a:p>
              <a:pPr algn="ctr" eaLnBrk="1" fontAlgn="auto" hangingPunct="1">
                <a:spcBef>
                  <a:spcPts val="0"/>
                </a:spcBef>
                <a:spcAft>
                  <a:spcPts val="0"/>
                </a:spcAft>
                <a:defRPr/>
              </a:pPr>
              <a:endParaRPr lang="en-US" sz="1350" b="1" kern="0">
                <a:solidFill>
                  <a:srgbClr val="FF0000"/>
                </a:solidFill>
                <a:latin typeface="微软雅黑" panose="020B0503020204020204" pitchFamily="34" charset="-122"/>
                <a:ea typeface="微软雅黑" panose="020B0503020204020204" pitchFamily="34" charset="-122"/>
              </a:endParaRPr>
            </a:p>
          </p:txBody>
        </p:sp>
      </p:grpSp>
      <p:grpSp>
        <p:nvGrpSpPr>
          <p:cNvPr id="19" name="组合 18"/>
          <p:cNvGrpSpPr/>
          <p:nvPr/>
        </p:nvGrpSpPr>
        <p:grpSpPr>
          <a:xfrm>
            <a:off x="5338027" y="2258848"/>
            <a:ext cx="1341605" cy="1512049"/>
            <a:chOff x="5338027" y="2379354"/>
            <a:chExt cx="1341605" cy="1512049"/>
          </a:xfrm>
        </p:grpSpPr>
        <p:sp>
          <p:nvSpPr>
            <p:cNvPr id="2" name="任意多边形 1"/>
            <p:cNvSpPr/>
            <p:nvPr/>
          </p:nvSpPr>
          <p:spPr>
            <a:xfrm>
              <a:off x="5338027" y="2379354"/>
              <a:ext cx="1341605" cy="1341606"/>
            </a:xfrm>
            <a:custGeom>
              <a:avLst/>
              <a:gdLst>
                <a:gd name="connsiteX0" fmla="*/ 900867 w 1801733"/>
                <a:gd name="connsiteY0" fmla="*/ 0 h 1801730"/>
                <a:gd name="connsiteX1" fmla="*/ 1801733 w 1801733"/>
                <a:gd name="connsiteY1" fmla="*/ 900865 h 1801730"/>
                <a:gd name="connsiteX2" fmla="*/ 900867 w 1801733"/>
                <a:gd name="connsiteY2" fmla="*/ 1801730 h 1801730"/>
                <a:gd name="connsiteX3" fmla="*/ 0 w 1801733"/>
                <a:gd name="connsiteY3" fmla="*/ 900865 h 1801730"/>
                <a:gd name="connsiteX4" fmla="*/ 900867 w 1801733"/>
                <a:gd name="connsiteY4" fmla="*/ 0 h 18017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733" h="1801730">
                  <a:moveTo>
                    <a:pt x="900867" y="0"/>
                  </a:moveTo>
                  <a:cubicBezTo>
                    <a:pt x="1398401" y="0"/>
                    <a:pt x="1801733" y="403331"/>
                    <a:pt x="1801733" y="900865"/>
                  </a:cubicBezTo>
                  <a:cubicBezTo>
                    <a:pt x="1801733" y="1398399"/>
                    <a:pt x="1398401" y="1801730"/>
                    <a:pt x="900867" y="1801730"/>
                  </a:cubicBezTo>
                  <a:cubicBezTo>
                    <a:pt x="403331" y="1801730"/>
                    <a:pt x="0" y="1398399"/>
                    <a:pt x="0" y="900865"/>
                  </a:cubicBezTo>
                  <a:cubicBezTo>
                    <a:pt x="0" y="403331"/>
                    <a:pt x="403331" y="0"/>
                    <a:pt x="900867" y="0"/>
                  </a:cubicBezTo>
                  <a:close/>
                </a:path>
              </a:pathLst>
            </a:custGeom>
            <a:solidFill>
              <a:srgbClr val="FFFFFF"/>
            </a:solidFill>
            <a:ln w="247650">
              <a:solidFill>
                <a:srgbClr val="FF0000"/>
              </a:solidFill>
            </a:ln>
            <a:effectLst>
              <a:outerShdw blurRad="63500" sx="102000" sy="102000" algn="ctr"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sz="2400" b="1" dirty="0">
                  <a:solidFill>
                    <a:srgbClr val="FF0000"/>
                  </a:solidFill>
                  <a:latin typeface="微软雅黑" panose="020B0503020204020204" pitchFamily="34" charset="-122"/>
                  <a:ea typeface="微软雅黑" panose="020B0503020204020204" pitchFamily="34" charset="-122"/>
                </a:rPr>
                <a:t>标题</a:t>
              </a:r>
            </a:p>
          </p:txBody>
        </p:sp>
        <p:sp>
          <p:nvSpPr>
            <p:cNvPr id="15" name="矩形 14"/>
            <p:cNvSpPr/>
            <p:nvPr/>
          </p:nvSpPr>
          <p:spPr>
            <a:xfrm rot="5400000" flipH="1">
              <a:off x="5833866" y="3573757"/>
              <a:ext cx="351219" cy="284074"/>
            </a:xfrm>
            <a:prstGeom prst="rect">
              <a:avLst/>
            </a:prstGeom>
            <a:solidFill>
              <a:sysClr val="window" lastClr="FFFFFF"/>
            </a:solidFill>
            <a:ln w="25400" cap="flat" cmpd="sng" algn="ctr">
              <a:noFill/>
              <a:prstDash val="solid"/>
            </a:ln>
            <a:effectLst/>
          </p:spPr>
          <p:txBody>
            <a:bodyPr lIns="68580" tIns="34290" rIns="68580" bIns="34290" anchor="ctr"/>
            <a:lstStyle/>
            <a:p>
              <a:pPr algn="ctr" eaLnBrk="1" fontAlgn="auto" hangingPunct="1">
                <a:spcBef>
                  <a:spcPts val="0"/>
                </a:spcBef>
                <a:spcAft>
                  <a:spcPts val="0"/>
                </a:spcAft>
                <a:defRPr/>
              </a:pPr>
              <a:endParaRPr lang="en-US" sz="1350" kern="0">
                <a:solidFill>
                  <a:srgbClr val="FF0000"/>
                </a:solidFill>
                <a:latin typeface="微软雅黑" panose="020B0503020204020204" pitchFamily="34" charset="-122"/>
                <a:ea typeface="微软雅黑" panose="020B0503020204020204" pitchFamily="34" charset="-122"/>
              </a:endParaRPr>
            </a:p>
          </p:txBody>
        </p:sp>
        <p:sp>
          <p:nvSpPr>
            <p:cNvPr id="16" name="等腰三角形 15"/>
            <p:cNvSpPr/>
            <p:nvPr/>
          </p:nvSpPr>
          <p:spPr>
            <a:xfrm flipH="1">
              <a:off x="5926836" y="3643485"/>
              <a:ext cx="165280" cy="143328"/>
            </a:xfrm>
            <a:prstGeom prst="triangle">
              <a:avLst/>
            </a:prstGeom>
            <a:solidFill>
              <a:srgbClr val="FF0000"/>
            </a:solidFill>
            <a:ln w="25400" cap="flat" cmpd="sng" algn="ctr">
              <a:noFill/>
              <a:prstDash val="solid"/>
            </a:ln>
            <a:effectLst/>
          </p:spPr>
          <p:txBody>
            <a:bodyPr lIns="68580" tIns="34290" rIns="68580" bIns="34290" anchor="ctr"/>
            <a:lstStyle/>
            <a:p>
              <a:pPr algn="ctr" eaLnBrk="1" fontAlgn="auto" hangingPunct="1">
                <a:spcBef>
                  <a:spcPts val="0"/>
                </a:spcBef>
                <a:spcAft>
                  <a:spcPts val="0"/>
                </a:spcAft>
                <a:defRPr/>
              </a:pPr>
              <a:endParaRPr lang="en-US" sz="1350" kern="0">
                <a:solidFill>
                  <a:srgbClr val="FF0000"/>
                </a:solidFill>
                <a:latin typeface="微软雅黑" panose="020B0503020204020204" pitchFamily="34" charset="-122"/>
                <a:ea typeface="微软雅黑" panose="020B0503020204020204" pitchFamily="34" charset="-122"/>
              </a:endParaRPr>
            </a:p>
          </p:txBody>
        </p:sp>
      </p:grpSp>
      <p:sp>
        <p:nvSpPr>
          <p:cNvPr id="23" name="文本框 57"/>
          <p:cNvSpPr txBox="1">
            <a:spLocks noChangeArrowheads="1"/>
          </p:cNvSpPr>
          <p:nvPr/>
        </p:nvSpPr>
        <p:spPr bwMode="auto">
          <a:xfrm>
            <a:off x="1856926" y="3675380"/>
            <a:ext cx="5472608" cy="86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997" tIns="89997" rIns="89997" bIns="89997"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eaLnBrk="1" hangingPunct="1">
              <a:spcBef>
                <a:spcPts val="600"/>
              </a:spcBef>
              <a:spcAft>
                <a:spcPts val="600"/>
              </a:spcAft>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请在此处输入您的文本，或者复制您的文本粘贴到此处请在此处输入您的文本，或者复制您的文本粘贴到此处请在此处输入您的文本，或者复制您的文本粘贴到此处请在此处输入您的文本，或者复制您的文本粘贴到此处</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4" name="Freeform 5"/>
          <p:cNvSpPr>
            <a:spLocks noEditPoints="1"/>
          </p:cNvSpPr>
          <p:nvPr/>
        </p:nvSpPr>
        <p:spPr bwMode="auto">
          <a:xfrm>
            <a:off x="1368087" y="3825650"/>
            <a:ext cx="467733" cy="353786"/>
          </a:xfrm>
          <a:custGeom>
            <a:avLst/>
            <a:gdLst>
              <a:gd name="T0" fmla="*/ 2147483647 w 4811"/>
              <a:gd name="T1" fmla="*/ 0 h 3654"/>
              <a:gd name="T2" fmla="*/ 2147483647 w 4811"/>
              <a:gd name="T3" fmla="*/ 2147483647 h 3654"/>
              <a:gd name="T4" fmla="*/ 2147483647 w 4811"/>
              <a:gd name="T5" fmla="*/ 2147483647 h 3654"/>
              <a:gd name="T6" fmla="*/ 2147483647 w 4811"/>
              <a:gd name="T7" fmla="*/ 2147483647 h 3654"/>
              <a:gd name="T8" fmla="*/ 2147483647 w 4811"/>
              <a:gd name="T9" fmla="*/ 2147483647 h 3654"/>
              <a:gd name="T10" fmla="*/ 2147483647 w 4811"/>
              <a:gd name="T11" fmla="*/ 2147483647 h 3654"/>
              <a:gd name="T12" fmla="*/ 2147483647 w 4811"/>
              <a:gd name="T13" fmla="*/ 2147483647 h 3654"/>
              <a:gd name="T14" fmla="*/ 2147483647 w 4811"/>
              <a:gd name="T15" fmla="*/ 2147483647 h 3654"/>
              <a:gd name="T16" fmla="*/ 2147483647 w 4811"/>
              <a:gd name="T17" fmla="*/ 2147483647 h 3654"/>
              <a:gd name="T18" fmla="*/ 2147483647 w 4811"/>
              <a:gd name="T19" fmla="*/ 0 h 3654"/>
              <a:gd name="T20" fmla="*/ 2147483647 w 4811"/>
              <a:gd name="T21" fmla="*/ 0 h 3654"/>
              <a:gd name="T22" fmla="*/ 2147483647 w 4811"/>
              <a:gd name="T23" fmla="*/ 2147483647 h 3654"/>
              <a:gd name="T24" fmla="*/ 2147483647 w 4811"/>
              <a:gd name="T25" fmla="*/ 2147483647 h 3654"/>
              <a:gd name="T26" fmla="*/ 2147483647 w 4811"/>
              <a:gd name="T27" fmla="*/ 2147483647 h 3654"/>
              <a:gd name="T28" fmla="*/ 2147483647 w 4811"/>
              <a:gd name="T29" fmla="*/ 2147483647 h 3654"/>
              <a:gd name="T30" fmla="*/ 2147483647 w 4811"/>
              <a:gd name="T31" fmla="*/ 2147483647 h 3654"/>
              <a:gd name="T32" fmla="*/ 0 w 4811"/>
              <a:gd name="T33" fmla="*/ 2147483647 h 3654"/>
              <a:gd name="T34" fmla="*/ 0 w 4811"/>
              <a:gd name="T35" fmla="*/ 2147483647 h 3654"/>
              <a:gd name="T36" fmla="*/ 2147483647 w 4811"/>
              <a:gd name="T37" fmla="*/ 0 h 365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811"/>
              <a:gd name="T58" fmla="*/ 0 h 3654"/>
              <a:gd name="T59" fmla="*/ 4811 w 4811"/>
              <a:gd name="T60" fmla="*/ 3654 h 365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811" h="3654">
                <a:moveTo>
                  <a:pt x="4662" y="0"/>
                </a:moveTo>
                <a:cubicBezTo>
                  <a:pt x="4662" y="250"/>
                  <a:pt x="4662" y="499"/>
                  <a:pt x="4662" y="749"/>
                </a:cubicBezTo>
                <a:cubicBezTo>
                  <a:pt x="4497" y="843"/>
                  <a:pt x="4365" y="937"/>
                  <a:pt x="4265" y="1030"/>
                </a:cubicBezTo>
                <a:cubicBezTo>
                  <a:pt x="4067" y="1249"/>
                  <a:pt x="3984" y="1389"/>
                  <a:pt x="4017" y="1452"/>
                </a:cubicBezTo>
                <a:cubicBezTo>
                  <a:pt x="4017" y="1561"/>
                  <a:pt x="4017" y="1670"/>
                  <a:pt x="4017" y="1780"/>
                </a:cubicBezTo>
                <a:cubicBezTo>
                  <a:pt x="4282" y="1780"/>
                  <a:pt x="4546" y="1780"/>
                  <a:pt x="4811" y="1780"/>
                </a:cubicBezTo>
                <a:cubicBezTo>
                  <a:pt x="4811" y="2404"/>
                  <a:pt x="4811" y="3029"/>
                  <a:pt x="4811" y="3654"/>
                </a:cubicBezTo>
                <a:cubicBezTo>
                  <a:pt x="4183" y="3654"/>
                  <a:pt x="3555" y="3654"/>
                  <a:pt x="2926" y="3654"/>
                </a:cubicBezTo>
                <a:cubicBezTo>
                  <a:pt x="2926" y="3076"/>
                  <a:pt x="2926" y="2498"/>
                  <a:pt x="2926" y="1920"/>
                </a:cubicBezTo>
                <a:cubicBezTo>
                  <a:pt x="3026" y="890"/>
                  <a:pt x="3604" y="250"/>
                  <a:pt x="4662" y="0"/>
                </a:cubicBezTo>
                <a:close/>
                <a:moveTo>
                  <a:pt x="1736" y="0"/>
                </a:moveTo>
                <a:cubicBezTo>
                  <a:pt x="1736" y="250"/>
                  <a:pt x="1736" y="499"/>
                  <a:pt x="1736" y="749"/>
                </a:cubicBezTo>
                <a:cubicBezTo>
                  <a:pt x="1339" y="937"/>
                  <a:pt x="1125" y="1171"/>
                  <a:pt x="1091" y="1452"/>
                </a:cubicBezTo>
                <a:cubicBezTo>
                  <a:pt x="1091" y="1561"/>
                  <a:pt x="1091" y="1670"/>
                  <a:pt x="1091" y="1780"/>
                </a:cubicBezTo>
                <a:cubicBezTo>
                  <a:pt x="1356" y="1780"/>
                  <a:pt x="1620" y="1780"/>
                  <a:pt x="1885" y="1780"/>
                </a:cubicBezTo>
                <a:cubicBezTo>
                  <a:pt x="1885" y="2404"/>
                  <a:pt x="1885" y="3029"/>
                  <a:pt x="1885" y="3654"/>
                </a:cubicBezTo>
                <a:cubicBezTo>
                  <a:pt x="1257" y="3654"/>
                  <a:pt x="629" y="3654"/>
                  <a:pt x="0" y="3654"/>
                </a:cubicBezTo>
                <a:cubicBezTo>
                  <a:pt x="0" y="3076"/>
                  <a:pt x="0" y="2498"/>
                  <a:pt x="0" y="1920"/>
                </a:cubicBezTo>
                <a:cubicBezTo>
                  <a:pt x="166" y="827"/>
                  <a:pt x="744" y="187"/>
                  <a:pt x="1736" y="0"/>
                </a:cubicBezTo>
                <a:close/>
              </a:path>
            </a:pathLst>
          </a:custGeom>
          <a:solidFill>
            <a:srgbClr val="FF0000"/>
          </a:solidFill>
          <a:ln>
            <a:noFill/>
          </a:ln>
        </p:spPr>
        <p:txBody>
          <a:bodyPr lIns="91437" tIns="45718" rIns="91437" bIns="45718"/>
          <a:lstStyle/>
          <a:p>
            <a:endParaRPr lang="zh-CN" altLang="en-US"/>
          </a:p>
        </p:txBody>
      </p:sp>
      <p:sp>
        <p:nvSpPr>
          <p:cNvPr id="25" name="Freeform 5"/>
          <p:cNvSpPr>
            <a:spLocks noEditPoints="1"/>
          </p:cNvSpPr>
          <p:nvPr/>
        </p:nvSpPr>
        <p:spPr bwMode="auto">
          <a:xfrm rot="10800000">
            <a:off x="7329534" y="4179436"/>
            <a:ext cx="194794" cy="149679"/>
          </a:xfrm>
          <a:custGeom>
            <a:avLst/>
            <a:gdLst>
              <a:gd name="T0" fmla="*/ 2147483647 w 4811"/>
              <a:gd name="T1" fmla="*/ 0 h 3654"/>
              <a:gd name="T2" fmla="*/ 2147483647 w 4811"/>
              <a:gd name="T3" fmla="*/ 2147483647 h 3654"/>
              <a:gd name="T4" fmla="*/ 2147483647 w 4811"/>
              <a:gd name="T5" fmla="*/ 2147483647 h 3654"/>
              <a:gd name="T6" fmla="*/ 2147483647 w 4811"/>
              <a:gd name="T7" fmla="*/ 2147483647 h 3654"/>
              <a:gd name="T8" fmla="*/ 2147483647 w 4811"/>
              <a:gd name="T9" fmla="*/ 2147483647 h 3654"/>
              <a:gd name="T10" fmla="*/ 2147483647 w 4811"/>
              <a:gd name="T11" fmla="*/ 2147483647 h 3654"/>
              <a:gd name="T12" fmla="*/ 2147483647 w 4811"/>
              <a:gd name="T13" fmla="*/ 2147483647 h 3654"/>
              <a:gd name="T14" fmla="*/ 2147483647 w 4811"/>
              <a:gd name="T15" fmla="*/ 2147483647 h 3654"/>
              <a:gd name="T16" fmla="*/ 2147483647 w 4811"/>
              <a:gd name="T17" fmla="*/ 2147483647 h 3654"/>
              <a:gd name="T18" fmla="*/ 2147483647 w 4811"/>
              <a:gd name="T19" fmla="*/ 0 h 3654"/>
              <a:gd name="T20" fmla="*/ 2147483647 w 4811"/>
              <a:gd name="T21" fmla="*/ 0 h 3654"/>
              <a:gd name="T22" fmla="*/ 2147483647 w 4811"/>
              <a:gd name="T23" fmla="*/ 2147483647 h 3654"/>
              <a:gd name="T24" fmla="*/ 2147483647 w 4811"/>
              <a:gd name="T25" fmla="*/ 2147483647 h 3654"/>
              <a:gd name="T26" fmla="*/ 2147483647 w 4811"/>
              <a:gd name="T27" fmla="*/ 2147483647 h 3654"/>
              <a:gd name="T28" fmla="*/ 2147483647 w 4811"/>
              <a:gd name="T29" fmla="*/ 2147483647 h 3654"/>
              <a:gd name="T30" fmla="*/ 2147483647 w 4811"/>
              <a:gd name="T31" fmla="*/ 2147483647 h 3654"/>
              <a:gd name="T32" fmla="*/ 0 w 4811"/>
              <a:gd name="T33" fmla="*/ 2147483647 h 3654"/>
              <a:gd name="T34" fmla="*/ 0 w 4811"/>
              <a:gd name="T35" fmla="*/ 2147483647 h 3654"/>
              <a:gd name="T36" fmla="*/ 2147483647 w 4811"/>
              <a:gd name="T37" fmla="*/ 0 h 365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811"/>
              <a:gd name="T58" fmla="*/ 0 h 3654"/>
              <a:gd name="T59" fmla="*/ 4811 w 4811"/>
              <a:gd name="T60" fmla="*/ 3654 h 365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811" h="3654">
                <a:moveTo>
                  <a:pt x="4662" y="0"/>
                </a:moveTo>
                <a:cubicBezTo>
                  <a:pt x="4662" y="250"/>
                  <a:pt x="4662" y="499"/>
                  <a:pt x="4662" y="749"/>
                </a:cubicBezTo>
                <a:cubicBezTo>
                  <a:pt x="4497" y="843"/>
                  <a:pt x="4365" y="937"/>
                  <a:pt x="4265" y="1030"/>
                </a:cubicBezTo>
                <a:cubicBezTo>
                  <a:pt x="4067" y="1249"/>
                  <a:pt x="3984" y="1389"/>
                  <a:pt x="4017" y="1452"/>
                </a:cubicBezTo>
                <a:cubicBezTo>
                  <a:pt x="4017" y="1561"/>
                  <a:pt x="4017" y="1670"/>
                  <a:pt x="4017" y="1780"/>
                </a:cubicBezTo>
                <a:cubicBezTo>
                  <a:pt x="4282" y="1780"/>
                  <a:pt x="4546" y="1780"/>
                  <a:pt x="4811" y="1780"/>
                </a:cubicBezTo>
                <a:cubicBezTo>
                  <a:pt x="4811" y="2404"/>
                  <a:pt x="4811" y="3029"/>
                  <a:pt x="4811" y="3654"/>
                </a:cubicBezTo>
                <a:cubicBezTo>
                  <a:pt x="4183" y="3654"/>
                  <a:pt x="3555" y="3654"/>
                  <a:pt x="2926" y="3654"/>
                </a:cubicBezTo>
                <a:cubicBezTo>
                  <a:pt x="2926" y="3076"/>
                  <a:pt x="2926" y="2498"/>
                  <a:pt x="2926" y="1920"/>
                </a:cubicBezTo>
                <a:cubicBezTo>
                  <a:pt x="3026" y="890"/>
                  <a:pt x="3604" y="250"/>
                  <a:pt x="4662" y="0"/>
                </a:cubicBezTo>
                <a:close/>
                <a:moveTo>
                  <a:pt x="1736" y="0"/>
                </a:moveTo>
                <a:cubicBezTo>
                  <a:pt x="1736" y="250"/>
                  <a:pt x="1736" y="499"/>
                  <a:pt x="1736" y="749"/>
                </a:cubicBezTo>
                <a:cubicBezTo>
                  <a:pt x="1339" y="937"/>
                  <a:pt x="1125" y="1171"/>
                  <a:pt x="1091" y="1452"/>
                </a:cubicBezTo>
                <a:cubicBezTo>
                  <a:pt x="1091" y="1561"/>
                  <a:pt x="1091" y="1670"/>
                  <a:pt x="1091" y="1780"/>
                </a:cubicBezTo>
                <a:cubicBezTo>
                  <a:pt x="1356" y="1780"/>
                  <a:pt x="1620" y="1780"/>
                  <a:pt x="1885" y="1780"/>
                </a:cubicBezTo>
                <a:cubicBezTo>
                  <a:pt x="1885" y="2404"/>
                  <a:pt x="1885" y="3029"/>
                  <a:pt x="1885" y="3654"/>
                </a:cubicBezTo>
                <a:cubicBezTo>
                  <a:pt x="1257" y="3654"/>
                  <a:pt x="629" y="3654"/>
                  <a:pt x="0" y="3654"/>
                </a:cubicBezTo>
                <a:cubicBezTo>
                  <a:pt x="0" y="3076"/>
                  <a:pt x="0" y="2498"/>
                  <a:pt x="0" y="1920"/>
                </a:cubicBezTo>
                <a:cubicBezTo>
                  <a:pt x="166" y="827"/>
                  <a:pt x="744" y="187"/>
                  <a:pt x="1736" y="0"/>
                </a:cubicBezTo>
                <a:close/>
              </a:path>
            </a:pathLst>
          </a:custGeom>
          <a:solidFill>
            <a:srgbClr val="FF0000"/>
          </a:solidFill>
          <a:ln>
            <a:noFill/>
          </a:ln>
        </p:spPr>
        <p:txBody>
          <a:bodyPr lIns="91437" tIns="45718" rIns="91437" bIns="45718"/>
          <a:lstStyle/>
          <a:p>
            <a:endParaRPr lang="zh-CN" altLang="en-US"/>
          </a:p>
        </p:txBody>
      </p:sp>
      <p:sp>
        <p:nvSpPr>
          <p:cNvPr id="36" name="Rectangle 2"/>
          <p:cNvSpPr>
            <a:spLocks noChangeArrowheads="1"/>
          </p:cNvSpPr>
          <p:nvPr/>
        </p:nvSpPr>
        <p:spPr bwMode="auto">
          <a:xfrm>
            <a:off x="2124050" y="555228"/>
            <a:ext cx="2771775" cy="359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sz="2000" b="1" dirty="0">
                <a:solidFill>
                  <a:srgbClr val="C00000"/>
                </a:solidFill>
                <a:latin typeface="微软雅黑" panose="020B0503020204020204" pitchFamily="34" charset="-122"/>
                <a:ea typeface="微软雅黑" panose="020B0503020204020204" pitchFamily="34" charset="-122"/>
              </a:rPr>
              <a:t>在此输入文字标题</a:t>
            </a:r>
          </a:p>
        </p:txBody>
      </p:sp>
      <p:grpSp>
        <p:nvGrpSpPr>
          <p:cNvPr id="37" name="Group 8"/>
          <p:cNvGrpSpPr/>
          <p:nvPr/>
        </p:nvGrpSpPr>
        <p:grpSpPr bwMode="auto">
          <a:xfrm>
            <a:off x="1763688" y="626641"/>
            <a:ext cx="360362" cy="288925"/>
            <a:chOff x="0" y="0"/>
            <a:chExt cx="360040" cy="288032"/>
          </a:xfrm>
          <a:solidFill>
            <a:srgbClr val="C00000"/>
          </a:solidFill>
        </p:grpSpPr>
        <p:sp>
          <p:nvSpPr>
            <p:cNvPr id="49" name="燕尾形 78"/>
            <p:cNvSpPr>
              <a:spLocks noChangeArrowheads="1"/>
            </p:cNvSpPr>
            <p:nvPr/>
          </p:nvSpPr>
          <p:spPr bwMode="auto">
            <a:xfrm>
              <a:off x="144016" y="0"/>
              <a:ext cx="216024" cy="288032"/>
            </a:xfrm>
            <a:prstGeom prst="chevron">
              <a:avLst>
                <a:gd name="adj" fmla="val 50000"/>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latin typeface="宋体" panose="02010600030101010101" pitchFamily="2" charset="-122"/>
                <a:sym typeface="宋体" panose="02010600030101010101" pitchFamily="2" charset="-122"/>
              </a:endParaRPr>
            </a:p>
          </p:txBody>
        </p:sp>
        <p:sp>
          <p:nvSpPr>
            <p:cNvPr id="50" name="燕尾形 79"/>
            <p:cNvSpPr>
              <a:spLocks noChangeArrowheads="1"/>
            </p:cNvSpPr>
            <p:nvPr/>
          </p:nvSpPr>
          <p:spPr bwMode="auto">
            <a:xfrm>
              <a:off x="0" y="0"/>
              <a:ext cx="216024" cy="288032"/>
            </a:xfrm>
            <a:prstGeom prst="chevron">
              <a:avLst>
                <a:gd name="adj" fmla="val 50000"/>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latin typeface="宋体" panose="02010600030101010101" pitchFamily="2" charset="-122"/>
                <a:sym typeface="宋体" panose="02010600030101010101" pitchFamily="2"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2000" advClick="0" advTm="0">
        <p14:ferris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par>
                          <p:cTn id="10" fill="hold">
                            <p:stCondLst>
                              <p:cond delay="500"/>
                            </p:stCondLst>
                            <p:childTnLst>
                              <p:par>
                                <p:cTn id="11" presetID="15" presetClass="entr" presetSubtype="0" fill="hold"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1000" fill="hold"/>
                                        <p:tgtEl>
                                          <p:spTgt spid="18"/>
                                        </p:tgtEl>
                                        <p:attrNameLst>
                                          <p:attrName>ppt_w</p:attrName>
                                        </p:attrNameLst>
                                      </p:cBhvr>
                                      <p:tavLst>
                                        <p:tav tm="0">
                                          <p:val>
                                            <p:fltVal val="0"/>
                                          </p:val>
                                        </p:tav>
                                        <p:tav tm="100000">
                                          <p:val>
                                            <p:strVal val="#ppt_w"/>
                                          </p:val>
                                        </p:tav>
                                      </p:tavLst>
                                    </p:anim>
                                    <p:anim calcmode="lin" valueType="num">
                                      <p:cBhvr>
                                        <p:cTn id="14" dur="1000" fill="hold"/>
                                        <p:tgtEl>
                                          <p:spTgt spid="18"/>
                                        </p:tgtEl>
                                        <p:attrNameLst>
                                          <p:attrName>ppt_h</p:attrName>
                                        </p:attrNameLst>
                                      </p:cBhvr>
                                      <p:tavLst>
                                        <p:tav tm="0">
                                          <p:val>
                                            <p:fltVal val="0"/>
                                          </p:val>
                                        </p:tav>
                                        <p:tav tm="100000">
                                          <p:val>
                                            <p:strVal val="#ppt_h"/>
                                          </p:val>
                                        </p:tav>
                                      </p:tavLst>
                                    </p:anim>
                                    <p:anim calcmode="lin" valueType="num">
                                      <p:cBhvr>
                                        <p:cTn id="15"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18"/>
                                        </p:tgtEl>
                                        <p:attrNameLst>
                                          <p:attrName>ppt_y</p:attrName>
                                        </p:attrNameLst>
                                      </p:cBhvr>
                                      <p:tavLst>
                                        <p:tav tm="0" fmla="#ppt_y+(sin(-2*pi*(1-$))*-#ppt_x+cos(-2*pi*(1-$))*(1-#ppt_y))*(1-$)">
                                          <p:val>
                                            <p:fltVal val="0"/>
                                          </p:val>
                                        </p:tav>
                                        <p:tav tm="100000">
                                          <p:val>
                                            <p:fltVal val="1"/>
                                          </p:val>
                                        </p:tav>
                                      </p:tavLst>
                                    </p:anim>
                                  </p:childTnLst>
                                </p:cTn>
                              </p:par>
                              <p:par>
                                <p:cTn id="17" presetID="15"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1000" fill="hold"/>
                                        <p:tgtEl>
                                          <p:spTgt spid="21"/>
                                        </p:tgtEl>
                                        <p:attrNameLst>
                                          <p:attrName>ppt_w</p:attrName>
                                        </p:attrNameLst>
                                      </p:cBhvr>
                                      <p:tavLst>
                                        <p:tav tm="0">
                                          <p:val>
                                            <p:fltVal val="0"/>
                                          </p:val>
                                        </p:tav>
                                        <p:tav tm="100000">
                                          <p:val>
                                            <p:strVal val="#ppt_w"/>
                                          </p:val>
                                        </p:tav>
                                      </p:tavLst>
                                    </p:anim>
                                    <p:anim calcmode="lin" valueType="num">
                                      <p:cBhvr>
                                        <p:cTn id="20" dur="1000" fill="hold"/>
                                        <p:tgtEl>
                                          <p:spTgt spid="21"/>
                                        </p:tgtEl>
                                        <p:attrNameLst>
                                          <p:attrName>ppt_h</p:attrName>
                                        </p:attrNameLst>
                                      </p:cBhvr>
                                      <p:tavLst>
                                        <p:tav tm="0">
                                          <p:val>
                                            <p:fltVal val="0"/>
                                          </p:val>
                                        </p:tav>
                                        <p:tav tm="100000">
                                          <p:val>
                                            <p:strVal val="#ppt_h"/>
                                          </p:val>
                                        </p:tav>
                                      </p:tavLst>
                                    </p:anim>
                                    <p:anim calcmode="lin" valueType="num">
                                      <p:cBhvr>
                                        <p:cTn id="21"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21"/>
                                        </p:tgtEl>
                                        <p:attrNameLst>
                                          <p:attrName>ppt_y</p:attrName>
                                        </p:attrNameLst>
                                      </p:cBhvr>
                                      <p:tavLst>
                                        <p:tav tm="0" fmla="#ppt_y+(sin(-2*pi*(1-$))*-#ppt_x+cos(-2*pi*(1-$))*(1-#ppt_y))*(1-$)">
                                          <p:val>
                                            <p:fltVal val="0"/>
                                          </p:val>
                                        </p:tav>
                                        <p:tav tm="100000">
                                          <p:val>
                                            <p:fltVal val="1"/>
                                          </p:val>
                                        </p:tav>
                                      </p:tavLst>
                                    </p:anim>
                                  </p:childTnLst>
                                </p:cTn>
                              </p:par>
                              <p:par>
                                <p:cTn id="23" presetID="15" presetClass="entr" presetSubtype="0"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1000" fill="hold"/>
                                        <p:tgtEl>
                                          <p:spTgt spid="20"/>
                                        </p:tgtEl>
                                        <p:attrNameLst>
                                          <p:attrName>ppt_w</p:attrName>
                                        </p:attrNameLst>
                                      </p:cBhvr>
                                      <p:tavLst>
                                        <p:tav tm="0">
                                          <p:val>
                                            <p:fltVal val="0"/>
                                          </p:val>
                                        </p:tav>
                                        <p:tav tm="100000">
                                          <p:val>
                                            <p:strVal val="#ppt_w"/>
                                          </p:val>
                                        </p:tav>
                                      </p:tavLst>
                                    </p:anim>
                                    <p:anim calcmode="lin" valueType="num">
                                      <p:cBhvr>
                                        <p:cTn id="26" dur="1000" fill="hold"/>
                                        <p:tgtEl>
                                          <p:spTgt spid="20"/>
                                        </p:tgtEl>
                                        <p:attrNameLst>
                                          <p:attrName>ppt_h</p:attrName>
                                        </p:attrNameLst>
                                      </p:cBhvr>
                                      <p:tavLst>
                                        <p:tav tm="0">
                                          <p:val>
                                            <p:fltVal val="0"/>
                                          </p:val>
                                        </p:tav>
                                        <p:tav tm="100000">
                                          <p:val>
                                            <p:strVal val="#ppt_h"/>
                                          </p:val>
                                        </p:tav>
                                      </p:tavLst>
                                    </p:anim>
                                    <p:anim calcmode="lin" valueType="num">
                                      <p:cBhvr>
                                        <p:cTn id="27" dur="1000" fill="hold"/>
                                        <p:tgtEl>
                                          <p:spTgt spid="20"/>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20"/>
                                        </p:tgtEl>
                                        <p:attrNameLst>
                                          <p:attrName>ppt_y</p:attrName>
                                        </p:attrNameLst>
                                      </p:cBhvr>
                                      <p:tavLst>
                                        <p:tav tm="0" fmla="#ppt_y+(sin(-2*pi*(1-$))*-#ppt_x+cos(-2*pi*(1-$))*(1-#ppt_y))*(1-$)">
                                          <p:val>
                                            <p:fltVal val="0"/>
                                          </p:val>
                                        </p:tav>
                                        <p:tav tm="100000">
                                          <p:val>
                                            <p:fltVal val="1"/>
                                          </p:val>
                                        </p:tav>
                                      </p:tavLst>
                                    </p:anim>
                                  </p:childTnLst>
                                </p:cTn>
                              </p:par>
                              <p:par>
                                <p:cTn id="29" presetID="15" presetClass="entr" presetSubtype="0"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1000" fill="hold"/>
                                        <p:tgtEl>
                                          <p:spTgt spid="19"/>
                                        </p:tgtEl>
                                        <p:attrNameLst>
                                          <p:attrName>ppt_w</p:attrName>
                                        </p:attrNameLst>
                                      </p:cBhvr>
                                      <p:tavLst>
                                        <p:tav tm="0">
                                          <p:val>
                                            <p:fltVal val="0"/>
                                          </p:val>
                                        </p:tav>
                                        <p:tav tm="100000">
                                          <p:val>
                                            <p:strVal val="#ppt_w"/>
                                          </p:val>
                                        </p:tav>
                                      </p:tavLst>
                                    </p:anim>
                                    <p:anim calcmode="lin" valueType="num">
                                      <p:cBhvr>
                                        <p:cTn id="32" dur="1000" fill="hold"/>
                                        <p:tgtEl>
                                          <p:spTgt spid="19"/>
                                        </p:tgtEl>
                                        <p:attrNameLst>
                                          <p:attrName>ppt_h</p:attrName>
                                        </p:attrNameLst>
                                      </p:cBhvr>
                                      <p:tavLst>
                                        <p:tav tm="0">
                                          <p:val>
                                            <p:fltVal val="0"/>
                                          </p:val>
                                        </p:tav>
                                        <p:tav tm="100000">
                                          <p:val>
                                            <p:strVal val="#ppt_h"/>
                                          </p:val>
                                        </p:tav>
                                      </p:tavLst>
                                    </p:anim>
                                    <p:anim calcmode="lin" valueType="num">
                                      <p:cBhvr>
                                        <p:cTn id="33" dur="1000" fill="hold"/>
                                        <p:tgtEl>
                                          <p:spTgt spid="19"/>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19"/>
                                        </p:tgtEl>
                                        <p:attrNameLst>
                                          <p:attrName>ppt_y</p:attrName>
                                        </p:attrNameLst>
                                      </p:cBhvr>
                                      <p:tavLst>
                                        <p:tav tm="0" fmla="#ppt_y+(sin(-2*pi*(1-$))*-#ppt_x+cos(-2*pi*(1-$))*(1-#ppt_y))*(1-$)">
                                          <p:val>
                                            <p:fltVal val="0"/>
                                          </p:val>
                                        </p:tav>
                                        <p:tav tm="100000">
                                          <p:val>
                                            <p:fltVal val="1"/>
                                          </p:val>
                                        </p:tav>
                                      </p:tavLst>
                                    </p:anim>
                                  </p:childTnLst>
                                </p:cTn>
                              </p:par>
                            </p:childTnLst>
                          </p:cTn>
                        </p:par>
                        <p:par>
                          <p:cTn id="35" fill="hold">
                            <p:stCondLst>
                              <p:cond delay="1500"/>
                            </p:stCondLst>
                            <p:childTnLst>
                              <p:par>
                                <p:cTn id="36" presetID="42" presetClass="entr" presetSubtype="0" fill="hold" grpId="0" nodeType="after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fade">
                                      <p:cBhvr>
                                        <p:cTn id="38" dur="1000"/>
                                        <p:tgtEl>
                                          <p:spTgt spid="23"/>
                                        </p:tgtEl>
                                      </p:cBhvr>
                                    </p:animEffect>
                                    <p:anim calcmode="lin" valueType="num">
                                      <p:cBhvr>
                                        <p:cTn id="39" dur="1000" fill="hold"/>
                                        <p:tgtEl>
                                          <p:spTgt spid="23"/>
                                        </p:tgtEl>
                                        <p:attrNameLst>
                                          <p:attrName>ppt_x</p:attrName>
                                        </p:attrNameLst>
                                      </p:cBhvr>
                                      <p:tavLst>
                                        <p:tav tm="0">
                                          <p:val>
                                            <p:strVal val="#ppt_x"/>
                                          </p:val>
                                        </p:tav>
                                        <p:tav tm="100000">
                                          <p:val>
                                            <p:strVal val="#ppt_x"/>
                                          </p:val>
                                        </p:tav>
                                      </p:tavLst>
                                    </p:anim>
                                    <p:anim calcmode="lin" valueType="num">
                                      <p:cBhvr>
                                        <p:cTn id="40" dur="1000" fill="hold"/>
                                        <p:tgtEl>
                                          <p:spTgt spid="23"/>
                                        </p:tgtEl>
                                        <p:attrNameLst>
                                          <p:attrName>ppt_y</p:attrName>
                                        </p:attrNameLst>
                                      </p:cBhvr>
                                      <p:tavLst>
                                        <p:tav tm="0">
                                          <p:val>
                                            <p:strVal val="#ppt_y+.1"/>
                                          </p:val>
                                        </p:tav>
                                        <p:tav tm="100000">
                                          <p:val>
                                            <p:strVal val="#ppt_y"/>
                                          </p:val>
                                        </p:tav>
                                      </p:tavLst>
                                    </p:anim>
                                  </p:childTnLst>
                                </p:cTn>
                              </p:par>
                            </p:childTnLst>
                          </p:cTn>
                        </p:par>
                        <p:par>
                          <p:cTn id="41" fill="hold">
                            <p:stCondLst>
                              <p:cond delay="2500"/>
                            </p:stCondLst>
                            <p:childTnLst>
                              <p:par>
                                <p:cTn id="42" presetID="53" presetClass="entr" presetSubtype="16" fill="hold" grpId="0" nodeType="afterEffect">
                                  <p:stCondLst>
                                    <p:cond delay="0"/>
                                  </p:stCondLst>
                                  <p:childTnLst>
                                    <p:set>
                                      <p:cBhvr>
                                        <p:cTn id="43" dur="1" fill="hold">
                                          <p:stCondLst>
                                            <p:cond delay="0"/>
                                          </p:stCondLst>
                                        </p:cTn>
                                        <p:tgtEl>
                                          <p:spTgt spid="24"/>
                                        </p:tgtEl>
                                        <p:attrNameLst>
                                          <p:attrName>style.visibility</p:attrName>
                                        </p:attrNameLst>
                                      </p:cBhvr>
                                      <p:to>
                                        <p:strVal val="visible"/>
                                      </p:to>
                                    </p:set>
                                    <p:anim calcmode="lin" valueType="num">
                                      <p:cBhvr>
                                        <p:cTn id="44" dur="500" fill="hold"/>
                                        <p:tgtEl>
                                          <p:spTgt spid="24"/>
                                        </p:tgtEl>
                                        <p:attrNameLst>
                                          <p:attrName>ppt_w</p:attrName>
                                        </p:attrNameLst>
                                      </p:cBhvr>
                                      <p:tavLst>
                                        <p:tav tm="0">
                                          <p:val>
                                            <p:fltVal val="0"/>
                                          </p:val>
                                        </p:tav>
                                        <p:tav tm="100000">
                                          <p:val>
                                            <p:strVal val="#ppt_w"/>
                                          </p:val>
                                        </p:tav>
                                      </p:tavLst>
                                    </p:anim>
                                    <p:anim calcmode="lin" valueType="num">
                                      <p:cBhvr>
                                        <p:cTn id="45" dur="500" fill="hold"/>
                                        <p:tgtEl>
                                          <p:spTgt spid="24"/>
                                        </p:tgtEl>
                                        <p:attrNameLst>
                                          <p:attrName>ppt_h</p:attrName>
                                        </p:attrNameLst>
                                      </p:cBhvr>
                                      <p:tavLst>
                                        <p:tav tm="0">
                                          <p:val>
                                            <p:fltVal val="0"/>
                                          </p:val>
                                        </p:tav>
                                        <p:tav tm="100000">
                                          <p:val>
                                            <p:strVal val="#ppt_h"/>
                                          </p:val>
                                        </p:tav>
                                      </p:tavLst>
                                    </p:anim>
                                    <p:animEffect transition="in" filter="fade">
                                      <p:cBhvr>
                                        <p:cTn id="46" dur="500"/>
                                        <p:tgtEl>
                                          <p:spTgt spid="24"/>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animBg="1"/>
      <p:bldP spid="2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组合 25"/>
          <p:cNvGrpSpPr/>
          <p:nvPr/>
        </p:nvGrpSpPr>
        <p:grpSpPr>
          <a:xfrm>
            <a:off x="2225837" y="3582255"/>
            <a:ext cx="814837" cy="814836"/>
            <a:chOff x="2137196" y="3610865"/>
            <a:chExt cx="814837" cy="814836"/>
          </a:xfrm>
        </p:grpSpPr>
        <p:sp>
          <p:nvSpPr>
            <p:cNvPr id="3" name="椭圆 2"/>
            <p:cNvSpPr/>
            <p:nvPr/>
          </p:nvSpPr>
          <p:spPr>
            <a:xfrm>
              <a:off x="2137196" y="3610865"/>
              <a:ext cx="814837" cy="814836"/>
            </a:xfrm>
            <a:prstGeom prst="ellipse">
              <a:avLst/>
            </a:prstGeom>
            <a:solidFill>
              <a:srgbClr val="FF0000"/>
            </a:solidFill>
            <a:ln w="6350" cap="flat" cmpd="sng" algn="ctr">
              <a:noFill/>
              <a:prstDash val="solid"/>
            </a:ln>
            <a:effectLst/>
          </p:spPr>
          <p:txBody>
            <a:bodyPr lIns="0" tIns="0" rIns="0" bIns="0" anchor="ctr"/>
            <a:lstStyle/>
            <a:p>
              <a:pPr algn="ctr" eaLnBrk="1" fontAlgn="auto" hangingPunct="1">
                <a:spcBef>
                  <a:spcPts val="0"/>
                </a:spcBef>
                <a:spcAft>
                  <a:spcPts val="0"/>
                </a:spcAft>
                <a:defRPr/>
              </a:pPr>
              <a:r>
                <a:rPr lang="zh-CN" altLang="en-US" kern="0" dirty="0">
                  <a:solidFill>
                    <a:srgbClr val="FFFFFF"/>
                  </a:solidFill>
                  <a:latin typeface="微软雅黑" panose="020B0503020204020204" pitchFamily="34" charset="-122"/>
                  <a:ea typeface="微软雅黑" panose="020B0503020204020204" pitchFamily="34" charset="-122"/>
                </a:rPr>
                <a:t>标题</a:t>
              </a:r>
            </a:p>
          </p:txBody>
        </p:sp>
        <p:sp>
          <p:nvSpPr>
            <p:cNvPr id="4" name="椭圆 1"/>
            <p:cNvSpPr/>
            <p:nvPr/>
          </p:nvSpPr>
          <p:spPr>
            <a:xfrm rot="16200000">
              <a:off x="2406754" y="3476927"/>
              <a:ext cx="274601" cy="591793"/>
            </a:xfrm>
            <a:custGeom>
              <a:avLst/>
              <a:gdLst>
                <a:gd name="connsiteX0" fmla="*/ 0 w 683569"/>
                <a:gd name="connsiteY0" fmla="*/ 341785 h 683569"/>
                <a:gd name="connsiteX1" fmla="*/ 341785 w 683569"/>
                <a:gd name="connsiteY1" fmla="*/ 0 h 683569"/>
                <a:gd name="connsiteX2" fmla="*/ 683570 w 683569"/>
                <a:gd name="connsiteY2" fmla="*/ 341785 h 683569"/>
                <a:gd name="connsiteX3" fmla="*/ 341785 w 683569"/>
                <a:gd name="connsiteY3" fmla="*/ 683570 h 683569"/>
                <a:gd name="connsiteX4" fmla="*/ 0 w 683569"/>
                <a:gd name="connsiteY4" fmla="*/ 341785 h 683569"/>
                <a:gd name="connsiteX0-1" fmla="*/ 62426 w 355471"/>
                <a:gd name="connsiteY0-2" fmla="*/ 344166 h 683570"/>
                <a:gd name="connsiteX1-3" fmla="*/ 13686 w 355471"/>
                <a:gd name="connsiteY1-4" fmla="*/ 0 h 683570"/>
                <a:gd name="connsiteX2-5" fmla="*/ 355471 w 355471"/>
                <a:gd name="connsiteY2-6" fmla="*/ 341785 h 683570"/>
                <a:gd name="connsiteX3-7" fmla="*/ 13686 w 355471"/>
                <a:gd name="connsiteY3-8" fmla="*/ 683570 h 683570"/>
                <a:gd name="connsiteX4-9" fmla="*/ 62426 w 355471"/>
                <a:gd name="connsiteY4-10" fmla="*/ 344166 h 683570"/>
                <a:gd name="connsiteX0-11" fmla="*/ 62426 w 355471"/>
                <a:gd name="connsiteY0-12" fmla="*/ 344166 h 683570"/>
                <a:gd name="connsiteX1-13" fmla="*/ 13686 w 355471"/>
                <a:gd name="connsiteY1-14" fmla="*/ 0 h 683570"/>
                <a:gd name="connsiteX2-15" fmla="*/ 355471 w 355471"/>
                <a:gd name="connsiteY2-16" fmla="*/ 341788 h 683570"/>
                <a:gd name="connsiteX3-17" fmla="*/ 13686 w 355471"/>
                <a:gd name="connsiteY3-18" fmla="*/ 683570 h 683570"/>
                <a:gd name="connsiteX4-19" fmla="*/ 62426 w 355471"/>
                <a:gd name="connsiteY4-20" fmla="*/ 344166 h 683570"/>
                <a:gd name="connsiteX0-21" fmla="*/ 62426 w 355497"/>
                <a:gd name="connsiteY0-22" fmla="*/ 344166 h 683570"/>
                <a:gd name="connsiteX1-23" fmla="*/ 13686 w 355497"/>
                <a:gd name="connsiteY1-24" fmla="*/ 0 h 683570"/>
                <a:gd name="connsiteX2-25" fmla="*/ 355471 w 355497"/>
                <a:gd name="connsiteY2-26" fmla="*/ 341788 h 683570"/>
                <a:gd name="connsiteX3-27" fmla="*/ 13686 w 355497"/>
                <a:gd name="connsiteY3-28" fmla="*/ 683570 h 683570"/>
                <a:gd name="connsiteX4-29" fmla="*/ 62426 w 355497"/>
                <a:gd name="connsiteY4-30" fmla="*/ 344166 h 683570"/>
                <a:gd name="connsiteX0-31" fmla="*/ 62426 w 356185"/>
                <a:gd name="connsiteY0-32" fmla="*/ 344167 h 683571"/>
                <a:gd name="connsiteX1-33" fmla="*/ 13686 w 356185"/>
                <a:gd name="connsiteY1-34" fmla="*/ 1 h 683571"/>
                <a:gd name="connsiteX2-35" fmla="*/ 355471 w 356185"/>
                <a:gd name="connsiteY2-36" fmla="*/ 341789 h 683571"/>
                <a:gd name="connsiteX3-37" fmla="*/ 13686 w 356185"/>
                <a:gd name="connsiteY3-38" fmla="*/ 683571 h 683571"/>
                <a:gd name="connsiteX4-39" fmla="*/ 62426 w 356185"/>
                <a:gd name="connsiteY4-40" fmla="*/ 344167 h 683571"/>
                <a:gd name="connsiteX0-41" fmla="*/ 65000 w 360090"/>
                <a:gd name="connsiteY0-42" fmla="*/ 306067 h 645471"/>
                <a:gd name="connsiteX1-43" fmla="*/ 154373 w 360090"/>
                <a:gd name="connsiteY1-44" fmla="*/ 1 h 645471"/>
                <a:gd name="connsiteX2-45" fmla="*/ 358045 w 360090"/>
                <a:gd name="connsiteY2-46" fmla="*/ 303689 h 645471"/>
                <a:gd name="connsiteX3-47" fmla="*/ 16260 w 360090"/>
                <a:gd name="connsiteY3-48" fmla="*/ 645471 h 645471"/>
                <a:gd name="connsiteX4-49" fmla="*/ 65000 w 360090"/>
                <a:gd name="connsiteY4-50" fmla="*/ 306067 h 645471"/>
                <a:gd name="connsiteX0-51" fmla="*/ 95 w 293169"/>
                <a:gd name="connsiteY0-52" fmla="*/ 306067 h 585943"/>
                <a:gd name="connsiteX1-53" fmla="*/ 89468 w 293169"/>
                <a:gd name="connsiteY1-54" fmla="*/ 1 h 585943"/>
                <a:gd name="connsiteX2-55" fmla="*/ 293140 w 293169"/>
                <a:gd name="connsiteY2-56" fmla="*/ 303689 h 585943"/>
                <a:gd name="connsiteX3-57" fmla="*/ 103755 w 293169"/>
                <a:gd name="connsiteY3-58" fmla="*/ 585943 h 585943"/>
                <a:gd name="connsiteX4-59" fmla="*/ 95 w 293169"/>
                <a:gd name="connsiteY4-60" fmla="*/ 306067 h 585943"/>
                <a:gd name="connsiteX0-61" fmla="*/ 3 w 293048"/>
                <a:gd name="connsiteY0-62" fmla="*/ 306067 h 585943"/>
                <a:gd name="connsiteX1-63" fmla="*/ 89376 w 293048"/>
                <a:gd name="connsiteY1-64" fmla="*/ 1 h 585943"/>
                <a:gd name="connsiteX2-65" fmla="*/ 293048 w 293048"/>
                <a:gd name="connsiteY2-66" fmla="*/ 303689 h 585943"/>
                <a:gd name="connsiteX3-67" fmla="*/ 91757 w 293048"/>
                <a:gd name="connsiteY3-68" fmla="*/ 585943 h 585943"/>
                <a:gd name="connsiteX4-69" fmla="*/ 3 w 293048"/>
                <a:gd name="connsiteY4-70" fmla="*/ 306067 h 585943"/>
                <a:gd name="connsiteX0-71" fmla="*/ 39769 w 211370"/>
                <a:gd name="connsiteY0-72" fmla="*/ 298927 h 585946"/>
                <a:gd name="connsiteX1-73" fmla="*/ 7698 w 211370"/>
                <a:gd name="connsiteY1-74" fmla="*/ 2 h 585946"/>
                <a:gd name="connsiteX2-75" fmla="*/ 211370 w 211370"/>
                <a:gd name="connsiteY2-76" fmla="*/ 303690 h 585946"/>
                <a:gd name="connsiteX3-77" fmla="*/ 10079 w 211370"/>
                <a:gd name="connsiteY3-78" fmla="*/ 585944 h 585946"/>
                <a:gd name="connsiteX4-79" fmla="*/ 39769 w 211370"/>
                <a:gd name="connsiteY4-80" fmla="*/ 298927 h 585946"/>
                <a:gd name="connsiteX0-81" fmla="*/ 39769 w 211370"/>
                <a:gd name="connsiteY0-82" fmla="*/ 298927 h 585949"/>
                <a:gd name="connsiteX1-83" fmla="*/ 7698 w 211370"/>
                <a:gd name="connsiteY1-84" fmla="*/ 2 h 585949"/>
                <a:gd name="connsiteX2-85" fmla="*/ 211370 w 211370"/>
                <a:gd name="connsiteY2-86" fmla="*/ 303690 h 585949"/>
                <a:gd name="connsiteX3-87" fmla="*/ 10079 w 211370"/>
                <a:gd name="connsiteY3-88" fmla="*/ 585944 h 585949"/>
                <a:gd name="connsiteX4-89" fmla="*/ 39769 w 211370"/>
                <a:gd name="connsiteY4-90" fmla="*/ 298927 h 585949"/>
                <a:gd name="connsiteX0-91" fmla="*/ 39769 w 211535"/>
                <a:gd name="connsiteY0-92" fmla="*/ 298927 h 585949"/>
                <a:gd name="connsiteX1-93" fmla="*/ 7698 w 211535"/>
                <a:gd name="connsiteY1-94" fmla="*/ 2 h 585949"/>
                <a:gd name="connsiteX2-95" fmla="*/ 211370 w 211535"/>
                <a:gd name="connsiteY2-96" fmla="*/ 303690 h 585949"/>
                <a:gd name="connsiteX3-97" fmla="*/ 10079 w 211535"/>
                <a:gd name="connsiteY3-98" fmla="*/ 585944 h 585949"/>
                <a:gd name="connsiteX4-99" fmla="*/ 39769 w 211535"/>
                <a:gd name="connsiteY4-100" fmla="*/ 298927 h 585949"/>
                <a:gd name="connsiteX0-101" fmla="*/ 54250 w 226016"/>
                <a:gd name="connsiteY0-102" fmla="*/ 299466 h 586488"/>
                <a:gd name="connsiteX1-103" fmla="*/ 22179 w 226016"/>
                <a:gd name="connsiteY1-104" fmla="*/ 541 h 586488"/>
                <a:gd name="connsiteX2-105" fmla="*/ 225851 w 226016"/>
                <a:gd name="connsiteY2-106" fmla="*/ 304229 h 586488"/>
                <a:gd name="connsiteX3-107" fmla="*/ 24560 w 226016"/>
                <a:gd name="connsiteY3-108" fmla="*/ 586483 h 586488"/>
                <a:gd name="connsiteX4-109" fmla="*/ 54250 w 226016"/>
                <a:gd name="connsiteY4-110" fmla="*/ 299466 h 586488"/>
                <a:gd name="connsiteX0-111" fmla="*/ 54250 w 226063"/>
                <a:gd name="connsiteY0-112" fmla="*/ 299466 h 586543"/>
                <a:gd name="connsiteX1-113" fmla="*/ 22179 w 226063"/>
                <a:gd name="connsiteY1-114" fmla="*/ 541 h 586543"/>
                <a:gd name="connsiteX2-115" fmla="*/ 225851 w 226063"/>
                <a:gd name="connsiteY2-116" fmla="*/ 304229 h 586543"/>
                <a:gd name="connsiteX3-117" fmla="*/ 24560 w 226063"/>
                <a:gd name="connsiteY3-118" fmla="*/ 586483 h 586543"/>
                <a:gd name="connsiteX4-119" fmla="*/ 54250 w 226063"/>
                <a:gd name="connsiteY4-120" fmla="*/ 299466 h 586543"/>
                <a:gd name="connsiteX0-121" fmla="*/ 58295 w 230108"/>
                <a:gd name="connsiteY0-122" fmla="*/ 298952 h 586029"/>
                <a:gd name="connsiteX1-123" fmla="*/ 26224 w 230108"/>
                <a:gd name="connsiteY1-124" fmla="*/ 27 h 586029"/>
                <a:gd name="connsiteX2-125" fmla="*/ 229896 w 230108"/>
                <a:gd name="connsiteY2-126" fmla="*/ 303715 h 586029"/>
                <a:gd name="connsiteX3-127" fmla="*/ 28605 w 230108"/>
                <a:gd name="connsiteY3-128" fmla="*/ 585969 h 586029"/>
                <a:gd name="connsiteX4-129" fmla="*/ 58295 w 230108"/>
                <a:gd name="connsiteY4-130" fmla="*/ 298952 h 586029"/>
                <a:gd name="connsiteX0-131" fmla="*/ 58295 w 230101"/>
                <a:gd name="connsiteY0-132" fmla="*/ 298952 h 585974"/>
                <a:gd name="connsiteX1-133" fmla="*/ 26224 w 230101"/>
                <a:gd name="connsiteY1-134" fmla="*/ 27 h 585974"/>
                <a:gd name="connsiteX2-135" fmla="*/ 229896 w 230101"/>
                <a:gd name="connsiteY2-136" fmla="*/ 303715 h 585974"/>
                <a:gd name="connsiteX3-137" fmla="*/ 28605 w 230101"/>
                <a:gd name="connsiteY3-138" fmla="*/ 585969 h 585974"/>
                <a:gd name="connsiteX4-139" fmla="*/ 58295 w 230101"/>
                <a:gd name="connsiteY4-140" fmla="*/ 298952 h 585974"/>
                <a:gd name="connsiteX0-141" fmla="*/ 58295 w 229922"/>
                <a:gd name="connsiteY0-142" fmla="*/ 298943 h 585965"/>
                <a:gd name="connsiteX1-143" fmla="*/ 26224 w 229922"/>
                <a:gd name="connsiteY1-144" fmla="*/ 18 h 585965"/>
                <a:gd name="connsiteX2-145" fmla="*/ 229896 w 229922"/>
                <a:gd name="connsiteY2-146" fmla="*/ 303706 h 585965"/>
                <a:gd name="connsiteX3-147" fmla="*/ 28605 w 229922"/>
                <a:gd name="connsiteY3-148" fmla="*/ 585960 h 585965"/>
                <a:gd name="connsiteX4-149" fmla="*/ 58295 w 229922"/>
                <a:gd name="connsiteY4-150" fmla="*/ 298943 h 585965"/>
                <a:gd name="connsiteX0-151" fmla="*/ 58295 w 229930"/>
                <a:gd name="connsiteY0-152" fmla="*/ 298943 h 585964"/>
                <a:gd name="connsiteX1-153" fmla="*/ 26224 w 229930"/>
                <a:gd name="connsiteY1-154" fmla="*/ 18 h 585964"/>
                <a:gd name="connsiteX2-155" fmla="*/ 229896 w 229930"/>
                <a:gd name="connsiteY2-156" fmla="*/ 303706 h 585964"/>
                <a:gd name="connsiteX3-157" fmla="*/ 28605 w 229930"/>
                <a:gd name="connsiteY3-158" fmla="*/ 585960 h 585964"/>
                <a:gd name="connsiteX4-159" fmla="*/ 58295 w 229930"/>
                <a:gd name="connsiteY4-160" fmla="*/ 298943 h 585964"/>
                <a:gd name="connsiteX0-161" fmla="*/ 58295 w 230172"/>
                <a:gd name="connsiteY0-162" fmla="*/ 298940 h 585961"/>
                <a:gd name="connsiteX1-163" fmla="*/ 26224 w 230172"/>
                <a:gd name="connsiteY1-164" fmla="*/ 15 h 585961"/>
                <a:gd name="connsiteX2-165" fmla="*/ 229896 w 230172"/>
                <a:gd name="connsiteY2-166" fmla="*/ 303703 h 585961"/>
                <a:gd name="connsiteX3-167" fmla="*/ 28605 w 230172"/>
                <a:gd name="connsiteY3-168" fmla="*/ 585957 h 585961"/>
                <a:gd name="connsiteX4-169" fmla="*/ 58295 w 230172"/>
                <a:gd name="connsiteY4-170" fmla="*/ 298940 h 585961"/>
                <a:gd name="connsiteX0-171" fmla="*/ 58295 w 229896"/>
                <a:gd name="connsiteY0-172" fmla="*/ 298940 h 585961"/>
                <a:gd name="connsiteX1-173" fmla="*/ 26224 w 229896"/>
                <a:gd name="connsiteY1-174" fmla="*/ 15 h 585961"/>
                <a:gd name="connsiteX2-175" fmla="*/ 229896 w 229896"/>
                <a:gd name="connsiteY2-176" fmla="*/ 303703 h 585961"/>
                <a:gd name="connsiteX3-177" fmla="*/ 28605 w 229896"/>
                <a:gd name="connsiteY3-178" fmla="*/ 585957 h 585961"/>
                <a:gd name="connsiteX4-179" fmla="*/ 58295 w 229896"/>
                <a:gd name="connsiteY4-180" fmla="*/ 298940 h 585961"/>
                <a:gd name="connsiteX0-181" fmla="*/ 57944 w 229545"/>
                <a:gd name="connsiteY0-182" fmla="*/ 298940 h 585961"/>
                <a:gd name="connsiteX1-183" fmla="*/ 25873 w 229545"/>
                <a:gd name="connsiteY1-184" fmla="*/ 15 h 585961"/>
                <a:gd name="connsiteX2-185" fmla="*/ 229545 w 229545"/>
                <a:gd name="connsiteY2-186" fmla="*/ 303703 h 585961"/>
                <a:gd name="connsiteX3-187" fmla="*/ 28254 w 229545"/>
                <a:gd name="connsiteY3-188" fmla="*/ 585957 h 585961"/>
                <a:gd name="connsiteX4-189" fmla="*/ 57944 w 229545"/>
                <a:gd name="connsiteY4-190" fmla="*/ 298940 h 585961"/>
                <a:gd name="connsiteX0-191" fmla="*/ 18784 w 216579"/>
                <a:gd name="connsiteY0-192" fmla="*/ 291798 h 585987"/>
                <a:gd name="connsiteX1-193" fmla="*/ 12907 w 216579"/>
                <a:gd name="connsiteY1-194" fmla="*/ 17 h 585987"/>
                <a:gd name="connsiteX2-195" fmla="*/ 216579 w 216579"/>
                <a:gd name="connsiteY2-196" fmla="*/ 303705 h 585987"/>
                <a:gd name="connsiteX3-197" fmla="*/ 15288 w 216579"/>
                <a:gd name="connsiteY3-198" fmla="*/ 585959 h 585987"/>
                <a:gd name="connsiteX4-199" fmla="*/ 18784 w 216579"/>
                <a:gd name="connsiteY4-200" fmla="*/ 291798 h 585987"/>
                <a:gd name="connsiteX0-201" fmla="*/ 12234 w 219554"/>
                <a:gd name="connsiteY0-202" fmla="*/ 289426 h 586008"/>
                <a:gd name="connsiteX1-203" fmla="*/ 15882 w 219554"/>
                <a:gd name="connsiteY1-204" fmla="*/ 26 h 586008"/>
                <a:gd name="connsiteX2-205" fmla="*/ 219554 w 219554"/>
                <a:gd name="connsiteY2-206" fmla="*/ 303714 h 586008"/>
                <a:gd name="connsiteX3-207" fmla="*/ 18263 w 219554"/>
                <a:gd name="connsiteY3-208" fmla="*/ 585968 h 586008"/>
                <a:gd name="connsiteX4-209" fmla="*/ 12234 w 219554"/>
                <a:gd name="connsiteY4-210" fmla="*/ 289426 h 586008"/>
                <a:gd name="connsiteX0-211" fmla="*/ 17080 w 217256"/>
                <a:gd name="connsiteY0-212" fmla="*/ 289426 h 586008"/>
                <a:gd name="connsiteX1-213" fmla="*/ 13584 w 217256"/>
                <a:gd name="connsiteY1-214" fmla="*/ 26 h 586008"/>
                <a:gd name="connsiteX2-215" fmla="*/ 217256 w 217256"/>
                <a:gd name="connsiteY2-216" fmla="*/ 303714 h 586008"/>
                <a:gd name="connsiteX3-217" fmla="*/ 15965 w 217256"/>
                <a:gd name="connsiteY3-218" fmla="*/ 585968 h 586008"/>
                <a:gd name="connsiteX4-219" fmla="*/ 17080 w 217256"/>
                <a:gd name="connsiteY4-220" fmla="*/ 289426 h 586008"/>
                <a:gd name="connsiteX0-221" fmla="*/ 26566 w 226742"/>
                <a:gd name="connsiteY0-222" fmla="*/ 289426 h 586008"/>
                <a:gd name="connsiteX1-223" fmla="*/ 23070 w 226742"/>
                <a:gd name="connsiteY1-224" fmla="*/ 26 h 586008"/>
                <a:gd name="connsiteX2-225" fmla="*/ 226742 w 226742"/>
                <a:gd name="connsiteY2-226" fmla="*/ 303714 h 586008"/>
                <a:gd name="connsiteX3-227" fmla="*/ 25451 w 226742"/>
                <a:gd name="connsiteY3-228" fmla="*/ 585968 h 586008"/>
                <a:gd name="connsiteX4-229" fmla="*/ 26566 w 226742"/>
                <a:gd name="connsiteY4-230" fmla="*/ 289426 h 586008"/>
                <a:gd name="connsiteX0-231" fmla="*/ 26566 w 226742"/>
                <a:gd name="connsiteY0-232" fmla="*/ 289426 h 586008"/>
                <a:gd name="connsiteX1-233" fmla="*/ 23070 w 226742"/>
                <a:gd name="connsiteY1-234" fmla="*/ 26 h 586008"/>
                <a:gd name="connsiteX2-235" fmla="*/ 226742 w 226742"/>
                <a:gd name="connsiteY2-236" fmla="*/ 303714 h 586008"/>
                <a:gd name="connsiteX3-237" fmla="*/ 25451 w 226742"/>
                <a:gd name="connsiteY3-238" fmla="*/ 585968 h 586008"/>
                <a:gd name="connsiteX4-239" fmla="*/ 26566 w 226742"/>
                <a:gd name="connsiteY4-240" fmla="*/ 289426 h 586008"/>
                <a:gd name="connsiteX0-241" fmla="*/ 102 w 271715"/>
                <a:gd name="connsiteY0-242" fmla="*/ 287054 h 586031"/>
                <a:gd name="connsiteX1-243" fmla="*/ 68043 w 271715"/>
                <a:gd name="connsiteY1-244" fmla="*/ 35 h 586031"/>
                <a:gd name="connsiteX2-245" fmla="*/ 271715 w 271715"/>
                <a:gd name="connsiteY2-246" fmla="*/ 303723 h 586031"/>
                <a:gd name="connsiteX3-247" fmla="*/ 70424 w 271715"/>
                <a:gd name="connsiteY3-248" fmla="*/ 585977 h 586031"/>
                <a:gd name="connsiteX4-249" fmla="*/ 102 w 271715"/>
                <a:gd name="connsiteY4-250" fmla="*/ 287054 h 586031"/>
                <a:gd name="connsiteX0-251" fmla="*/ 102 w 271715"/>
                <a:gd name="connsiteY0-252" fmla="*/ 287054 h 586031"/>
                <a:gd name="connsiteX1-253" fmla="*/ 68043 w 271715"/>
                <a:gd name="connsiteY1-254" fmla="*/ 35 h 586031"/>
                <a:gd name="connsiteX2-255" fmla="*/ 271715 w 271715"/>
                <a:gd name="connsiteY2-256" fmla="*/ 303723 h 586031"/>
                <a:gd name="connsiteX3-257" fmla="*/ 70424 w 271715"/>
                <a:gd name="connsiteY3-258" fmla="*/ 585977 h 586031"/>
                <a:gd name="connsiteX4-259" fmla="*/ 102 w 271715"/>
                <a:gd name="connsiteY4-260" fmla="*/ 287054 h 586031"/>
                <a:gd name="connsiteX0-261" fmla="*/ 133 w 271746"/>
                <a:gd name="connsiteY0-262" fmla="*/ 287054 h 585994"/>
                <a:gd name="connsiteX1-263" fmla="*/ 68074 w 271746"/>
                <a:gd name="connsiteY1-264" fmla="*/ 35 h 585994"/>
                <a:gd name="connsiteX2-265" fmla="*/ 271746 w 271746"/>
                <a:gd name="connsiteY2-266" fmla="*/ 303723 h 585994"/>
                <a:gd name="connsiteX3-267" fmla="*/ 70455 w 271746"/>
                <a:gd name="connsiteY3-268" fmla="*/ 585977 h 585994"/>
                <a:gd name="connsiteX4-269" fmla="*/ 133 w 271746"/>
                <a:gd name="connsiteY4-270" fmla="*/ 287054 h 58599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71746" h="585994">
                  <a:moveTo>
                    <a:pt x="133" y="287054"/>
                  </a:moveTo>
                  <a:cubicBezTo>
                    <a:pt x="2117" y="156057"/>
                    <a:pt x="10899" y="-2743"/>
                    <a:pt x="68074" y="35"/>
                  </a:cubicBezTo>
                  <a:cubicBezTo>
                    <a:pt x="125249" y="2813"/>
                    <a:pt x="271846" y="127496"/>
                    <a:pt x="271746" y="303723"/>
                  </a:cubicBezTo>
                  <a:cubicBezTo>
                    <a:pt x="271643" y="484729"/>
                    <a:pt x="122868" y="583993"/>
                    <a:pt x="70455" y="585977"/>
                  </a:cubicBezTo>
                  <a:cubicBezTo>
                    <a:pt x="18042" y="587961"/>
                    <a:pt x="-1851" y="418051"/>
                    <a:pt x="133" y="287054"/>
                  </a:cubicBezTo>
                  <a:close/>
                </a:path>
              </a:pathLst>
            </a:custGeom>
            <a:gradFill flip="none" rotWithShape="1">
              <a:gsLst>
                <a:gs pos="0">
                  <a:srgbClr val="FFFFFF"/>
                </a:gs>
                <a:gs pos="100000">
                  <a:srgbClr val="FFFFFF">
                    <a:alpha val="0"/>
                  </a:srgbClr>
                </a:gs>
              </a:gsLst>
              <a:lin ang="10800000" scaled="0"/>
              <a:tileRect/>
            </a:gra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400" kern="0">
                <a:solidFill>
                  <a:prstClr val="white"/>
                </a:solidFill>
                <a:latin typeface="微软雅黑" panose="020B0503020204020204" pitchFamily="34" charset="-122"/>
                <a:ea typeface="微软雅黑" panose="020B0503020204020204" pitchFamily="34" charset="-122"/>
              </a:endParaRPr>
            </a:p>
          </p:txBody>
        </p:sp>
      </p:grpSp>
      <p:grpSp>
        <p:nvGrpSpPr>
          <p:cNvPr id="27" name="组合 26"/>
          <p:cNvGrpSpPr/>
          <p:nvPr/>
        </p:nvGrpSpPr>
        <p:grpSpPr>
          <a:xfrm>
            <a:off x="3053003" y="2446863"/>
            <a:ext cx="961664" cy="962785"/>
            <a:chOff x="2964362" y="2475473"/>
            <a:chExt cx="961664" cy="962785"/>
          </a:xfrm>
        </p:grpSpPr>
        <p:sp>
          <p:nvSpPr>
            <p:cNvPr id="5" name="椭圆 4"/>
            <p:cNvSpPr/>
            <p:nvPr/>
          </p:nvSpPr>
          <p:spPr>
            <a:xfrm>
              <a:off x="2964362" y="2475473"/>
              <a:ext cx="961664" cy="962785"/>
            </a:xfrm>
            <a:prstGeom prst="ellipse">
              <a:avLst/>
            </a:prstGeom>
            <a:solidFill>
              <a:srgbClr val="FF0000"/>
            </a:solidFill>
            <a:ln w="6350" cap="flat" cmpd="sng" algn="ctr">
              <a:noFill/>
              <a:prstDash val="solid"/>
            </a:ln>
            <a:effectLst/>
          </p:spPr>
          <p:txBody>
            <a:bodyPr lIns="0" tIns="0" rIns="0" bIns="0" anchor="ctr"/>
            <a:lstStyle/>
            <a:p>
              <a:pPr algn="ctr" eaLnBrk="1" fontAlgn="auto" hangingPunct="1">
                <a:spcBef>
                  <a:spcPts val="0"/>
                </a:spcBef>
                <a:spcAft>
                  <a:spcPts val="0"/>
                </a:spcAft>
                <a:defRPr/>
              </a:pPr>
              <a:r>
                <a:rPr lang="zh-CN" altLang="en-US" sz="2000" kern="0" dirty="0">
                  <a:solidFill>
                    <a:srgbClr val="FFFFFF"/>
                  </a:solidFill>
                  <a:latin typeface="微软雅黑" panose="020B0503020204020204" pitchFamily="34" charset="-122"/>
                  <a:ea typeface="微软雅黑" panose="020B0503020204020204" pitchFamily="34" charset="-122"/>
                </a:rPr>
                <a:t>标题</a:t>
              </a:r>
            </a:p>
          </p:txBody>
        </p:sp>
        <p:sp>
          <p:nvSpPr>
            <p:cNvPr id="6" name="椭圆 1"/>
            <p:cNvSpPr/>
            <p:nvPr/>
          </p:nvSpPr>
          <p:spPr>
            <a:xfrm rot="16200000">
              <a:off x="3282115" y="2316877"/>
              <a:ext cx="323918" cy="699392"/>
            </a:xfrm>
            <a:custGeom>
              <a:avLst/>
              <a:gdLst>
                <a:gd name="connsiteX0" fmla="*/ 0 w 683569"/>
                <a:gd name="connsiteY0" fmla="*/ 341785 h 683569"/>
                <a:gd name="connsiteX1" fmla="*/ 341785 w 683569"/>
                <a:gd name="connsiteY1" fmla="*/ 0 h 683569"/>
                <a:gd name="connsiteX2" fmla="*/ 683570 w 683569"/>
                <a:gd name="connsiteY2" fmla="*/ 341785 h 683569"/>
                <a:gd name="connsiteX3" fmla="*/ 341785 w 683569"/>
                <a:gd name="connsiteY3" fmla="*/ 683570 h 683569"/>
                <a:gd name="connsiteX4" fmla="*/ 0 w 683569"/>
                <a:gd name="connsiteY4" fmla="*/ 341785 h 683569"/>
                <a:gd name="connsiteX0-1" fmla="*/ 62426 w 355471"/>
                <a:gd name="connsiteY0-2" fmla="*/ 344166 h 683570"/>
                <a:gd name="connsiteX1-3" fmla="*/ 13686 w 355471"/>
                <a:gd name="connsiteY1-4" fmla="*/ 0 h 683570"/>
                <a:gd name="connsiteX2-5" fmla="*/ 355471 w 355471"/>
                <a:gd name="connsiteY2-6" fmla="*/ 341785 h 683570"/>
                <a:gd name="connsiteX3-7" fmla="*/ 13686 w 355471"/>
                <a:gd name="connsiteY3-8" fmla="*/ 683570 h 683570"/>
                <a:gd name="connsiteX4-9" fmla="*/ 62426 w 355471"/>
                <a:gd name="connsiteY4-10" fmla="*/ 344166 h 683570"/>
                <a:gd name="connsiteX0-11" fmla="*/ 62426 w 355471"/>
                <a:gd name="connsiteY0-12" fmla="*/ 344166 h 683570"/>
                <a:gd name="connsiteX1-13" fmla="*/ 13686 w 355471"/>
                <a:gd name="connsiteY1-14" fmla="*/ 0 h 683570"/>
                <a:gd name="connsiteX2-15" fmla="*/ 355471 w 355471"/>
                <a:gd name="connsiteY2-16" fmla="*/ 341788 h 683570"/>
                <a:gd name="connsiteX3-17" fmla="*/ 13686 w 355471"/>
                <a:gd name="connsiteY3-18" fmla="*/ 683570 h 683570"/>
                <a:gd name="connsiteX4-19" fmla="*/ 62426 w 355471"/>
                <a:gd name="connsiteY4-20" fmla="*/ 344166 h 683570"/>
                <a:gd name="connsiteX0-21" fmla="*/ 62426 w 355497"/>
                <a:gd name="connsiteY0-22" fmla="*/ 344166 h 683570"/>
                <a:gd name="connsiteX1-23" fmla="*/ 13686 w 355497"/>
                <a:gd name="connsiteY1-24" fmla="*/ 0 h 683570"/>
                <a:gd name="connsiteX2-25" fmla="*/ 355471 w 355497"/>
                <a:gd name="connsiteY2-26" fmla="*/ 341788 h 683570"/>
                <a:gd name="connsiteX3-27" fmla="*/ 13686 w 355497"/>
                <a:gd name="connsiteY3-28" fmla="*/ 683570 h 683570"/>
                <a:gd name="connsiteX4-29" fmla="*/ 62426 w 355497"/>
                <a:gd name="connsiteY4-30" fmla="*/ 344166 h 683570"/>
                <a:gd name="connsiteX0-31" fmla="*/ 62426 w 356185"/>
                <a:gd name="connsiteY0-32" fmla="*/ 344167 h 683571"/>
                <a:gd name="connsiteX1-33" fmla="*/ 13686 w 356185"/>
                <a:gd name="connsiteY1-34" fmla="*/ 1 h 683571"/>
                <a:gd name="connsiteX2-35" fmla="*/ 355471 w 356185"/>
                <a:gd name="connsiteY2-36" fmla="*/ 341789 h 683571"/>
                <a:gd name="connsiteX3-37" fmla="*/ 13686 w 356185"/>
                <a:gd name="connsiteY3-38" fmla="*/ 683571 h 683571"/>
                <a:gd name="connsiteX4-39" fmla="*/ 62426 w 356185"/>
                <a:gd name="connsiteY4-40" fmla="*/ 344167 h 683571"/>
                <a:gd name="connsiteX0-41" fmla="*/ 65000 w 360090"/>
                <a:gd name="connsiteY0-42" fmla="*/ 306067 h 645471"/>
                <a:gd name="connsiteX1-43" fmla="*/ 154373 w 360090"/>
                <a:gd name="connsiteY1-44" fmla="*/ 1 h 645471"/>
                <a:gd name="connsiteX2-45" fmla="*/ 358045 w 360090"/>
                <a:gd name="connsiteY2-46" fmla="*/ 303689 h 645471"/>
                <a:gd name="connsiteX3-47" fmla="*/ 16260 w 360090"/>
                <a:gd name="connsiteY3-48" fmla="*/ 645471 h 645471"/>
                <a:gd name="connsiteX4-49" fmla="*/ 65000 w 360090"/>
                <a:gd name="connsiteY4-50" fmla="*/ 306067 h 645471"/>
                <a:gd name="connsiteX0-51" fmla="*/ 95 w 293169"/>
                <a:gd name="connsiteY0-52" fmla="*/ 306067 h 585943"/>
                <a:gd name="connsiteX1-53" fmla="*/ 89468 w 293169"/>
                <a:gd name="connsiteY1-54" fmla="*/ 1 h 585943"/>
                <a:gd name="connsiteX2-55" fmla="*/ 293140 w 293169"/>
                <a:gd name="connsiteY2-56" fmla="*/ 303689 h 585943"/>
                <a:gd name="connsiteX3-57" fmla="*/ 103755 w 293169"/>
                <a:gd name="connsiteY3-58" fmla="*/ 585943 h 585943"/>
                <a:gd name="connsiteX4-59" fmla="*/ 95 w 293169"/>
                <a:gd name="connsiteY4-60" fmla="*/ 306067 h 585943"/>
                <a:gd name="connsiteX0-61" fmla="*/ 3 w 293048"/>
                <a:gd name="connsiteY0-62" fmla="*/ 306067 h 585943"/>
                <a:gd name="connsiteX1-63" fmla="*/ 89376 w 293048"/>
                <a:gd name="connsiteY1-64" fmla="*/ 1 h 585943"/>
                <a:gd name="connsiteX2-65" fmla="*/ 293048 w 293048"/>
                <a:gd name="connsiteY2-66" fmla="*/ 303689 h 585943"/>
                <a:gd name="connsiteX3-67" fmla="*/ 91757 w 293048"/>
                <a:gd name="connsiteY3-68" fmla="*/ 585943 h 585943"/>
                <a:gd name="connsiteX4-69" fmla="*/ 3 w 293048"/>
                <a:gd name="connsiteY4-70" fmla="*/ 306067 h 585943"/>
                <a:gd name="connsiteX0-71" fmla="*/ 39769 w 211370"/>
                <a:gd name="connsiteY0-72" fmla="*/ 298927 h 585946"/>
                <a:gd name="connsiteX1-73" fmla="*/ 7698 w 211370"/>
                <a:gd name="connsiteY1-74" fmla="*/ 2 h 585946"/>
                <a:gd name="connsiteX2-75" fmla="*/ 211370 w 211370"/>
                <a:gd name="connsiteY2-76" fmla="*/ 303690 h 585946"/>
                <a:gd name="connsiteX3-77" fmla="*/ 10079 w 211370"/>
                <a:gd name="connsiteY3-78" fmla="*/ 585944 h 585946"/>
                <a:gd name="connsiteX4-79" fmla="*/ 39769 w 211370"/>
                <a:gd name="connsiteY4-80" fmla="*/ 298927 h 585946"/>
                <a:gd name="connsiteX0-81" fmla="*/ 39769 w 211370"/>
                <a:gd name="connsiteY0-82" fmla="*/ 298927 h 585949"/>
                <a:gd name="connsiteX1-83" fmla="*/ 7698 w 211370"/>
                <a:gd name="connsiteY1-84" fmla="*/ 2 h 585949"/>
                <a:gd name="connsiteX2-85" fmla="*/ 211370 w 211370"/>
                <a:gd name="connsiteY2-86" fmla="*/ 303690 h 585949"/>
                <a:gd name="connsiteX3-87" fmla="*/ 10079 w 211370"/>
                <a:gd name="connsiteY3-88" fmla="*/ 585944 h 585949"/>
                <a:gd name="connsiteX4-89" fmla="*/ 39769 w 211370"/>
                <a:gd name="connsiteY4-90" fmla="*/ 298927 h 585949"/>
                <a:gd name="connsiteX0-91" fmla="*/ 39769 w 211535"/>
                <a:gd name="connsiteY0-92" fmla="*/ 298927 h 585949"/>
                <a:gd name="connsiteX1-93" fmla="*/ 7698 w 211535"/>
                <a:gd name="connsiteY1-94" fmla="*/ 2 h 585949"/>
                <a:gd name="connsiteX2-95" fmla="*/ 211370 w 211535"/>
                <a:gd name="connsiteY2-96" fmla="*/ 303690 h 585949"/>
                <a:gd name="connsiteX3-97" fmla="*/ 10079 w 211535"/>
                <a:gd name="connsiteY3-98" fmla="*/ 585944 h 585949"/>
                <a:gd name="connsiteX4-99" fmla="*/ 39769 w 211535"/>
                <a:gd name="connsiteY4-100" fmla="*/ 298927 h 585949"/>
                <a:gd name="connsiteX0-101" fmla="*/ 54250 w 226016"/>
                <a:gd name="connsiteY0-102" fmla="*/ 299466 h 586488"/>
                <a:gd name="connsiteX1-103" fmla="*/ 22179 w 226016"/>
                <a:gd name="connsiteY1-104" fmla="*/ 541 h 586488"/>
                <a:gd name="connsiteX2-105" fmla="*/ 225851 w 226016"/>
                <a:gd name="connsiteY2-106" fmla="*/ 304229 h 586488"/>
                <a:gd name="connsiteX3-107" fmla="*/ 24560 w 226016"/>
                <a:gd name="connsiteY3-108" fmla="*/ 586483 h 586488"/>
                <a:gd name="connsiteX4-109" fmla="*/ 54250 w 226016"/>
                <a:gd name="connsiteY4-110" fmla="*/ 299466 h 586488"/>
                <a:gd name="connsiteX0-111" fmla="*/ 54250 w 226063"/>
                <a:gd name="connsiteY0-112" fmla="*/ 299466 h 586543"/>
                <a:gd name="connsiteX1-113" fmla="*/ 22179 w 226063"/>
                <a:gd name="connsiteY1-114" fmla="*/ 541 h 586543"/>
                <a:gd name="connsiteX2-115" fmla="*/ 225851 w 226063"/>
                <a:gd name="connsiteY2-116" fmla="*/ 304229 h 586543"/>
                <a:gd name="connsiteX3-117" fmla="*/ 24560 w 226063"/>
                <a:gd name="connsiteY3-118" fmla="*/ 586483 h 586543"/>
                <a:gd name="connsiteX4-119" fmla="*/ 54250 w 226063"/>
                <a:gd name="connsiteY4-120" fmla="*/ 299466 h 586543"/>
                <a:gd name="connsiteX0-121" fmla="*/ 58295 w 230108"/>
                <a:gd name="connsiteY0-122" fmla="*/ 298952 h 586029"/>
                <a:gd name="connsiteX1-123" fmla="*/ 26224 w 230108"/>
                <a:gd name="connsiteY1-124" fmla="*/ 27 h 586029"/>
                <a:gd name="connsiteX2-125" fmla="*/ 229896 w 230108"/>
                <a:gd name="connsiteY2-126" fmla="*/ 303715 h 586029"/>
                <a:gd name="connsiteX3-127" fmla="*/ 28605 w 230108"/>
                <a:gd name="connsiteY3-128" fmla="*/ 585969 h 586029"/>
                <a:gd name="connsiteX4-129" fmla="*/ 58295 w 230108"/>
                <a:gd name="connsiteY4-130" fmla="*/ 298952 h 586029"/>
                <a:gd name="connsiteX0-131" fmla="*/ 58295 w 230101"/>
                <a:gd name="connsiteY0-132" fmla="*/ 298952 h 585974"/>
                <a:gd name="connsiteX1-133" fmla="*/ 26224 w 230101"/>
                <a:gd name="connsiteY1-134" fmla="*/ 27 h 585974"/>
                <a:gd name="connsiteX2-135" fmla="*/ 229896 w 230101"/>
                <a:gd name="connsiteY2-136" fmla="*/ 303715 h 585974"/>
                <a:gd name="connsiteX3-137" fmla="*/ 28605 w 230101"/>
                <a:gd name="connsiteY3-138" fmla="*/ 585969 h 585974"/>
                <a:gd name="connsiteX4-139" fmla="*/ 58295 w 230101"/>
                <a:gd name="connsiteY4-140" fmla="*/ 298952 h 585974"/>
                <a:gd name="connsiteX0-141" fmla="*/ 58295 w 229922"/>
                <a:gd name="connsiteY0-142" fmla="*/ 298943 h 585965"/>
                <a:gd name="connsiteX1-143" fmla="*/ 26224 w 229922"/>
                <a:gd name="connsiteY1-144" fmla="*/ 18 h 585965"/>
                <a:gd name="connsiteX2-145" fmla="*/ 229896 w 229922"/>
                <a:gd name="connsiteY2-146" fmla="*/ 303706 h 585965"/>
                <a:gd name="connsiteX3-147" fmla="*/ 28605 w 229922"/>
                <a:gd name="connsiteY3-148" fmla="*/ 585960 h 585965"/>
                <a:gd name="connsiteX4-149" fmla="*/ 58295 w 229922"/>
                <a:gd name="connsiteY4-150" fmla="*/ 298943 h 585965"/>
                <a:gd name="connsiteX0-151" fmla="*/ 58295 w 229930"/>
                <a:gd name="connsiteY0-152" fmla="*/ 298943 h 585964"/>
                <a:gd name="connsiteX1-153" fmla="*/ 26224 w 229930"/>
                <a:gd name="connsiteY1-154" fmla="*/ 18 h 585964"/>
                <a:gd name="connsiteX2-155" fmla="*/ 229896 w 229930"/>
                <a:gd name="connsiteY2-156" fmla="*/ 303706 h 585964"/>
                <a:gd name="connsiteX3-157" fmla="*/ 28605 w 229930"/>
                <a:gd name="connsiteY3-158" fmla="*/ 585960 h 585964"/>
                <a:gd name="connsiteX4-159" fmla="*/ 58295 w 229930"/>
                <a:gd name="connsiteY4-160" fmla="*/ 298943 h 585964"/>
                <a:gd name="connsiteX0-161" fmla="*/ 58295 w 230172"/>
                <a:gd name="connsiteY0-162" fmla="*/ 298940 h 585961"/>
                <a:gd name="connsiteX1-163" fmla="*/ 26224 w 230172"/>
                <a:gd name="connsiteY1-164" fmla="*/ 15 h 585961"/>
                <a:gd name="connsiteX2-165" fmla="*/ 229896 w 230172"/>
                <a:gd name="connsiteY2-166" fmla="*/ 303703 h 585961"/>
                <a:gd name="connsiteX3-167" fmla="*/ 28605 w 230172"/>
                <a:gd name="connsiteY3-168" fmla="*/ 585957 h 585961"/>
                <a:gd name="connsiteX4-169" fmla="*/ 58295 w 230172"/>
                <a:gd name="connsiteY4-170" fmla="*/ 298940 h 585961"/>
                <a:gd name="connsiteX0-171" fmla="*/ 58295 w 229896"/>
                <a:gd name="connsiteY0-172" fmla="*/ 298940 h 585961"/>
                <a:gd name="connsiteX1-173" fmla="*/ 26224 w 229896"/>
                <a:gd name="connsiteY1-174" fmla="*/ 15 h 585961"/>
                <a:gd name="connsiteX2-175" fmla="*/ 229896 w 229896"/>
                <a:gd name="connsiteY2-176" fmla="*/ 303703 h 585961"/>
                <a:gd name="connsiteX3-177" fmla="*/ 28605 w 229896"/>
                <a:gd name="connsiteY3-178" fmla="*/ 585957 h 585961"/>
                <a:gd name="connsiteX4-179" fmla="*/ 58295 w 229896"/>
                <a:gd name="connsiteY4-180" fmla="*/ 298940 h 585961"/>
                <a:gd name="connsiteX0-181" fmla="*/ 57944 w 229545"/>
                <a:gd name="connsiteY0-182" fmla="*/ 298940 h 585961"/>
                <a:gd name="connsiteX1-183" fmla="*/ 25873 w 229545"/>
                <a:gd name="connsiteY1-184" fmla="*/ 15 h 585961"/>
                <a:gd name="connsiteX2-185" fmla="*/ 229545 w 229545"/>
                <a:gd name="connsiteY2-186" fmla="*/ 303703 h 585961"/>
                <a:gd name="connsiteX3-187" fmla="*/ 28254 w 229545"/>
                <a:gd name="connsiteY3-188" fmla="*/ 585957 h 585961"/>
                <a:gd name="connsiteX4-189" fmla="*/ 57944 w 229545"/>
                <a:gd name="connsiteY4-190" fmla="*/ 298940 h 585961"/>
                <a:gd name="connsiteX0-191" fmla="*/ 18784 w 216579"/>
                <a:gd name="connsiteY0-192" fmla="*/ 291798 h 585987"/>
                <a:gd name="connsiteX1-193" fmla="*/ 12907 w 216579"/>
                <a:gd name="connsiteY1-194" fmla="*/ 17 h 585987"/>
                <a:gd name="connsiteX2-195" fmla="*/ 216579 w 216579"/>
                <a:gd name="connsiteY2-196" fmla="*/ 303705 h 585987"/>
                <a:gd name="connsiteX3-197" fmla="*/ 15288 w 216579"/>
                <a:gd name="connsiteY3-198" fmla="*/ 585959 h 585987"/>
                <a:gd name="connsiteX4-199" fmla="*/ 18784 w 216579"/>
                <a:gd name="connsiteY4-200" fmla="*/ 291798 h 585987"/>
                <a:gd name="connsiteX0-201" fmla="*/ 12234 w 219554"/>
                <a:gd name="connsiteY0-202" fmla="*/ 289426 h 586008"/>
                <a:gd name="connsiteX1-203" fmla="*/ 15882 w 219554"/>
                <a:gd name="connsiteY1-204" fmla="*/ 26 h 586008"/>
                <a:gd name="connsiteX2-205" fmla="*/ 219554 w 219554"/>
                <a:gd name="connsiteY2-206" fmla="*/ 303714 h 586008"/>
                <a:gd name="connsiteX3-207" fmla="*/ 18263 w 219554"/>
                <a:gd name="connsiteY3-208" fmla="*/ 585968 h 586008"/>
                <a:gd name="connsiteX4-209" fmla="*/ 12234 w 219554"/>
                <a:gd name="connsiteY4-210" fmla="*/ 289426 h 586008"/>
                <a:gd name="connsiteX0-211" fmla="*/ 17080 w 217256"/>
                <a:gd name="connsiteY0-212" fmla="*/ 289426 h 586008"/>
                <a:gd name="connsiteX1-213" fmla="*/ 13584 w 217256"/>
                <a:gd name="connsiteY1-214" fmla="*/ 26 h 586008"/>
                <a:gd name="connsiteX2-215" fmla="*/ 217256 w 217256"/>
                <a:gd name="connsiteY2-216" fmla="*/ 303714 h 586008"/>
                <a:gd name="connsiteX3-217" fmla="*/ 15965 w 217256"/>
                <a:gd name="connsiteY3-218" fmla="*/ 585968 h 586008"/>
                <a:gd name="connsiteX4-219" fmla="*/ 17080 w 217256"/>
                <a:gd name="connsiteY4-220" fmla="*/ 289426 h 586008"/>
                <a:gd name="connsiteX0-221" fmla="*/ 26566 w 226742"/>
                <a:gd name="connsiteY0-222" fmla="*/ 289426 h 586008"/>
                <a:gd name="connsiteX1-223" fmla="*/ 23070 w 226742"/>
                <a:gd name="connsiteY1-224" fmla="*/ 26 h 586008"/>
                <a:gd name="connsiteX2-225" fmla="*/ 226742 w 226742"/>
                <a:gd name="connsiteY2-226" fmla="*/ 303714 h 586008"/>
                <a:gd name="connsiteX3-227" fmla="*/ 25451 w 226742"/>
                <a:gd name="connsiteY3-228" fmla="*/ 585968 h 586008"/>
                <a:gd name="connsiteX4-229" fmla="*/ 26566 w 226742"/>
                <a:gd name="connsiteY4-230" fmla="*/ 289426 h 586008"/>
                <a:gd name="connsiteX0-231" fmla="*/ 26566 w 226742"/>
                <a:gd name="connsiteY0-232" fmla="*/ 289426 h 586008"/>
                <a:gd name="connsiteX1-233" fmla="*/ 23070 w 226742"/>
                <a:gd name="connsiteY1-234" fmla="*/ 26 h 586008"/>
                <a:gd name="connsiteX2-235" fmla="*/ 226742 w 226742"/>
                <a:gd name="connsiteY2-236" fmla="*/ 303714 h 586008"/>
                <a:gd name="connsiteX3-237" fmla="*/ 25451 w 226742"/>
                <a:gd name="connsiteY3-238" fmla="*/ 585968 h 586008"/>
                <a:gd name="connsiteX4-239" fmla="*/ 26566 w 226742"/>
                <a:gd name="connsiteY4-240" fmla="*/ 289426 h 586008"/>
                <a:gd name="connsiteX0-241" fmla="*/ 102 w 271715"/>
                <a:gd name="connsiteY0-242" fmla="*/ 287054 h 586031"/>
                <a:gd name="connsiteX1-243" fmla="*/ 68043 w 271715"/>
                <a:gd name="connsiteY1-244" fmla="*/ 35 h 586031"/>
                <a:gd name="connsiteX2-245" fmla="*/ 271715 w 271715"/>
                <a:gd name="connsiteY2-246" fmla="*/ 303723 h 586031"/>
                <a:gd name="connsiteX3-247" fmla="*/ 70424 w 271715"/>
                <a:gd name="connsiteY3-248" fmla="*/ 585977 h 586031"/>
                <a:gd name="connsiteX4-249" fmla="*/ 102 w 271715"/>
                <a:gd name="connsiteY4-250" fmla="*/ 287054 h 586031"/>
                <a:gd name="connsiteX0-251" fmla="*/ 102 w 271715"/>
                <a:gd name="connsiteY0-252" fmla="*/ 287054 h 586031"/>
                <a:gd name="connsiteX1-253" fmla="*/ 68043 w 271715"/>
                <a:gd name="connsiteY1-254" fmla="*/ 35 h 586031"/>
                <a:gd name="connsiteX2-255" fmla="*/ 271715 w 271715"/>
                <a:gd name="connsiteY2-256" fmla="*/ 303723 h 586031"/>
                <a:gd name="connsiteX3-257" fmla="*/ 70424 w 271715"/>
                <a:gd name="connsiteY3-258" fmla="*/ 585977 h 586031"/>
                <a:gd name="connsiteX4-259" fmla="*/ 102 w 271715"/>
                <a:gd name="connsiteY4-260" fmla="*/ 287054 h 586031"/>
                <a:gd name="connsiteX0-261" fmla="*/ 133 w 271746"/>
                <a:gd name="connsiteY0-262" fmla="*/ 287054 h 585994"/>
                <a:gd name="connsiteX1-263" fmla="*/ 68074 w 271746"/>
                <a:gd name="connsiteY1-264" fmla="*/ 35 h 585994"/>
                <a:gd name="connsiteX2-265" fmla="*/ 271746 w 271746"/>
                <a:gd name="connsiteY2-266" fmla="*/ 303723 h 585994"/>
                <a:gd name="connsiteX3-267" fmla="*/ 70455 w 271746"/>
                <a:gd name="connsiteY3-268" fmla="*/ 585977 h 585994"/>
                <a:gd name="connsiteX4-269" fmla="*/ 133 w 271746"/>
                <a:gd name="connsiteY4-270" fmla="*/ 287054 h 58599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71746" h="585994">
                  <a:moveTo>
                    <a:pt x="133" y="287054"/>
                  </a:moveTo>
                  <a:cubicBezTo>
                    <a:pt x="2117" y="156057"/>
                    <a:pt x="10899" y="-2743"/>
                    <a:pt x="68074" y="35"/>
                  </a:cubicBezTo>
                  <a:cubicBezTo>
                    <a:pt x="125249" y="2813"/>
                    <a:pt x="271846" y="127496"/>
                    <a:pt x="271746" y="303723"/>
                  </a:cubicBezTo>
                  <a:cubicBezTo>
                    <a:pt x="271643" y="484729"/>
                    <a:pt x="122868" y="583993"/>
                    <a:pt x="70455" y="585977"/>
                  </a:cubicBezTo>
                  <a:cubicBezTo>
                    <a:pt x="18042" y="587961"/>
                    <a:pt x="-1851" y="418051"/>
                    <a:pt x="133" y="287054"/>
                  </a:cubicBezTo>
                  <a:close/>
                </a:path>
              </a:pathLst>
            </a:custGeom>
            <a:gradFill flip="none" rotWithShape="1">
              <a:gsLst>
                <a:gs pos="0">
                  <a:srgbClr val="FFFFFF"/>
                </a:gs>
                <a:gs pos="100000">
                  <a:srgbClr val="FFFFFF">
                    <a:alpha val="0"/>
                  </a:srgbClr>
                </a:gs>
              </a:gsLst>
              <a:lin ang="10800000" scaled="0"/>
              <a:tileRect/>
            </a:gra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400" kern="0">
                <a:solidFill>
                  <a:prstClr val="white"/>
                </a:solidFill>
                <a:latin typeface="微软雅黑" panose="020B0503020204020204" pitchFamily="34" charset="-122"/>
                <a:ea typeface="微软雅黑" panose="020B0503020204020204" pitchFamily="34" charset="-122"/>
              </a:endParaRPr>
            </a:p>
          </p:txBody>
        </p:sp>
      </p:grpSp>
      <p:grpSp>
        <p:nvGrpSpPr>
          <p:cNvPr id="28" name="组合 27"/>
          <p:cNvGrpSpPr/>
          <p:nvPr/>
        </p:nvGrpSpPr>
        <p:grpSpPr>
          <a:xfrm>
            <a:off x="4344189" y="3103664"/>
            <a:ext cx="768883" cy="770004"/>
            <a:chOff x="4255548" y="3132274"/>
            <a:chExt cx="768883" cy="770004"/>
          </a:xfrm>
        </p:grpSpPr>
        <p:sp>
          <p:nvSpPr>
            <p:cNvPr id="7" name="椭圆 6"/>
            <p:cNvSpPr/>
            <p:nvPr/>
          </p:nvSpPr>
          <p:spPr>
            <a:xfrm>
              <a:off x="4255548" y="3132274"/>
              <a:ext cx="768883" cy="770004"/>
            </a:xfrm>
            <a:prstGeom prst="ellipse">
              <a:avLst/>
            </a:prstGeom>
            <a:solidFill>
              <a:srgbClr val="FF0000"/>
            </a:solidFill>
            <a:ln w="6350" cap="flat" cmpd="sng" algn="ctr">
              <a:noFill/>
              <a:prstDash val="solid"/>
            </a:ln>
            <a:effectLst/>
          </p:spPr>
          <p:txBody>
            <a:bodyPr lIns="0" tIns="0" rIns="0" bIns="0" anchor="ctr"/>
            <a:lstStyle/>
            <a:p>
              <a:pPr algn="ctr" eaLnBrk="1" fontAlgn="auto" hangingPunct="1">
                <a:spcBef>
                  <a:spcPts val="0"/>
                </a:spcBef>
                <a:spcAft>
                  <a:spcPts val="0"/>
                </a:spcAft>
                <a:defRPr/>
              </a:pPr>
              <a:r>
                <a:rPr lang="zh-CN" altLang="en-US" kern="0" dirty="0">
                  <a:solidFill>
                    <a:srgbClr val="FFFFFF"/>
                  </a:solidFill>
                  <a:latin typeface="微软雅黑" panose="020B0503020204020204" pitchFamily="34" charset="-122"/>
                  <a:ea typeface="微软雅黑" panose="020B0503020204020204" pitchFamily="34" charset="-122"/>
                </a:rPr>
                <a:t>标题</a:t>
              </a:r>
            </a:p>
          </p:txBody>
        </p:sp>
        <p:sp>
          <p:nvSpPr>
            <p:cNvPr id="8" name="椭圆 1"/>
            <p:cNvSpPr/>
            <p:nvPr/>
          </p:nvSpPr>
          <p:spPr>
            <a:xfrm rot="16200000">
              <a:off x="4509974" y="3005622"/>
              <a:ext cx="258909" cy="559289"/>
            </a:xfrm>
            <a:custGeom>
              <a:avLst/>
              <a:gdLst>
                <a:gd name="connsiteX0" fmla="*/ 0 w 683569"/>
                <a:gd name="connsiteY0" fmla="*/ 341785 h 683569"/>
                <a:gd name="connsiteX1" fmla="*/ 341785 w 683569"/>
                <a:gd name="connsiteY1" fmla="*/ 0 h 683569"/>
                <a:gd name="connsiteX2" fmla="*/ 683570 w 683569"/>
                <a:gd name="connsiteY2" fmla="*/ 341785 h 683569"/>
                <a:gd name="connsiteX3" fmla="*/ 341785 w 683569"/>
                <a:gd name="connsiteY3" fmla="*/ 683570 h 683569"/>
                <a:gd name="connsiteX4" fmla="*/ 0 w 683569"/>
                <a:gd name="connsiteY4" fmla="*/ 341785 h 683569"/>
                <a:gd name="connsiteX0-1" fmla="*/ 62426 w 355471"/>
                <a:gd name="connsiteY0-2" fmla="*/ 344166 h 683570"/>
                <a:gd name="connsiteX1-3" fmla="*/ 13686 w 355471"/>
                <a:gd name="connsiteY1-4" fmla="*/ 0 h 683570"/>
                <a:gd name="connsiteX2-5" fmla="*/ 355471 w 355471"/>
                <a:gd name="connsiteY2-6" fmla="*/ 341785 h 683570"/>
                <a:gd name="connsiteX3-7" fmla="*/ 13686 w 355471"/>
                <a:gd name="connsiteY3-8" fmla="*/ 683570 h 683570"/>
                <a:gd name="connsiteX4-9" fmla="*/ 62426 w 355471"/>
                <a:gd name="connsiteY4-10" fmla="*/ 344166 h 683570"/>
                <a:gd name="connsiteX0-11" fmla="*/ 62426 w 355471"/>
                <a:gd name="connsiteY0-12" fmla="*/ 344166 h 683570"/>
                <a:gd name="connsiteX1-13" fmla="*/ 13686 w 355471"/>
                <a:gd name="connsiteY1-14" fmla="*/ 0 h 683570"/>
                <a:gd name="connsiteX2-15" fmla="*/ 355471 w 355471"/>
                <a:gd name="connsiteY2-16" fmla="*/ 341788 h 683570"/>
                <a:gd name="connsiteX3-17" fmla="*/ 13686 w 355471"/>
                <a:gd name="connsiteY3-18" fmla="*/ 683570 h 683570"/>
                <a:gd name="connsiteX4-19" fmla="*/ 62426 w 355471"/>
                <a:gd name="connsiteY4-20" fmla="*/ 344166 h 683570"/>
                <a:gd name="connsiteX0-21" fmla="*/ 62426 w 355497"/>
                <a:gd name="connsiteY0-22" fmla="*/ 344166 h 683570"/>
                <a:gd name="connsiteX1-23" fmla="*/ 13686 w 355497"/>
                <a:gd name="connsiteY1-24" fmla="*/ 0 h 683570"/>
                <a:gd name="connsiteX2-25" fmla="*/ 355471 w 355497"/>
                <a:gd name="connsiteY2-26" fmla="*/ 341788 h 683570"/>
                <a:gd name="connsiteX3-27" fmla="*/ 13686 w 355497"/>
                <a:gd name="connsiteY3-28" fmla="*/ 683570 h 683570"/>
                <a:gd name="connsiteX4-29" fmla="*/ 62426 w 355497"/>
                <a:gd name="connsiteY4-30" fmla="*/ 344166 h 683570"/>
                <a:gd name="connsiteX0-31" fmla="*/ 62426 w 356185"/>
                <a:gd name="connsiteY0-32" fmla="*/ 344167 h 683571"/>
                <a:gd name="connsiteX1-33" fmla="*/ 13686 w 356185"/>
                <a:gd name="connsiteY1-34" fmla="*/ 1 h 683571"/>
                <a:gd name="connsiteX2-35" fmla="*/ 355471 w 356185"/>
                <a:gd name="connsiteY2-36" fmla="*/ 341789 h 683571"/>
                <a:gd name="connsiteX3-37" fmla="*/ 13686 w 356185"/>
                <a:gd name="connsiteY3-38" fmla="*/ 683571 h 683571"/>
                <a:gd name="connsiteX4-39" fmla="*/ 62426 w 356185"/>
                <a:gd name="connsiteY4-40" fmla="*/ 344167 h 683571"/>
                <a:gd name="connsiteX0-41" fmla="*/ 65000 w 360090"/>
                <a:gd name="connsiteY0-42" fmla="*/ 306067 h 645471"/>
                <a:gd name="connsiteX1-43" fmla="*/ 154373 w 360090"/>
                <a:gd name="connsiteY1-44" fmla="*/ 1 h 645471"/>
                <a:gd name="connsiteX2-45" fmla="*/ 358045 w 360090"/>
                <a:gd name="connsiteY2-46" fmla="*/ 303689 h 645471"/>
                <a:gd name="connsiteX3-47" fmla="*/ 16260 w 360090"/>
                <a:gd name="connsiteY3-48" fmla="*/ 645471 h 645471"/>
                <a:gd name="connsiteX4-49" fmla="*/ 65000 w 360090"/>
                <a:gd name="connsiteY4-50" fmla="*/ 306067 h 645471"/>
                <a:gd name="connsiteX0-51" fmla="*/ 95 w 293169"/>
                <a:gd name="connsiteY0-52" fmla="*/ 306067 h 585943"/>
                <a:gd name="connsiteX1-53" fmla="*/ 89468 w 293169"/>
                <a:gd name="connsiteY1-54" fmla="*/ 1 h 585943"/>
                <a:gd name="connsiteX2-55" fmla="*/ 293140 w 293169"/>
                <a:gd name="connsiteY2-56" fmla="*/ 303689 h 585943"/>
                <a:gd name="connsiteX3-57" fmla="*/ 103755 w 293169"/>
                <a:gd name="connsiteY3-58" fmla="*/ 585943 h 585943"/>
                <a:gd name="connsiteX4-59" fmla="*/ 95 w 293169"/>
                <a:gd name="connsiteY4-60" fmla="*/ 306067 h 585943"/>
                <a:gd name="connsiteX0-61" fmla="*/ 3 w 293048"/>
                <a:gd name="connsiteY0-62" fmla="*/ 306067 h 585943"/>
                <a:gd name="connsiteX1-63" fmla="*/ 89376 w 293048"/>
                <a:gd name="connsiteY1-64" fmla="*/ 1 h 585943"/>
                <a:gd name="connsiteX2-65" fmla="*/ 293048 w 293048"/>
                <a:gd name="connsiteY2-66" fmla="*/ 303689 h 585943"/>
                <a:gd name="connsiteX3-67" fmla="*/ 91757 w 293048"/>
                <a:gd name="connsiteY3-68" fmla="*/ 585943 h 585943"/>
                <a:gd name="connsiteX4-69" fmla="*/ 3 w 293048"/>
                <a:gd name="connsiteY4-70" fmla="*/ 306067 h 585943"/>
                <a:gd name="connsiteX0-71" fmla="*/ 39769 w 211370"/>
                <a:gd name="connsiteY0-72" fmla="*/ 298927 h 585946"/>
                <a:gd name="connsiteX1-73" fmla="*/ 7698 w 211370"/>
                <a:gd name="connsiteY1-74" fmla="*/ 2 h 585946"/>
                <a:gd name="connsiteX2-75" fmla="*/ 211370 w 211370"/>
                <a:gd name="connsiteY2-76" fmla="*/ 303690 h 585946"/>
                <a:gd name="connsiteX3-77" fmla="*/ 10079 w 211370"/>
                <a:gd name="connsiteY3-78" fmla="*/ 585944 h 585946"/>
                <a:gd name="connsiteX4-79" fmla="*/ 39769 w 211370"/>
                <a:gd name="connsiteY4-80" fmla="*/ 298927 h 585946"/>
                <a:gd name="connsiteX0-81" fmla="*/ 39769 w 211370"/>
                <a:gd name="connsiteY0-82" fmla="*/ 298927 h 585949"/>
                <a:gd name="connsiteX1-83" fmla="*/ 7698 w 211370"/>
                <a:gd name="connsiteY1-84" fmla="*/ 2 h 585949"/>
                <a:gd name="connsiteX2-85" fmla="*/ 211370 w 211370"/>
                <a:gd name="connsiteY2-86" fmla="*/ 303690 h 585949"/>
                <a:gd name="connsiteX3-87" fmla="*/ 10079 w 211370"/>
                <a:gd name="connsiteY3-88" fmla="*/ 585944 h 585949"/>
                <a:gd name="connsiteX4-89" fmla="*/ 39769 w 211370"/>
                <a:gd name="connsiteY4-90" fmla="*/ 298927 h 585949"/>
                <a:gd name="connsiteX0-91" fmla="*/ 39769 w 211535"/>
                <a:gd name="connsiteY0-92" fmla="*/ 298927 h 585949"/>
                <a:gd name="connsiteX1-93" fmla="*/ 7698 w 211535"/>
                <a:gd name="connsiteY1-94" fmla="*/ 2 h 585949"/>
                <a:gd name="connsiteX2-95" fmla="*/ 211370 w 211535"/>
                <a:gd name="connsiteY2-96" fmla="*/ 303690 h 585949"/>
                <a:gd name="connsiteX3-97" fmla="*/ 10079 w 211535"/>
                <a:gd name="connsiteY3-98" fmla="*/ 585944 h 585949"/>
                <a:gd name="connsiteX4-99" fmla="*/ 39769 w 211535"/>
                <a:gd name="connsiteY4-100" fmla="*/ 298927 h 585949"/>
                <a:gd name="connsiteX0-101" fmla="*/ 54250 w 226016"/>
                <a:gd name="connsiteY0-102" fmla="*/ 299466 h 586488"/>
                <a:gd name="connsiteX1-103" fmla="*/ 22179 w 226016"/>
                <a:gd name="connsiteY1-104" fmla="*/ 541 h 586488"/>
                <a:gd name="connsiteX2-105" fmla="*/ 225851 w 226016"/>
                <a:gd name="connsiteY2-106" fmla="*/ 304229 h 586488"/>
                <a:gd name="connsiteX3-107" fmla="*/ 24560 w 226016"/>
                <a:gd name="connsiteY3-108" fmla="*/ 586483 h 586488"/>
                <a:gd name="connsiteX4-109" fmla="*/ 54250 w 226016"/>
                <a:gd name="connsiteY4-110" fmla="*/ 299466 h 586488"/>
                <a:gd name="connsiteX0-111" fmla="*/ 54250 w 226063"/>
                <a:gd name="connsiteY0-112" fmla="*/ 299466 h 586543"/>
                <a:gd name="connsiteX1-113" fmla="*/ 22179 w 226063"/>
                <a:gd name="connsiteY1-114" fmla="*/ 541 h 586543"/>
                <a:gd name="connsiteX2-115" fmla="*/ 225851 w 226063"/>
                <a:gd name="connsiteY2-116" fmla="*/ 304229 h 586543"/>
                <a:gd name="connsiteX3-117" fmla="*/ 24560 w 226063"/>
                <a:gd name="connsiteY3-118" fmla="*/ 586483 h 586543"/>
                <a:gd name="connsiteX4-119" fmla="*/ 54250 w 226063"/>
                <a:gd name="connsiteY4-120" fmla="*/ 299466 h 586543"/>
                <a:gd name="connsiteX0-121" fmla="*/ 58295 w 230108"/>
                <a:gd name="connsiteY0-122" fmla="*/ 298952 h 586029"/>
                <a:gd name="connsiteX1-123" fmla="*/ 26224 w 230108"/>
                <a:gd name="connsiteY1-124" fmla="*/ 27 h 586029"/>
                <a:gd name="connsiteX2-125" fmla="*/ 229896 w 230108"/>
                <a:gd name="connsiteY2-126" fmla="*/ 303715 h 586029"/>
                <a:gd name="connsiteX3-127" fmla="*/ 28605 w 230108"/>
                <a:gd name="connsiteY3-128" fmla="*/ 585969 h 586029"/>
                <a:gd name="connsiteX4-129" fmla="*/ 58295 w 230108"/>
                <a:gd name="connsiteY4-130" fmla="*/ 298952 h 586029"/>
                <a:gd name="connsiteX0-131" fmla="*/ 58295 w 230101"/>
                <a:gd name="connsiteY0-132" fmla="*/ 298952 h 585974"/>
                <a:gd name="connsiteX1-133" fmla="*/ 26224 w 230101"/>
                <a:gd name="connsiteY1-134" fmla="*/ 27 h 585974"/>
                <a:gd name="connsiteX2-135" fmla="*/ 229896 w 230101"/>
                <a:gd name="connsiteY2-136" fmla="*/ 303715 h 585974"/>
                <a:gd name="connsiteX3-137" fmla="*/ 28605 w 230101"/>
                <a:gd name="connsiteY3-138" fmla="*/ 585969 h 585974"/>
                <a:gd name="connsiteX4-139" fmla="*/ 58295 w 230101"/>
                <a:gd name="connsiteY4-140" fmla="*/ 298952 h 585974"/>
                <a:gd name="connsiteX0-141" fmla="*/ 58295 w 229922"/>
                <a:gd name="connsiteY0-142" fmla="*/ 298943 h 585965"/>
                <a:gd name="connsiteX1-143" fmla="*/ 26224 w 229922"/>
                <a:gd name="connsiteY1-144" fmla="*/ 18 h 585965"/>
                <a:gd name="connsiteX2-145" fmla="*/ 229896 w 229922"/>
                <a:gd name="connsiteY2-146" fmla="*/ 303706 h 585965"/>
                <a:gd name="connsiteX3-147" fmla="*/ 28605 w 229922"/>
                <a:gd name="connsiteY3-148" fmla="*/ 585960 h 585965"/>
                <a:gd name="connsiteX4-149" fmla="*/ 58295 w 229922"/>
                <a:gd name="connsiteY4-150" fmla="*/ 298943 h 585965"/>
                <a:gd name="connsiteX0-151" fmla="*/ 58295 w 229930"/>
                <a:gd name="connsiteY0-152" fmla="*/ 298943 h 585964"/>
                <a:gd name="connsiteX1-153" fmla="*/ 26224 w 229930"/>
                <a:gd name="connsiteY1-154" fmla="*/ 18 h 585964"/>
                <a:gd name="connsiteX2-155" fmla="*/ 229896 w 229930"/>
                <a:gd name="connsiteY2-156" fmla="*/ 303706 h 585964"/>
                <a:gd name="connsiteX3-157" fmla="*/ 28605 w 229930"/>
                <a:gd name="connsiteY3-158" fmla="*/ 585960 h 585964"/>
                <a:gd name="connsiteX4-159" fmla="*/ 58295 w 229930"/>
                <a:gd name="connsiteY4-160" fmla="*/ 298943 h 585964"/>
                <a:gd name="connsiteX0-161" fmla="*/ 58295 w 230172"/>
                <a:gd name="connsiteY0-162" fmla="*/ 298940 h 585961"/>
                <a:gd name="connsiteX1-163" fmla="*/ 26224 w 230172"/>
                <a:gd name="connsiteY1-164" fmla="*/ 15 h 585961"/>
                <a:gd name="connsiteX2-165" fmla="*/ 229896 w 230172"/>
                <a:gd name="connsiteY2-166" fmla="*/ 303703 h 585961"/>
                <a:gd name="connsiteX3-167" fmla="*/ 28605 w 230172"/>
                <a:gd name="connsiteY3-168" fmla="*/ 585957 h 585961"/>
                <a:gd name="connsiteX4-169" fmla="*/ 58295 w 230172"/>
                <a:gd name="connsiteY4-170" fmla="*/ 298940 h 585961"/>
                <a:gd name="connsiteX0-171" fmla="*/ 58295 w 229896"/>
                <a:gd name="connsiteY0-172" fmla="*/ 298940 h 585961"/>
                <a:gd name="connsiteX1-173" fmla="*/ 26224 w 229896"/>
                <a:gd name="connsiteY1-174" fmla="*/ 15 h 585961"/>
                <a:gd name="connsiteX2-175" fmla="*/ 229896 w 229896"/>
                <a:gd name="connsiteY2-176" fmla="*/ 303703 h 585961"/>
                <a:gd name="connsiteX3-177" fmla="*/ 28605 w 229896"/>
                <a:gd name="connsiteY3-178" fmla="*/ 585957 h 585961"/>
                <a:gd name="connsiteX4-179" fmla="*/ 58295 w 229896"/>
                <a:gd name="connsiteY4-180" fmla="*/ 298940 h 585961"/>
                <a:gd name="connsiteX0-181" fmla="*/ 57944 w 229545"/>
                <a:gd name="connsiteY0-182" fmla="*/ 298940 h 585961"/>
                <a:gd name="connsiteX1-183" fmla="*/ 25873 w 229545"/>
                <a:gd name="connsiteY1-184" fmla="*/ 15 h 585961"/>
                <a:gd name="connsiteX2-185" fmla="*/ 229545 w 229545"/>
                <a:gd name="connsiteY2-186" fmla="*/ 303703 h 585961"/>
                <a:gd name="connsiteX3-187" fmla="*/ 28254 w 229545"/>
                <a:gd name="connsiteY3-188" fmla="*/ 585957 h 585961"/>
                <a:gd name="connsiteX4-189" fmla="*/ 57944 w 229545"/>
                <a:gd name="connsiteY4-190" fmla="*/ 298940 h 585961"/>
                <a:gd name="connsiteX0-191" fmla="*/ 18784 w 216579"/>
                <a:gd name="connsiteY0-192" fmla="*/ 291798 h 585987"/>
                <a:gd name="connsiteX1-193" fmla="*/ 12907 w 216579"/>
                <a:gd name="connsiteY1-194" fmla="*/ 17 h 585987"/>
                <a:gd name="connsiteX2-195" fmla="*/ 216579 w 216579"/>
                <a:gd name="connsiteY2-196" fmla="*/ 303705 h 585987"/>
                <a:gd name="connsiteX3-197" fmla="*/ 15288 w 216579"/>
                <a:gd name="connsiteY3-198" fmla="*/ 585959 h 585987"/>
                <a:gd name="connsiteX4-199" fmla="*/ 18784 w 216579"/>
                <a:gd name="connsiteY4-200" fmla="*/ 291798 h 585987"/>
                <a:gd name="connsiteX0-201" fmla="*/ 12234 w 219554"/>
                <a:gd name="connsiteY0-202" fmla="*/ 289426 h 586008"/>
                <a:gd name="connsiteX1-203" fmla="*/ 15882 w 219554"/>
                <a:gd name="connsiteY1-204" fmla="*/ 26 h 586008"/>
                <a:gd name="connsiteX2-205" fmla="*/ 219554 w 219554"/>
                <a:gd name="connsiteY2-206" fmla="*/ 303714 h 586008"/>
                <a:gd name="connsiteX3-207" fmla="*/ 18263 w 219554"/>
                <a:gd name="connsiteY3-208" fmla="*/ 585968 h 586008"/>
                <a:gd name="connsiteX4-209" fmla="*/ 12234 w 219554"/>
                <a:gd name="connsiteY4-210" fmla="*/ 289426 h 586008"/>
                <a:gd name="connsiteX0-211" fmla="*/ 17080 w 217256"/>
                <a:gd name="connsiteY0-212" fmla="*/ 289426 h 586008"/>
                <a:gd name="connsiteX1-213" fmla="*/ 13584 w 217256"/>
                <a:gd name="connsiteY1-214" fmla="*/ 26 h 586008"/>
                <a:gd name="connsiteX2-215" fmla="*/ 217256 w 217256"/>
                <a:gd name="connsiteY2-216" fmla="*/ 303714 h 586008"/>
                <a:gd name="connsiteX3-217" fmla="*/ 15965 w 217256"/>
                <a:gd name="connsiteY3-218" fmla="*/ 585968 h 586008"/>
                <a:gd name="connsiteX4-219" fmla="*/ 17080 w 217256"/>
                <a:gd name="connsiteY4-220" fmla="*/ 289426 h 586008"/>
                <a:gd name="connsiteX0-221" fmla="*/ 26566 w 226742"/>
                <a:gd name="connsiteY0-222" fmla="*/ 289426 h 586008"/>
                <a:gd name="connsiteX1-223" fmla="*/ 23070 w 226742"/>
                <a:gd name="connsiteY1-224" fmla="*/ 26 h 586008"/>
                <a:gd name="connsiteX2-225" fmla="*/ 226742 w 226742"/>
                <a:gd name="connsiteY2-226" fmla="*/ 303714 h 586008"/>
                <a:gd name="connsiteX3-227" fmla="*/ 25451 w 226742"/>
                <a:gd name="connsiteY3-228" fmla="*/ 585968 h 586008"/>
                <a:gd name="connsiteX4-229" fmla="*/ 26566 w 226742"/>
                <a:gd name="connsiteY4-230" fmla="*/ 289426 h 586008"/>
                <a:gd name="connsiteX0-231" fmla="*/ 26566 w 226742"/>
                <a:gd name="connsiteY0-232" fmla="*/ 289426 h 586008"/>
                <a:gd name="connsiteX1-233" fmla="*/ 23070 w 226742"/>
                <a:gd name="connsiteY1-234" fmla="*/ 26 h 586008"/>
                <a:gd name="connsiteX2-235" fmla="*/ 226742 w 226742"/>
                <a:gd name="connsiteY2-236" fmla="*/ 303714 h 586008"/>
                <a:gd name="connsiteX3-237" fmla="*/ 25451 w 226742"/>
                <a:gd name="connsiteY3-238" fmla="*/ 585968 h 586008"/>
                <a:gd name="connsiteX4-239" fmla="*/ 26566 w 226742"/>
                <a:gd name="connsiteY4-240" fmla="*/ 289426 h 586008"/>
                <a:gd name="connsiteX0-241" fmla="*/ 102 w 271715"/>
                <a:gd name="connsiteY0-242" fmla="*/ 287054 h 586031"/>
                <a:gd name="connsiteX1-243" fmla="*/ 68043 w 271715"/>
                <a:gd name="connsiteY1-244" fmla="*/ 35 h 586031"/>
                <a:gd name="connsiteX2-245" fmla="*/ 271715 w 271715"/>
                <a:gd name="connsiteY2-246" fmla="*/ 303723 h 586031"/>
                <a:gd name="connsiteX3-247" fmla="*/ 70424 w 271715"/>
                <a:gd name="connsiteY3-248" fmla="*/ 585977 h 586031"/>
                <a:gd name="connsiteX4-249" fmla="*/ 102 w 271715"/>
                <a:gd name="connsiteY4-250" fmla="*/ 287054 h 586031"/>
                <a:gd name="connsiteX0-251" fmla="*/ 102 w 271715"/>
                <a:gd name="connsiteY0-252" fmla="*/ 287054 h 586031"/>
                <a:gd name="connsiteX1-253" fmla="*/ 68043 w 271715"/>
                <a:gd name="connsiteY1-254" fmla="*/ 35 h 586031"/>
                <a:gd name="connsiteX2-255" fmla="*/ 271715 w 271715"/>
                <a:gd name="connsiteY2-256" fmla="*/ 303723 h 586031"/>
                <a:gd name="connsiteX3-257" fmla="*/ 70424 w 271715"/>
                <a:gd name="connsiteY3-258" fmla="*/ 585977 h 586031"/>
                <a:gd name="connsiteX4-259" fmla="*/ 102 w 271715"/>
                <a:gd name="connsiteY4-260" fmla="*/ 287054 h 586031"/>
                <a:gd name="connsiteX0-261" fmla="*/ 133 w 271746"/>
                <a:gd name="connsiteY0-262" fmla="*/ 287054 h 585994"/>
                <a:gd name="connsiteX1-263" fmla="*/ 68074 w 271746"/>
                <a:gd name="connsiteY1-264" fmla="*/ 35 h 585994"/>
                <a:gd name="connsiteX2-265" fmla="*/ 271746 w 271746"/>
                <a:gd name="connsiteY2-266" fmla="*/ 303723 h 585994"/>
                <a:gd name="connsiteX3-267" fmla="*/ 70455 w 271746"/>
                <a:gd name="connsiteY3-268" fmla="*/ 585977 h 585994"/>
                <a:gd name="connsiteX4-269" fmla="*/ 133 w 271746"/>
                <a:gd name="connsiteY4-270" fmla="*/ 287054 h 58599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71746" h="585994">
                  <a:moveTo>
                    <a:pt x="133" y="287054"/>
                  </a:moveTo>
                  <a:cubicBezTo>
                    <a:pt x="2117" y="156057"/>
                    <a:pt x="10899" y="-2743"/>
                    <a:pt x="68074" y="35"/>
                  </a:cubicBezTo>
                  <a:cubicBezTo>
                    <a:pt x="125249" y="2813"/>
                    <a:pt x="271846" y="127496"/>
                    <a:pt x="271746" y="303723"/>
                  </a:cubicBezTo>
                  <a:cubicBezTo>
                    <a:pt x="271643" y="484729"/>
                    <a:pt x="122868" y="583993"/>
                    <a:pt x="70455" y="585977"/>
                  </a:cubicBezTo>
                  <a:cubicBezTo>
                    <a:pt x="18042" y="587961"/>
                    <a:pt x="-1851" y="418051"/>
                    <a:pt x="133" y="287054"/>
                  </a:cubicBezTo>
                  <a:close/>
                </a:path>
              </a:pathLst>
            </a:custGeom>
            <a:gradFill flip="none" rotWithShape="1">
              <a:gsLst>
                <a:gs pos="0">
                  <a:srgbClr val="FFFFFF"/>
                </a:gs>
                <a:gs pos="100000">
                  <a:srgbClr val="FFFFFF">
                    <a:alpha val="0"/>
                  </a:srgbClr>
                </a:gs>
              </a:gsLst>
              <a:lin ang="10800000" scaled="0"/>
              <a:tileRect/>
            </a:gra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400" kern="0">
                <a:solidFill>
                  <a:prstClr val="white"/>
                </a:solidFill>
                <a:latin typeface="微软雅黑" panose="020B0503020204020204" pitchFamily="34" charset="-122"/>
                <a:ea typeface="微软雅黑" panose="020B0503020204020204" pitchFamily="34" charset="-122"/>
              </a:endParaRPr>
            </a:p>
          </p:txBody>
        </p:sp>
      </p:grpSp>
      <p:grpSp>
        <p:nvGrpSpPr>
          <p:cNvPr id="29" name="组合 28"/>
          <p:cNvGrpSpPr/>
          <p:nvPr/>
        </p:nvGrpSpPr>
        <p:grpSpPr>
          <a:xfrm>
            <a:off x="5159026" y="2289949"/>
            <a:ext cx="770003" cy="770004"/>
            <a:chOff x="5070385" y="2318559"/>
            <a:chExt cx="770003" cy="770004"/>
          </a:xfrm>
        </p:grpSpPr>
        <p:sp>
          <p:nvSpPr>
            <p:cNvPr id="9" name="椭圆 8"/>
            <p:cNvSpPr/>
            <p:nvPr/>
          </p:nvSpPr>
          <p:spPr>
            <a:xfrm>
              <a:off x="5070385" y="2318559"/>
              <a:ext cx="770003" cy="770004"/>
            </a:xfrm>
            <a:prstGeom prst="ellipse">
              <a:avLst/>
            </a:prstGeom>
            <a:solidFill>
              <a:srgbClr val="FF0000"/>
            </a:solidFill>
            <a:ln w="6350" cap="flat" cmpd="sng" algn="ctr">
              <a:noFill/>
              <a:prstDash val="solid"/>
            </a:ln>
            <a:effectLst/>
          </p:spPr>
          <p:txBody>
            <a:bodyPr lIns="0" tIns="0" rIns="0" bIns="0" anchor="ctr"/>
            <a:lstStyle/>
            <a:p>
              <a:pPr algn="ctr" eaLnBrk="1" fontAlgn="auto" hangingPunct="1">
                <a:spcBef>
                  <a:spcPts val="0"/>
                </a:spcBef>
                <a:spcAft>
                  <a:spcPts val="0"/>
                </a:spcAft>
                <a:defRPr/>
              </a:pPr>
              <a:r>
                <a:rPr lang="zh-CN" altLang="en-US" sz="1600" kern="0" dirty="0">
                  <a:solidFill>
                    <a:srgbClr val="FFFFFF"/>
                  </a:solidFill>
                  <a:latin typeface="微软雅黑" panose="020B0503020204020204" pitchFamily="34" charset="-122"/>
                  <a:ea typeface="微软雅黑" panose="020B0503020204020204" pitchFamily="34" charset="-122"/>
                </a:rPr>
                <a:t>标题</a:t>
              </a:r>
            </a:p>
          </p:txBody>
        </p:sp>
        <p:sp>
          <p:nvSpPr>
            <p:cNvPr id="10" name="椭圆 1"/>
            <p:cNvSpPr/>
            <p:nvPr/>
          </p:nvSpPr>
          <p:spPr>
            <a:xfrm rot="16200000">
              <a:off x="5324251" y="2191345"/>
              <a:ext cx="260030" cy="559290"/>
            </a:xfrm>
            <a:custGeom>
              <a:avLst/>
              <a:gdLst>
                <a:gd name="connsiteX0" fmla="*/ 0 w 683569"/>
                <a:gd name="connsiteY0" fmla="*/ 341785 h 683569"/>
                <a:gd name="connsiteX1" fmla="*/ 341785 w 683569"/>
                <a:gd name="connsiteY1" fmla="*/ 0 h 683569"/>
                <a:gd name="connsiteX2" fmla="*/ 683570 w 683569"/>
                <a:gd name="connsiteY2" fmla="*/ 341785 h 683569"/>
                <a:gd name="connsiteX3" fmla="*/ 341785 w 683569"/>
                <a:gd name="connsiteY3" fmla="*/ 683570 h 683569"/>
                <a:gd name="connsiteX4" fmla="*/ 0 w 683569"/>
                <a:gd name="connsiteY4" fmla="*/ 341785 h 683569"/>
                <a:gd name="connsiteX0-1" fmla="*/ 62426 w 355471"/>
                <a:gd name="connsiteY0-2" fmla="*/ 344166 h 683570"/>
                <a:gd name="connsiteX1-3" fmla="*/ 13686 w 355471"/>
                <a:gd name="connsiteY1-4" fmla="*/ 0 h 683570"/>
                <a:gd name="connsiteX2-5" fmla="*/ 355471 w 355471"/>
                <a:gd name="connsiteY2-6" fmla="*/ 341785 h 683570"/>
                <a:gd name="connsiteX3-7" fmla="*/ 13686 w 355471"/>
                <a:gd name="connsiteY3-8" fmla="*/ 683570 h 683570"/>
                <a:gd name="connsiteX4-9" fmla="*/ 62426 w 355471"/>
                <a:gd name="connsiteY4-10" fmla="*/ 344166 h 683570"/>
                <a:gd name="connsiteX0-11" fmla="*/ 62426 w 355471"/>
                <a:gd name="connsiteY0-12" fmla="*/ 344166 h 683570"/>
                <a:gd name="connsiteX1-13" fmla="*/ 13686 w 355471"/>
                <a:gd name="connsiteY1-14" fmla="*/ 0 h 683570"/>
                <a:gd name="connsiteX2-15" fmla="*/ 355471 w 355471"/>
                <a:gd name="connsiteY2-16" fmla="*/ 341788 h 683570"/>
                <a:gd name="connsiteX3-17" fmla="*/ 13686 w 355471"/>
                <a:gd name="connsiteY3-18" fmla="*/ 683570 h 683570"/>
                <a:gd name="connsiteX4-19" fmla="*/ 62426 w 355471"/>
                <a:gd name="connsiteY4-20" fmla="*/ 344166 h 683570"/>
                <a:gd name="connsiteX0-21" fmla="*/ 62426 w 355497"/>
                <a:gd name="connsiteY0-22" fmla="*/ 344166 h 683570"/>
                <a:gd name="connsiteX1-23" fmla="*/ 13686 w 355497"/>
                <a:gd name="connsiteY1-24" fmla="*/ 0 h 683570"/>
                <a:gd name="connsiteX2-25" fmla="*/ 355471 w 355497"/>
                <a:gd name="connsiteY2-26" fmla="*/ 341788 h 683570"/>
                <a:gd name="connsiteX3-27" fmla="*/ 13686 w 355497"/>
                <a:gd name="connsiteY3-28" fmla="*/ 683570 h 683570"/>
                <a:gd name="connsiteX4-29" fmla="*/ 62426 w 355497"/>
                <a:gd name="connsiteY4-30" fmla="*/ 344166 h 683570"/>
                <a:gd name="connsiteX0-31" fmla="*/ 62426 w 356185"/>
                <a:gd name="connsiteY0-32" fmla="*/ 344167 h 683571"/>
                <a:gd name="connsiteX1-33" fmla="*/ 13686 w 356185"/>
                <a:gd name="connsiteY1-34" fmla="*/ 1 h 683571"/>
                <a:gd name="connsiteX2-35" fmla="*/ 355471 w 356185"/>
                <a:gd name="connsiteY2-36" fmla="*/ 341789 h 683571"/>
                <a:gd name="connsiteX3-37" fmla="*/ 13686 w 356185"/>
                <a:gd name="connsiteY3-38" fmla="*/ 683571 h 683571"/>
                <a:gd name="connsiteX4-39" fmla="*/ 62426 w 356185"/>
                <a:gd name="connsiteY4-40" fmla="*/ 344167 h 683571"/>
                <a:gd name="connsiteX0-41" fmla="*/ 65000 w 360090"/>
                <a:gd name="connsiteY0-42" fmla="*/ 306067 h 645471"/>
                <a:gd name="connsiteX1-43" fmla="*/ 154373 w 360090"/>
                <a:gd name="connsiteY1-44" fmla="*/ 1 h 645471"/>
                <a:gd name="connsiteX2-45" fmla="*/ 358045 w 360090"/>
                <a:gd name="connsiteY2-46" fmla="*/ 303689 h 645471"/>
                <a:gd name="connsiteX3-47" fmla="*/ 16260 w 360090"/>
                <a:gd name="connsiteY3-48" fmla="*/ 645471 h 645471"/>
                <a:gd name="connsiteX4-49" fmla="*/ 65000 w 360090"/>
                <a:gd name="connsiteY4-50" fmla="*/ 306067 h 645471"/>
                <a:gd name="connsiteX0-51" fmla="*/ 95 w 293169"/>
                <a:gd name="connsiteY0-52" fmla="*/ 306067 h 585943"/>
                <a:gd name="connsiteX1-53" fmla="*/ 89468 w 293169"/>
                <a:gd name="connsiteY1-54" fmla="*/ 1 h 585943"/>
                <a:gd name="connsiteX2-55" fmla="*/ 293140 w 293169"/>
                <a:gd name="connsiteY2-56" fmla="*/ 303689 h 585943"/>
                <a:gd name="connsiteX3-57" fmla="*/ 103755 w 293169"/>
                <a:gd name="connsiteY3-58" fmla="*/ 585943 h 585943"/>
                <a:gd name="connsiteX4-59" fmla="*/ 95 w 293169"/>
                <a:gd name="connsiteY4-60" fmla="*/ 306067 h 585943"/>
                <a:gd name="connsiteX0-61" fmla="*/ 3 w 293048"/>
                <a:gd name="connsiteY0-62" fmla="*/ 306067 h 585943"/>
                <a:gd name="connsiteX1-63" fmla="*/ 89376 w 293048"/>
                <a:gd name="connsiteY1-64" fmla="*/ 1 h 585943"/>
                <a:gd name="connsiteX2-65" fmla="*/ 293048 w 293048"/>
                <a:gd name="connsiteY2-66" fmla="*/ 303689 h 585943"/>
                <a:gd name="connsiteX3-67" fmla="*/ 91757 w 293048"/>
                <a:gd name="connsiteY3-68" fmla="*/ 585943 h 585943"/>
                <a:gd name="connsiteX4-69" fmla="*/ 3 w 293048"/>
                <a:gd name="connsiteY4-70" fmla="*/ 306067 h 585943"/>
                <a:gd name="connsiteX0-71" fmla="*/ 39769 w 211370"/>
                <a:gd name="connsiteY0-72" fmla="*/ 298927 h 585946"/>
                <a:gd name="connsiteX1-73" fmla="*/ 7698 w 211370"/>
                <a:gd name="connsiteY1-74" fmla="*/ 2 h 585946"/>
                <a:gd name="connsiteX2-75" fmla="*/ 211370 w 211370"/>
                <a:gd name="connsiteY2-76" fmla="*/ 303690 h 585946"/>
                <a:gd name="connsiteX3-77" fmla="*/ 10079 w 211370"/>
                <a:gd name="connsiteY3-78" fmla="*/ 585944 h 585946"/>
                <a:gd name="connsiteX4-79" fmla="*/ 39769 w 211370"/>
                <a:gd name="connsiteY4-80" fmla="*/ 298927 h 585946"/>
                <a:gd name="connsiteX0-81" fmla="*/ 39769 w 211370"/>
                <a:gd name="connsiteY0-82" fmla="*/ 298927 h 585949"/>
                <a:gd name="connsiteX1-83" fmla="*/ 7698 w 211370"/>
                <a:gd name="connsiteY1-84" fmla="*/ 2 h 585949"/>
                <a:gd name="connsiteX2-85" fmla="*/ 211370 w 211370"/>
                <a:gd name="connsiteY2-86" fmla="*/ 303690 h 585949"/>
                <a:gd name="connsiteX3-87" fmla="*/ 10079 w 211370"/>
                <a:gd name="connsiteY3-88" fmla="*/ 585944 h 585949"/>
                <a:gd name="connsiteX4-89" fmla="*/ 39769 w 211370"/>
                <a:gd name="connsiteY4-90" fmla="*/ 298927 h 585949"/>
                <a:gd name="connsiteX0-91" fmla="*/ 39769 w 211535"/>
                <a:gd name="connsiteY0-92" fmla="*/ 298927 h 585949"/>
                <a:gd name="connsiteX1-93" fmla="*/ 7698 w 211535"/>
                <a:gd name="connsiteY1-94" fmla="*/ 2 h 585949"/>
                <a:gd name="connsiteX2-95" fmla="*/ 211370 w 211535"/>
                <a:gd name="connsiteY2-96" fmla="*/ 303690 h 585949"/>
                <a:gd name="connsiteX3-97" fmla="*/ 10079 w 211535"/>
                <a:gd name="connsiteY3-98" fmla="*/ 585944 h 585949"/>
                <a:gd name="connsiteX4-99" fmla="*/ 39769 w 211535"/>
                <a:gd name="connsiteY4-100" fmla="*/ 298927 h 585949"/>
                <a:gd name="connsiteX0-101" fmla="*/ 54250 w 226016"/>
                <a:gd name="connsiteY0-102" fmla="*/ 299466 h 586488"/>
                <a:gd name="connsiteX1-103" fmla="*/ 22179 w 226016"/>
                <a:gd name="connsiteY1-104" fmla="*/ 541 h 586488"/>
                <a:gd name="connsiteX2-105" fmla="*/ 225851 w 226016"/>
                <a:gd name="connsiteY2-106" fmla="*/ 304229 h 586488"/>
                <a:gd name="connsiteX3-107" fmla="*/ 24560 w 226016"/>
                <a:gd name="connsiteY3-108" fmla="*/ 586483 h 586488"/>
                <a:gd name="connsiteX4-109" fmla="*/ 54250 w 226016"/>
                <a:gd name="connsiteY4-110" fmla="*/ 299466 h 586488"/>
                <a:gd name="connsiteX0-111" fmla="*/ 54250 w 226063"/>
                <a:gd name="connsiteY0-112" fmla="*/ 299466 h 586543"/>
                <a:gd name="connsiteX1-113" fmla="*/ 22179 w 226063"/>
                <a:gd name="connsiteY1-114" fmla="*/ 541 h 586543"/>
                <a:gd name="connsiteX2-115" fmla="*/ 225851 w 226063"/>
                <a:gd name="connsiteY2-116" fmla="*/ 304229 h 586543"/>
                <a:gd name="connsiteX3-117" fmla="*/ 24560 w 226063"/>
                <a:gd name="connsiteY3-118" fmla="*/ 586483 h 586543"/>
                <a:gd name="connsiteX4-119" fmla="*/ 54250 w 226063"/>
                <a:gd name="connsiteY4-120" fmla="*/ 299466 h 586543"/>
                <a:gd name="connsiteX0-121" fmla="*/ 58295 w 230108"/>
                <a:gd name="connsiteY0-122" fmla="*/ 298952 h 586029"/>
                <a:gd name="connsiteX1-123" fmla="*/ 26224 w 230108"/>
                <a:gd name="connsiteY1-124" fmla="*/ 27 h 586029"/>
                <a:gd name="connsiteX2-125" fmla="*/ 229896 w 230108"/>
                <a:gd name="connsiteY2-126" fmla="*/ 303715 h 586029"/>
                <a:gd name="connsiteX3-127" fmla="*/ 28605 w 230108"/>
                <a:gd name="connsiteY3-128" fmla="*/ 585969 h 586029"/>
                <a:gd name="connsiteX4-129" fmla="*/ 58295 w 230108"/>
                <a:gd name="connsiteY4-130" fmla="*/ 298952 h 586029"/>
                <a:gd name="connsiteX0-131" fmla="*/ 58295 w 230101"/>
                <a:gd name="connsiteY0-132" fmla="*/ 298952 h 585974"/>
                <a:gd name="connsiteX1-133" fmla="*/ 26224 w 230101"/>
                <a:gd name="connsiteY1-134" fmla="*/ 27 h 585974"/>
                <a:gd name="connsiteX2-135" fmla="*/ 229896 w 230101"/>
                <a:gd name="connsiteY2-136" fmla="*/ 303715 h 585974"/>
                <a:gd name="connsiteX3-137" fmla="*/ 28605 w 230101"/>
                <a:gd name="connsiteY3-138" fmla="*/ 585969 h 585974"/>
                <a:gd name="connsiteX4-139" fmla="*/ 58295 w 230101"/>
                <a:gd name="connsiteY4-140" fmla="*/ 298952 h 585974"/>
                <a:gd name="connsiteX0-141" fmla="*/ 58295 w 229922"/>
                <a:gd name="connsiteY0-142" fmla="*/ 298943 h 585965"/>
                <a:gd name="connsiteX1-143" fmla="*/ 26224 w 229922"/>
                <a:gd name="connsiteY1-144" fmla="*/ 18 h 585965"/>
                <a:gd name="connsiteX2-145" fmla="*/ 229896 w 229922"/>
                <a:gd name="connsiteY2-146" fmla="*/ 303706 h 585965"/>
                <a:gd name="connsiteX3-147" fmla="*/ 28605 w 229922"/>
                <a:gd name="connsiteY3-148" fmla="*/ 585960 h 585965"/>
                <a:gd name="connsiteX4-149" fmla="*/ 58295 w 229922"/>
                <a:gd name="connsiteY4-150" fmla="*/ 298943 h 585965"/>
                <a:gd name="connsiteX0-151" fmla="*/ 58295 w 229930"/>
                <a:gd name="connsiteY0-152" fmla="*/ 298943 h 585964"/>
                <a:gd name="connsiteX1-153" fmla="*/ 26224 w 229930"/>
                <a:gd name="connsiteY1-154" fmla="*/ 18 h 585964"/>
                <a:gd name="connsiteX2-155" fmla="*/ 229896 w 229930"/>
                <a:gd name="connsiteY2-156" fmla="*/ 303706 h 585964"/>
                <a:gd name="connsiteX3-157" fmla="*/ 28605 w 229930"/>
                <a:gd name="connsiteY3-158" fmla="*/ 585960 h 585964"/>
                <a:gd name="connsiteX4-159" fmla="*/ 58295 w 229930"/>
                <a:gd name="connsiteY4-160" fmla="*/ 298943 h 585964"/>
                <a:gd name="connsiteX0-161" fmla="*/ 58295 w 230172"/>
                <a:gd name="connsiteY0-162" fmla="*/ 298940 h 585961"/>
                <a:gd name="connsiteX1-163" fmla="*/ 26224 w 230172"/>
                <a:gd name="connsiteY1-164" fmla="*/ 15 h 585961"/>
                <a:gd name="connsiteX2-165" fmla="*/ 229896 w 230172"/>
                <a:gd name="connsiteY2-166" fmla="*/ 303703 h 585961"/>
                <a:gd name="connsiteX3-167" fmla="*/ 28605 w 230172"/>
                <a:gd name="connsiteY3-168" fmla="*/ 585957 h 585961"/>
                <a:gd name="connsiteX4-169" fmla="*/ 58295 w 230172"/>
                <a:gd name="connsiteY4-170" fmla="*/ 298940 h 585961"/>
                <a:gd name="connsiteX0-171" fmla="*/ 58295 w 229896"/>
                <a:gd name="connsiteY0-172" fmla="*/ 298940 h 585961"/>
                <a:gd name="connsiteX1-173" fmla="*/ 26224 w 229896"/>
                <a:gd name="connsiteY1-174" fmla="*/ 15 h 585961"/>
                <a:gd name="connsiteX2-175" fmla="*/ 229896 w 229896"/>
                <a:gd name="connsiteY2-176" fmla="*/ 303703 h 585961"/>
                <a:gd name="connsiteX3-177" fmla="*/ 28605 w 229896"/>
                <a:gd name="connsiteY3-178" fmla="*/ 585957 h 585961"/>
                <a:gd name="connsiteX4-179" fmla="*/ 58295 w 229896"/>
                <a:gd name="connsiteY4-180" fmla="*/ 298940 h 585961"/>
                <a:gd name="connsiteX0-181" fmla="*/ 57944 w 229545"/>
                <a:gd name="connsiteY0-182" fmla="*/ 298940 h 585961"/>
                <a:gd name="connsiteX1-183" fmla="*/ 25873 w 229545"/>
                <a:gd name="connsiteY1-184" fmla="*/ 15 h 585961"/>
                <a:gd name="connsiteX2-185" fmla="*/ 229545 w 229545"/>
                <a:gd name="connsiteY2-186" fmla="*/ 303703 h 585961"/>
                <a:gd name="connsiteX3-187" fmla="*/ 28254 w 229545"/>
                <a:gd name="connsiteY3-188" fmla="*/ 585957 h 585961"/>
                <a:gd name="connsiteX4-189" fmla="*/ 57944 w 229545"/>
                <a:gd name="connsiteY4-190" fmla="*/ 298940 h 585961"/>
                <a:gd name="connsiteX0-191" fmla="*/ 18784 w 216579"/>
                <a:gd name="connsiteY0-192" fmla="*/ 291798 h 585987"/>
                <a:gd name="connsiteX1-193" fmla="*/ 12907 w 216579"/>
                <a:gd name="connsiteY1-194" fmla="*/ 17 h 585987"/>
                <a:gd name="connsiteX2-195" fmla="*/ 216579 w 216579"/>
                <a:gd name="connsiteY2-196" fmla="*/ 303705 h 585987"/>
                <a:gd name="connsiteX3-197" fmla="*/ 15288 w 216579"/>
                <a:gd name="connsiteY3-198" fmla="*/ 585959 h 585987"/>
                <a:gd name="connsiteX4-199" fmla="*/ 18784 w 216579"/>
                <a:gd name="connsiteY4-200" fmla="*/ 291798 h 585987"/>
                <a:gd name="connsiteX0-201" fmla="*/ 12234 w 219554"/>
                <a:gd name="connsiteY0-202" fmla="*/ 289426 h 586008"/>
                <a:gd name="connsiteX1-203" fmla="*/ 15882 w 219554"/>
                <a:gd name="connsiteY1-204" fmla="*/ 26 h 586008"/>
                <a:gd name="connsiteX2-205" fmla="*/ 219554 w 219554"/>
                <a:gd name="connsiteY2-206" fmla="*/ 303714 h 586008"/>
                <a:gd name="connsiteX3-207" fmla="*/ 18263 w 219554"/>
                <a:gd name="connsiteY3-208" fmla="*/ 585968 h 586008"/>
                <a:gd name="connsiteX4-209" fmla="*/ 12234 w 219554"/>
                <a:gd name="connsiteY4-210" fmla="*/ 289426 h 586008"/>
                <a:gd name="connsiteX0-211" fmla="*/ 17080 w 217256"/>
                <a:gd name="connsiteY0-212" fmla="*/ 289426 h 586008"/>
                <a:gd name="connsiteX1-213" fmla="*/ 13584 w 217256"/>
                <a:gd name="connsiteY1-214" fmla="*/ 26 h 586008"/>
                <a:gd name="connsiteX2-215" fmla="*/ 217256 w 217256"/>
                <a:gd name="connsiteY2-216" fmla="*/ 303714 h 586008"/>
                <a:gd name="connsiteX3-217" fmla="*/ 15965 w 217256"/>
                <a:gd name="connsiteY3-218" fmla="*/ 585968 h 586008"/>
                <a:gd name="connsiteX4-219" fmla="*/ 17080 w 217256"/>
                <a:gd name="connsiteY4-220" fmla="*/ 289426 h 586008"/>
                <a:gd name="connsiteX0-221" fmla="*/ 26566 w 226742"/>
                <a:gd name="connsiteY0-222" fmla="*/ 289426 h 586008"/>
                <a:gd name="connsiteX1-223" fmla="*/ 23070 w 226742"/>
                <a:gd name="connsiteY1-224" fmla="*/ 26 h 586008"/>
                <a:gd name="connsiteX2-225" fmla="*/ 226742 w 226742"/>
                <a:gd name="connsiteY2-226" fmla="*/ 303714 h 586008"/>
                <a:gd name="connsiteX3-227" fmla="*/ 25451 w 226742"/>
                <a:gd name="connsiteY3-228" fmla="*/ 585968 h 586008"/>
                <a:gd name="connsiteX4-229" fmla="*/ 26566 w 226742"/>
                <a:gd name="connsiteY4-230" fmla="*/ 289426 h 586008"/>
                <a:gd name="connsiteX0-231" fmla="*/ 26566 w 226742"/>
                <a:gd name="connsiteY0-232" fmla="*/ 289426 h 586008"/>
                <a:gd name="connsiteX1-233" fmla="*/ 23070 w 226742"/>
                <a:gd name="connsiteY1-234" fmla="*/ 26 h 586008"/>
                <a:gd name="connsiteX2-235" fmla="*/ 226742 w 226742"/>
                <a:gd name="connsiteY2-236" fmla="*/ 303714 h 586008"/>
                <a:gd name="connsiteX3-237" fmla="*/ 25451 w 226742"/>
                <a:gd name="connsiteY3-238" fmla="*/ 585968 h 586008"/>
                <a:gd name="connsiteX4-239" fmla="*/ 26566 w 226742"/>
                <a:gd name="connsiteY4-240" fmla="*/ 289426 h 586008"/>
                <a:gd name="connsiteX0-241" fmla="*/ 102 w 271715"/>
                <a:gd name="connsiteY0-242" fmla="*/ 287054 h 586031"/>
                <a:gd name="connsiteX1-243" fmla="*/ 68043 w 271715"/>
                <a:gd name="connsiteY1-244" fmla="*/ 35 h 586031"/>
                <a:gd name="connsiteX2-245" fmla="*/ 271715 w 271715"/>
                <a:gd name="connsiteY2-246" fmla="*/ 303723 h 586031"/>
                <a:gd name="connsiteX3-247" fmla="*/ 70424 w 271715"/>
                <a:gd name="connsiteY3-248" fmla="*/ 585977 h 586031"/>
                <a:gd name="connsiteX4-249" fmla="*/ 102 w 271715"/>
                <a:gd name="connsiteY4-250" fmla="*/ 287054 h 586031"/>
                <a:gd name="connsiteX0-251" fmla="*/ 102 w 271715"/>
                <a:gd name="connsiteY0-252" fmla="*/ 287054 h 586031"/>
                <a:gd name="connsiteX1-253" fmla="*/ 68043 w 271715"/>
                <a:gd name="connsiteY1-254" fmla="*/ 35 h 586031"/>
                <a:gd name="connsiteX2-255" fmla="*/ 271715 w 271715"/>
                <a:gd name="connsiteY2-256" fmla="*/ 303723 h 586031"/>
                <a:gd name="connsiteX3-257" fmla="*/ 70424 w 271715"/>
                <a:gd name="connsiteY3-258" fmla="*/ 585977 h 586031"/>
                <a:gd name="connsiteX4-259" fmla="*/ 102 w 271715"/>
                <a:gd name="connsiteY4-260" fmla="*/ 287054 h 586031"/>
                <a:gd name="connsiteX0-261" fmla="*/ 133 w 271746"/>
                <a:gd name="connsiteY0-262" fmla="*/ 287054 h 585994"/>
                <a:gd name="connsiteX1-263" fmla="*/ 68074 w 271746"/>
                <a:gd name="connsiteY1-264" fmla="*/ 35 h 585994"/>
                <a:gd name="connsiteX2-265" fmla="*/ 271746 w 271746"/>
                <a:gd name="connsiteY2-266" fmla="*/ 303723 h 585994"/>
                <a:gd name="connsiteX3-267" fmla="*/ 70455 w 271746"/>
                <a:gd name="connsiteY3-268" fmla="*/ 585977 h 585994"/>
                <a:gd name="connsiteX4-269" fmla="*/ 133 w 271746"/>
                <a:gd name="connsiteY4-270" fmla="*/ 287054 h 58599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71746" h="585994">
                  <a:moveTo>
                    <a:pt x="133" y="287054"/>
                  </a:moveTo>
                  <a:cubicBezTo>
                    <a:pt x="2117" y="156057"/>
                    <a:pt x="10899" y="-2743"/>
                    <a:pt x="68074" y="35"/>
                  </a:cubicBezTo>
                  <a:cubicBezTo>
                    <a:pt x="125249" y="2813"/>
                    <a:pt x="271846" y="127496"/>
                    <a:pt x="271746" y="303723"/>
                  </a:cubicBezTo>
                  <a:cubicBezTo>
                    <a:pt x="271643" y="484729"/>
                    <a:pt x="122868" y="583993"/>
                    <a:pt x="70455" y="585977"/>
                  </a:cubicBezTo>
                  <a:cubicBezTo>
                    <a:pt x="18042" y="587961"/>
                    <a:pt x="-1851" y="418051"/>
                    <a:pt x="133" y="287054"/>
                  </a:cubicBezTo>
                  <a:close/>
                </a:path>
              </a:pathLst>
            </a:custGeom>
            <a:gradFill flip="none" rotWithShape="1">
              <a:gsLst>
                <a:gs pos="0">
                  <a:srgbClr val="FFFFFF"/>
                </a:gs>
                <a:gs pos="100000">
                  <a:srgbClr val="FFFFFF">
                    <a:alpha val="0"/>
                  </a:srgbClr>
                </a:gs>
              </a:gsLst>
              <a:lin ang="10800000" scaled="0"/>
              <a:tileRect/>
            </a:gra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400" kern="0">
                <a:solidFill>
                  <a:prstClr val="white"/>
                </a:solidFill>
                <a:latin typeface="微软雅黑" panose="020B0503020204020204" pitchFamily="34" charset="-122"/>
                <a:ea typeface="微软雅黑" panose="020B0503020204020204" pitchFamily="34" charset="-122"/>
              </a:endParaRPr>
            </a:p>
          </p:txBody>
        </p:sp>
      </p:grpSp>
      <p:grpSp>
        <p:nvGrpSpPr>
          <p:cNvPr id="30" name="组合 29"/>
          <p:cNvGrpSpPr/>
          <p:nvPr/>
        </p:nvGrpSpPr>
        <p:grpSpPr>
          <a:xfrm>
            <a:off x="4515675" y="1452696"/>
            <a:ext cx="702754" cy="702754"/>
            <a:chOff x="4427034" y="1481306"/>
            <a:chExt cx="702754" cy="702754"/>
          </a:xfrm>
        </p:grpSpPr>
        <p:sp>
          <p:nvSpPr>
            <p:cNvPr id="11" name="椭圆 10"/>
            <p:cNvSpPr/>
            <p:nvPr/>
          </p:nvSpPr>
          <p:spPr>
            <a:xfrm>
              <a:off x="4427034" y="1481306"/>
              <a:ext cx="702754" cy="702754"/>
            </a:xfrm>
            <a:prstGeom prst="ellipse">
              <a:avLst/>
            </a:prstGeom>
            <a:solidFill>
              <a:srgbClr val="FF0000"/>
            </a:solidFill>
            <a:ln w="6350" cap="flat" cmpd="sng" algn="ctr">
              <a:noFill/>
              <a:prstDash val="solid"/>
            </a:ln>
            <a:effectLst/>
          </p:spPr>
          <p:txBody>
            <a:bodyPr lIns="0" tIns="0" rIns="0" bIns="0" anchor="ctr"/>
            <a:lstStyle/>
            <a:p>
              <a:pPr algn="ctr" eaLnBrk="1" fontAlgn="auto" hangingPunct="1">
                <a:spcBef>
                  <a:spcPts val="0"/>
                </a:spcBef>
                <a:spcAft>
                  <a:spcPts val="0"/>
                </a:spcAft>
                <a:defRPr/>
              </a:pPr>
              <a:r>
                <a:rPr lang="zh-CN" altLang="en-US" sz="1400" kern="0" dirty="0">
                  <a:solidFill>
                    <a:srgbClr val="FFFFFF"/>
                  </a:solidFill>
                  <a:latin typeface="微软雅黑" panose="020B0503020204020204" pitchFamily="34" charset="-122"/>
                  <a:ea typeface="微软雅黑" panose="020B0503020204020204" pitchFamily="34" charset="-122"/>
                </a:rPr>
                <a:t>标题</a:t>
              </a:r>
            </a:p>
          </p:txBody>
        </p:sp>
        <p:sp>
          <p:nvSpPr>
            <p:cNvPr id="12" name="椭圆 1"/>
            <p:cNvSpPr/>
            <p:nvPr/>
          </p:nvSpPr>
          <p:spPr>
            <a:xfrm rot="16200000">
              <a:off x="4659043" y="1364740"/>
              <a:ext cx="237614" cy="511094"/>
            </a:xfrm>
            <a:custGeom>
              <a:avLst/>
              <a:gdLst>
                <a:gd name="connsiteX0" fmla="*/ 0 w 683569"/>
                <a:gd name="connsiteY0" fmla="*/ 341785 h 683569"/>
                <a:gd name="connsiteX1" fmla="*/ 341785 w 683569"/>
                <a:gd name="connsiteY1" fmla="*/ 0 h 683569"/>
                <a:gd name="connsiteX2" fmla="*/ 683570 w 683569"/>
                <a:gd name="connsiteY2" fmla="*/ 341785 h 683569"/>
                <a:gd name="connsiteX3" fmla="*/ 341785 w 683569"/>
                <a:gd name="connsiteY3" fmla="*/ 683570 h 683569"/>
                <a:gd name="connsiteX4" fmla="*/ 0 w 683569"/>
                <a:gd name="connsiteY4" fmla="*/ 341785 h 683569"/>
                <a:gd name="connsiteX0-1" fmla="*/ 62426 w 355471"/>
                <a:gd name="connsiteY0-2" fmla="*/ 344166 h 683570"/>
                <a:gd name="connsiteX1-3" fmla="*/ 13686 w 355471"/>
                <a:gd name="connsiteY1-4" fmla="*/ 0 h 683570"/>
                <a:gd name="connsiteX2-5" fmla="*/ 355471 w 355471"/>
                <a:gd name="connsiteY2-6" fmla="*/ 341785 h 683570"/>
                <a:gd name="connsiteX3-7" fmla="*/ 13686 w 355471"/>
                <a:gd name="connsiteY3-8" fmla="*/ 683570 h 683570"/>
                <a:gd name="connsiteX4-9" fmla="*/ 62426 w 355471"/>
                <a:gd name="connsiteY4-10" fmla="*/ 344166 h 683570"/>
                <a:gd name="connsiteX0-11" fmla="*/ 62426 w 355471"/>
                <a:gd name="connsiteY0-12" fmla="*/ 344166 h 683570"/>
                <a:gd name="connsiteX1-13" fmla="*/ 13686 w 355471"/>
                <a:gd name="connsiteY1-14" fmla="*/ 0 h 683570"/>
                <a:gd name="connsiteX2-15" fmla="*/ 355471 w 355471"/>
                <a:gd name="connsiteY2-16" fmla="*/ 341788 h 683570"/>
                <a:gd name="connsiteX3-17" fmla="*/ 13686 w 355471"/>
                <a:gd name="connsiteY3-18" fmla="*/ 683570 h 683570"/>
                <a:gd name="connsiteX4-19" fmla="*/ 62426 w 355471"/>
                <a:gd name="connsiteY4-20" fmla="*/ 344166 h 683570"/>
                <a:gd name="connsiteX0-21" fmla="*/ 62426 w 355497"/>
                <a:gd name="connsiteY0-22" fmla="*/ 344166 h 683570"/>
                <a:gd name="connsiteX1-23" fmla="*/ 13686 w 355497"/>
                <a:gd name="connsiteY1-24" fmla="*/ 0 h 683570"/>
                <a:gd name="connsiteX2-25" fmla="*/ 355471 w 355497"/>
                <a:gd name="connsiteY2-26" fmla="*/ 341788 h 683570"/>
                <a:gd name="connsiteX3-27" fmla="*/ 13686 w 355497"/>
                <a:gd name="connsiteY3-28" fmla="*/ 683570 h 683570"/>
                <a:gd name="connsiteX4-29" fmla="*/ 62426 w 355497"/>
                <a:gd name="connsiteY4-30" fmla="*/ 344166 h 683570"/>
                <a:gd name="connsiteX0-31" fmla="*/ 62426 w 356185"/>
                <a:gd name="connsiteY0-32" fmla="*/ 344167 h 683571"/>
                <a:gd name="connsiteX1-33" fmla="*/ 13686 w 356185"/>
                <a:gd name="connsiteY1-34" fmla="*/ 1 h 683571"/>
                <a:gd name="connsiteX2-35" fmla="*/ 355471 w 356185"/>
                <a:gd name="connsiteY2-36" fmla="*/ 341789 h 683571"/>
                <a:gd name="connsiteX3-37" fmla="*/ 13686 w 356185"/>
                <a:gd name="connsiteY3-38" fmla="*/ 683571 h 683571"/>
                <a:gd name="connsiteX4-39" fmla="*/ 62426 w 356185"/>
                <a:gd name="connsiteY4-40" fmla="*/ 344167 h 683571"/>
                <a:gd name="connsiteX0-41" fmla="*/ 65000 w 360090"/>
                <a:gd name="connsiteY0-42" fmla="*/ 306067 h 645471"/>
                <a:gd name="connsiteX1-43" fmla="*/ 154373 w 360090"/>
                <a:gd name="connsiteY1-44" fmla="*/ 1 h 645471"/>
                <a:gd name="connsiteX2-45" fmla="*/ 358045 w 360090"/>
                <a:gd name="connsiteY2-46" fmla="*/ 303689 h 645471"/>
                <a:gd name="connsiteX3-47" fmla="*/ 16260 w 360090"/>
                <a:gd name="connsiteY3-48" fmla="*/ 645471 h 645471"/>
                <a:gd name="connsiteX4-49" fmla="*/ 65000 w 360090"/>
                <a:gd name="connsiteY4-50" fmla="*/ 306067 h 645471"/>
                <a:gd name="connsiteX0-51" fmla="*/ 95 w 293169"/>
                <a:gd name="connsiteY0-52" fmla="*/ 306067 h 585943"/>
                <a:gd name="connsiteX1-53" fmla="*/ 89468 w 293169"/>
                <a:gd name="connsiteY1-54" fmla="*/ 1 h 585943"/>
                <a:gd name="connsiteX2-55" fmla="*/ 293140 w 293169"/>
                <a:gd name="connsiteY2-56" fmla="*/ 303689 h 585943"/>
                <a:gd name="connsiteX3-57" fmla="*/ 103755 w 293169"/>
                <a:gd name="connsiteY3-58" fmla="*/ 585943 h 585943"/>
                <a:gd name="connsiteX4-59" fmla="*/ 95 w 293169"/>
                <a:gd name="connsiteY4-60" fmla="*/ 306067 h 585943"/>
                <a:gd name="connsiteX0-61" fmla="*/ 3 w 293048"/>
                <a:gd name="connsiteY0-62" fmla="*/ 306067 h 585943"/>
                <a:gd name="connsiteX1-63" fmla="*/ 89376 w 293048"/>
                <a:gd name="connsiteY1-64" fmla="*/ 1 h 585943"/>
                <a:gd name="connsiteX2-65" fmla="*/ 293048 w 293048"/>
                <a:gd name="connsiteY2-66" fmla="*/ 303689 h 585943"/>
                <a:gd name="connsiteX3-67" fmla="*/ 91757 w 293048"/>
                <a:gd name="connsiteY3-68" fmla="*/ 585943 h 585943"/>
                <a:gd name="connsiteX4-69" fmla="*/ 3 w 293048"/>
                <a:gd name="connsiteY4-70" fmla="*/ 306067 h 585943"/>
                <a:gd name="connsiteX0-71" fmla="*/ 39769 w 211370"/>
                <a:gd name="connsiteY0-72" fmla="*/ 298927 h 585946"/>
                <a:gd name="connsiteX1-73" fmla="*/ 7698 w 211370"/>
                <a:gd name="connsiteY1-74" fmla="*/ 2 h 585946"/>
                <a:gd name="connsiteX2-75" fmla="*/ 211370 w 211370"/>
                <a:gd name="connsiteY2-76" fmla="*/ 303690 h 585946"/>
                <a:gd name="connsiteX3-77" fmla="*/ 10079 w 211370"/>
                <a:gd name="connsiteY3-78" fmla="*/ 585944 h 585946"/>
                <a:gd name="connsiteX4-79" fmla="*/ 39769 w 211370"/>
                <a:gd name="connsiteY4-80" fmla="*/ 298927 h 585946"/>
                <a:gd name="connsiteX0-81" fmla="*/ 39769 w 211370"/>
                <a:gd name="connsiteY0-82" fmla="*/ 298927 h 585949"/>
                <a:gd name="connsiteX1-83" fmla="*/ 7698 w 211370"/>
                <a:gd name="connsiteY1-84" fmla="*/ 2 h 585949"/>
                <a:gd name="connsiteX2-85" fmla="*/ 211370 w 211370"/>
                <a:gd name="connsiteY2-86" fmla="*/ 303690 h 585949"/>
                <a:gd name="connsiteX3-87" fmla="*/ 10079 w 211370"/>
                <a:gd name="connsiteY3-88" fmla="*/ 585944 h 585949"/>
                <a:gd name="connsiteX4-89" fmla="*/ 39769 w 211370"/>
                <a:gd name="connsiteY4-90" fmla="*/ 298927 h 585949"/>
                <a:gd name="connsiteX0-91" fmla="*/ 39769 w 211535"/>
                <a:gd name="connsiteY0-92" fmla="*/ 298927 h 585949"/>
                <a:gd name="connsiteX1-93" fmla="*/ 7698 w 211535"/>
                <a:gd name="connsiteY1-94" fmla="*/ 2 h 585949"/>
                <a:gd name="connsiteX2-95" fmla="*/ 211370 w 211535"/>
                <a:gd name="connsiteY2-96" fmla="*/ 303690 h 585949"/>
                <a:gd name="connsiteX3-97" fmla="*/ 10079 w 211535"/>
                <a:gd name="connsiteY3-98" fmla="*/ 585944 h 585949"/>
                <a:gd name="connsiteX4-99" fmla="*/ 39769 w 211535"/>
                <a:gd name="connsiteY4-100" fmla="*/ 298927 h 585949"/>
                <a:gd name="connsiteX0-101" fmla="*/ 54250 w 226016"/>
                <a:gd name="connsiteY0-102" fmla="*/ 299466 h 586488"/>
                <a:gd name="connsiteX1-103" fmla="*/ 22179 w 226016"/>
                <a:gd name="connsiteY1-104" fmla="*/ 541 h 586488"/>
                <a:gd name="connsiteX2-105" fmla="*/ 225851 w 226016"/>
                <a:gd name="connsiteY2-106" fmla="*/ 304229 h 586488"/>
                <a:gd name="connsiteX3-107" fmla="*/ 24560 w 226016"/>
                <a:gd name="connsiteY3-108" fmla="*/ 586483 h 586488"/>
                <a:gd name="connsiteX4-109" fmla="*/ 54250 w 226016"/>
                <a:gd name="connsiteY4-110" fmla="*/ 299466 h 586488"/>
                <a:gd name="connsiteX0-111" fmla="*/ 54250 w 226063"/>
                <a:gd name="connsiteY0-112" fmla="*/ 299466 h 586543"/>
                <a:gd name="connsiteX1-113" fmla="*/ 22179 w 226063"/>
                <a:gd name="connsiteY1-114" fmla="*/ 541 h 586543"/>
                <a:gd name="connsiteX2-115" fmla="*/ 225851 w 226063"/>
                <a:gd name="connsiteY2-116" fmla="*/ 304229 h 586543"/>
                <a:gd name="connsiteX3-117" fmla="*/ 24560 w 226063"/>
                <a:gd name="connsiteY3-118" fmla="*/ 586483 h 586543"/>
                <a:gd name="connsiteX4-119" fmla="*/ 54250 w 226063"/>
                <a:gd name="connsiteY4-120" fmla="*/ 299466 h 586543"/>
                <a:gd name="connsiteX0-121" fmla="*/ 58295 w 230108"/>
                <a:gd name="connsiteY0-122" fmla="*/ 298952 h 586029"/>
                <a:gd name="connsiteX1-123" fmla="*/ 26224 w 230108"/>
                <a:gd name="connsiteY1-124" fmla="*/ 27 h 586029"/>
                <a:gd name="connsiteX2-125" fmla="*/ 229896 w 230108"/>
                <a:gd name="connsiteY2-126" fmla="*/ 303715 h 586029"/>
                <a:gd name="connsiteX3-127" fmla="*/ 28605 w 230108"/>
                <a:gd name="connsiteY3-128" fmla="*/ 585969 h 586029"/>
                <a:gd name="connsiteX4-129" fmla="*/ 58295 w 230108"/>
                <a:gd name="connsiteY4-130" fmla="*/ 298952 h 586029"/>
                <a:gd name="connsiteX0-131" fmla="*/ 58295 w 230101"/>
                <a:gd name="connsiteY0-132" fmla="*/ 298952 h 585974"/>
                <a:gd name="connsiteX1-133" fmla="*/ 26224 w 230101"/>
                <a:gd name="connsiteY1-134" fmla="*/ 27 h 585974"/>
                <a:gd name="connsiteX2-135" fmla="*/ 229896 w 230101"/>
                <a:gd name="connsiteY2-136" fmla="*/ 303715 h 585974"/>
                <a:gd name="connsiteX3-137" fmla="*/ 28605 w 230101"/>
                <a:gd name="connsiteY3-138" fmla="*/ 585969 h 585974"/>
                <a:gd name="connsiteX4-139" fmla="*/ 58295 w 230101"/>
                <a:gd name="connsiteY4-140" fmla="*/ 298952 h 585974"/>
                <a:gd name="connsiteX0-141" fmla="*/ 58295 w 229922"/>
                <a:gd name="connsiteY0-142" fmla="*/ 298943 h 585965"/>
                <a:gd name="connsiteX1-143" fmla="*/ 26224 w 229922"/>
                <a:gd name="connsiteY1-144" fmla="*/ 18 h 585965"/>
                <a:gd name="connsiteX2-145" fmla="*/ 229896 w 229922"/>
                <a:gd name="connsiteY2-146" fmla="*/ 303706 h 585965"/>
                <a:gd name="connsiteX3-147" fmla="*/ 28605 w 229922"/>
                <a:gd name="connsiteY3-148" fmla="*/ 585960 h 585965"/>
                <a:gd name="connsiteX4-149" fmla="*/ 58295 w 229922"/>
                <a:gd name="connsiteY4-150" fmla="*/ 298943 h 585965"/>
                <a:gd name="connsiteX0-151" fmla="*/ 58295 w 229930"/>
                <a:gd name="connsiteY0-152" fmla="*/ 298943 h 585964"/>
                <a:gd name="connsiteX1-153" fmla="*/ 26224 w 229930"/>
                <a:gd name="connsiteY1-154" fmla="*/ 18 h 585964"/>
                <a:gd name="connsiteX2-155" fmla="*/ 229896 w 229930"/>
                <a:gd name="connsiteY2-156" fmla="*/ 303706 h 585964"/>
                <a:gd name="connsiteX3-157" fmla="*/ 28605 w 229930"/>
                <a:gd name="connsiteY3-158" fmla="*/ 585960 h 585964"/>
                <a:gd name="connsiteX4-159" fmla="*/ 58295 w 229930"/>
                <a:gd name="connsiteY4-160" fmla="*/ 298943 h 585964"/>
                <a:gd name="connsiteX0-161" fmla="*/ 58295 w 230172"/>
                <a:gd name="connsiteY0-162" fmla="*/ 298940 h 585961"/>
                <a:gd name="connsiteX1-163" fmla="*/ 26224 w 230172"/>
                <a:gd name="connsiteY1-164" fmla="*/ 15 h 585961"/>
                <a:gd name="connsiteX2-165" fmla="*/ 229896 w 230172"/>
                <a:gd name="connsiteY2-166" fmla="*/ 303703 h 585961"/>
                <a:gd name="connsiteX3-167" fmla="*/ 28605 w 230172"/>
                <a:gd name="connsiteY3-168" fmla="*/ 585957 h 585961"/>
                <a:gd name="connsiteX4-169" fmla="*/ 58295 w 230172"/>
                <a:gd name="connsiteY4-170" fmla="*/ 298940 h 585961"/>
                <a:gd name="connsiteX0-171" fmla="*/ 58295 w 229896"/>
                <a:gd name="connsiteY0-172" fmla="*/ 298940 h 585961"/>
                <a:gd name="connsiteX1-173" fmla="*/ 26224 w 229896"/>
                <a:gd name="connsiteY1-174" fmla="*/ 15 h 585961"/>
                <a:gd name="connsiteX2-175" fmla="*/ 229896 w 229896"/>
                <a:gd name="connsiteY2-176" fmla="*/ 303703 h 585961"/>
                <a:gd name="connsiteX3-177" fmla="*/ 28605 w 229896"/>
                <a:gd name="connsiteY3-178" fmla="*/ 585957 h 585961"/>
                <a:gd name="connsiteX4-179" fmla="*/ 58295 w 229896"/>
                <a:gd name="connsiteY4-180" fmla="*/ 298940 h 585961"/>
                <a:gd name="connsiteX0-181" fmla="*/ 57944 w 229545"/>
                <a:gd name="connsiteY0-182" fmla="*/ 298940 h 585961"/>
                <a:gd name="connsiteX1-183" fmla="*/ 25873 w 229545"/>
                <a:gd name="connsiteY1-184" fmla="*/ 15 h 585961"/>
                <a:gd name="connsiteX2-185" fmla="*/ 229545 w 229545"/>
                <a:gd name="connsiteY2-186" fmla="*/ 303703 h 585961"/>
                <a:gd name="connsiteX3-187" fmla="*/ 28254 w 229545"/>
                <a:gd name="connsiteY3-188" fmla="*/ 585957 h 585961"/>
                <a:gd name="connsiteX4-189" fmla="*/ 57944 w 229545"/>
                <a:gd name="connsiteY4-190" fmla="*/ 298940 h 585961"/>
                <a:gd name="connsiteX0-191" fmla="*/ 18784 w 216579"/>
                <a:gd name="connsiteY0-192" fmla="*/ 291798 h 585987"/>
                <a:gd name="connsiteX1-193" fmla="*/ 12907 w 216579"/>
                <a:gd name="connsiteY1-194" fmla="*/ 17 h 585987"/>
                <a:gd name="connsiteX2-195" fmla="*/ 216579 w 216579"/>
                <a:gd name="connsiteY2-196" fmla="*/ 303705 h 585987"/>
                <a:gd name="connsiteX3-197" fmla="*/ 15288 w 216579"/>
                <a:gd name="connsiteY3-198" fmla="*/ 585959 h 585987"/>
                <a:gd name="connsiteX4-199" fmla="*/ 18784 w 216579"/>
                <a:gd name="connsiteY4-200" fmla="*/ 291798 h 585987"/>
                <a:gd name="connsiteX0-201" fmla="*/ 12234 w 219554"/>
                <a:gd name="connsiteY0-202" fmla="*/ 289426 h 586008"/>
                <a:gd name="connsiteX1-203" fmla="*/ 15882 w 219554"/>
                <a:gd name="connsiteY1-204" fmla="*/ 26 h 586008"/>
                <a:gd name="connsiteX2-205" fmla="*/ 219554 w 219554"/>
                <a:gd name="connsiteY2-206" fmla="*/ 303714 h 586008"/>
                <a:gd name="connsiteX3-207" fmla="*/ 18263 w 219554"/>
                <a:gd name="connsiteY3-208" fmla="*/ 585968 h 586008"/>
                <a:gd name="connsiteX4-209" fmla="*/ 12234 w 219554"/>
                <a:gd name="connsiteY4-210" fmla="*/ 289426 h 586008"/>
                <a:gd name="connsiteX0-211" fmla="*/ 17080 w 217256"/>
                <a:gd name="connsiteY0-212" fmla="*/ 289426 h 586008"/>
                <a:gd name="connsiteX1-213" fmla="*/ 13584 w 217256"/>
                <a:gd name="connsiteY1-214" fmla="*/ 26 h 586008"/>
                <a:gd name="connsiteX2-215" fmla="*/ 217256 w 217256"/>
                <a:gd name="connsiteY2-216" fmla="*/ 303714 h 586008"/>
                <a:gd name="connsiteX3-217" fmla="*/ 15965 w 217256"/>
                <a:gd name="connsiteY3-218" fmla="*/ 585968 h 586008"/>
                <a:gd name="connsiteX4-219" fmla="*/ 17080 w 217256"/>
                <a:gd name="connsiteY4-220" fmla="*/ 289426 h 586008"/>
                <a:gd name="connsiteX0-221" fmla="*/ 26566 w 226742"/>
                <a:gd name="connsiteY0-222" fmla="*/ 289426 h 586008"/>
                <a:gd name="connsiteX1-223" fmla="*/ 23070 w 226742"/>
                <a:gd name="connsiteY1-224" fmla="*/ 26 h 586008"/>
                <a:gd name="connsiteX2-225" fmla="*/ 226742 w 226742"/>
                <a:gd name="connsiteY2-226" fmla="*/ 303714 h 586008"/>
                <a:gd name="connsiteX3-227" fmla="*/ 25451 w 226742"/>
                <a:gd name="connsiteY3-228" fmla="*/ 585968 h 586008"/>
                <a:gd name="connsiteX4-229" fmla="*/ 26566 w 226742"/>
                <a:gd name="connsiteY4-230" fmla="*/ 289426 h 586008"/>
                <a:gd name="connsiteX0-231" fmla="*/ 26566 w 226742"/>
                <a:gd name="connsiteY0-232" fmla="*/ 289426 h 586008"/>
                <a:gd name="connsiteX1-233" fmla="*/ 23070 w 226742"/>
                <a:gd name="connsiteY1-234" fmla="*/ 26 h 586008"/>
                <a:gd name="connsiteX2-235" fmla="*/ 226742 w 226742"/>
                <a:gd name="connsiteY2-236" fmla="*/ 303714 h 586008"/>
                <a:gd name="connsiteX3-237" fmla="*/ 25451 w 226742"/>
                <a:gd name="connsiteY3-238" fmla="*/ 585968 h 586008"/>
                <a:gd name="connsiteX4-239" fmla="*/ 26566 w 226742"/>
                <a:gd name="connsiteY4-240" fmla="*/ 289426 h 586008"/>
                <a:gd name="connsiteX0-241" fmla="*/ 102 w 271715"/>
                <a:gd name="connsiteY0-242" fmla="*/ 287054 h 586031"/>
                <a:gd name="connsiteX1-243" fmla="*/ 68043 w 271715"/>
                <a:gd name="connsiteY1-244" fmla="*/ 35 h 586031"/>
                <a:gd name="connsiteX2-245" fmla="*/ 271715 w 271715"/>
                <a:gd name="connsiteY2-246" fmla="*/ 303723 h 586031"/>
                <a:gd name="connsiteX3-247" fmla="*/ 70424 w 271715"/>
                <a:gd name="connsiteY3-248" fmla="*/ 585977 h 586031"/>
                <a:gd name="connsiteX4-249" fmla="*/ 102 w 271715"/>
                <a:gd name="connsiteY4-250" fmla="*/ 287054 h 586031"/>
                <a:gd name="connsiteX0-251" fmla="*/ 102 w 271715"/>
                <a:gd name="connsiteY0-252" fmla="*/ 287054 h 586031"/>
                <a:gd name="connsiteX1-253" fmla="*/ 68043 w 271715"/>
                <a:gd name="connsiteY1-254" fmla="*/ 35 h 586031"/>
                <a:gd name="connsiteX2-255" fmla="*/ 271715 w 271715"/>
                <a:gd name="connsiteY2-256" fmla="*/ 303723 h 586031"/>
                <a:gd name="connsiteX3-257" fmla="*/ 70424 w 271715"/>
                <a:gd name="connsiteY3-258" fmla="*/ 585977 h 586031"/>
                <a:gd name="connsiteX4-259" fmla="*/ 102 w 271715"/>
                <a:gd name="connsiteY4-260" fmla="*/ 287054 h 586031"/>
                <a:gd name="connsiteX0-261" fmla="*/ 133 w 271746"/>
                <a:gd name="connsiteY0-262" fmla="*/ 287054 h 585994"/>
                <a:gd name="connsiteX1-263" fmla="*/ 68074 w 271746"/>
                <a:gd name="connsiteY1-264" fmla="*/ 35 h 585994"/>
                <a:gd name="connsiteX2-265" fmla="*/ 271746 w 271746"/>
                <a:gd name="connsiteY2-266" fmla="*/ 303723 h 585994"/>
                <a:gd name="connsiteX3-267" fmla="*/ 70455 w 271746"/>
                <a:gd name="connsiteY3-268" fmla="*/ 585977 h 585994"/>
                <a:gd name="connsiteX4-269" fmla="*/ 133 w 271746"/>
                <a:gd name="connsiteY4-270" fmla="*/ 287054 h 58599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71746" h="585994">
                  <a:moveTo>
                    <a:pt x="133" y="287054"/>
                  </a:moveTo>
                  <a:cubicBezTo>
                    <a:pt x="2117" y="156057"/>
                    <a:pt x="10899" y="-2743"/>
                    <a:pt x="68074" y="35"/>
                  </a:cubicBezTo>
                  <a:cubicBezTo>
                    <a:pt x="125249" y="2813"/>
                    <a:pt x="271846" y="127496"/>
                    <a:pt x="271746" y="303723"/>
                  </a:cubicBezTo>
                  <a:cubicBezTo>
                    <a:pt x="271643" y="484729"/>
                    <a:pt x="122868" y="583993"/>
                    <a:pt x="70455" y="585977"/>
                  </a:cubicBezTo>
                  <a:cubicBezTo>
                    <a:pt x="18042" y="587961"/>
                    <a:pt x="-1851" y="418051"/>
                    <a:pt x="133" y="287054"/>
                  </a:cubicBezTo>
                  <a:close/>
                </a:path>
              </a:pathLst>
            </a:custGeom>
            <a:gradFill flip="none" rotWithShape="1">
              <a:gsLst>
                <a:gs pos="0">
                  <a:srgbClr val="FFFFFF"/>
                </a:gs>
                <a:gs pos="100000">
                  <a:srgbClr val="FFFFFF">
                    <a:alpha val="0"/>
                  </a:srgbClr>
                </a:gs>
              </a:gsLst>
              <a:lin ang="10800000" scaled="0"/>
              <a:tileRect/>
            </a:gra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400" kern="0">
                <a:solidFill>
                  <a:prstClr val="white"/>
                </a:solidFill>
                <a:latin typeface="微软雅黑" panose="020B0503020204020204" pitchFamily="34" charset="-122"/>
                <a:ea typeface="微软雅黑" panose="020B0503020204020204" pitchFamily="34" charset="-122"/>
              </a:endParaRPr>
            </a:p>
          </p:txBody>
        </p:sp>
      </p:grpSp>
      <p:sp>
        <p:nvSpPr>
          <p:cNvPr id="13" name="矩形 4"/>
          <p:cNvSpPr/>
          <p:nvPr/>
        </p:nvSpPr>
        <p:spPr>
          <a:xfrm rot="2353132">
            <a:off x="2759348" y="3141772"/>
            <a:ext cx="562652" cy="700513"/>
          </a:xfrm>
          <a:custGeom>
            <a:avLst/>
            <a:gdLst/>
            <a:ahLst/>
            <a:cxnLst/>
            <a:rect l="l" t="t" r="r" b="b"/>
            <a:pathLst>
              <a:path w="1152128" h="1944216">
                <a:moveTo>
                  <a:pt x="58320" y="0"/>
                </a:moveTo>
                <a:lnTo>
                  <a:pt x="1152128" y="0"/>
                </a:lnTo>
                <a:lnTo>
                  <a:pt x="1152128" y="12754"/>
                </a:lnTo>
                <a:cubicBezTo>
                  <a:pt x="980153" y="176443"/>
                  <a:pt x="860653" y="544450"/>
                  <a:pt x="860653" y="972108"/>
                </a:cubicBezTo>
                <a:cubicBezTo>
                  <a:pt x="860653" y="1399766"/>
                  <a:pt x="980153" y="1767773"/>
                  <a:pt x="1152128" y="1931462"/>
                </a:cubicBezTo>
                <a:lnTo>
                  <a:pt x="1152128" y="1944216"/>
                </a:lnTo>
                <a:lnTo>
                  <a:pt x="0" y="1944216"/>
                </a:lnTo>
                <a:lnTo>
                  <a:pt x="0" y="1940776"/>
                </a:lnTo>
                <a:cubicBezTo>
                  <a:pt x="195243" y="1801558"/>
                  <a:pt x="335580" y="1408165"/>
                  <a:pt x="335580" y="944719"/>
                </a:cubicBezTo>
                <a:cubicBezTo>
                  <a:pt x="335580" y="529180"/>
                  <a:pt x="222757" y="169958"/>
                  <a:pt x="58320" y="0"/>
                </a:cubicBezTo>
                <a:close/>
              </a:path>
            </a:pathLst>
          </a:custGeom>
          <a:gradFill flip="none" rotWithShape="1">
            <a:gsLst>
              <a:gs pos="72000">
                <a:sysClr val="window" lastClr="FFFFFF">
                  <a:lumMod val="75000"/>
                </a:sysClr>
              </a:gs>
              <a:gs pos="31000">
                <a:sysClr val="window" lastClr="FFFFFF">
                  <a:lumMod val="75000"/>
                </a:sysClr>
              </a:gs>
              <a:gs pos="50000">
                <a:sysClr val="window" lastClr="FFFFFF">
                  <a:lumMod val="95000"/>
                </a:sysClr>
              </a:gs>
            </a:gsLst>
            <a:lin ang="0" scaled="1"/>
            <a:tileRect/>
          </a:gradFill>
          <a:ln w="25400" cap="flat" cmpd="sng" algn="ctr">
            <a:noFill/>
            <a:prstDash val="solid"/>
          </a:ln>
          <a:effectLst/>
        </p:spPr>
        <p:txBody>
          <a:bodyPr lIns="68580" tIns="34290" rIns="68580" bIns="34290" anchor="ctr"/>
          <a:lstStyle/>
          <a:p>
            <a:pPr algn="ctr" eaLnBrk="1" fontAlgn="auto" hangingPunct="1">
              <a:spcBef>
                <a:spcPts val="0"/>
              </a:spcBef>
              <a:spcAft>
                <a:spcPts val="0"/>
              </a:spcAft>
              <a:defRPr/>
            </a:pPr>
            <a:endParaRPr lang="en-US" sz="1100" kern="0">
              <a:solidFill>
                <a:sysClr val="window" lastClr="FFFFFF"/>
              </a:solidFill>
              <a:latin typeface="微软雅黑" panose="020B0503020204020204" pitchFamily="34" charset="-122"/>
              <a:ea typeface="微软雅黑" panose="020B0503020204020204" pitchFamily="34" charset="-122"/>
            </a:endParaRPr>
          </a:p>
        </p:txBody>
      </p:sp>
      <p:sp>
        <p:nvSpPr>
          <p:cNvPr id="14" name="矩形 4"/>
          <p:cNvSpPr/>
          <p:nvPr/>
        </p:nvSpPr>
        <p:spPr>
          <a:xfrm rot="8486662">
            <a:off x="5064877" y="2006381"/>
            <a:ext cx="267876" cy="420307"/>
          </a:xfrm>
          <a:custGeom>
            <a:avLst/>
            <a:gdLst/>
            <a:ahLst/>
            <a:cxnLst/>
            <a:rect l="l" t="t" r="r" b="b"/>
            <a:pathLst>
              <a:path w="1152128" h="1944216">
                <a:moveTo>
                  <a:pt x="58320" y="0"/>
                </a:moveTo>
                <a:lnTo>
                  <a:pt x="1152128" y="0"/>
                </a:lnTo>
                <a:lnTo>
                  <a:pt x="1152128" y="12754"/>
                </a:lnTo>
                <a:cubicBezTo>
                  <a:pt x="980153" y="176443"/>
                  <a:pt x="860653" y="544450"/>
                  <a:pt x="860653" y="972108"/>
                </a:cubicBezTo>
                <a:cubicBezTo>
                  <a:pt x="860653" y="1399766"/>
                  <a:pt x="980153" y="1767773"/>
                  <a:pt x="1152128" y="1931462"/>
                </a:cubicBezTo>
                <a:lnTo>
                  <a:pt x="1152128" y="1944216"/>
                </a:lnTo>
                <a:lnTo>
                  <a:pt x="0" y="1944216"/>
                </a:lnTo>
                <a:lnTo>
                  <a:pt x="0" y="1940776"/>
                </a:lnTo>
                <a:cubicBezTo>
                  <a:pt x="195243" y="1801558"/>
                  <a:pt x="335580" y="1408165"/>
                  <a:pt x="335580" y="944719"/>
                </a:cubicBezTo>
                <a:cubicBezTo>
                  <a:pt x="335580" y="529180"/>
                  <a:pt x="222757" y="169958"/>
                  <a:pt x="58320" y="0"/>
                </a:cubicBezTo>
                <a:close/>
              </a:path>
            </a:pathLst>
          </a:custGeom>
          <a:gradFill flip="none" rotWithShape="1">
            <a:gsLst>
              <a:gs pos="72000">
                <a:sysClr val="window" lastClr="FFFFFF">
                  <a:lumMod val="75000"/>
                </a:sysClr>
              </a:gs>
              <a:gs pos="31000">
                <a:sysClr val="window" lastClr="FFFFFF">
                  <a:lumMod val="75000"/>
                </a:sysClr>
              </a:gs>
              <a:gs pos="50000">
                <a:sysClr val="window" lastClr="FFFFFF">
                  <a:lumMod val="95000"/>
                </a:sysClr>
              </a:gs>
            </a:gsLst>
            <a:lin ang="0" scaled="1"/>
            <a:tileRect/>
          </a:gradFill>
          <a:ln w="25400" cap="flat" cmpd="sng" algn="ctr">
            <a:noFill/>
            <a:prstDash val="solid"/>
          </a:ln>
          <a:effectLst/>
        </p:spPr>
        <p:txBody>
          <a:bodyPr lIns="68580" tIns="34290" rIns="68580" bIns="34290" anchor="ctr"/>
          <a:lstStyle/>
          <a:p>
            <a:pPr algn="ctr" eaLnBrk="1" fontAlgn="auto" hangingPunct="1">
              <a:spcBef>
                <a:spcPts val="0"/>
              </a:spcBef>
              <a:spcAft>
                <a:spcPts val="0"/>
              </a:spcAft>
              <a:defRPr/>
            </a:pPr>
            <a:endParaRPr lang="en-US" sz="1100" kern="0">
              <a:solidFill>
                <a:sysClr val="window" lastClr="FFFFFF"/>
              </a:solidFill>
              <a:latin typeface="微软雅黑" panose="020B0503020204020204" pitchFamily="34" charset="-122"/>
              <a:ea typeface="微软雅黑" panose="020B0503020204020204" pitchFamily="34" charset="-122"/>
            </a:endParaRPr>
          </a:p>
        </p:txBody>
      </p:sp>
      <p:sp>
        <p:nvSpPr>
          <p:cNvPr id="20" name="矩形 4"/>
          <p:cNvSpPr/>
          <p:nvPr/>
        </p:nvSpPr>
        <p:spPr>
          <a:xfrm rot="2640000">
            <a:off x="4950553" y="2840272"/>
            <a:ext cx="366508" cy="480832"/>
          </a:xfrm>
          <a:custGeom>
            <a:avLst/>
            <a:gdLst/>
            <a:ahLst/>
            <a:cxnLst/>
            <a:rect l="l" t="t" r="r" b="b"/>
            <a:pathLst>
              <a:path w="1152128" h="1944216">
                <a:moveTo>
                  <a:pt x="58320" y="0"/>
                </a:moveTo>
                <a:lnTo>
                  <a:pt x="1152128" y="0"/>
                </a:lnTo>
                <a:lnTo>
                  <a:pt x="1152128" y="12754"/>
                </a:lnTo>
                <a:cubicBezTo>
                  <a:pt x="980153" y="176443"/>
                  <a:pt x="860653" y="544450"/>
                  <a:pt x="860653" y="972108"/>
                </a:cubicBezTo>
                <a:cubicBezTo>
                  <a:pt x="860653" y="1399766"/>
                  <a:pt x="980153" y="1767773"/>
                  <a:pt x="1152128" y="1931462"/>
                </a:cubicBezTo>
                <a:lnTo>
                  <a:pt x="1152128" y="1944216"/>
                </a:lnTo>
                <a:lnTo>
                  <a:pt x="0" y="1944216"/>
                </a:lnTo>
                <a:lnTo>
                  <a:pt x="0" y="1940776"/>
                </a:lnTo>
                <a:cubicBezTo>
                  <a:pt x="195243" y="1801558"/>
                  <a:pt x="335580" y="1408165"/>
                  <a:pt x="335580" y="944719"/>
                </a:cubicBezTo>
                <a:cubicBezTo>
                  <a:pt x="335580" y="529180"/>
                  <a:pt x="222757" y="169958"/>
                  <a:pt x="58320" y="0"/>
                </a:cubicBezTo>
                <a:close/>
              </a:path>
            </a:pathLst>
          </a:custGeom>
          <a:gradFill flip="none" rotWithShape="1">
            <a:gsLst>
              <a:gs pos="72000">
                <a:sysClr val="window" lastClr="FFFFFF">
                  <a:lumMod val="75000"/>
                </a:sysClr>
              </a:gs>
              <a:gs pos="31000">
                <a:sysClr val="window" lastClr="FFFFFF">
                  <a:lumMod val="75000"/>
                </a:sysClr>
              </a:gs>
              <a:gs pos="50000">
                <a:sysClr val="window" lastClr="FFFFFF">
                  <a:lumMod val="95000"/>
                </a:sysClr>
              </a:gs>
            </a:gsLst>
            <a:lin ang="0" scaled="1"/>
            <a:tileRect/>
          </a:gradFill>
          <a:ln w="25400" cap="flat" cmpd="sng" algn="ctr">
            <a:noFill/>
            <a:prstDash val="solid"/>
          </a:ln>
          <a:effectLst/>
        </p:spPr>
        <p:txBody>
          <a:bodyPr lIns="68580" tIns="34290" rIns="68580" bIns="34290" anchor="ctr"/>
          <a:lstStyle/>
          <a:p>
            <a:pPr algn="ctr" eaLnBrk="1" fontAlgn="auto" hangingPunct="1">
              <a:spcBef>
                <a:spcPts val="0"/>
              </a:spcBef>
              <a:spcAft>
                <a:spcPts val="0"/>
              </a:spcAft>
              <a:defRPr/>
            </a:pPr>
            <a:endParaRPr lang="en-US" sz="1100" kern="0">
              <a:solidFill>
                <a:sysClr val="window" lastClr="FFFFFF"/>
              </a:solidFill>
              <a:latin typeface="微软雅黑" panose="020B0503020204020204" pitchFamily="34" charset="-122"/>
              <a:ea typeface="微软雅黑" panose="020B0503020204020204" pitchFamily="34" charset="-122"/>
            </a:endParaRPr>
          </a:p>
        </p:txBody>
      </p:sp>
      <p:sp>
        <p:nvSpPr>
          <p:cNvPr id="21" name="矩形 4"/>
          <p:cNvSpPr/>
          <p:nvPr/>
        </p:nvSpPr>
        <p:spPr>
          <a:xfrm rot="17700000">
            <a:off x="3961429" y="2954035"/>
            <a:ext cx="437120" cy="572740"/>
          </a:xfrm>
          <a:custGeom>
            <a:avLst/>
            <a:gdLst/>
            <a:ahLst/>
            <a:cxnLst/>
            <a:rect l="l" t="t" r="r" b="b"/>
            <a:pathLst>
              <a:path w="1152128" h="1944216">
                <a:moveTo>
                  <a:pt x="58320" y="0"/>
                </a:moveTo>
                <a:lnTo>
                  <a:pt x="1152128" y="0"/>
                </a:lnTo>
                <a:lnTo>
                  <a:pt x="1152128" y="12754"/>
                </a:lnTo>
                <a:cubicBezTo>
                  <a:pt x="980153" y="176443"/>
                  <a:pt x="860653" y="544450"/>
                  <a:pt x="860653" y="972108"/>
                </a:cubicBezTo>
                <a:cubicBezTo>
                  <a:pt x="860653" y="1399766"/>
                  <a:pt x="980153" y="1767773"/>
                  <a:pt x="1152128" y="1931462"/>
                </a:cubicBezTo>
                <a:lnTo>
                  <a:pt x="1152128" y="1944216"/>
                </a:lnTo>
                <a:lnTo>
                  <a:pt x="0" y="1944216"/>
                </a:lnTo>
                <a:lnTo>
                  <a:pt x="0" y="1940776"/>
                </a:lnTo>
                <a:cubicBezTo>
                  <a:pt x="195243" y="1801558"/>
                  <a:pt x="335580" y="1408165"/>
                  <a:pt x="335580" y="944719"/>
                </a:cubicBezTo>
                <a:cubicBezTo>
                  <a:pt x="335580" y="529180"/>
                  <a:pt x="222757" y="169958"/>
                  <a:pt x="58320" y="0"/>
                </a:cubicBezTo>
                <a:close/>
              </a:path>
            </a:pathLst>
          </a:custGeom>
          <a:gradFill flip="none" rotWithShape="1">
            <a:gsLst>
              <a:gs pos="72000">
                <a:sysClr val="window" lastClr="FFFFFF">
                  <a:lumMod val="75000"/>
                </a:sysClr>
              </a:gs>
              <a:gs pos="31000">
                <a:sysClr val="window" lastClr="FFFFFF">
                  <a:lumMod val="75000"/>
                </a:sysClr>
              </a:gs>
              <a:gs pos="50000">
                <a:sysClr val="window" lastClr="FFFFFF">
                  <a:lumMod val="95000"/>
                </a:sysClr>
              </a:gs>
            </a:gsLst>
            <a:lin ang="0" scaled="1"/>
            <a:tileRect/>
          </a:gradFill>
          <a:ln w="25400" cap="flat" cmpd="sng" algn="ctr">
            <a:noFill/>
            <a:prstDash val="solid"/>
          </a:ln>
          <a:effectLst/>
        </p:spPr>
        <p:txBody>
          <a:bodyPr lIns="68580" tIns="34290" rIns="68580" bIns="34290" anchor="ctr"/>
          <a:lstStyle/>
          <a:p>
            <a:pPr algn="ctr" eaLnBrk="1" fontAlgn="auto" hangingPunct="1">
              <a:spcBef>
                <a:spcPts val="0"/>
              </a:spcBef>
              <a:spcAft>
                <a:spcPts val="0"/>
              </a:spcAft>
              <a:defRPr/>
            </a:pPr>
            <a:endParaRPr lang="en-US" sz="1100" kern="0">
              <a:solidFill>
                <a:sysClr val="window" lastClr="FFFFFF"/>
              </a:solidFill>
              <a:latin typeface="微软雅黑" panose="020B0503020204020204" pitchFamily="34" charset="-122"/>
              <a:ea typeface="微软雅黑" panose="020B0503020204020204" pitchFamily="34" charset="-122"/>
            </a:endParaRPr>
          </a:p>
        </p:txBody>
      </p:sp>
      <p:grpSp>
        <p:nvGrpSpPr>
          <p:cNvPr id="31" name="组合 30"/>
          <p:cNvGrpSpPr/>
          <p:nvPr/>
        </p:nvGrpSpPr>
        <p:grpSpPr>
          <a:xfrm>
            <a:off x="5550192" y="1275606"/>
            <a:ext cx="582827" cy="583947"/>
            <a:chOff x="5461551" y="1304216"/>
            <a:chExt cx="582827" cy="583947"/>
          </a:xfrm>
        </p:grpSpPr>
        <p:sp>
          <p:nvSpPr>
            <p:cNvPr id="22" name="椭圆 21"/>
            <p:cNvSpPr/>
            <p:nvPr/>
          </p:nvSpPr>
          <p:spPr>
            <a:xfrm>
              <a:off x="5461551" y="1304216"/>
              <a:ext cx="582827" cy="583947"/>
            </a:xfrm>
            <a:prstGeom prst="ellipse">
              <a:avLst/>
            </a:prstGeom>
            <a:solidFill>
              <a:srgbClr val="FF0000"/>
            </a:solidFill>
            <a:ln w="6350" cap="flat" cmpd="sng" algn="ctr">
              <a:noFill/>
              <a:prstDash val="solid"/>
            </a:ln>
            <a:effectLst/>
          </p:spPr>
          <p:txBody>
            <a:bodyPr lIns="0" tIns="0" rIns="0" bIns="0" anchor="ctr"/>
            <a:lstStyle/>
            <a:p>
              <a:pPr algn="ctr" eaLnBrk="1" fontAlgn="auto" hangingPunct="1">
                <a:spcBef>
                  <a:spcPts val="0"/>
                </a:spcBef>
                <a:spcAft>
                  <a:spcPts val="0"/>
                </a:spcAft>
                <a:defRPr/>
              </a:pPr>
              <a:r>
                <a:rPr lang="zh-CN" altLang="en-US" sz="1400" kern="0" dirty="0">
                  <a:solidFill>
                    <a:srgbClr val="FFFFFF"/>
                  </a:solidFill>
                  <a:latin typeface="微软雅黑" panose="020B0503020204020204" pitchFamily="34" charset="-122"/>
                  <a:ea typeface="微软雅黑" panose="020B0503020204020204" pitchFamily="34" charset="-122"/>
                </a:rPr>
                <a:t>标题</a:t>
              </a:r>
            </a:p>
          </p:txBody>
        </p:sp>
        <p:sp>
          <p:nvSpPr>
            <p:cNvPr id="23" name="椭圆 1"/>
            <p:cNvSpPr/>
            <p:nvPr/>
          </p:nvSpPr>
          <p:spPr>
            <a:xfrm rot="16200000">
              <a:off x="5654333" y="1207825"/>
              <a:ext cx="196143" cy="424791"/>
            </a:xfrm>
            <a:custGeom>
              <a:avLst/>
              <a:gdLst>
                <a:gd name="connsiteX0" fmla="*/ 0 w 683569"/>
                <a:gd name="connsiteY0" fmla="*/ 341785 h 683569"/>
                <a:gd name="connsiteX1" fmla="*/ 341785 w 683569"/>
                <a:gd name="connsiteY1" fmla="*/ 0 h 683569"/>
                <a:gd name="connsiteX2" fmla="*/ 683570 w 683569"/>
                <a:gd name="connsiteY2" fmla="*/ 341785 h 683569"/>
                <a:gd name="connsiteX3" fmla="*/ 341785 w 683569"/>
                <a:gd name="connsiteY3" fmla="*/ 683570 h 683569"/>
                <a:gd name="connsiteX4" fmla="*/ 0 w 683569"/>
                <a:gd name="connsiteY4" fmla="*/ 341785 h 683569"/>
                <a:gd name="connsiteX0-1" fmla="*/ 62426 w 355471"/>
                <a:gd name="connsiteY0-2" fmla="*/ 344166 h 683570"/>
                <a:gd name="connsiteX1-3" fmla="*/ 13686 w 355471"/>
                <a:gd name="connsiteY1-4" fmla="*/ 0 h 683570"/>
                <a:gd name="connsiteX2-5" fmla="*/ 355471 w 355471"/>
                <a:gd name="connsiteY2-6" fmla="*/ 341785 h 683570"/>
                <a:gd name="connsiteX3-7" fmla="*/ 13686 w 355471"/>
                <a:gd name="connsiteY3-8" fmla="*/ 683570 h 683570"/>
                <a:gd name="connsiteX4-9" fmla="*/ 62426 w 355471"/>
                <a:gd name="connsiteY4-10" fmla="*/ 344166 h 683570"/>
                <a:gd name="connsiteX0-11" fmla="*/ 62426 w 355471"/>
                <a:gd name="connsiteY0-12" fmla="*/ 344166 h 683570"/>
                <a:gd name="connsiteX1-13" fmla="*/ 13686 w 355471"/>
                <a:gd name="connsiteY1-14" fmla="*/ 0 h 683570"/>
                <a:gd name="connsiteX2-15" fmla="*/ 355471 w 355471"/>
                <a:gd name="connsiteY2-16" fmla="*/ 341788 h 683570"/>
                <a:gd name="connsiteX3-17" fmla="*/ 13686 w 355471"/>
                <a:gd name="connsiteY3-18" fmla="*/ 683570 h 683570"/>
                <a:gd name="connsiteX4-19" fmla="*/ 62426 w 355471"/>
                <a:gd name="connsiteY4-20" fmla="*/ 344166 h 683570"/>
                <a:gd name="connsiteX0-21" fmla="*/ 62426 w 355497"/>
                <a:gd name="connsiteY0-22" fmla="*/ 344166 h 683570"/>
                <a:gd name="connsiteX1-23" fmla="*/ 13686 w 355497"/>
                <a:gd name="connsiteY1-24" fmla="*/ 0 h 683570"/>
                <a:gd name="connsiteX2-25" fmla="*/ 355471 w 355497"/>
                <a:gd name="connsiteY2-26" fmla="*/ 341788 h 683570"/>
                <a:gd name="connsiteX3-27" fmla="*/ 13686 w 355497"/>
                <a:gd name="connsiteY3-28" fmla="*/ 683570 h 683570"/>
                <a:gd name="connsiteX4-29" fmla="*/ 62426 w 355497"/>
                <a:gd name="connsiteY4-30" fmla="*/ 344166 h 683570"/>
                <a:gd name="connsiteX0-31" fmla="*/ 62426 w 356185"/>
                <a:gd name="connsiteY0-32" fmla="*/ 344167 h 683571"/>
                <a:gd name="connsiteX1-33" fmla="*/ 13686 w 356185"/>
                <a:gd name="connsiteY1-34" fmla="*/ 1 h 683571"/>
                <a:gd name="connsiteX2-35" fmla="*/ 355471 w 356185"/>
                <a:gd name="connsiteY2-36" fmla="*/ 341789 h 683571"/>
                <a:gd name="connsiteX3-37" fmla="*/ 13686 w 356185"/>
                <a:gd name="connsiteY3-38" fmla="*/ 683571 h 683571"/>
                <a:gd name="connsiteX4-39" fmla="*/ 62426 w 356185"/>
                <a:gd name="connsiteY4-40" fmla="*/ 344167 h 683571"/>
                <a:gd name="connsiteX0-41" fmla="*/ 65000 w 360090"/>
                <a:gd name="connsiteY0-42" fmla="*/ 306067 h 645471"/>
                <a:gd name="connsiteX1-43" fmla="*/ 154373 w 360090"/>
                <a:gd name="connsiteY1-44" fmla="*/ 1 h 645471"/>
                <a:gd name="connsiteX2-45" fmla="*/ 358045 w 360090"/>
                <a:gd name="connsiteY2-46" fmla="*/ 303689 h 645471"/>
                <a:gd name="connsiteX3-47" fmla="*/ 16260 w 360090"/>
                <a:gd name="connsiteY3-48" fmla="*/ 645471 h 645471"/>
                <a:gd name="connsiteX4-49" fmla="*/ 65000 w 360090"/>
                <a:gd name="connsiteY4-50" fmla="*/ 306067 h 645471"/>
                <a:gd name="connsiteX0-51" fmla="*/ 95 w 293169"/>
                <a:gd name="connsiteY0-52" fmla="*/ 306067 h 585943"/>
                <a:gd name="connsiteX1-53" fmla="*/ 89468 w 293169"/>
                <a:gd name="connsiteY1-54" fmla="*/ 1 h 585943"/>
                <a:gd name="connsiteX2-55" fmla="*/ 293140 w 293169"/>
                <a:gd name="connsiteY2-56" fmla="*/ 303689 h 585943"/>
                <a:gd name="connsiteX3-57" fmla="*/ 103755 w 293169"/>
                <a:gd name="connsiteY3-58" fmla="*/ 585943 h 585943"/>
                <a:gd name="connsiteX4-59" fmla="*/ 95 w 293169"/>
                <a:gd name="connsiteY4-60" fmla="*/ 306067 h 585943"/>
                <a:gd name="connsiteX0-61" fmla="*/ 3 w 293048"/>
                <a:gd name="connsiteY0-62" fmla="*/ 306067 h 585943"/>
                <a:gd name="connsiteX1-63" fmla="*/ 89376 w 293048"/>
                <a:gd name="connsiteY1-64" fmla="*/ 1 h 585943"/>
                <a:gd name="connsiteX2-65" fmla="*/ 293048 w 293048"/>
                <a:gd name="connsiteY2-66" fmla="*/ 303689 h 585943"/>
                <a:gd name="connsiteX3-67" fmla="*/ 91757 w 293048"/>
                <a:gd name="connsiteY3-68" fmla="*/ 585943 h 585943"/>
                <a:gd name="connsiteX4-69" fmla="*/ 3 w 293048"/>
                <a:gd name="connsiteY4-70" fmla="*/ 306067 h 585943"/>
                <a:gd name="connsiteX0-71" fmla="*/ 39769 w 211370"/>
                <a:gd name="connsiteY0-72" fmla="*/ 298927 h 585946"/>
                <a:gd name="connsiteX1-73" fmla="*/ 7698 w 211370"/>
                <a:gd name="connsiteY1-74" fmla="*/ 2 h 585946"/>
                <a:gd name="connsiteX2-75" fmla="*/ 211370 w 211370"/>
                <a:gd name="connsiteY2-76" fmla="*/ 303690 h 585946"/>
                <a:gd name="connsiteX3-77" fmla="*/ 10079 w 211370"/>
                <a:gd name="connsiteY3-78" fmla="*/ 585944 h 585946"/>
                <a:gd name="connsiteX4-79" fmla="*/ 39769 w 211370"/>
                <a:gd name="connsiteY4-80" fmla="*/ 298927 h 585946"/>
                <a:gd name="connsiteX0-81" fmla="*/ 39769 w 211370"/>
                <a:gd name="connsiteY0-82" fmla="*/ 298927 h 585949"/>
                <a:gd name="connsiteX1-83" fmla="*/ 7698 w 211370"/>
                <a:gd name="connsiteY1-84" fmla="*/ 2 h 585949"/>
                <a:gd name="connsiteX2-85" fmla="*/ 211370 w 211370"/>
                <a:gd name="connsiteY2-86" fmla="*/ 303690 h 585949"/>
                <a:gd name="connsiteX3-87" fmla="*/ 10079 w 211370"/>
                <a:gd name="connsiteY3-88" fmla="*/ 585944 h 585949"/>
                <a:gd name="connsiteX4-89" fmla="*/ 39769 w 211370"/>
                <a:gd name="connsiteY4-90" fmla="*/ 298927 h 585949"/>
                <a:gd name="connsiteX0-91" fmla="*/ 39769 w 211535"/>
                <a:gd name="connsiteY0-92" fmla="*/ 298927 h 585949"/>
                <a:gd name="connsiteX1-93" fmla="*/ 7698 w 211535"/>
                <a:gd name="connsiteY1-94" fmla="*/ 2 h 585949"/>
                <a:gd name="connsiteX2-95" fmla="*/ 211370 w 211535"/>
                <a:gd name="connsiteY2-96" fmla="*/ 303690 h 585949"/>
                <a:gd name="connsiteX3-97" fmla="*/ 10079 w 211535"/>
                <a:gd name="connsiteY3-98" fmla="*/ 585944 h 585949"/>
                <a:gd name="connsiteX4-99" fmla="*/ 39769 w 211535"/>
                <a:gd name="connsiteY4-100" fmla="*/ 298927 h 585949"/>
                <a:gd name="connsiteX0-101" fmla="*/ 54250 w 226016"/>
                <a:gd name="connsiteY0-102" fmla="*/ 299466 h 586488"/>
                <a:gd name="connsiteX1-103" fmla="*/ 22179 w 226016"/>
                <a:gd name="connsiteY1-104" fmla="*/ 541 h 586488"/>
                <a:gd name="connsiteX2-105" fmla="*/ 225851 w 226016"/>
                <a:gd name="connsiteY2-106" fmla="*/ 304229 h 586488"/>
                <a:gd name="connsiteX3-107" fmla="*/ 24560 w 226016"/>
                <a:gd name="connsiteY3-108" fmla="*/ 586483 h 586488"/>
                <a:gd name="connsiteX4-109" fmla="*/ 54250 w 226016"/>
                <a:gd name="connsiteY4-110" fmla="*/ 299466 h 586488"/>
                <a:gd name="connsiteX0-111" fmla="*/ 54250 w 226063"/>
                <a:gd name="connsiteY0-112" fmla="*/ 299466 h 586543"/>
                <a:gd name="connsiteX1-113" fmla="*/ 22179 w 226063"/>
                <a:gd name="connsiteY1-114" fmla="*/ 541 h 586543"/>
                <a:gd name="connsiteX2-115" fmla="*/ 225851 w 226063"/>
                <a:gd name="connsiteY2-116" fmla="*/ 304229 h 586543"/>
                <a:gd name="connsiteX3-117" fmla="*/ 24560 w 226063"/>
                <a:gd name="connsiteY3-118" fmla="*/ 586483 h 586543"/>
                <a:gd name="connsiteX4-119" fmla="*/ 54250 w 226063"/>
                <a:gd name="connsiteY4-120" fmla="*/ 299466 h 586543"/>
                <a:gd name="connsiteX0-121" fmla="*/ 58295 w 230108"/>
                <a:gd name="connsiteY0-122" fmla="*/ 298952 h 586029"/>
                <a:gd name="connsiteX1-123" fmla="*/ 26224 w 230108"/>
                <a:gd name="connsiteY1-124" fmla="*/ 27 h 586029"/>
                <a:gd name="connsiteX2-125" fmla="*/ 229896 w 230108"/>
                <a:gd name="connsiteY2-126" fmla="*/ 303715 h 586029"/>
                <a:gd name="connsiteX3-127" fmla="*/ 28605 w 230108"/>
                <a:gd name="connsiteY3-128" fmla="*/ 585969 h 586029"/>
                <a:gd name="connsiteX4-129" fmla="*/ 58295 w 230108"/>
                <a:gd name="connsiteY4-130" fmla="*/ 298952 h 586029"/>
                <a:gd name="connsiteX0-131" fmla="*/ 58295 w 230101"/>
                <a:gd name="connsiteY0-132" fmla="*/ 298952 h 585974"/>
                <a:gd name="connsiteX1-133" fmla="*/ 26224 w 230101"/>
                <a:gd name="connsiteY1-134" fmla="*/ 27 h 585974"/>
                <a:gd name="connsiteX2-135" fmla="*/ 229896 w 230101"/>
                <a:gd name="connsiteY2-136" fmla="*/ 303715 h 585974"/>
                <a:gd name="connsiteX3-137" fmla="*/ 28605 w 230101"/>
                <a:gd name="connsiteY3-138" fmla="*/ 585969 h 585974"/>
                <a:gd name="connsiteX4-139" fmla="*/ 58295 w 230101"/>
                <a:gd name="connsiteY4-140" fmla="*/ 298952 h 585974"/>
                <a:gd name="connsiteX0-141" fmla="*/ 58295 w 229922"/>
                <a:gd name="connsiteY0-142" fmla="*/ 298943 h 585965"/>
                <a:gd name="connsiteX1-143" fmla="*/ 26224 w 229922"/>
                <a:gd name="connsiteY1-144" fmla="*/ 18 h 585965"/>
                <a:gd name="connsiteX2-145" fmla="*/ 229896 w 229922"/>
                <a:gd name="connsiteY2-146" fmla="*/ 303706 h 585965"/>
                <a:gd name="connsiteX3-147" fmla="*/ 28605 w 229922"/>
                <a:gd name="connsiteY3-148" fmla="*/ 585960 h 585965"/>
                <a:gd name="connsiteX4-149" fmla="*/ 58295 w 229922"/>
                <a:gd name="connsiteY4-150" fmla="*/ 298943 h 585965"/>
                <a:gd name="connsiteX0-151" fmla="*/ 58295 w 229930"/>
                <a:gd name="connsiteY0-152" fmla="*/ 298943 h 585964"/>
                <a:gd name="connsiteX1-153" fmla="*/ 26224 w 229930"/>
                <a:gd name="connsiteY1-154" fmla="*/ 18 h 585964"/>
                <a:gd name="connsiteX2-155" fmla="*/ 229896 w 229930"/>
                <a:gd name="connsiteY2-156" fmla="*/ 303706 h 585964"/>
                <a:gd name="connsiteX3-157" fmla="*/ 28605 w 229930"/>
                <a:gd name="connsiteY3-158" fmla="*/ 585960 h 585964"/>
                <a:gd name="connsiteX4-159" fmla="*/ 58295 w 229930"/>
                <a:gd name="connsiteY4-160" fmla="*/ 298943 h 585964"/>
                <a:gd name="connsiteX0-161" fmla="*/ 58295 w 230172"/>
                <a:gd name="connsiteY0-162" fmla="*/ 298940 h 585961"/>
                <a:gd name="connsiteX1-163" fmla="*/ 26224 w 230172"/>
                <a:gd name="connsiteY1-164" fmla="*/ 15 h 585961"/>
                <a:gd name="connsiteX2-165" fmla="*/ 229896 w 230172"/>
                <a:gd name="connsiteY2-166" fmla="*/ 303703 h 585961"/>
                <a:gd name="connsiteX3-167" fmla="*/ 28605 w 230172"/>
                <a:gd name="connsiteY3-168" fmla="*/ 585957 h 585961"/>
                <a:gd name="connsiteX4-169" fmla="*/ 58295 w 230172"/>
                <a:gd name="connsiteY4-170" fmla="*/ 298940 h 585961"/>
                <a:gd name="connsiteX0-171" fmla="*/ 58295 w 229896"/>
                <a:gd name="connsiteY0-172" fmla="*/ 298940 h 585961"/>
                <a:gd name="connsiteX1-173" fmla="*/ 26224 w 229896"/>
                <a:gd name="connsiteY1-174" fmla="*/ 15 h 585961"/>
                <a:gd name="connsiteX2-175" fmla="*/ 229896 w 229896"/>
                <a:gd name="connsiteY2-176" fmla="*/ 303703 h 585961"/>
                <a:gd name="connsiteX3-177" fmla="*/ 28605 w 229896"/>
                <a:gd name="connsiteY3-178" fmla="*/ 585957 h 585961"/>
                <a:gd name="connsiteX4-179" fmla="*/ 58295 w 229896"/>
                <a:gd name="connsiteY4-180" fmla="*/ 298940 h 585961"/>
                <a:gd name="connsiteX0-181" fmla="*/ 57944 w 229545"/>
                <a:gd name="connsiteY0-182" fmla="*/ 298940 h 585961"/>
                <a:gd name="connsiteX1-183" fmla="*/ 25873 w 229545"/>
                <a:gd name="connsiteY1-184" fmla="*/ 15 h 585961"/>
                <a:gd name="connsiteX2-185" fmla="*/ 229545 w 229545"/>
                <a:gd name="connsiteY2-186" fmla="*/ 303703 h 585961"/>
                <a:gd name="connsiteX3-187" fmla="*/ 28254 w 229545"/>
                <a:gd name="connsiteY3-188" fmla="*/ 585957 h 585961"/>
                <a:gd name="connsiteX4-189" fmla="*/ 57944 w 229545"/>
                <a:gd name="connsiteY4-190" fmla="*/ 298940 h 585961"/>
                <a:gd name="connsiteX0-191" fmla="*/ 18784 w 216579"/>
                <a:gd name="connsiteY0-192" fmla="*/ 291798 h 585987"/>
                <a:gd name="connsiteX1-193" fmla="*/ 12907 w 216579"/>
                <a:gd name="connsiteY1-194" fmla="*/ 17 h 585987"/>
                <a:gd name="connsiteX2-195" fmla="*/ 216579 w 216579"/>
                <a:gd name="connsiteY2-196" fmla="*/ 303705 h 585987"/>
                <a:gd name="connsiteX3-197" fmla="*/ 15288 w 216579"/>
                <a:gd name="connsiteY3-198" fmla="*/ 585959 h 585987"/>
                <a:gd name="connsiteX4-199" fmla="*/ 18784 w 216579"/>
                <a:gd name="connsiteY4-200" fmla="*/ 291798 h 585987"/>
                <a:gd name="connsiteX0-201" fmla="*/ 12234 w 219554"/>
                <a:gd name="connsiteY0-202" fmla="*/ 289426 h 586008"/>
                <a:gd name="connsiteX1-203" fmla="*/ 15882 w 219554"/>
                <a:gd name="connsiteY1-204" fmla="*/ 26 h 586008"/>
                <a:gd name="connsiteX2-205" fmla="*/ 219554 w 219554"/>
                <a:gd name="connsiteY2-206" fmla="*/ 303714 h 586008"/>
                <a:gd name="connsiteX3-207" fmla="*/ 18263 w 219554"/>
                <a:gd name="connsiteY3-208" fmla="*/ 585968 h 586008"/>
                <a:gd name="connsiteX4-209" fmla="*/ 12234 w 219554"/>
                <a:gd name="connsiteY4-210" fmla="*/ 289426 h 586008"/>
                <a:gd name="connsiteX0-211" fmla="*/ 17080 w 217256"/>
                <a:gd name="connsiteY0-212" fmla="*/ 289426 h 586008"/>
                <a:gd name="connsiteX1-213" fmla="*/ 13584 w 217256"/>
                <a:gd name="connsiteY1-214" fmla="*/ 26 h 586008"/>
                <a:gd name="connsiteX2-215" fmla="*/ 217256 w 217256"/>
                <a:gd name="connsiteY2-216" fmla="*/ 303714 h 586008"/>
                <a:gd name="connsiteX3-217" fmla="*/ 15965 w 217256"/>
                <a:gd name="connsiteY3-218" fmla="*/ 585968 h 586008"/>
                <a:gd name="connsiteX4-219" fmla="*/ 17080 w 217256"/>
                <a:gd name="connsiteY4-220" fmla="*/ 289426 h 586008"/>
                <a:gd name="connsiteX0-221" fmla="*/ 26566 w 226742"/>
                <a:gd name="connsiteY0-222" fmla="*/ 289426 h 586008"/>
                <a:gd name="connsiteX1-223" fmla="*/ 23070 w 226742"/>
                <a:gd name="connsiteY1-224" fmla="*/ 26 h 586008"/>
                <a:gd name="connsiteX2-225" fmla="*/ 226742 w 226742"/>
                <a:gd name="connsiteY2-226" fmla="*/ 303714 h 586008"/>
                <a:gd name="connsiteX3-227" fmla="*/ 25451 w 226742"/>
                <a:gd name="connsiteY3-228" fmla="*/ 585968 h 586008"/>
                <a:gd name="connsiteX4-229" fmla="*/ 26566 w 226742"/>
                <a:gd name="connsiteY4-230" fmla="*/ 289426 h 586008"/>
                <a:gd name="connsiteX0-231" fmla="*/ 26566 w 226742"/>
                <a:gd name="connsiteY0-232" fmla="*/ 289426 h 586008"/>
                <a:gd name="connsiteX1-233" fmla="*/ 23070 w 226742"/>
                <a:gd name="connsiteY1-234" fmla="*/ 26 h 586008"/>
                <a:gd name="connsiteX2-235" fmla="*/ 226742 w 226742"/>
                <a:gd name="connsiteY2-236" fmla="*/ 303714 h 586008"/>
                <a:gd name="connsiteX3-237" fmla="*/ 25451 w 226742"/>
                <a:gd name="connsiteY3-238" fmla="*/ 585968 h 586008"/>
                <a:gd name="connsiteX4-239" fmla="*/ 26566 w 226742"/>
                <a:gd name="connsiteY4-240" fmla="*/ 289426 h 586008"/>
                <a:gd name="connsiteX0-241" fmla="*/ 102 w 271715"/>
                <a:gd name="connsiteY0-242" fmla="*/ 287054 h 586031"/>
                <a:gd name="connsiteX1-243" fmla="*/ 68043 w 271715"/>
                <a:gd name="connsiteY1-244" fmla="*/ 35 h 586031"/>
                <a:gd name="connsiteX2-245" fmla="*/ 271715 w 271715"/>
                <a:gd name="connsiteY2-246" fmla="*/ 303723 h 586031"/>
                <a:gd name="connsiteX3-247" fmla="*/ 70424 w 271715"/>
                <a:gd name="connsiteY3-248" fmla="*/ 585977 h 586031"/>
                <a:gd name="connsiteX4-249" fmla="*/ 102 w 271715"/>
                <a:gd name="connsiteY4-250" fmla="*/ 287054 h 586031"/>
                <a:gd name="connsiteX0-251" fmla="*/ 102 w 271715"/>
                <a:gd name="connsiteY0-252" fmla="*/ 287054 h 586031"/>
                <a:gd name="connsiteX1-253" fmla="*/ 68043 w 271715"/>
                <a:gd name="connsiteY1-254" fmla="*/ 35 h 586031"/>
                <a:gd name="connsiteX2-255" fmla="*/ 271715 w 271715"/>
                <a:gd name="connsiteY2-256" fmla="*/ 303723 h 586031"/>
                <a:gd name="connsiteX3-257" fmla="*/ 70424 w 271715"/>
                <a:gd name="connsiteY3-258" fmla="*/ 585977 h 586031"/>
                <a:gd name="connsiteX4-259" fmla="*/ 102 w 271715"/>
                <a:gd name="connsiteY4-260" fmla="*/ 287054 h 586031"/>
                <a:gd name="connsiteX0-261" fmla="*/ 133 w 271746"/>
                <a:gd name="connsiteY0-262" fmla="*/ 287054 h 585994"/>
                <a:gd name="connsiteX1-263" fmla="*/ 68074 w 271746"/>
                <a:gd name="connsiteY1-264" fmla="*/ 35 h 585994"/>
                <a:gd name="connsiteX2-265" fmla="*/ 271746 w 271746"/>
                <a:gd name="connsiteY2-266" fmla="*/ 303723 h 585994"/>
                <a:gd name="connsiteX3-267" fmla="*/ 70455 w 271746"/>
                <a:gd name="connsiteY3-268" fmla="*/ 585977 h 585994"/>
                <a:gd name="connsiteX4-269" fmla="*/ 133 w 271746"/>
                <a:gd name="connsiteY4-270" fmla="*/ 287054 h 58599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71746" h="585994">
                  <a:moveTo>
                    <a:pt x="133" y="287054"/>
                  </a:moveTo>
                  <a:cubicBezTo>
                    <a:pt x="2117" y="156057"/>
                    <a:pt x="10899" y="-2743"/>
                    <a:pt x="68074" y="35"/>
                  </a:cubicBezTo>
                  <a:cubicBezTo>
                    <a:pt x="125249" y="2813"/>
                    <a:pt x="271846" y="127496"/>
                    <a:pt x="271746" y="303723"/>
                  </a:cubicBezTo>
                  <a:cubicBezTo>
                    <a:pt x="271643" y="484729"/>
                    <a:pt x="122868" y="583993"/>
                    <a:pt x="70455" y="585977"/>
                  </a:cubicBezTo>
                  <a:cubicBezTo>
                    <a:pt x="18042" y="587961"/>
                    <a:pt x="-1851" y="418051"/>
                    <a:pt x="133" y="287054"/>
                  </a:cubicBezTo>
                  <a:close/>
                </a:path>
              </a:pathLst>
            </a:custGeom>
            <a:gradFill flip="none" rotWithShape="1">
              <a:gsLst>
                <a:gs pos="0">
                  <a:srgbClr val="FFFFFF"/>
                </a:gs>
                <a:gs pos="100000">
                  <a:srgbClr val="FFFFFF">
                    <a:alpha val="0"/>
                  </a:srgbClr>
                </a:gs>
              </a:gsLst>
              <a:lin ang="10800000" scaled="0"/>
              <a:tileRect/>
            </a:gra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400" kern="0">
                <a:solidFill>
                  <a:prstClr val="white"/>
                </a:solidFill>
                <a:latin typeface="微软雅黑" panose="020B0503020204020204" pitchFamily="34" charset="-122"/>
                <a:ea typeface="微软雅黑" panose="020B0503020204020204" pitchFamily="34" charset="-122"/>
              </a:endParaRPr>
            </a:p>
          </p:txBody>
        </p:sp>
      </p:grpSp>
      <p:sp>
        <p:nvSpPr>
          <p:cNvPr id="24" name="矩形 4"/>
          <p:cNvSpPr/>
          <p:nvPr/>
        </p:nvSpPr>
        <p:spPr>
          <a:xfrm rot="4560000">
            <a:off x="5251494" y="1454377"/>
            <a:ext cx="267876" cy="421429"/>
          </a:xfrm>
          <a:custGeom>
            <a:avLst/>
            <a:gdLst/>
            <a:ahLst/>
            <a:cxnLst/>
            <a:rect l="l" t="t" r="r" b="b"/>
            <a:pathLst>
              <a:path w="1152128" h="1944216">
                <a:moveTo>
                  <a:pt x="58320" y="0"/>
                </a:moveTo>
                <a:lnTo>
                  <a:pt x="1152128" y="0"/>
                </a:lnTo>
                <a:lnTo>
                  <a:pt x="1152128" y="12754"/>
                </a:lnTo>
                <a:cubicBezTo>
                  <a:pt x="980153" y="176443"/>
                  <a:pt x="860653" y="544450"/>
                  <a:pt x="860653" y="972108"/>
                </a:cubicBezTo>
                <a:cubicBezTo>
                  <a:pt x="860653" y="1399766"/>
                  <a:pt x="980153" y="1767773"/>
                  <a:pt x="1152128" y="1931462"/>
                </a:cubicBezTo>
                <a:lnTo>
                  <a:pt x="1152128" y="1944216"/>
                </a:lnTo>
                <a:lnTo>
                  <a:pt x="0" y="1944216"/>
                </a:lnTo>
                <a:lnTo>
                  <a:pt x="0" y="1940776"/>
                </a:lnTo>
                <a:cubicBezTo>
                  <a:pt x="195243" y="1801558"/>
                  <a:pt x="335580" y="1408165"/>
                  <a:pt x="335580" y="944719"/>
                </a:cubicBezTo>
                <a:cubicBezTo>
                  <a:pt x="335580" y="529180"/>
                  <a:pt x="222757" y="169958"/>
                  <a:pt x="58320" y="0"/>
                </a:cubicBezTo>
                <a:close/>
              </a:path>
            </a:pathLst>
          </a:custGeom>
          <a:gradFill flip="none" rotWithShape="1">
            <a:gsLst>
              <a:gs pos="72000">
                <a:sysClr val="window" lastClr="FFFFFF">
                  <a:lumMod val="75000"/>
                </a:sysClr>
              </a:gs>
              <a:gs pos="31000">
                <a:sysClr val="window" lastClr="FFFFFF">
                  <a:lumMod val="75000"/>
                </a:sysClr>
              </a:gs>
              <a:gs pos="50000">
                <a:sysClr val="window" lastClr="FFFFFF">
                  <a:lumMod val="95000"/>
                </a:sysClr>
              </a:gs>
            </a:gsLst>
            <a:lin ang="0" scaled="1"/>
            <a:tileRect/>
          </a:gradFill>
          <a:ln w="25400" cap="flat" cmpd="sng" algn="ctr">
            <a:noFill/>
            <a:prstDash val="solid"/>
          </a:ln>
          <a:effectLst/>
        </p:spPr>
        <p:txBody>
          <a:bodyPr lIns="68580" tIns="34290" rIns="68580" bIns="34290" anchor="ctr"/>
          <a:lstStyle/>
          <a:p>
            <a:pPr algn="ctr" eaLnBrk="1" fontAlgn="auto" hangingPunct="1">
              <a:spcBef>
                <a:spcPts val="0"/>
              </a:spcBef>
              <a:spcAft>
                <a:spcPts val="0"/>
              </a:spcAft>
              <a:defRPr/>
            </a:pPr>
            <a:endParaRPr lang="en-US" sz="1100" kern="0">
              <a:solidFill>
                <a:sysClr val="window" lastClr="FFFFFF"/>
              </a:solidFill>
              <a:latin typeface="微软雅黑" panose="020B0503020204020204" pitchFamily="34" charset="-122"/>
              <a:ea typeface="微软雅黑" panose="020B0503020204020204" pitchFamily="34" charset="-122"/>
            </a:endParaRPr>
          </a:p>
        </p:txBody>
      </p:sp>
      <p:grpSp>
        <p:nvGrpSpPr>
          <p:cNvPr id="32" name="组合 31"/>
          <p:cNvGrpSpPr/>
          <p:nvPr/>
        </p:nvGrpSpPr>
        <p:grpSpPr>
          <a:xfrm>
            <a:off x="683568" y="3062253"/>
            <a:ext cx="2463476" cy="651474"/>
            <a:chOff x="488950" y="1968268"/>
            <a:chExt cx="2463476" cy="651474"/>
          </a:xfrm>
        </p:grpSpPr>
        <p:sp>
          <p:nvSpPr>
            <p:cNvPr id="33" name="Rectangle 9"/>
            <p:cNvSpPr>
              <a:spLocks noChangeArrowheads="1"/>
            </p:cNvSpPr>
            <p:nvPr/>
          </p:nvSpPr>
          <p:spPr bwMode="auto">
            <a:xfrm>
              <a:off x="505201" y="2219632"/>
              <a:ext cx="244722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1000" b="1" dirty="0">
                  <a:solidFill>
                    <a:schemeClr val="tx1">
                      <a:lumMod val="65000"/>
                      <a:lumOff val="35000"/>
                    </a:schemeClr>
                  </a:solidFill>
                  <a:latin typeface="微软雅黑" panose="020B0503020204020204" pitchFamily="34" charset="-122"/>
                  <a:ea typeface="微软雅黑" panose="020B0503020204020204" pitchFamily="34" charset="-122"/>
                </a:rPr>
                <a:t>单击此处添加段落文字内容</a:t>
              </a:r>
            </a:p>
            <a:p>
              <a:r>
                <a:rPr lang="zh-CN" altLang="en-US" sz="1000" b="1" dirty="0">
                  <a:solidFill>
                    <a:schemeClr val="tx1">
                      <a:lumMod val="65000"/>
                      <a:lumOff val="35000"/>
                    </a:schemeClr>
                  </a:solidFill>
                  <a:latin typeface="微软雅黑" panose="020B0503020204020204" pitchFamily="34" charset="-122"/>
                  <a:ea typeface="微软雅黑" panose="020B0503020204020204" pitchFamily="34" charset="-122"/>
                </a:rPr>
                <a:t>单击此处添加段落文字内容</a:t>
              </a:r>
            </a:p>
          </p:txBody>
        </p:sp>
        <p:sp>
          <p:nvSpPr>
            <p:cNvPr id="34" name="Rectangle 10"/>
            <p:cNvSpPr>
              <a:spLocks noChangeArrowheads="1"/>
            </p:cNvSpPr>
            <p:nvPr/>
          </p:nvSpPr>
          <p:spPr bwMode="auto">
            <a:xfrm>
              <a:off x="488950" y="1968268"/>
              <a:ext cx="172354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1200" b="1" dirty="0">
                  <a:solidFill>
                    <a:srgbClr val="FF0000"/>
                  </a:solidFill>
                  <a:latin typeface="微软雅黑" panose="020B0503020204020204" pitchFamily="34" charset="-122"/>
                  <a:ea typeface="微软雅黑" panose="020B0503020204020204" pitchFamily="34" charset="-122"/>
                </a:rPr>
                <a:t>单击此处添加标题文字</a:t>
              </a:r>
            </a:p>
          </p:txBody>
        </p:sp>
      </p:grpSp>
      <p:grpSp>
        <p:nvGrpSpPr>
          <p:cNvPr id="35" name="组合 34"/>
          <p:cNvGrpSpPr/>
          <p:nvPr/>
        </p:nvGrpSpPr>
        <p:grpSpPr>
          <a:xfrm>
            <a:off x="1328493" y="2253170"/>
            <a:ext cx="2463476" cy="651474"/>
            <a:chOff x="488950" y="1968268"/>
            <a:chExt cx="2463476" cy="651474"/>
          </a:xfrm>
        </p:grpSpPr>
        <p:sp>
          <p:nvSpPr>
            <p:cNvPr id="36" name="Rectangle 9"/>
            <p:cNvSpPr>
              <a:spLocks noChangeArrowheads="1"/>
            </p:cNvSpPr>
            <p:nvPr/>
          </p:nvSpPr>
          <p:spPr bwMode="auto">
            <a:xfrm>
              <a:off x="505201" y="2219632"/>
              <a:ext cx="244722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1000" b="1" dirty="0">
                  <a:solidFill>
                    <a:schemeClr val="tx1">
                      <a:lumMod val="65000"/>
                      <a:lumOff val="35000"/>
                    </a:schemeClr>
                  </a:solidFill>
                  <a:latin typeface="微软雅黑" panose="020B0503020204020204" pitchFamily="34" charset="-122"/>
                  <a:ea typeface="微软雅黑" panose="020B0503020204020204" pitchFamily="34" charset="-122"/>
                </a:rPr>
                <a:t>单击此处添加段落文字内容</a:t>
              </a:r>
            </a:p>
            <a:p>
              <a:r>
                <a:rPr lang="zh-CN" altLang="en-US" sz="1000" b="1" dirty="0">
                  <a:solidFill>
                    <a:schemeClr val="tx1">
                      <a:lumMod val="65000"/>
                      <a:lumOff val="35000"/>
                    </a:schemeClr>
                  </a:solidFill>
                  <a:latin typeface="微软雅黑" panose="020B0503020204020204" pitchFamily="34" charset="-122"/>
                  <a:ea typeface="微软雅黑" panose="020B0503020204020204" pitchFamily="34" charset="-122"/>
                </a:rPr>
                <a:t>单击此处添加段落文字内容</a:t>
              </a:r>
            </a:p>
          </p:txBody>
        </p:sp>
        <p:sp>
          <p:nvSpPr>
            <p:cNvPr id="37" name="Rectangle 10"/>
            <p:cNvSpPr>
              <a:spLocks noChangeArrowheads="1"/>
            </p:cNvSpPr>
            <p:nvPr/>
          </p:nvSpPr>
          <p:spPr bwMode="auto">
            <a:xfrm>
              <a:off x="488950" y="1968268"/>
              <a:ext cx="172354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1200" b="1" dirty="0">
                  <a:solidFill>
                    <a:srgbClr val="FF0000"/>
                  </a:solidFill>
                  <a:latin typeface="微软雅黑" panose="020B0503020204020204" pitchFamily="34" charset="-122"/>
                  <a:ea typeface="微软雅黑" panose="020B0503020204020204" pitchFamily="34" charset="-122"/>
                </a:rPr>
                <a:t>单击此处添加标题文字</a:t>
              </a:r>
            </a:p>
          </p:txBody>
        </p:sp>
      </p:grpSp>
      <p:grpSp>
        <p:nvGrpSpPr>
          <p:cNvPr id="38" name="组合 37"/>
          <p:cNvGrpSpPr/>
          <p:nvPr/>
        </p:nvGrpSpPr>
        <p:grpSpPr>
          <a:xfrm>
            <a:off x="5248942" y="3618844"/>
            <a:ext cx="2463476" cy="651474"/>
            <a:chOff x="488950" y="1968268"/>
            <a:chExt cx="2463476" cy="651474"/>
          </a:xfrm>
        </p:grpSpPr>
        <p:sp>
          <p:nvSpPr>
            <p:cNvPr id="39" name="Rectangle 9"/>
            <p:cNvSpPr>
              <a:spLocks noChangeArrowheads="1"/>
            </p:cNvSpPr>
            <p:nvPr/>
          </p:nvSpPr>
          <p:spPr bwMode="auto">
            <a:xfrm>
              <a:off x="505201" y="2219632"/>
              <a:ext cx="244722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1000" b="1" dirty="0">
                  <a:solidFill>
                    <a:schemeClr val="tx1">
                      <a:lumMod val="65000"/>
                      <a:lumOff val="35000"/>
                    </a:schemeClr>
                  </a:solidFill>
                  <a:latin typeface="微软雅黑" panose="020B0503020204020204" pitchFamily="34" charset="-122"/>
                  <a:ea typeface="微软雅黑" panose="020B0503020204020204" pitchFamily="34" charset="-122"/>
                </a:rPr>
                <a:t>单击此处添加段落文字内容</a:t>
              </a:r>
            </a:p>
            <a:p>
              <a:r>
                <a:rPr lang="zh-CN" altLang="en-US" sz="1000" b="1" dirty="0">
                  <a:solidFill>
                    <a:schemeClr val="tx1">
                      <a:lumMod val="65000"/>
                      <a:lumOff val="35000"/>
                    </a:schemeClr>
                  </a:solidFill>
                  <a:latin typeface="微软雅黑" panose="020B0503020204020204" pitchFamily="34" charset="-122"/>
                  <a:ea typeface="微软雅黑" panose="020B0503020204020204" pitchFamily="34" charset="-122"/>
                </a:rPr>
                <a:t>单击此处添加段落文字内容</a:t>
              </a:r>
            </a:p>
          </p:txBody>
        </p:sp>
        <p:sp>
          <p:nvSpPr>
            <p:cNvPr id="40" name="Rectangle 10"/>
            <p:cNvSpPr>
              <a:spLocks noChangeArrowheads="1"/>
            </p:cNvSpPr>
            <p:nvPr/>
          </p:nvSpPr>
          <p:spPr bwMode="auto">
            <a:xfrm>
              <a:off x="488950" y="1968268"/>
              <a:ext cx="172354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1200" b="1" dirty="0">
                  <a:solidFill>
                    <a:srgbClr val="FF0000"/>
                  </a:solidFill>
                  <a:latin typeface="微软雅黑" panose="020B0503020204020204" pitchFamily="34" charset="-122"/>
                  <a:ea typeface="微软雅黑" panose="020B0503020204020204" pitchFamily="34" charset="-122"/>
                </a:rPr>
                <a:t>单击此处添加标题文字</a:t>
              </a:r>
            </a:p>
          </p:txBody>
        </p:sp>
      </p:grpSp>
      <p:grpSp>
        <p:nvGrpSpPr>
          <p:cNvPr id="41" name="组合 40"/>
          <p:cNvGrpSpPr/>
          <p:nvPr/>
        </p:nvGrpSpPr>
        <p:grpSpPr>
          <a:xfrm>
            <a:off x="6070577" y="2684566"/>
            <a:ext cx="2463476" cy="682251"/>
            <a:chOff x="488950" y="1968268"/>
            <a:chExt cx="2463476" cy="682251"/>
          </a:xfrm>
        </p:grpSpPr>
        <p:sp>
          <p:nvSpPr>
            <p:cNvPr id="42" name="Rectangle 9"/>
            <p:cNvSpPr>
              <a:spLocks noChangeArrowheads="1"/>
            </p:cNvSpPr>
            <p:nvPr/>
          </p:nvSpPr>
          <p:spPr bwMode="auto">
            <a:xfrm>
              <a:off x="505201" y="2219632"/>
              <a:ext cx="2447225"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1050" b="1" dirty="0">
                  <a:solidFill>
                    <a:schemeClr val="tx1">
                      <a:lumMod val="65000"/>
                      <a:lumOff val="35000"/>
                    </a:schemeClr>
                  </a:solidFill>
                  <a:latin typeface="微软雅黑" panose="020B0503020204020204" pitchFamily="34" charset="-122"/>
                  <a:ea typeface="微软雅黑" panose="020B0503020204020204" pitchFamily="34" charset="-122"/>
                </a:rPr>
                <a:t>单击此处添加段落文字内容</a:t>
              </a:r>
            </a:p>
            <a:p>
              <a:r>
                <a:rPr lang="zh-CN" altLang="en-US" sz="1050" b="1" dirty="0">
                  <a:solidFill>
                    <a:schemeClr val="tx1">
                      <a:lumMod val="65000"/>
                      <a:lumOff val="35000"/>
                    </a:schemeClr>
                  </a:solidFill>
                  <a:latin typeface="微软雅黑" panose="020B0503020204020204" pitchFamily="34" charset="-122"/>
                  <a:ea typeface="微软雅黑" panose="020B0503020204020204" pitchFamily="34" charset="-122"/>
                </a:rPr>
                <a:t>单击此处添加段落文字内容</a:t>
              </a:r>
            </a:p>
          </p:txBody>
        </p:sp>
        <p:sp>
          <p:nvSpPr>
            <p:cNvPr id="43" name="Rectangle 10"/>
            <p:cNvSpPr>
              <a:spLocks noChangeArrowheads="1"/>
            </p:cNvSpPr>
            <p:nvPr/>
          </p:nvSpPr>
          <p:spPr bwMode="auto">
            <a:xfrm>
              <a:off x="488950" y="1968268"/>
              <a:ext cx="172354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1200" b="1" dirty="0">
                  <a:solidFill>
                    <a:srgbClr val="FF0000"/>
                  </a:solidFill>
                  <a:latin typeface="微软雅黑" panose="020B0503020204020204" pitchFamily="34" charset="-122"/>
                  <a:ea typeface="微软雅黑" panose="020B0503020204020204" pitchFamily="34" charset="-122"/>
                </a:rPr>
                <a:t>单击此处添加标题文字</a:t>
              </a:r>
            </a:p>
          </p:txBody>
        </p:sp>
      </p:grpSp>
      <p:grpSp>
        <p:nvGrpSpPr>
          <p:cNvPr id="44" name="组合 43"/>
          <p:cNvGrpSpPr/>
          <p:nvPr/>
        </p:nvGrpSpPr>
        <p:grpSpPr>
          <a:xfrm>
            <a:off x="6262733" y="1425610"/>
            <a:ext cx="2463476" cy="651474"/>
            <a:chOff x="488950" y="1968268"/>
            <a:chExt cx="2463476" cy="651474"/>
          </a:xfrm>
        </p:grpSpPr>
        <p:sp>
          <p:nvSpPr>
            <p:cNvPr id="45" name="Rectangle 9"/>
            <p:cNvSpPr>
              <a:spLocks noChangeArrowheads="1"/>
            </p:cNvSpPr>
            <p:nvPr/>
          </p:nvSpPr>
          <p:spPr bwMode="auto">
            <a:xfrm>
              <a:off x="505201" y="2219632"/>
              <a:ext cx="244722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1000" b="1" dirty="0">
                  <a:solidFill>
                    <a:schemeClr val="tx1">
                      <a:lumMod val="65000"/>
                      <a:lumOff val="35000"/>
                    </a:schemeClr>
                  </a:solidFill>
                  <a:latin typeface="微软雅黑" panose="020B0503020204020204" pitchFamily="34" charset="-122"/>
                  <a:ea typeface="微软雅黑" panose="020B0503020204020204" pitchFamily="34" charset="-122"/>
                </a:rPr>
                <a:t>单击此处添加段落文字内容</a:t>
              </a:r>
            </a:p>
            <a:p>
              <a:r>
                <a:rPr lang="zh-CN" altLang="en-US" sz="1000" b="1" dirty="0">
                  <a:solidFill>
                    <a:schemeClr val="tx1">
                      <a:lumMod val="65000"/>
                      <a:lumOff val="35000"/>
                    </a:schemeClr>
                  </a:solidFill>
                  <a:latin typeface="微软雅黑" panose="020B0503020204020204" pitchFamily="34" charset="-122"/>
                  <a:ea typeface="微软雅黑" panose="020B0503020204020204" pitchFamily="34" charset="-122"/>
                </a:rPr>
                <a:t>单击此处添加段落文字内容</a:t>
              </a:r>
            </a:p>
          </p:txBody>
        </p:sp>
        <p:sp>
          <p:nvSpPr>
            <p:cNvPr id="46" name="Rectangle 10"/>
            <p:cNvSpPr>
              <a:spLocks noChangeArrowheads="1"/>
            </p:cNvSpPr>
            <p:nvPr/>
          </p:nvSpPr>
          <p:spPr bwMode="auto">
            <a:xfrm>
              <a:off x="488950" y="1968268"/>
              <a:ext cx="172354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1200" b="1" dirty="0">
                  <a:solidFill>
                    <a:srgbClr val="FF0000"/>
                  </a:solidFill>
                  <a:latin typeface="微软雅黑" panose="020B0503020204020204" pitchFamily="34" charset="-122"/>
                  <a:ea typeface="微软雅黑" panose="020B0503020204020204" pitchFamily="34" charset="-122"/>
                </a:rPr>
                <a:t>单击此处添加标题文字</a:t>
              </a:r>
            </a:p>
          </p:txBody>
        </p:sp>
      </p:grpSp>
      <p:grpSp>
        <p:nvGrpSpPr>
          <p:cNvPr id="47" name="组合 46"/>
          <p:cNvGrpSpPr/>
          <p:nvPr/>
        </p:nvGrpSpPr>
        <p:grpSpPr>
          <a:xfrm>
            <a:off x="2685098" y="1351237"/>
            <a:ext cx="2463476" cy="651474"/>
            <a:chOff x="488950" y="1968268"/>
            <a:chExt cx="2463476" cy="651474"/>
          </a:xfrm>
        </p:grpSpPr>
        <p:sp>
          <p:nvSpPr>
            <p:cNvPr id="48" name="Rectangle 9"/>
            <p:cNvSpPr>
              <a:spLocks noChangeArrowheads="1"/>
            </p:cNvSpPr>
            <p:nvPr/>
          </p:nvSpPr>
          <p:spPr bwMode="auto">
            <a:xfrm>
              <a:off x="505201" y="2219632"/>
              <a:ext cx="244722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1000" b="1" dirty="0">
                  <a:solidFill>
                    <a:schemeClr val="tx1">
                      <a:lumMod val="65000"/>
                      <a:lumOff val="35000"/>
                    </a:schemeClr>
                  </a:solidFill>
                  <a:latin typeface="微软雅黑" panose="020B0503020204020204" pitchFamily="34" charset="-122"/>
                  <a:ea typeface="微软雅黑" panose="020B0503020204020204" pitchFamily="34" charset="-122"/>
                </a:rPr>
                <a:t>单击此处添加段落文字内容</a:t>
              </a:r>
            </a:p>
            <a:p>
              <a:r>
                <a:rPr lang="zh-CN" altLang="en-US" sz="1000" b="1" dirty="0">
                  <a:solidFill>
                    <a:schemeClr val="tx1">
                      <a:lumMod val="65000"/>
                      <a:lumOff val="35000"/>
                    </a:schemeClr>
                  </a:solidFill>
                  <a:latin typeface="微软雅黑" panose="020B0503020204020204" pitchFamily="34" charset="-122"/>
                  <a:ea typeface="微软雅黑" panose="020B0503020204020204" pitchFamily="34" charset="-122"/>
                </a:rPr>
                <a:t>单击此处添加段落文字内容</a:t>
              </a:r>
            </a:p>
          </p:txBody>
        </p:sp>
        <p:sp>
          <p:nvSpPr>
            <p:cNvPr id="49" name="Rectangle 10"/>
            <p:cNvSpPr>
              <a:spLocks noChangeArrowheads="1"/>
            </p:cNvSpPr>
            <p:nvPr/>
          </p:nvSpPr>
          <p:spPr bwMode="auto">
            <a:xfrm>
              <a:off x="488950" y="1968268"/>
              <a:ext cx="172354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1200" b="1" dirty="0">
                  <a:solidFill>
                    <a:srgbClr val="FF0000"/>
                  </a:solidFill>
                  <a:latin typeface="微软雅黑" panose="020B0503020204020204" pitchFamily="34" charset="-122"/>
                  <a:ea typeface="微软雅黑" panose="020B0503020204020204" pitchFamily="34" charset="-122"/>
                </a:rPr>
                <a:t>单击此处添加标题文字</a:t>
              </a:r>
            </a:p>
          </p:txBody>
        </p:sp>
      </p:grpSp>
      <p:sp>
        <p:nvSpPr>
          <p:cNvPr id="54" name="Rectangle 2"/>
          <p:cNvSpPr>
            <a:spLocks noChangeArrowheads="1"/>
          </p:cNvSpPr>
          <p:nvPr/>
        </p:nvSpPr>
        <p:spPr bwMode="auto">
          <a:xfrm>
            <a:off x="2124050" y="555228"/>
            <a:ext cx="2771775" cy="359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sz="2000" b="1" dirty="0">
                <a:solidFill>
                  <a:srgbClr val="C00000"/>
                </a:solidFill>
                <a:latin typeface="微软雅黑" panose="020B0503020204020204" pitchFamily="34" charset="-122"/>
                <a:ea typeface="微软雅黑" panose="020B0503020204020204" pitchFamily="34" charset="-122"/>
              </a:rPr>
              <a:t>在此输入文字标题</a:t>
            </a:r>
          </a:p>
        </p:txBody>
      </p:sp>
      <p:grpSp>
        <p:nvGrpSpPr>
          <p:cNvPr id="55" name="Group 8"/>
          <p:cNvGrpSpPr/>
          <p:nvPr/>
        </p:nvGrpSpPr>
        <p:grpSpPr bwMode="auto">
          <a:xfrm>
            <a:off x="1763688" y="626641"/>
            <a:ext cx="360362" cy="288925"/>
            <a:chOff x="0" y="0"/>
            <a:chExt cx="360040" cy="288032"/>
          </a:xfrm>
          <a:solidFill>
            <a:srgbClr val="C00000"/>
          </a:solidFill>
        </p:grpSpPr>
        <p:sp>
          <p:nvSpPr>
            <p:cNvPr id="56" name="燕尾形 78"/>
            <p:cNvSpPr>
              <a:spLocks noChangeArrowheads="1"/>
            </p:cNvSpPr>
            <p:nvPr/>
          </p:nvSpPr>
          <p:spPr bwMode="auto">
            <a:xfrm>
              <a:off x="144016" y="0"/>
              <a:ext cx="216024" cy="288032"/>
            </a:xfrm>
            <a:prstGeom prst="chevron">
              <a:avLst>
                <a:gd name="adj" fmla="val 50000"/>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latin typeface="宋体" panose="02010600030101010101" pitchFamily="2" charset="-122"/>
                <a:sym typeface="宋体" panose="02010600030101010101" pitchFamily="2" charset="-122"/>
              </a:endParaRPr>
            </a:p>
          </p:txBody>
        </p:sp>
        <p:sp>
          <p:nvSpPr>
            <p:cNvPr id="57" name="燕尾形 79"/>
            <p:cNvSpPr>
              <a:spLocks noChangeArrowheads="1"/>
            </p:cNvSpPr>
            <p:nvPr/>
          </p:nvSpPr>
          <p:spPr bwMode="auto">
            <a:xfrm>
              <a:off x="0" y="0"/>
              <a:ext cx="216024" cy="288032"/>
            </a:xfrm>
            <a:prstGeom prst="chevron">
              <a:avLst>
                <a:gd name="adj" fmla="val 50000"/>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latin typeface="宋体" panose="02010600030101010101" pitchFamily="2" charset="-122"/>
                <a:sym typeface="宋体" panose="02010600030101010101" pitchFamily="2"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2000" advClick="0" advTm="0">
        <p14:ferris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down)">
                                      <p:cBhvr>
                                        <p:cTn id="7" dur="400"/>
                                        <p:tgtEl>
                                          <p:spTgt spid="26"/>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400"/>
                                        <p:tgtEl>
                                          <p:spTgt spid="13"/>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wipe(down)">
                                      <p:cBhvr>
                                        <p:cTn id="15" dur="400"/>
                                        <p:tgtEl>
                                          <p:spTgt spid="27"/>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left)">
                                      <p:cBhvr>
                                        <p:cTn id="19" dur="400"/>
                                        <p:tgtEl>
                                          <p:spTgt spid="21"/>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wipe(down)">
                                      <p:cBhvr>
                                        <p:cTn id="23" dur="400"/>
                                        <p:tgtEl>
                                          <p:spTgt spid="28"/>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down)">
                                      <p:cBhvr>
                                        <p:cTn id="27" dur="400"/>
                                        <p:tgtEl>
                                          <p:spTgt spid="20"/>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wipe(down)">
                                      <p:cBhvr>
                                        <p:cTn id="31" dur="400"/>
                                        <p:tgtEl>
                                          <p:spTgt spid="29"/>
                                        </p:tgtEl>
                                      </p:cBhvr>
                                    </p:animEffect>
                                  </p:childTnLst>
                                </p:cTn>
                              </p:par>
                            </p:childTnLst>
                          </p:cTn>
                        </p:par>
                        <p:par>
                          <p:cTn id="32" fill="hold">
                            <p:stCondLst>
                              <p:cond delay="3500"/>
                            </p:stCondLst>
                            <p:childTnLst>
                              <p:par>
                                <p:cTn id="33" presetID="22" presetClass="entr" presetSubtype="2"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right)">
                                      <p:cBhvr>
                                        <p:cTn id="35" dur="400"/>
                                        <p:tgtEl>
                                          <p:spTgt spid="14"/>
                                        </p:tgtEl>
                                      </p:cBhvr>
                                    </p:animEffect>
                                  </p:childTnLst>
                                </p:cTn>
                              </p:par>
                            </p:childTnLst>
                          </p:cTn>
                        </p:par>
                        <p:par>
                          <p:cTn id="36" fill="hold">
                            <p:stCondLst>
                              <p:cond delay="4000"/>
                            </p:stCondLst>
                            <p:childTnLst>
                              <p:par>
                                <p:cTn id="37" presetID="22" presetClass="entr" presetSubtype="4"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wipe(down)">
                                      <p:cBhvr>
                                        <p:cTn id="39" dur="400"/>
                                        <p:tgtEl>
                                          <p:spTgt spid="30"/>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400"/>
                                        <p:tgtEl>
                                          <p:spTgt spid="24"/>
                                        </p:tgtEl>
                                      </p:cBhvr>
                                    </p:animEffect>
                                  </p:childTnLst>
                                </p:cTn>
                              </p:par>
                            </p:childTnLst>
                          </p:cTn>
                        </p:par>
                        <p:par>
                          <p:cTn id="44" fill="hold">
                            <p:stCondLst>
                              <p:cond delay="5000"/>
                            </p:stCondLst>
                            <p:childTnLst>
                              <p:par>
                                <p:cTn id="45" presetID="22" presetClass="entr" presetSubtype="4"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down)">
                                      <p:cBhvr>
                                        <p:cTn id="47" dur="400"/>
                                        <p:tgtEl>
                                          <p:spTgt spid="31"/>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400"/>
                                        <p:tgtEl>
                                          <p:spTgt spid="32"/>
                                        </p:tgtEl>
                                      </p:cBhvr>
                                    </p:animEffect>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wipe(left)">
                                      <p:cBhvr>
                                        <p:cTn id="55" dur="400"/>
                                        <p:tgtEl>
                                          <p:spTgt spid="35"/>
                                        </p:tgtEl>
                                      </p:cBhvr>
                                    </p:animEffect>
                                  </p:childTnLst>
                                </p:cTn>
                              </p:par>
                            </p:childTnLst>
                          </p:cTn>
                        </p:par>
                        <p:par>
                          <p:cTn id="56" fill="hold">
                            <p:stCondLst>
                              <p:cond delay="6500"/>
                            </p:stCondLst>
                            <p:childTnLst>
                              <p:par>
                                <p:cTn id="57" presetID="22" presetClass="entr" presetSubtype="8" fill="hold"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left)">
                                      <p:cBhvr>
                                        <p:cTn id="59" dur="400"/>
                                        <p:tgtEl>
                                          <p:spTgt spid="38"/>
                                        </p:tgtEl>
                                      </p:cBhvr>
                                    </p:animEffect>
                                  </p:childTnLst>
                                </p:cTn>
                              </p:par>
                            </p:childTnLst>
                          </p:cTn>
                        </p:par>
                        <p:par>
                          <p:cTn id="60" fill="hold">
                            <p:stCondLst>
                              <p:cond delay="7000"/>
                            </p:stCondLst>
                            <p:childTnLst>
                              <p:par>
                                <p:cTn id="61" presetID="22" presetClass="entr" presetSubtype="8" fill="hold" nodeType="afterEffect">
                                  <p:stCondLst>
                                    <p:cond delay="0"/>
                                  </p:stCondLst>
                                  <p:childTnLst>
                                    <p:set>
                                      <p:cBhvr>
                                        <p:cTn id="62" dur="1" fill="hold">
                                          <p:stCondLst>
                                            <p:cond delay="0"/>
                                          </p:stCondLst>
                                        </p:cTn>
                                        <p:tgtEl>
                                          <p:spTgt spid="41"/>
                                        </p:tgtEl>
                                        <p:attrNameLst>
                                          <p:attrName>style.visibility</p:attrName>
                                        </p:attrNameLst>
                                      </p:cBhvr>
                                      <p:to>
                                        <p:strVal val="visible"/>
                                      </p:to>
                                    </p:set>
                                    <p:animEffect transition="in" filter="wipe(left)">
                                      <p:cBhvr>
                                        <p:cTn id="63" dur="400"/>
                                        <p:tgtEl>
                                          <p:spTgt spid="41"/>
                                        </p:tgtEl>
                                      </p:cBhvr>
                                    </p:animEffect>
                                  </p:childTnLst>
                                </p:cTn>
                              </p:par>
                            </p:childTnLst>
                          </p:cTn>
                        </p:par>
                        <p:par>
                          <p:cTn id="64" fill="hold">
                            <p:stCondLst>
                              <p:cond delay="7500"/>
                            </p:stCondLst>
                            <p:childTnLst>
                              <p:par>
                                <p:cTn id="65" presetID="22" presetClass="entr" presetSubtype="8" fill="hold"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left)">
                                      <p:cBhvr>
                                        <p:cTn id="67" dur="400"/>
                                        <p:tgtEl>
                                          <p:spTgt spid="44"/>
                                        </p:tgtEl>
                                      </p:cBhvr>
                                    </p:animEffect>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47"/>
                                        </p:tgtEl>
                                        <p:attrNameLst>
                                          <p:attrName>style.visibility</p:attrName>
                                        </p:attrNameLst>
                                      </p:cBhvr>
                                      <p:to>
                                        <p:strVal val="visible"/>
                                      </p:to>
                                    </p:set>
                                    <p:animEffect transition="in" filter="wipe(left)">
                                      <p:cBhvr>
                                        <p:cTn id="71" dur="4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20" grpId="0" animBg="1"/>
      <p:bldP spid="21" grpId="0" animBg="1"/>
      <p:bldP spid="2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任意多边形 54"/>
          <p:cNvSpPr/>
          <p:nvPr/>
        </p:nvSpPr>
        <p:spPr>
          <a:xfrm>
            <a:off x="5208214" y="2626444"/>
            <a:ext cx="1717413" cy="1437518"/>
          </a:xfrm>
          <a:custGeom>
            <a:avLst/>
            <a:gdLst>
              <a:gd name="connsiteX0" fmla="*/ 0 w 2006405"/>
              <a:gd name="connsiteY0" fmla="*/ 0 h 1679801"/>
              <a:gd name="connsiteX1" fmla="*/ 1735794 w 2006405"/>
              <a:gd name="connsiteY1" fmla="*/ 0 h 1679801"/>
              <a:gd name="connsiteX2" fmla="*/ 1735794 w 2006405"/>
              <a:gd name="connsiteY2" fmla="*/ 682946 h 1679801"/>
              <a:gd name="connsiteX3" fmla="*/ 2006405 w 2006405"/>
              <a:gd name="connsiteY3" fmla="*/ 839900 h 1679801"/>
              <a:gd name="connsiteX4" fmla="*/ 1735794 w 2006405"/>
              <a:gd name="connsiteY4" fmla="*/ 996855 h 1679801"/>
              <a:gd name="connsiteX5" fmla="*/ 1735794 w 2006405"/>
              <a:gd name="connsiteY5" fmla="*/ 1679801 h 1679801"/>
              <a:gd name="connsiteX6" fmla="*/ 0 w 2006405"/>
              <a:gd name="connsiteY6" fmla="*/ 1679801 h 1679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6405" h="1679801">
                <a:moveTo>
                  <a:pt x="0" y="0"/>
                </a:moveTo>
                <a:lnTo>
                  <a:pt x="1735794" y="0"/>
                </a:lnTo>
                <a:lnTo>
                  <a:pt x="1735794" y="682946"/>
                </a:lnTo>
                <a:lnTo>
                  <a:pt x="2006405" y="839900"/>
                </a:lnTo>
                <a:lnTo>
                  <a:pt x="1735794" y="996855"/>
                </a:lnTo>
                <a:lnTo>
                  <a:pt x="1735794" y="1679801"/>
                </a:lnTo>
                <a:lnTo>
                  <a:pt x="0" y="1679801"/>
                </a:lnTo>
                <a:close/>
              </a:path>
            </a:pathLst>
          </a:custGeom>
          <a:solidFill>
            <a:srgbClr val="FF0000"/>
          </a:solidFill>
          <a:ln w="57150">
            <a:solidFill>
              <a:srgbClr val="FFFFFF"/>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216000" bIns="0" anchor="ctr"/>
          <a:lstStyle/>
          <a:p>
            <a:pPr algn="ctr" eaLnBrk="1" fontAlgn="auto" hangingPunct="1">
              <a:spcBef>
                <a:spcPts val="0"/>
              </a:spcBef>
              <a:spcAft>
                <a:spcPts val="0"/>
              </a:spcAft>
              <a:defRPr/>
            </a:pPr>
            <a:r>
              <a:rPr lang="zh-CN" altLang="en-US" sz="2000" dirty="0">
                <a:solidFill>
                  <a:srgbClr val="FFFFFF"/>
                </a:solidFill>
                <a:latin typeface="微软雅黑" panose="020B0503020204020204" pitchFamily="34" charset="-122"/>
                <a:ea typeface="微软雅黑" panose="020B0503020204020204" pitchFamily="34" charset="-122"/>
              </a:rPr>
              <a:t>控制渠</a:t>
            </a:r>
            <a:endParaRPr lang="en-US" altLang="zh-CN" sz="2000" dirty="0">
              <a:solidFill>
                <a:srgbClr val="FFFFFF"/>
              </a:solidFill>
              <a:latin typeface="微软雅黑" panose="020B0503020204020204" pitchFamily="34" charset="-122"/>
              <a:ea typeface="微软雅黑" panose="020B0503020204020204" pitchFamily="34" charset="-122"/>
            </a:endParaRPr>
          </a:p>
          <a:p>
            <a:pPr algn="ctr" eaLnBrk="1" fontAlgn="auto" hangingPunct="1">
              <a:spcBef>
                <a:spcPts val="0"/>
              </a:spcBef>
              <a:spcAft>
                <a:spcPts val="0"/>
              </a:spcAft>
              <a:defRPr/>
            </a:pPr>
            <a:r>
              <a:rPr lang="zh-CN" altLang="en-US" sz="2000" dirty="0">
                <a:solidFill>
                  <a:srgbClr val="FFFFFF"/>
                </a:solidFill>
                <a:latin typeface="微软雅黑" panose="020B0503020204020204" pitchFamily="34" charset="-122"/>
                <a:ea typeface="微软雅黑" panose="020B0503020204020204" pitchFamily="34" charset="-122"/>
              </a:rPr>
              <a:t>道运行</a:t>
            </a:r>
          </a:p>
        </p:txBody>
      </p:sp>
      <p:sp>
        <p:nvSpPr>
          <p:cNvPr id="53" name="任意多边形 52"/>
          <p:cNvSpPr/>
          <p:nvPr/>
        </p:nvSpPr>
        <p:spPr>
          <a:xfrm>
            <a:off x="2251655" y="2626444"/>
            <a:ext cx="1717413" cy="1437518"/>
          </a:xfrm>
          <a:custGeom>
            <a:avLst/>
            <a:gdLst>
              <a:gd name="connsiteX0" fmla="*/ 270610 w 2006404"/>
              <a:gd name="connsiteY0" fmla="*/ 0 h 1679801"/>
              <a:gd name="connsiteX1" fmla="*/ 2006404 w 2006404"/>
              <a:gd name="connsiteY1" fmla="*/ 0 h 1679801"/>
              <a:gd name="connsiteX2" fmla="*/ 2006404 w 2006404"/>
              <a:gd name="connsiteY2" fmla="*/ 1679801 h 1679801"/>
              <a:gd name="connsiteX3" fmla="*/ 270610 w 2006404"/>
              <a:gd name="connsiteY3" fmla="*/ 1679801 h 1679801"/>
              <a:gd name="connsiteX4" fmla="*/ 270610 w 2006404"/>
              <a:gd name="connsiteY4" fmla="*/ 996855 h 1679801"/>
              <a:gd name="connsiteX5" fmla="*/ 0 w 2006404"/>
              <a:gd name="connsiteY5" fmla="*/ 839900 h 1679801"/>
              <a:gd name="connsiteX6" fmla="*/ 270610 w 2006404"/>
              <a:gd name="connsiteY6" fmla="*/ 682946 h 1679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6404" h="1679801">
                <a:moveTo>
                  <a:pt x="270610" y="0"/>
                </a:moveTo>
                <a:lnTo>
                  <a:pt x="2006404" y="0"/>
                </a:lnTo>
                <a:lnTo>
                  <a:pt x="2006404" y="1679801"/>
                </a:lnTo>
                <a:lnTo>
                  <a:pt x="270610" y="1679801"/>
                </a:lnTo>
                <a:lnTo>
                  <a:pt x="270610" y="996855"/>
                </a:lnTo>
                <a:lnTo>
                  <a:pt x="0" y="839900"/>
                </a:lnTo>
                <a:lnTo>
                  <a:pt x="270610" y="682946"/>
                </a:lnTo>
                <a:close/>
              </a:path>
            </a:pathLst>
          </a:custGeom>
          <a:solidFill>
            <a:srgbClr val="FF0000"/>
          </a:solidFill>
          <a:ln w="57150">
            <a:solidFill>
              <a:srgbClr val="FFFFFF"/>
            </a:solidFill>
          </a:ln>
          <a:effectLst/>
        </p:spPr>
        <p:style>
          <a:lnRef idx="2">
            <a:schemeClr val="accent1">
              <a:shade val="50000"/>
            </a:schemeClr>
          </a:lnRef>
          <a:fillRef idx="1">
            <a:schemeClr val="accent1"/>
          </a:fillRef>
          <a:effectRef idx="0">
            <a:schemeClr val="accent1"/>
          </a:effectRef>
          <a:fontRef idx="minor">
            <a:schemeClr val="lt1"/>
          </a:fontRef>
        </p:style>
        <p:txBody>
          <a:bodyPr lIns="180000" tIns="0" rIns="0" bIns="0" anchor="ctr"/>
          <a:lstStyle/>
          <a:p>
            <a:pPr algn="ctr" eaLnBrk="1" fontAlgn="auto" hangingPunct="1">
              <a:spcBef>
                <a:spcPts val="0"/>
              </a:spcBef>
              <a:spcAft>
                <a:spcPts val="0"/>
              </a:spcAft>
              <a:defRPr/>
            </a:pPr>
            <a:r>
              <a:rPr lang="zh-CN" altLang="en-US" sz="2000" dirty="0">
                <a:solidFill>
                  <a:srgbClr val="FFFFFF"/>
                </a:solidFill>
                <a:latin typeface="微软雅黑" panose="020B0503020204020204" pitchFamily="34" charset="-122"/>
                <a:ea typeface="微软雅黑" panose="020B0503020204020204" pitchFamily="34" charset="-122"/>
              </a:rPr>
              <a:t>掌握渠</a:t>
            </a:r>
            <a:endParaRPr lang="en-US" altLang="zh-CN" sz="2000" dirty="0">
              <a:solidFill>
                <a:srgbClr val="FFFFFF"/>
              </a:solidFill>
              <a:latin typeface="微软雅黑" panose="020B0503020204020204" pitchFamily="34" charset="-122"/>
              <a:ea typeface="微软雅黑" panose="020B0503020204020204" pitchFamily="34" charset="-122"/>
            </a:endParaRPr>
          </a:p>
          <a:p>
            <a:pPr algn="ctr" eaLnBrk="1" fontAlgn="auto" hangingPunct="1">
              <a:spcBef>
                <a:spcPts val="0"/>
              </a:spcBef>
              <a:spcAft>
                <a:spcPts val="0"/>
              </a:spcAft>
              <a:defRPr/>
            </a:pPr>
            <a:r>
              <a:rPr lang="zh-CN" altLang="en-US" sz="2000" dirty="0">
                <a:solidFill>
                  <a:srgbClr val="FFFFFF"/>
                </a:solidFill>
                <a:latin typeface="微软雅黑" panose="020B0503020204020204" pitchFamily="34" charset="-122"/>
                <a:ea typeface="微软雅黑" panose="020B0503020204020204" pitchFamily="34" charset="-122"/>
              </a:rPr>
              <a:t>道权利</a:t>
            </a:r>
          </a:p>
        </p:txBody>
      </p:sp>
      <p:sp>
        <p:nvSpPr>
          <p:cNvPr id="54" name="KSO_GT2"/>
          <p:cNvSpPr/>
          <p:nvPr/>
        </p:nvSpPr>
        <p:spPr>
          <a:xfrm>
            <a:off x="3878035" y="1928065"/>
            <a:ext cx="1437518" cy="1717413"/>
          </a:xfrm>
          <a:custGeom>
            <a:avLst/>
            <a:gdLst/>
            <a:ahLst/>
            <a:cxnLst/>
            <a:rect l="l" t="t" r="r" b="b"/>
            <a:pathLst>
              <a:path w="2160240" h="2580256">
                <a:moveTo>
                  <a:pt x="0" y="2580256"/>
                </a:moveTo>
                <a:lnTo>
                  <a:pt x="0" y="348008"/>
                </a:lnTo>
                <a:lnTo>
                  <a:pt x="878276" y="348008"/>
                </a:lnTo>
                <a:lnTo>
                  <a:pt x="1080120" y="0"/>
                </a:lnTo>
                <a:lnTo>
                  <a:pt x="1281965" y="348008"/>
                </a:lnTo>
                <a:lnTo>
                  <a:pt x="2160240" y="348008"/>
                </a:lnTo>
                <a:lnTo>
                  <a:pt x="2160240" y="2580256"/>
                </a:lnTo>
                <a:close/>
              </a:path>
            </a:pathLst>
          </a:custGeom>
          <a:solidFill>
            <a:srgbClr val="C00000"/>
          </a:solidFill>
          <a:ln w="57150" cap="flat" cmpd="sng" algn="ctr">
            <a:solidFill>
              <a:srgbClr val="FFFFFF"/>
            </a:solidFill>
            <a:prstDash val="solid"/>
          </a:ln>
          <a:effectLst/>
        </p:spPr>
        <p:txBody>
          <a:bodyPr lIns="0" tIns="324000" rIns="0" bIns="0" anchor="ctr"/>
          <a:lstStyle/>
          <a:p>
            <a:pPr algn="ctr" eaLnBrk="1" fontAlgn="auto" hangingPunct="1">
              <a:spcBef>
                <a:spcPts val="0"/>
              </a:spcBef>
              <a:spcAft>
                <a:spcPts val="0"/>
              </a:spcAft>
              <a:defRPr/>
            </a:pPr>
            <a:r>
              <a:rPr lang="zh-CN" altLang="en-US" sz="2000" kern="0" dirty="0">
                <a:solidFill>
                  <a:srgbClr val="FFFFFF"/>
                </a:solidFill>
                <a:latin typeface="微软雅黑" panose="020B0503020204020204" pitchFamily="34" charset="-122"/>
                <a:ea typeface="微软雅黑" panose="020B0503020204020204" pitchFamily="34" charset="-122"/>
              </a:rPr>
              <a:t>进行渠</a:t>
            </a:r>
            <a:endParaRPr lang="en-US" altLang="zh-CN" sz="2000" kern="0" dirty="0">
              <a:solidFill>
                <a:srgbClr val="FFFFFF"/>
              </a:solidFill>
              <a:latin typeface="微软雅黑" panose="020B0503020204020204" pitchFamily="34" charset="-122"/>
              <a:ea typeface="微软雅黑" panose="020B0503020204020204" pitchFamily="34" charset="-122"/>
            </a:endParaRPr>
          </a:p>
          <a:p>
            <a:pPr algn="ctr" eaLnBrk="1" fontAlgn="auto" hangingPunct="1">
              <a:spcBef>
                <a:spcPts val="0"/>
              </a:spcBef>
              <a:spcAft>
                <a:spcPts val="0"/>
              </a:spcAft>
              <a:defRPr/>
            </a:pPr>
            <a:r>
              <a:rPr lang="zh-CN" altLang="en-US" sz="2000" kern="0" dirty="0">
                <a:solidFill>
                  <a:srgbClr val="FFFFFF"/>
                </a:solidFill>
                <a:latin typeface="微软雅黑" panose="020B0503020204020204" pitchFamily="34" charset="-122"/>
                <a:ea typeface="微软雅黑" panose="020B0503020204020204" pitchFamily="34" charset="-122"/>
              </a:rPr>
              <a:t>道激励</a:t>
            </a:r>
          </a:p>
        </p:txBody>
      </p:sp>
      <p:grpSp>
        <p:nvGrpSpPr>
          <p:cNvPr id="57" name="组合 56"/>
          <p:cNvGrpSpPr/>
          <p:nvPr/>
        </p:nvGrpSpPr>
        <p:grpSpPr>
          <a:xfrm>
            <a:off x="3726867" y="1275606"/>
            <a:ext cx="2463476" cy="651474"/>
            <a:chOff x="488950" y="1968268"/>
            <a:chExt cx="2463476" cy="651474"/>
          </a:xfrm>
        </p:grpSpPr>
        <p:sp>
          <p:nvSpPr>
            <p:cNvPr id="58" name="Rectangle 9"/>
            <p:cNvSpPr>
              <a:spLocks noChangeArrowheads="1"/>
            </p:cNvSpPr>
            <p:nvPr/>
          </p:nvSpPr>
          <p:spPr bwMode="auto">
            <a:xfrm>
              <a:off x="505201" y="2219632"/>
              <a:ext cx="244722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1000" b="1" dirty="0">
                  <a:solidFill>
                    <a:schemeClr val="tx1">
                      <a:lumMod val="65000"/>
                      <a:lumOff val="35000"/>
                    </a:schemeClr>
                  </a:solidFill>
                  <a:latin typeface="微软雅黑" panose="020B0503020204020204" pitchFamily="34" charset="-122"/>
                  <a:ea typeface="微软雅黑" panose="020B0503020204020204" pitchFamily="34" charset="-122"/>
                </a:rPr>
                <a:t>单击此处添加段落文字内容</a:t>
              </a:r>
            </a:p>
            <a:p>
              <a:r>
                <a:rPr lang="zh-CN" altLang="en-US" sz="1000" b="1" dirty="0">
                  <a:solidFill>
                    <a:schemeClr val="tx1">
                      <a:lumMod val="65000"/>
                      <a:lumOff val="35000"/>
                    </a:schemeClr>
                  </a:solidFill>
                  <a:latin typeface="微软雅黑" panose="020B0503020204020204" pitchFamily="34" charset="-122"/>
                  <a:ea typeface="微软雅黑" panose="020B0503020204020204" pitchFamily="34" charset="-122"/>
                </a:rPr>
                <a:t>单击此处添加段落文字内容</a:t>
              </a:r>
            </a:p>
          </p:txBody>
        </p:sp>
        <p:sp>
          <p:nvSpPr>
            <p:cNvPr id="59" name="Rectangle 10"/>
            <p:cNvSpPr>
              <a:spLocks noChangeArrowheads="1"/>
            </p:cNvSpPr>
            <p:nvPr/>
          </p:nvSpPr>
          <p:spPr bwMode="auto">
            <a:xfrm>
              <a:off x="488950" y="1968268"/>
              <a:ext cx="172354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1200" b="1" dirty="0">
                  <a:solidFill>
                    <a:srgbClr val="FF0000"/>
                  </a:solidFill>
                  <a:latin typeface="微软雅黑" panose="020B0503020204020204" pitchFamily="34" charset="-122"/>
                  <a:ea typeface="微软雅黑" panose="020B0503020204020204" pitchFamily="34" charset="-122"/>
                </a:rPr>
                <a:t>单击此处添加标题文字</a:t>
              </a:r>
            </a:p>
          </p:txBody>
        </p:sp>
      </p:grpSp>
      <p:grpSp>
        <p:nvGrpSpPr>
          <p:cNvPr id="60" name="组合 59"/>
          <p:cNvGrpSpPr/>
          <p:nvPr/>
        </p:nvGrpSpPr>
        <p:grpSpPr>
          <a:xfrm>
            <a:off x="611560" y="2935340"/>
            <a:ext cx="2088232" cy="651474"/>
            <a:chOff x="488950" y="1968268"/>
            <a:chExt cx="2463476" cy="651474"/>
          </a:xfrm>
        </p:grpSpPr>
        <p:sp>
          <p:nvSpPr>
            <p:cNvPr id="61" name="Rectangle 9"/>
            <p:cNvSpPr>
              <a:spLocks noChangeArrowheads="1"/>
            </p:cNvSpPr>
            <p:nvPr/>
          </p:nvSpPr>
          <p:spPr bwMode="auto">
            <a:xfrm>
              <a:off x="505201" y="2219632"/>
              <a:ext cx="244722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1000" b="1" dirty="0">
                  <a:solidFill>
                    <a:schemeClr val="tx1">
                      <a:lumMod val="65000"/>
                      <a:lumOff val="35000"/>
                    </a:schemeClr>
                  </a:solidFill>
                  <a:latin typeface="微软雅黑" panose="020B0503020204020204" pitchFamily="34" charset="-122"/>
                  <a:ea typeface="微软雅黑" panose="020B0503020204020204" pitchFamily="34" charset="-122"/>
                </a:rPr>
                <a:t>单击此处添加段落文字内容</a:t>
              </a:r>
            </a:p>
            <a:p>
              <a:r>
                <a:rPr lang="zh-CN" altLang="en-US" sz="1000" b="1" dirty="0">
                  <a:solidFill>
                    <a:schemeClr val="tx1">
                      <a:lumMod val="65000"/>
                      <a:lumOff val="35000"/>
                    </a:schemeClr>
                  </a:solidFill>
                  <a:latin typeface="微软雅黑" panose="020B0503020204020204" pitchFamily="34" charset="-122"/>
                  <a:ea typeface="微软雅黑" panose="020B0503020204020204" pitchFamily="34" charset="-122"/>
                </a:rPr>
                <a:t>单击此处添加段落文字内容</a:t>
              </a:r>
            </a:p>
          </p:txBody>
        </p:sp>
        <p:sp>
          <p:nvSpPr>
            <p:cNvPr id="62" name="Rectangle 10"/>
            <p:cNvSpPr>
              <a:spLocks noChangeArrowheads="1"/>
            </p:cNvSpPr>
            <p:nvPr/>
          </p:nvSpPr>
          <p:spPr bwMode="auto">
            <a:xfrm>
              <a:off x="488950" y="1968268"/>
              <a:ext cx="2033261"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1200" b="1" dirty="0">
                  <a:solidFill>
                    <a:srgbClr val="FF0000"/>
                  </a:solidFill>
                  <a:latin typeface="微软雅黑" panose="020B0503020204020204" pitchFamily="34" charset="-122"/>
                  <a:ea typeface="微软雅黑" panose="020B0503020204020204" pitchFamily="34" charset="-122"/>
                </a:rPr>
                <a:t>单击此处添加标题文字</a:t>
              </a:r>
            </a:p>
          </p:txBody>
        </p:sp>
      </p:grpSp>
      <p:grpSp>
        <p:nvGrpSpPr>
          <p:cNvPr id="63" name="组合 62"/>
          <p:cNvGrpSpPr/>
          <p:nvPr/>
        </p:nvGrpSpPr>
        <p:grpSpPr>
          <a:xfrm>
            <a:off x="6804248" y="3078259"/>
            <a:ext cx="1822837" cy="651474"/>
            <a:chOff x="488950" y="1968268"/>
            <a:chExt cx="2463476" cy="651474"/>
          </a:xfrm>
        </p:grpSpPr>
        <p:sp>
          <p:nvSpPr>
            <p:cNvPr id="64" name="Rectangle 9"/>
            <p:cNvSpPr>
              <a:spLocks noChangeArrowheads="1"/>
            </p:cNvSpPr>
            <p:nvPr/>
          </p:nvSpPr>
          <p:spPr bwMode="auto">
            <a:xfrm>
              <a:off x="505201" y="2219632"/>
              <a:ext cx="244722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1000" b="1" dirty="0">
                  <a:solidFill>
                    <a:schemeClr val="tx1">
                      <a:lumMod val="65000"/>
                      <a:lumOff val="35000"/>
                    </a:schemeClr>
                  </a:solidFill>
                  <a:latin typeface="微软雅黑" panose="020B0503020204020204" pitchFamily="34" charset="-122"/>
                  <a:ea typeface="微软雅黑" panose="020B0503020204020204" pitchFamily="34" charset="-122"/>
                </a:rPr>
                <a:t>单击此处添加段落文字内容</a:t>
              </a:r>
            </a:p>
            <a:p>
              <a:r>
                <a:rPr lang="zh-CN" altLang="en-US" sz="1000" b="1" dirty="0">
                  <a:solidFill>
                    <a:schemeClr val="tx1">
                      <a:lumMod val="65000"/>
                      <a:lumOff val="35000"/>
                    </a:schemeClr>
                  </a:solidFill>
                  <a:latin typeface="微软雅黑" panose="020B0503020204020204" pitchFamily="34" charset="-122"/>
                  <a:ea typeface="微软雅黑" panose="020B0503020204020204" pitchFamily="34" charset="-122"/>
                </a:rPr>
                <a:t>单击此处添加段落文字内容</a:t>
              </a:r>
            </a:p>
          </p:txBody>
        </p:sp>
        <p:sp>
          <p:nvSpPr>
            <p:cNvPr id="65" name="Rectangle 10"/>
            <p:cNvSpPr>
              <a:spLocks noChangeArrowheads="1"/>
            </p:cNvSpPr>
            <p:nvPr/>
          </p:nvSpPr>
          <p:spPr bwMode="auto">
            <a:xfrm>
              <a:off x="488950" y="1968268"/>
              <a:ext cx="232929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1200" b="1" dirty="0">
                  <a:solidFill>
                    <a:srgbClr val="FF0000"/>
                  </a:solidFill>
                  <a:latin typeface="微软雅黑" panose="020B0503020204020204" pitchFamily="34" charset="-122"/>
                  <a:ea typeface="微软雅黑" panose="020B0503020204020204" pitchFamily="34" charset="-122"/>
                </a:rPr>
                <a:t>单击此处添加标题文字</a:t>
              </a:r>
            </a:p>
          </p:txBody>
        </p:sp>
      </p:grpSp>
      <p:sp>
        <p:nvSpPr>
          <p:cNvPr id="25" name="Rectangle 2"/>
          <p:cNvSpPr>
            <a:spLocks noChangeArrowheads="1"/>
          </p:cNvSpPr>
          <p:nvPr/>
        </p:nvSpPr>
        <p:spPr bwMode="auto">
          <a:xfrm>
            <a:off x="2124050" y="555228"/>
            <a:ext cx="2771775" cy="359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sz="2000" b="1" dirty="0">
                <a:solidFill>
                  <a:srgbClr val="C00000"/>
                </a:solidFill>
                <a:latin typeface="微软雅黑" panose="020B0503020204020204" pitchFamily="34" charset="-122"/>
                <a:ea typeface="微软雅黑" panose="020B0503020204020204" pitchFamily="34" charset="-122"/>
              </a:rPr>
              <a:t>在此输入文字标题</a:t>
            </a:r>
          </a:p>
        </p:txBody>
      </p:sp>
      <p:grpSp>
        <p:nvGrpSpPr>
          <p:cNvPr id="26" name="Group 8"/>
          <p:cNvGrpSpPr/>
          <p:nvPr/>
        </p:nvGrpSpPr>
        <p:grpSpPr bwMode="auto">
          <a:xfrm>
            <a:off x="1763688" y="626641"/>
            <a:ext cx="360362" cy="288925"/>
            <a:chOff x="0" y="0"/>
            <a:chExt cx="360040" cy="288032"/>
          </a:xfrm>
          <a:solidFill>
            <a:srgbClr val="C00000"/>
          </a:solidFill>
        </p:grpSpPr>
        <p:sp>
          <p:nvSpPr>
            <p:cNvPr id="38" name="燕尾形 78"/>
            <p:cNvSpPr>
              <a:spLocks noChangeArrowheads="1"/>
            </p:cNvSpPr>
            <p:nvPr/>
          </p:nvSpPr>
          <p:spPr bwMode="auto">
            <a:xfrm>
              <a:off x="144016" y="0"/>
              <a:ext cx="216024" cy="288032"/>
            </a:xfrm>
            <a:prstGeom prst="chevron">
              <a:avLst>
                <a:gd name="adj" fmla="val 50000"/>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latin typeface="宋体" panose="02010600030101010101" pitchFamily="2" charset="-122"/>
                <a:sym typeface="宋体" panose="02010600030101010101" pitchFamily="2" charset="-122"/>
              </a:endParaRPr>
            </a:p>
          </p:txBody>
        </p:sp>
        <p:sp>
          <p:nvSpPr>
            <p:cNvPr id="39" name="燕尾形 79"/>
            <p:cNvSpPr>
              <a:spLocks noChangeArrowheads="1"/>
            </p:cNvSpPr>
            <p:nvPr/>
          </p:nvSpPr>
          <p:spPr bwMode="auto">
            <a:xfrm>
              <a:off x="0" y="0"/>
              <a:ext cx="216024" cy="288032"/>
            </a:xfrm>
            <a:prstGeom prst="chevron">
              <a:avLst>
                <a:gd name="adj" fmla="val 50000"/>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latin typeface="宋体" panose="02010600030101010101" pitchFamily="2" charset="-122"/>
                <a:sym typeface="宋体" panose="02010600030101010101" pitchFamily="2"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2000" advClick="0" advTm="0">
        <p14:ferris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cBhvr additive="base">
                                        <p:cTn id="7" dur="500" fill="hold"/>
                                        <p:tgtEl>
                                          <p:spTgt spid="54"/>
                                        </p:tgtEl>
                                        <p:attrNameLst>
                                          <p:attrName>ppt_x</p:attrName>
                                        </p:attrNameLst>
                                      </p:cBhvr>
                                      <p:tavLst>
                                        <p:tav tm="0">
                                          <p:val>
                                            <p:strVal val="#ppt_x"/>
                                          </p:val>
                                        </p:tav>
                                        <p:tav tm="100000">
                                          <p:val>
                                            <p:strVal val="#ppt_x"/>
                                          </p:val>
                                        </p:tav>
                                      </p:tavLst>
                                    </p:anim>
                                    <p:anim calcmode="lin" valueType="num">
                                      <p:cBhvr additive="base">
                                        <p:cTn id="8" dur="500" fill="hold"/>
                                        <p:tgtEl>
                                          <p:spTgt spid="5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53"/>
                                        </p:tgtEl>
                                        <p:attrNameLst>
                                          <p:attrName>style.visibility</p:attrName>
                                        </p:attrNameLst>
                                      </p:cBhvr>
                                      <p:to>
                                        <p:strVal val="visible"/>
                                      </p:to>
                                    </p:set>
                                    <p:anim calcmode="lin" valueType="num">
                                      <p:cBhvr additive="base">
                                        <p:cTn id="12" dur="500" fill="hold"/>
                                        <p:tgtEl>
                                          <p:spTgt spid="53"/>
                                        </p:tgtEl>
                                        <p:attrNameLst>
                                          <p:attrName>ppt_x</p:attrName>
                                        </p:attrNameLst>
                                      </p:cBhvr>
                                      <p:tavLst>
                                        <p:tav tm="0">
                                          <p:val>
                                            <p:strVal val="1+#ppt_w/2"/>
                                          </p:val>
                                        </p:tav>
                                        <p:tav tm="100000">
                                          <p:val>
                                            <p:strVal val="#ppt_x"/>
                                          </p:val>
                                        </p:tav>
                                      </p:tavLst>
                                    </p:anim>
                                    <p:anim calcmode="lin" valueType="num">
                                      <p:cBhvr additive="base">
                                        <p:cTn id="13" dur="500" fill="hold"/>
                                        <p:tgtEl>
                                          <p:spTgt spid="53"/>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additive="base">
                                        <p:cTn id="16" dur="500" fill="hold"/>
                                        <p:tgtEl>
                                          <p:spTgt spid="55"/>
                                        </p:tgtEl>
                                        <p:attrNameLst>
                                          <p:attrName>ppt_x</p:attrName>
                                        </p:attrNameLst>
                                      </p:cBhvr>
                                      <p:tavLst>
                                        <p:tav tm="0">
                                          <p:val>
                                            <p:strVal val="0-#ppt_w/2"/>
                                          </p:val>
                                        </p:tav>
                                        <p:tav tm="100000">
                                          <p:val>
                                            <p:strVal val="#ppt_x"/>
                                          </p:val>
                                        </p:tav>
                                      </p:tavLst>
                                    </p:anim>
                                    <p:anim calcmode="lin" valueType="num">
                                      <p:cBhvr additive="base">
                                        <p:cTn id="17" dur="500" fill="hold"/>
                                        <p:tgtEl>
                                          <p:spTgt spid="55"/>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2" presetClass="entr" presetSubtype="8" fill="hold" nodeType="afterEffect">
                                  <p:stCondLst>
                                    <p:cond delay="0"/>
                                  </p:stCondLst>
                                  <p:childTnLst>
                                    <p:set>
                                      <p:cBhvr>
                                        <p:cTn id="20" dur="1" fill="hold">
                                          <p:stCondLst>
                                            <p:cond delay="0"/>
                                          </p:stCondLst>
                                        </p:cTn>
                                        <p:tgtEl>
                                          <p:spTgt spid="57"/>
                                        </p:tgtEl>
                                        <p:attrNameLst>
                                          <p:attrName>style.visibility</p:attrName>
                                        </p:attrNameLst>
                                      </p:cBhvr>
                                      <p:to>
                                        <p:strVal val="visible"/>
                                      </p:to>
                                    </p:set>
                                    <p:animEffect transition="in" filter="wipe(left)">
                                      <p:cBhvr>
                                        <p:cTn id="21" dur="400"/>
                                        <p:tgtEl>
                                          <p:spTgt spid="57"/>
                                        </p:tgtEl>
                                      </p:cBhvr>
                                    </p:animEffect>
                                  </p:childTnLst>
                                </p:cTn>
                              </p:par>
                            </p:childTnLst>
                          </p:cTn>
                        </p:par>
                        <p:par>
                          <p:cTn id="22" fill="hold">
                            <p:stCondLst>
                              <p:cond delay="1500"/>
                            </p:stCondLst>
                            <p:childTnLst>
                              <p:par>
                                <p:cTn id="23" presetID="22" presetClass="entr" presetSubtype="8" fill="hold"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wipe(left)">
                                      <p:cBhvr>
                                        <p:cTn id="25" dur="400"/>
                                        <p:tgtEl>
                                          <p:spTgt spid="60"/>
                                        </p:tgtEl>
                                      </p:cBhvr>
                                    </p:animEffect>
                                  </p:childTnLst>
                                </p:cTn>
                              </p:par>
                            </p:childTnLst>
                          </p:cTn>
                        </p:par>
                        <p:par>
                          <p:cTn id="26" fill="hold">
                            <p:stCondLst>
                              <p:cond delay="2000"/>
                            </p:stCondLst>
                            <p:childTnLst>
                              <p:par>
                                <p:cTn id="27" presetID="22" presetClass="entr" presetSubtype="8" fill="hold" nodeType="afterEffect">
                                  <p:stCondLst>
                                    <p:cond delay="0"/>
                                  </p:stCondLst>
                                  <p:childTnLst>
                                    <p:set>
                                      <p:cBhvr>
                                        <p:cTn id="28" dur="1" fill="hold">
                                          <p:stCondLst>
                                            <p:cond delay="0"/>
                                          </p:stCondLst>
                                        </p:cTn>
                                        <p:tgtEl>
                                          <p:spTgt spid="63"/>
                                        </p:tgtEl>
                                        <p:attrNameLst>
                                          <p:attrName>style.visibility</p:attrName>
                                        </p:attrNameLst>
                                      </p:cBhvr>
                                      <p:to>
                                        <p:strVal val="visible"/>
                                      </p:to>
                                    </p:set>
                                    <p:animEffect transition="in" filter="wipe(left)">
                                      <p:cBhvr>
                                        <p:cTn id="29" dur="4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53" grpId="0" animBg="1"/>
      <p:bldP spid="5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六边形 29"/>
          <p:cNvSpPr>
            <a:spLocks noChangeArrowheads="1"/>
          </p:cNvSpPr>
          <p:nvPr/>
        </p:nvSpPr>
        <p:spPr bwMode="auto">
          <a:xfrm>
            <a:off x="3263189" y="1707852"/>
            <a:ext cx="2444750" cy="2168525"/>
          </a:xfrm>
          <a:prstGeom prst="hexagon">
            <a:avLst>
              <a:gd name="adj" fmla="val 25001"/>
              <a:gd name="vf" fmla="val 115470"/>
            </a:avLst>
          </a:prstGeom>
          <a:solidFill>
            <a:srgbClr val="C00000"/>
          </a:solidFill>
          <a:ln>
            <a:noFill/>
          </a:ln>
        </p:spPr>
        <p:txBody>
          <a:bodyPr anchor="ctr"/>
          <a:lstStyle/>
          <a:p>
            <a:pPr algn="ctr" eaLnBrk="1" hangingPunct="1">
              <a:lnSpc>
                <a:spcPct val="120000"/>
              </a:lnSpc>
            </a:pPr>
            <a:r>
              <a:rPr lang="zh-CN" altLang="en-US" sz="2800" b="1">
                <a:solidFill>
                  <a:schemeClr val="bg1"/>
                </a:solidFill>
                <a:latin typeface="微软雅黑" panose="020B0503020204020204" pitchFamily="34" charset="-122"/>
                <a:ea typeface="微软雅黑" panose="020B0503020204020204" pitchFamily="34" charset="-122"/>
              </a:rPr>
              <a:t>自信心</a:t>
            </a:r>
          </a:p>
        </p:txBody>
      </p:sp>
      <p:sp>
        <p:nvSpPr>
          <p:cNvPr id="4" name="AutoShape 6"/>
          <p:cNvSpPr>
            <a:spLocks noChangeArrowheads="1"/>
          </p:cNvSpPr>
          <p:nvPr/>
        </p:nvSpPr>
        <p:spPr bwMode="auto">
          <a:xfrm rot="19774929" flipH="1">
            <a:off x="4764964" y="3707566"/>
            <a:ext cx="784225" cy="343972"/>
          </a:xfrm>
          <a:prstGeom prst="upArrow">
            <a:avLst>
              <a:gd name="adj1" fmla="val 47852"/>
              <a:gd name="adj2" fmla="val 41620"/>
            </a:avLst>
          </a:prstGeom>
          <a:solidFill>
            <a:srgbClr val="FF0000"/>
          </a:solidFill>
          <a:ln w="53975">
            <a:solidFill>
              <a:srgbClr val="FF0000"/>
            </a:solidFill>
            <a:miter lim="800000"/>
          </a:ln>
        </p:spPr>
        <p:txBody>
          <a:bodyPr lIns="0" tIns="0" rIns="0" bIns="0" anchor="ctr">
            <a:spAutoFit/>
          </a:bodyPr>
          <a:lstStyle/>
          <a:p>
            <a:pPr eaLnBrk="1" hangingPunct="1"/>
            <a:endParaRPr lang="zh-CN" altLang="en-US">
              <a:solidFill>
                <a:schemeClr val="tx1">
                  <a:lumMod val="65000"/>
                  <a:lumOff val="35000"/>
                </a:schemeClr>
              </a:solidFill>
              <a:ea typeface="微软雅黑" panose="020B0503020204020204" pitchFamily="34" charset="-122"/>
            </a:endParaRPr>
          </a:p>
        </p:txBody>
      </p:sp>
      <p:sp>
        <p:nvSpPr>
          <p:cNvPr id="5" name="AutoShape 8"/>
          <p:cNvSpPr>
            <a:spLocks noChangeArrowheads="1"/>
          </p:cNvSpPr>
          <p:nvPr/>
        </p:nvSpPr>
        <p:spPr bwMode="auto">
          <a:xfrm rot="8974929" flipH="1">
            <a:off x="3496551" y="1551741"/>
            <a:ext cx="784225" cy="343972"/>
          </a:xfrm>
          <a:prstGeom prst="upArrow">
            <a:avLst>
              <a:gd name="adj1" fmla="val 47852"/>
              <a:gd name="adj2" fmla="val 41620"/>
            </a:avLst>
          </a:prstGeom>
          <a:solidFill>
            <a:srgbClr val="FF0000"/>
          </a:solidFill>
          <a:ln w="53975">
            <a:solidFill>
              <a:srgbClr val="FF0000"/>
            </a:solidFill>
            <a:miter lim="800000"/>
          </a:ln>
        </p:spPr>
        <p:txBody>
          <a:bodyPr lIns="0" tIns="0" rIns="0" bIns="0" anchor="ctr">
            <a:spAutoFit/>
          </a:bodyPr>
          <a:lstStyle/>
          <a:p>
            <a:pPr eaLnBrk="1" hangingPunct="1"/>
            <a:endParaRPr lang="zh-CN" altLang="en-US">
              <a:solidFill>
                <a:schemeClr val="tx1">
                  <a:lumMod val="65000"/>
                  <a:lumOff val="35000"/>
                </a:schemeClr>
              </a:solidFill>
              <a:ea typeface="微软雅黑" panose="020B0503020204020204" pitchFamily="34" charset="-122"/>
            </a:endParaRPr>
          </a:p>
        </p:txBody>
      </p:sp>
      <p:sp>
        <p:nvSpPr>
          <p:cNvPr id="6" name="AutoShape 11"/>
          <p:cNvSpPr>
            <a:spLocks noChangeArrowheads="1"/>
          </p:cNvSpPr>
          <p:nvPr/>
        </p:nvSpPr>
        <p:spPr bwMode="auto">
          <a:xfrm rot="16200000">
            <a:off x="5344401" y="2620129"/>
            <a:ext cx="784225" cy="343972"/>
          </a:xfrm>
          <a:prstGeom prst="upArrow">
            <a:avLst>
              <a:gd name="adj1" fmla="val 47852"/>
              <a:gd name="adj2" fmla="val 41620"/>
            </a:avLst>
          </a:prstGeom>
          <a:solidFill>
            <a:srgbClr val="FF0000"/>
          </a:solidFill>
          <a:ln w="53975">
            <a:solidFill>
              <a:srgbClr val="FF0000"/>
            </a:solidFill>
            <a:miter lim="800000"/>
          </a:ln>
        </p:spPr>
        <p:txBody>
          <a:bodyPr lIns="0" tIns="0" rIns="0" bIns="0" anchor="ctr">
            <a:spAutoFit/>
          </a:bodyPr>
          <a:lstStyle/>
          <a:p>
            <a:pPr eaLnBrk="1" hangingPunct="1"/>
            <a:endParaRPr lang="zh-CN" altLang="en-US">
              <a:solidFill>
                <a:schemeClr val="tx1">
                  <a:lumMod val="65000"/>
                  <a:lumOff val="35000"/>
                </a:schemeClr>
              </a:solidFill>
              <a:ea typeface="微软雅黑" panose="020B0503020204020204" pitchFamily="34" charset="-122"/>
            </a:endParaRPr>
          </a:p>
        </p:txBody>
      </p:sp>
      <p:sp>
        <p:nvSpPr>
          <p:cNvPr id="7" name="AutoShape 13"/>
          <p:cNvSpPr>
            <a:spLocks noChangeArrowheads="1"/>
          </p:cNvSpPr>
          <p:nvPr/>
        </p:nvSpPr>
        <p:spPr bwMode="auto">
          <a:xfrm rot="5400000">
            <a:off x="2845676" y="2620129"/>
            <a:ext cx="784225" cy="343972"/>
          </a:xfrm>
          <a:prstGeom prst="upArrow">
            <a:avLst>
              <a:gd name="adj1" fmla="val 47852"/>
              <a:gd name="adj2" fmla="val 41620"/>
            </a:avLst>
          </a:prstGeom>
          <a:solidFill>
            <a:srgbClr val="FF0000"/>
          </a:solidFill>
          <a:ln w="53975">
            <a:solidFill>
              <a:srgbClr val="FF0000"/>
            </a:solidFill>
            <a:miter lim="800000"/>
          </a:ln>
        </p:spPr>
        <p:txBody>
          <a:bodyPr lIns="0" tIns="0" rIns="0" bIns="0" anchor="ctr">
            <a:spAutoFit/>
          </a:bodyPr>
          <a:lstStyle/>
          <a:p>
            <a:pPr eaLnBrk="1" hangingPunct="1"/>
            <a:endParaRPr lang="zh-CN" altLang="en-US">
              <a:solidFill>
                <a:schemeClr val="tx1">
                  <a:lumMod val="65000"/>
                  <a:lumOff val="35000"/>
                </a:schemeClr>
              </a:solidFill>
              <a:ea typeface="微软雅黑" panose="020B0503020204020204" pitchFamily="34" charset="-122"/>
            </a:endParaRPr>
          </a:p>
        </p:txBody>
      </p:sp>
      <p:sp>
        <p:nvSpPr>
          <p:cNvPr id="8" name="AutoShape 15"/>
          <p:cNvSpPr>
            <a:spLocks noChangeArrowheads="1"/>
          </p:cNvSpPr>
          <p:nvPr/>
        </p:nvSpPr>
        <p:spPr bwMode="auto">
          <a:xfrm rot="1825071">
            <a:off x="3461626" y="3707566"/>
            <a:ext cx="784225" cy="343972"/>
          </a:xfrm>
          <a:prstGeom prst="upArrow">
            <a:avLst>
              <a:gd name="adj1" fmla="val 47852"/>
              <a:gd name="adj2" fmla="val 41620"/>
            </a:avLst>
          </a:prstGeom>
          <a:solidFill>
            <a:srgbClr val="FF0000"/>
          </a:solidFill>
          <a:ln w="53975">
            <a:solidFill>
              <a:srgbClr val="FF0000"/>
            </a:solidFill>
            <a:miter lim="800000"/>
          </a:ln>
        </p:spPr>
        <p:txBody>
          <a:bodyPr lIns="0" tIns="0" rIns="0" bIns="0" anchor="ctr">
            <a:spAutoFit/>
          </a:bodyPr>
          <a:lstStyle/>
          <a:p>
            <a:pPr eaLnBrk="1" hangingPunct="1"/>
            <a:endParaRPr lang="zh-CN" altLang="en-US">
              <a:solidFill>
                <a:schemeClr val="tx1">
                  <a:lumMod val="65000"/>
                  <a:lumOff val="35000"/>
                </a:schemeClr>
              </a:solidFill>
              <a:ea typeface="微软雅黑" panose="020B0503020204020204" pitchFamily="34" charset="-122"/>
            </a:endParaRPr>
          </a:p>
        </p:txBody>
      </p:sp>
      <p:sp>
        <p:nvSpPr>
          <p:cNvPr id="9" name="矩形 31"/>
          <p:cNvSpPr>
            <a:spLocks noChangeArrowheads="1"/>
          </p:cNvSpPr>
          <p:nvPr/>
        </p:nvSpPr>
        <p:spPr bwMode="auto">
          <a:xfrm>
            <a:off x="5426951" y="1131590"/>
            <a:ext cx="18526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pPr eaLnBrk="1" hangingPunct="1"/>
            <a:r>
              <a:rPr lang="zh-CN" altLang="en-US" sz="1400" b="1">
                <a:solidFill>
                  <a:schemeClr val="tx1">
                    <a:lumMod val="65000"/>
                    <a:lumOff val="35000"/>
                  </a:schemeClr>
                </a:solidFill>
                <a:latin typeface="微软雅黑" panose="020B0503020204020204" pitchFamily="34" charset="-122"/>
                <a:ea typeface="微软雅黑" panose="020B0503020204020204" pitchFamily="34" charset="-122"/>
              </a:rPr>
              <a:t>找前排的位置坐 </a:t>
            </a:r>
          </a:p>
        </p:txBody>
      </p:sp>
      <p:sp>
        <p:nvSpPr>
          <p:cNvPr id="10" name="矩形 32"/>
          <p:cNvSpPr>
            <a:spLocks noChangeArrowheads="1"/>
          </p:cNvSpPr>
          <p:nvPr/>
        </p:nvSpPr>
        <p:spPr bwMode="auto">
          <a:xfrm>
            <a:off x="6179426" y="2607965"/>
            <a:ext cx="18526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pPr eaLnBrk="1" hangingPunct="1"/>
            <a:r>
              <a:rPr lang="zh-CN" altLang="en-US" sz="1400" b="1">
                <a:solidFill>
                  <a:schemeClr val="tx1">
                    <a:lumMod val="65000"/>
                    <a:lumOff val="35000"/>
                  </a:schemeClr>
                </a:solidFill>
                <a:latin typeface="微软雅黑" panose="020B0503020204020204" pitchFamily="34" charset="-122"/>
                <a:ea typeface="微软雅黑" panose="020B0503020204020204" pitchFamily="34" charset="-122"/>
              </a:rPr>
              <a:t>练习正视别人</a:t>
            </a:r>
          </a:p>
        </p:txBody>
      </p:sp>
      <p:sp>
        <p:nvSpPr>
          <p:cNvPr id="11" name="矩形 33"/>
          <p:cNvSpPr>
            <a:spLocks noChangeArrowheads="1"/>
          </p:cNvSpPr>
          <p:nvPr/>
        </p:nvSpPr>
        <p:spPr bwMode="auto">
          <a:xfrm>
            <a:off x="5399964" y="4201815"/>
            <a:ext cx="18526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pPr eaLnBrk="1" hangingPunct="1"/>
            <a:r>
              <a:rPr lang="zh-CN" altLang="en-US" sz="1400" b="1">
                <a:solidFill>
                  <a:schemeClr val="tx1">
                    <a:lumMod val="65000"/>
                    <a:lumOff val="35000"/>
                  </a:schemeClr>
                </a:solidFill>
                <a:latin typeface="微软雅黑" panose="020B0503020204020204" pitchFamily="34" charset="-122"/>
                <a:ea typeface="微软雅黑" panose="020B0503020204020204" pitchFamily="34" charset="-122"/>
              </a:rPr>
              <a:t>抬头挺胸快步走</a:t>
            </a:r>
          </a:p>
        </p:txBody>
      </p:sp>
      <p:sp>
        <p:nvSpPr>
          <p:cNvPr id="12" name="矩形 34"/>
          <p:cNvSpPr>
            <a:spLocks noChangeArrowheads="1"/>
          </p:cNvSpPr>
          <p:nvPr/>
        </p:nvSpPr>
        <p:spPr bwMode="auto">
          <a:xfrm>
            <a:off x="1716964" y="4216102"/>
            <a:ext cx="18526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pPr algn="r" eaLnBrk="1" hangingPunct="1"/>
            <a:r>
              <a:rPr lang="zh-CN" altLang="en-US" sz="1400" b="1">
                <a:solidFill>
                  <a:schemeClr val="tx1">
                    <a:lumMod val="65000"/>
                    <a:lumOff val="35000"/>
                  </a:schemeClr>
                </a:solidFill>
                <a:latin typeface="微软雅黑" panose="020B0503020204020204" pitchFamily="34" charset="-122"/>
                <a:ea typeface="微软雅黑" panose="020B0503020204020204" pitchFamily="34" charset="-122"/>
              </a:rPr>
              <a:t>练习当众发言</a:t>
            </a:r>
          </a:p>
        </p:txBody>
      </p:sp>
      <p:sp>
        <p:nvSpPr>
          <p:cNvPr id="13" name="矩形 35"/>
          <p:cNvSpPr>
            <a:spLocks noChangeArrowheads="1"/>
          </p:cNvSpPr>
          <p:nvPr/>
        </p:nvSpPr>
        <p:spPr bwMode="auto">
          <a:xfrm>
            <a:off x="927976" y="2607965"/>
            <a:ext cx="18542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pPr algn="r" eaLnBrk="1" hangingPunct="1"/>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rPr>
              <a:t>主动的和别人说话</a:t>
            </a:r>
          </a:p>
        </p:txBody>
      </p:sp>
      <p:sp>
        <p:nvSpPr>
          <p:cNvPr id="14" name="矩形 37"/>
          <p:cNvSpPr>
            <a:spLocks noChangeArrowheads="1"/>
          </p:cNvSpPr>
          <p:nvPr/>
        </p:nvSpPr>
        <p:spPr bwMode="auto">
          <a:xfrm>
            <a:off x="1731251" y="1131590"/>
            <a:ext cx="1854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pPr algn="r" eaLnBrk="1" hangingPunct="1"/>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rPr>
              <a:t>爽朗的大笑 </a:t>
            </a:r>
          </a:p>
        </p:txBody>
      </p:sp>
      <p:sp>
        <p:nvSpPr>
          <p:cNvPr id="15" name="AutoShape 17"/>
          <p:cNvSpPr>
            <a:spLocks noChangeArrowheads="1"/>
          </p:cNvSpPr>
          <p:nvPr/>
        </p:nvSpPr>
        <p:spPr bwMode="auto">
          <a:xfrm rot="12625071">
            <a:off x="4728451" y="1551741"/>
            <a:ext cx="784225" cy="343972"/>
          </a:xfrm>
          <a:prstGeom prst="upArrow">
            <a:avLst>
              <a:gd name="adj1" fmla="val 47852"/>
              <a:gd name="adj2" fmla="val 41620"/>
            </a:avLst>
          </a:prstGeom>
          <a:solidFill>
            <a:srgbClr val="FF0000"/>
          </a:solidFill>
          <a:ln w="53975">
            <a:solidFill>
              <a:srgbClr val="FF0000"/>
            </a:solidFill>
            <a:miter lim="800000"/>
          </a:ln>
        </p:spPr>
        <p:txBody>
          <a:bodyPr lIns="0" tIns="0" rIns="0" bIns="0" anchor="ctr">
            <a:spAutoFit/>
          </a:bodyPr>
          <a:lstStyle/>
          <a:p>
            <a:pPr eaLnBrk="1" hangingPunct="1"/>
            <a:endParaRPr lang="zh-CN" altLang="en-US">
              <a:solidFill>
                <a:schemeClr val="tx1">
                  <a:lumMod val="65000"/>
                  <a:lumOff val="35000"/>
                </a:schemeClr>
              </a:solidFill>
              <a:ea typeface="微软雅黑" panose="020B0503020204020204" pitchFamily="34" charset="-122"/>
            </a:endParaRPr>
          </a:p>
        </p:txBody>
      </p:sp>
      <p:sp>
        <p:nvSpPr>
          <p:cNvPr id="26" name="Rectangle 2"/>
          <p:cNvSpPr>
            <a:spLocks noChangeArrowheads="1"/>
          </p:cNvSpPr>
          <p:nvPr/>
        </p:nvSpPr>
        <p:spPr bwMode="auto">
          <a:xfrm>
            <a:off x="2124050" y="555228"/>
            <a:ext cx="2771775" cy="359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sz="2000" b="1" dirty="0">
                <a:solidFill>
                  <a:srgbClr val="C00000"/>
                </a:solidFill>
                <a:latin typeface="微软雅黑" panose="020B0503020204020204" pitchFamily="34" charset="-122"/>
                <a:ea typeface="微软雅黑" panose="020B0503020204020204" pitchFamily="34" charset="-122"/>
              </a:rPr>
              <a:t>在此输入文字标题</a:t>
            </a:r>
          </a:p>
        </p:txBody>
      </p:sp>
      <p:grpSp>
        <p:nvGrpSpPr>
          <p:cNvPr id="27" name="Group 8"/>
          <p:cNvGrpSpPr/>
          <p:nvPr/>
        </p:nvGrpSpPr>
        <p:grpSpPr bwMode="auto">
          <a:xfrm>
            <a:off x="1763688" y="626641"/>
            <a:ext cx="360362" cy="288925"/>
            <a:chOff x="0" y="0"/>
            <a:chExt cx="360040" cy="288032"/>
          </a:xfrm>
          <a:solidFill>
            <a:srgbClr val="C00000"/>
          </a:solidFill>
        </p:grpSpPr>
        <p:sp>
          <p:nvSpPr>
            <p:cNvPr id="39" name="燕尾形 78"/>
            <p:cNvSpPr>
              <a:spLocks noChangeArrowheads="1"/>
            </p:cNvSpPr>
            <p:nvPr/>
          </p:nvSpPr>
          <p:spPr bwMode="auto">
            <a:xfrm>
              <a:off x="144016" y="0"/>
              <a:ext cx="216024" cy="288032"/>
            </a:xfrm>
            <a:prstGeom prst="chevron">
              <a:avLst>
                <a:gd name="adj" fmla="val 50000"/>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latin typeface="宋体" panose="02010600030101010101" pitchFamily="2" charset="-122"/>
                <a:sym typeface="宋体" panose="02010600030101010101" pitchFamily="2" charset="-122"/>
              </a:endParaRPr>
            </a:p>
          </p:txBody>
        </p:sp>
        <p:sp>
          <p:nvSpPr>
            <p:cNvPr id="40" name="燕尾形 79"/>
            <p:cNvSpPr>
              <a:spLocks noChangeArrowheads="1"/>
            </p:cNvSpPr>
            <p:nvPr/>
          </p:nvSpPr>
          <p:spPr bwMode="auto">
            <a:xfrm>
              <a:off x="0" y="0"/>
              <a:ext cx="216024" cy="288032"/>
            </a:xfrm>
            <a:prstGeom prst="chevron">
              <a:avLst>
                <a:gd name="adj" fmla="val 50000"/>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latin typeface="宋体" panose="02010600030101010101" pitchFamily="2" charset="-122"/>
                <a:sym typeface="宋体" panose="02010600030101010101" pitchFamily="2"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2000" advClick="0" advTm="0">
        <p14:ferris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ppt_w</p:attrName>
                                        </p:attrNameLst>
                                      </p:cBhvr>
                                      <p:tavLst>
                                        <p:tav tm="0">
                                          <p:val>
                                            <p:fltVal val="0"/>
                                          </p:val>
                                        </p:tav>
                                        <p:tav tm="100000">
                                          <p:val>
                                            <p:strVal val="#ppt_w"/>
                                          </p:val>
                                        </p:tav>
                                      </p:tavLst>
                                    </p:anim>
                                    <p:anim calcmode="lin" valueType="num">
                                      <p:cBhvr>
                                        <p:cTn id="19" dur="500" fill="hold"/>
                                        <p:tgtEl>
                                          <p:spTgt spid="7"/>
                                        </p:tgtEl>
                                        <p:attrNameLst>
                                          <p:attrName>ppt_h</p:attrName>
                                        </p:attrNameLst>
                                      </p:cBhvr>
                                      <p:tavLst>
                                        <p:tav tm="0">
                                          <p:val>
                                            <p:fltVal val="0"/>
                                          </p:val>
                                        </p:tav>
                                        <p:tav tm="100000">
                                          <p:val>
                                            <p:strVal val="#ppt_h"/>
                                          </p:val>
                                        </p:tav>
                                      </p:tavLst>
                                    </p:anim>
                                    <p:animEffect transition="in" filter="fade">
                                      <p:cBhvr>
                                        <p:cTn id="20" dur="500"/>
                                        <p:tgtEl>
                                          <p:spTgt spid="7"/>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p:cTn id="28" dur="500" fill="hold"/>
                                        <p:tgtEl>
                                          <p:spTgt spid="4"/>
                                        </p:tgtEl>
                                        <p:attrNameLst>
                                          <p:attrName>ppt_w</p:attrName>
                                        </p:attrNameLst>
                                      </p:cBhvr>
                                      <p:tavLst>
                                        <p:tav tm="0">
                                          <p:val>
                                            <p:fltVal val="0"/>
                                          </p:val>
                                        </p:tav>
                                        <p:tav tm="100000">
                                          <p:val>
                                            <p:strVal val="#ppt_w"/>
                                          </p:val>
                                        </p:tav>
                                      </p:tavLst>
                                    </p:anim>
                                    <p:anim calcmode="lin" valueType="num">
                                      <p:cBhvr>
                                        <p:cTn id="29" dur="500" fill="hold"/>
                                        <p:tgtEl>
                                          <p:spTgt spid="4"/>
                                        </p:tgtEl>
                                        <p:attrNameLst>
                                          <p:attrName>ppt_h</p:attrName>
                                        </p:attrNameLst>
                                      </p:cBhvr>
                                      <p:tavLst>
                                        <p:tav tm="0">
                                          <p:val>
                                            <p:fltVal val="0"/>
                                          </p:val>
                                        </p:tav>
                                        <p:tav tm="100000">
                                          <p:val>
                                            <p:strVal val="#ppt_h"/>
                                          </p:val>
                                        </p:tav>
                                      </p:tavLst>
                                    </p:anim>
                                    <p:animEffect transition="in" filter="fade">
                                      <p:cBhvr>
                                        <p:cTn id="30" dur="500"/>
                                        <p:tgtEl>
                                          <p:spTgt spid="4"/>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Effect transition="in" filter="fade">
                                      <p:cBhvr>
                                        <p:cTn id="40" dur="500"/>
                                        <p:tgtEl>
                                          <p:spTgt spid="15"/>
                                        </p:tgtEl>
                                      </p:cBhvr>
                                    </p:animEffect>
                                  </p:childTnLst>
                                </p:cTn>
                              </p:par>
                            </p:childTnLst>
                          </p:cTn>
                        </p:par>
                        <p:par>
                          <p:cTn id="41" fill="hold">
                            <p:stCondLst>
                              <p:cond delay="1000"/>
                            </p:stCondLst>
                            <p:childTnLst>
                              <p:par>
                                <p:cTn id="42" presetID="15"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1000" fill="hold"/>
                                        <p:tgtEl>
                                          <p:spTgt spid="14"/>
                                        </p:tgtEl>
                                        <p:attrNameLst>
                                          <p:attrName>ppt_w</p:attrName>
                                        </p:attrNameLst>
                                      </p:cBhvr>
                                      <p:tavLst>
                                        <p:tav tm="0">
                                          <p:val>
                                            <p:fltVal val="0"/>
                                          </p:val>
                                        </p:tav>
                                        <p:tav tm="100000">
                                          <p:val>
                                            <p:strVal val="#ppt_w"/>
                                          </p:val>
                                        </p:tav>
                                      </p:tavLst>
                                    </p:anim>
                                    <p:anim calcmode="lin" valueType="num">
                                      <p:cBhvr>
                                        <p:cTn id="45" dur="1000" fill="hold"/>
                                        <p:tgtEl>
                                          <p:spTgt spid="14"/>
                                        </p:tgtEl>
                                        <p:attrNameLst>
                                          <p:attrName>ppt_h</p:attrName>
                                        </p:attrNameLst>
                                      </p:cBhvr>
                                      <p:tavLst>
                                        <p:tav tm="0">
                                          <p:val>
                                            <p:fltVal val="0"/>
                                          </p:val>
                                        </p:tav>
                                        <p:tav tm="100000">
                                          <p:val>
                                            <p:strVal val="#ppt_h"/>
                                          </p:val>
                                        </p:tav>
                                      </p:tavLst>
                                    </p:anim>
                                    <p:anim calcmode="lin" valueType="num">
                                      <p:cBhvr>
                                        <p:cTn id="46"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47" dur="1000" fill="hold"/>
                                        <p:tgtEl>
                                          <p:spTgt spid="14"/>
                                        </p:tgtEl>
                                        <p:attrNameLst>
                                          <p:attrName>ppt_y</p:attrName>
                                        </p:attrNameLst>
                                      </p:cBhvr>
                                      <p:tavLst>
                                        <p:tav tm="0" fmla="#ppt_y+(sin(-2*pi*(1-$))*-#ppt_x+cos(-2*pi*(1-$))*(1-#ppt_y))*(1-$)">
                                          <p:val>
                                            <p:fltVal val="0"/>
                                          </p:val>
                                        </p:tav>
                                        <p:tav tm="100000">
                                          <p:val>
                                            <p:fltVal val="1"/>
                                          </p:val>
                                        </p:tav>
                                      </p:tavLst>
                                    </p:anim>
                                  </p:childTnLst>
                                </p:cTn>
                              </p:par>
                              <p:par>
                                <p:cTn id="48" presetID="15" presetClass="entr" presetSubtype="0" fill="hold" grpId="0" nodeType="with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1000" fill="hold"/>
                                        <p:tgtEl>
                                          <p:spTgt spid="9"/>
                                        </p:tgtEl>
                                        <p:attrNameLst>
                                          <p:attrName>ppt_w</p:attrName>
                                        </p:attrNameLst>
                                      </p:cBhvr>
                                      <p:tavLst>
                                        <p:tav tm="0">
                                          <p:val>
                                            <p:fltVal val="0"/>
                                          </p:val>
                                        </p:tav>
                                        <p:tav tm="100000">
                                          <p:val>
                                            <p:strVal val="#ppt_w"/>
                                          </p:val>
                                        </p:tav>
                                      </p:tavLst>
                                    </p:anim>
                                    <p:anim calcmode="lin" valueType="num">
                                      <p:cBhvr>
                                        <p:cTn id="51" dur="1000" fill="hold"/>
                                        <p:tgtEl>
                                          <p:spTgt spid="9"/>
                                        </p:tgtEl>
                                        <p:attrNameLst>
                                          <p:attrName>ppt_h</p:attrName>
                                        </p:attrNameLst>
                                      </p:cBhvr>
                                      <p:tavLst>
                                        <p:tav tm="0">
                                          <p:val>
                                            <p:fltVal val="0"/>
                                          </p:val>
                                        </p:tav>
                                        <p:tav tm="100000">
                                          <p:val>
                                            <p:strVal val="#ppt_h"/>
                                          </p:val>
                                        </p:tav>
                                      </p:tavLst>
                                    </p:anim>
                                    <p:anim calcmode="lin" valueType="num">
                                      <p:cBhvr>
                                        <p:cTn id="52"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9"/>
                                        </p:tgtEl>
                                        <p:attrNameLst>
                                          <p:attrName>ppt_y</p:attrName>
                                        </p:attrNameLst>
                                      </p:cBhvr>
                                      <p:tavLst>
                                        <p:tav tm="0" fmla="#ppt_y+(sin(-2*pi*(1-$))*-#ppt_x+cos(-2*pi*(1-$))*(1-#ppt_y))*(1-$)">
                                          <p:val>
                                            <p:fltVal val="0"/>
                                          </p:val>
                                        </p:tav>
                                        <p:tav tm="100000">
                                          <p:val>
                                            <p:fltVal val="1"/>
                                          </p:val>
                                        </p:tav>
                                      </p:tavLst>
                                    </p:anim>
                                  </p:childTnLst>
                                </p:cTn>
                              </p:par>
                              <p:par>
                                <p:cTn id="54" presetID="15" presetClass="entr" presetSubtype="0" fill="hold" grpId="0" nodeType="with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1000" fill="hold"/>
                                        <p:tgtEl>
                                          <p:spTgt spid="13"/>
                                        </p:tgtEl>
                                        <p:attrNameLst>
                                          <p:attrName>ppt_w</p:attrName>
                                        </p:attrNameLst>
                                      </p:cBhvr>
                                      <p:tavLst>
                                        <p:tav tm="0">
                                          <p:val>
                                            <p:fltVal val="0"/>
                                          </p:val>
                                        </p:tav>
                                        <p:tav tm="100000">
                                          <p:val>
                                            <p:strVal val="#ppt_w"/>
                                          </p:val>
                                        </p:tav>
                                      </p:tavLst>
                                    </p:anim>
                                    <p:anim calcmode="lin" valueType="num">
                                      <p:cBhvr>
                                        <p:cTn id="57" dur="1000" fill="hold"/>
                                        <p:tgtEl>
                                          <p:spTgt spid="13"/>
                                        </p:tgtEl>
                                        <p:attrNameLst>
                                          <p:attrName>ppt_h</p:attrName>
                                        </p:attrNameLst>
                                      </p:cBhvr>
                                      <p:tavLst>
                                        <p:tav tm="0">
                                          <p:val>
                                            <p:fltVal val="0"/>
                                          </p:val>
                                        </p:tav>
                                        <p:tav tm="100000">
                                          <p:val>
                                            <p:strVal val="#ppt_h"/>
                                          </p:val>
                                        </p:tav>
                                      </p:tavLst>
                                    </p:anim>
                                    <p:anim calcmode="lin" valueType="num">
                                      <p:cBhvr>
                                        <p:cTn id="58"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59" dur="1000" fill="hold"/>
                                        <p:tgtEl>
                                          <p:spTgt spid="13"/>
                                        </p:tgtEl>
                                        <p:attrNameLst>
                                          <p:attrName>ppt_y</p:attrName>
                                        </p:attrNameLst>
                                      </p:cBhvr>
                                      <p:tavLst>
                                        <p:tav tm="0" fmla="#ppt_y+(sin(-2*pi*(1-$))*-#ppt_x+cos(-2*pi*(1-$))*(1-#ppt_y))*(1-$)">
                                          <p:val>
                                            <p:fltVal val="0"/>
                                          </p:val>
                                        </p:tav>
                                        <p:tav tm="100000">
                                          <p:val>
                                            <p:fltVal val="1"/>
                                          </p:val>
                                        </p:tav>
                                      </p:tavLst>
                                    </p:anim>
                                  </p:childTnLst>
                                </p:cTn>
                              </p:par>
                              <p:par>
                                <p:cTn id="60" presetID="15" presetClass="entr" presetSubtype="0" fill="hold" grpId="0" nodeType="withEffect">
                                  <p:stCondLst>
                                    <p:cond delay="0"/>
                                  </p:stCondLst>
                                  <p:childTnLst>
                                    <p:set>
                                      <p:cBhvr>
                                        <p:cTn id="61" dur="1" fill="hold">
                                          <p:stCondLst>
                                            <p:cond delay="0"/>
                                          </p:stCondLst>
                                        </p:cTn>
                                        <p:tgtEl>
                                          <p:spTgt spid="10"/>
                                        </p:tgtEl>
                                        <p:attrNameLst>
                                          <p:attrName>style.visibility</p:attrName>
                                        </p:attrNameLst>
                                      </p:cBhvr>
                                      <p:to>
                                        <p:strVal val="visible"/>
                                      </p:to>
                                    </p:set>
                                    <p:anim calcmode="lin" valueType="num">
                                      <p:cBhvr>
                                        <p:cTn id="62" dur="1000" fill="hold"/>
                                        <p:tgtEl>
                                          <p:spTgt spid="10"/>
                                        </p:tgtEl>
                                        <p:attrNameLst>
                                          <p:attrName>ppt_w</p:attrName>
                                        </p:attrNameLst>
                                      </p:cBhvr>
                                      <p:tavLst>
                                        <p:tav tm="0">
                                          <p:val>
                                            <p:fltVal val="0"/>
                                          </p:val>
                                        </p:tav>
                                        <p:tav tm="100000">
                                          <p:val>
                                            <p:strVal val="#ppt_w"/>
                                          </p:val>
                                        </p:tav>
                                      </p:tavLst>
                                    </p:anim>
                                    <p:anim calcmode="lin" valueType="num">
                                      <p:cBhvr>
                                        <p:cTn id="63" dur="1000" fill="hold"/>
                                        <p:tgtEl>
                                          <p:spTgt spid="10"/>
                                        </p:tgtEl>
                                        <p:attrNameLst>
                                          <p:attrName>ppt_h</p:attrName>
                                        </p:attrNameLst>
                                      </p:cBhvr>
                                      <p:tavLst>
                                        <p:tav tm="0">
                                          <p:val>
                                            <p:fltVal val="0"/>
                                          </p:val>
                                        </p:tav>
                                        <p:tav tm="100000">
                                          <p:val>
                                            <p:strVal val="#ppt_h"/>
                                          </p:val>
                                        </p:tav>
                                      </p:tavLst>
                                    </p:anim>
                                    <p:anim calcmode="lin" valueType="num">
                                      <p:cBhvr>
                                        <p:cTn id="64"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65" dur="1000" fill="hold"/>
                                        <p:tgtEl>
                                          <p:spTgt spid="10"/>
                                        </p:tgtEl>
                                        <p:attrNameLst>
                                          <p:attrName>ppt_y</p:attrName>
                                        </p:attrNameLst>
                                      </p:cBhvr>
                                      <p:tavLst>
                                        <p:tav tm="0" fmla="#ppt_y+(sin(-2*pi*(1-$))*-#ppt_x+cos(-2*pi*(1-$))*(1-#ppt_y))*(1-$)">
                                          <p:val>
                                            <p:fltVal val="0"/>
                                          </p:val>
                                        </p:tav>
                                        <p:tav tm="100000">
                                          <p:val>
                                            <p:fltVal val="1"/>
                                          </p:val>
                                        </p:tav>
                                      </p:tavLst>
                                    </p:anim>
                                  </p:childTnLst>
                                </p:cTn>
                              </p:par>
                              <p:par>
                                <p:cTn id="66" presetID="15" presetClass="entr" presetSubtype="0" fill="hold" grpId="0" nodeType="withEffect">
                                  <p:stCondLst>
                                    <p:cond delay="0"/>
                                  </p:stCondLst>
                                  <p:childTnLst>
                                    <p:set>
                                      <p:cBhvr>
                                        <p:cTn id="67" dur="1" fill="hold">
                                          <p:stCondLst>
                                            <p:cond delay="0"/>
                                          </p:stCondLst>
                                        </p:cTn>
                                        <p:tgtEl>
                                          <p:spTgt spid="12"/>
                                        </p:tgtEl>
                                        <p:attrNameLst>
                                          <p:attrName>style.visibility</p:attrName>
                                        </p:attrNameLst>
                                      </p:cBhvr>
                                      <p:to>
                                        <p:strVal val="visible"/>
                                      </p:to>
                                    </p:set>
                                    <p:anim calcmode="lin" valueType="num">
                                      <p:cBhvr>
                                        <p:cTn id="68" dur="1000" fill="hold"/>
                                        <p:tgtEl>
                                          <p:spTgt spid="12"/>
                                        </p:tgtEl>
                                        <p:attrNameLst>
                                          <p:attrName>ppt_w</p:attrName>
                                        </p:attrNameLst>
                                      </p:cBhvr>
                                      <p:tavLst>
                                        <p:tav tm="0">
                                          <p:val>
                                            <p:fltVal val="0"/>
                                          </p:val>
                                        </p:tav>
                                        <p:tav tm="100000">
                                          <p:val>
                                            <p:strVal val="#ppt_w"/>
                                          </p:val>
                                        </p:tav>
                                      </p:tavLst>
                                    </p:anim>
                                    <p:anim calcmode="lin" valueType="num">
                                      <p:cBhvr>
                                        <p:cTn id="69" dur="1000" fill="hold"/>
                                        <p:tgtEl>
                                          <p:spTgt spid="12"/>
                                        </p:tgtEl>
                                        <p:attrNameLst>
                                          <p:attrName>ppt_h</p:attrName>
                                        </p:attrNameLst>
                                      </p:cBhvr>
                                      <p:tavLst>
                                        <p:tav tm="0">
                                          <p:val>
                                            <p:fltVal val="0"/>
                                          </p:val>
                                        </p:tav>
                                        <p:tav tm="100000">
                                          <p:val>
                                            <p:strVal val="#ppt_h"/>
                                          </p:val>
                                        </p:tav>
                                      </p:tavLst>
                                    </p:anim>
                                    <p:anim calcmode="lin" valueType="num">
                                      <p:cBhvr>
                                        <p:cTn id="70" dur="1000" fill="hold"/>
                                        <p:tgtEl>
                                          <p:spTgt spid="12"/>
                                        </p:tgtEl>
                                        <p:attrNameLst>
                                          <p:attrName>ppt_x</p:attrName>
                                        </p:attrNameLst>
                                      </p:cBhvr>
                                      <p:tavLst>
                                        <p:tav tm="0" fmla="#ppt_x+(cos(-2*pi*(1-$))*-#ppt_x-sin(-2*pi*(1-$))*(1-#ppt_y))*(1-$)">
                                          <p:val>
                                            <p:fltVal val="0"/>
                                          </p:val>
                                        </p:tav>
                                        <p:tav tm="100000">
                                          <p:val>
                                            <p:fltVal val="1"/>
                                          </p:val>
                                        </p:tav>
                                      </p:tavLst>
                                    </p:anim>
                                    <p:anim calcmode="lin" valueType="num">
                                      <p:cBhvr>
                                        <p:cTn id="71" dur="1000" fill="hold"/>
                                        <p:tgtEl>
                                          <p:spTgt spid="12"/>
                                        </p:tgtEl>
                                        <p:attrNameLst>
                                          <p:attrName>ppt_y</p:attrName>
                                        </p:attrNameLst>
                                      </p:cBhvr>
                                      <p:tavLst>
                                        <p:tav tm="0" fmla="#ppt_y+(sin(-2*pi*(1-$))*-#ppt_x+cos(-2*pi*(1-$))*(1-#ppt_y))*(1-$)">
                                          <p:val>
                                            <p:fltVal val="0"/>
                                          </p:val>
                                        </p:tav>
                                        <p:tav tm="100000">
                                          <p:val>
                                            <p:fltVal val="1"/>
                                          </p:val>
                                        </p:tav>
                                      </p:tavLst>
                                    </p:anim>
                                  </p:childTnLst>
                                </p:cTn>
                              </p:par>
                              <p:par>
                                <p:cTn id="72" presetID="15" presetClass="entr" presetSubtype="0" fill="hold" grpId="0" nodeType="withEffect">
                                  <p:stCondLst>
                                    <p:cond delay="0"/>
                                  </p:stCondLst>
                                  <p:childTnLst>
                                    <p:set>
                                      <p:cBhvr>
                                        <p:cTn id="73" dur="1" fill="hold">
                                          <p:stCondLst>
                                            <p:cond delay="0"/>
                                          </p:stCondLst>
                                        </p:cTn>
                                        <p:tgtEl>
                                          <p:spTgt spid="11"/>
                                        </p:tgtEl>
                                        <p:attrNameLst>
                                          <p:attrName>style.visibility</p:attrName>
                                        </p:attrNameLst>
                                      </p:cBhvr>
                                      <p:to>
                                        <p:strVal val="visible"/>
                                      </p:to>
                                    </p:set>
                                    <p:anim calcmode="lin" valueType="num">
                                      <p:cBhvr>
                                        <p:cTn id="74" dur="1000" fill="hold"/>
                                        <p:tgtEl>
                                          <p:spTgt spid="11"/>
                                        </p:tgtEl>
                                        <p:attrNameLst>
                                          <p:attrName>ppt_w</p:attrName>
                                        </p:attrNameLst>
                                      </p:cBhvr>
                                      <p:tavLst>
                                        <p:tav tm="0">
                                          <p:val>
                                            <p:fltVal val="0"/>
                                          </p:val>
                                        </p:tav>
                                        <p:tav tm="100000">
                                          <p:val>
                                            <p:strVal val="#ppt_w"/>
                                          </p:val>
                                        </p:tav>
                                      </p:tavLst>
                                    </p:anim>
                                    <p:anim calcmode="lin" valueType="num">
                                      <p:cBhvr>
                                        <p:cTn id="75" dur="1000" fill="hold"/>
                                        <p:tgtEl>
                                          <p:spTgt spid="11"/>
                                        </p:tgtEl>
                                        <p:attrNameLst>
                                          <p:attrName>ppt_h</p:attrName>
                                        </p:attrNameLst>
                                      </p:cBhvr>
                                      <p:tavLst>
                                        <p:tav tm="0">
                                          <p:val>
                                            <p:fltVal val="0"/>
                                          </p:val>
                                        </p:tav>
                                        <p:tav tm="100000">
                                          <p:val>
                                            <p:strVal val="#ppt_h"/>
                                          </p:val>
                                        </p:tav>
                                      </p:tavLst>
                                    </p:anim>
                                    <p:anim calcmode="lin" valueType="num">
                                      <p:cBhvr>
                                        <p:cTn id="76"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77"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p:bldP spid="10" grpId="0"/>
      <p:bldP spid="11" grpId="0"/>
      <p:bldP spid="12" grpId="0"/>
      <p:bldP spid="13" grpId="0"/>
      <p:bldP spid="14" grpId="0"/>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bwMode="blackWhite">
          <a:xfrm>
            <a:off x="4324254" y="3724026"/>
            <a:ext cx="719495" cy="778992"/>
          </a:xfrm>
          <a:custGeom>
            <a:avLst/>
            <a:gdLst>
              <a:gd name="T0" fmla="*/ 304 w 553"/>
              <a:gd name="T1" fmla="*/ 615 h 616"/>
              <a:gd name="T2" fmla="*/ 240 w 553"/>
              <a:gd name="T3" fmla="*/ 615 h 616"/>
              <a:gd name="T4" fmla="*/ 240 w 553"/>
              <a:gd name="T5" fmla="*/ 119 h 616"/>
              <a:gd name="T6" fmla="*/ 40 w 553"/>
              <a:gd name="T7" fmla="*/ 311 h 616"/>
              <a:gd name="T8" fmla="*/ 0 w 553"/>
              <a:gd name="T9" fmla="*/ 279 h 616"/>
              <a:gd name="T10" fmla="*/ 288 w 553"/>
              <a:gd name="T11" fmla="*/ 0 h 616"/>
              <a:gd name="T12" fmla="*/ 552 w 553"/>
              <a:gd name="T13" fmla="*/ 271 h 616"/>
              <a:gd name="T14" fmla="*/ 512 w 553"/>
              <a:gd name="T15" fmla="*/ 311 h 616"/>
              <a:gd name="T16" fmla="*/ 304 w 553"/>
              <a:gd name="T17" fmla="*/ 119 h 616"/>
              <a:gd name="T18" fmla="*/ 304 w 553"/>
              <a:gd name="T19" fmla="*/ 615 h 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3" h="616">
                <a:moveTo>
                  <a:pt x="304" y="615"/>
                </a:moveTo>
                <a:lnTo>
                  <a:pt x="240" y="615"/>
                </a:lnTo>
                <a:lnTo>
                  <a:pt x="240" y="119"/>
                </a:lnTo>
                <a:lnTo>
                  <a:pt x="40" y="311"/>
                </a:lnTo>
                <a:lnTo>
                  <a:pt x="0" y="279"/>
                </a:lnTo>
                <a:lnTo>
                  <a:pt x="288" y="0"/>
                </a:lnTo>
                <a:lnTo>
                  <a:pt x="552" y="271"/>
                </a:lnTo>
                <a:lnTo>
                  <a:pt x="512" y="311"/>
                </a:lnTo>
                <a:lnTo>
                  <a:pt x="304" y="119"/>
                </a:lnTo>
                <a:lnTo>
                  <a:pt x="304" y="615"/>
                </a:lnTo>
              </a:path>
            </a:pathLst>
          </a:custGeom>
          <a:solidFill>
            <a:srgbClr val="FF0000"/>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69972" tIns="34986" rIns="69972" bIns="34986" anchor="ctr"/>
          <a:lstStyle/>
          <a:p>
            <a:pPr eaLnBrk="1" fontAlgn="auto" hangingPunct="1">
              <a:lnSpc>
                <a:spcPct val="120000"/>
              </a:lnSpc>
              <a:spcBef>
                <a:spcPts val="0"/>
              </a:spcBef>
              <a:spcAft>
                <a:spcPts val="0"/>
              </a:spcAft>
              <a:defRPr/>
            </a:pPr>
            <a:endParaRPr lang="zh-CN" altLang="en-US" sz="12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 name="Freeform 4"/>
          <p:cNvSpPr/>
          <p:nvPr/>
        </p:nvSpPr>
        <p:spPr bwMode="blackWhite">
          <a:xfrm>
            <a:off x="5168276" y="3552454"/>
            <a:ext cx="624023" cy="586665"/>
          </a:xfrm>
          <a:custGeom>
            <a:avLst/>
            <a:gdLst>
              <a:gd name="T0" fmla="*/ 351 w 480"/>
              <a:gd name="T1" fmla="*/ 48 h 464"/>
              <a:gd name="T2" fmla="*/ 351 w 480"/>
              <a:gd name="T3" fmla="*/ 0 h 464"/>
              <a:gd name="T4" fmla="*/ 0 w 480"/>
              <a:gd name="T5" fmla="*/ 0 h 464"/>
              <a:gd name="T6" fmla="*/ 0 w 480"/>
              <a:gd name="T7" fmla="*/ 343 h 464"/>
              <a:gd name="T8" fmla="*/ 64 w 480"/>
              <a:gd name="T9" fmla="*/ 343 h 464"/>
              <a:gd name="T10" fmla="*/ 64 w 480"/>
              <a:gd name="T11" fmla="*/ 104 h 464"/>
              <a:gd name="T12" fmla="*/ 423 w 480"/>
              <a:gd name="T13" fmla="*/ 463 h 464"/>
              <a:gd name="T14" fmla="*/ 479 w 480"/>
              <a:gd name="T15" fmla="*/ 407 h 464"/>
              <a:gd name="T16" fmla="*/ 120 w 480"/>
              <a:gd name="T17" fmla="*/ 64 h 464"/>
              <a:gd name="T18" fmla="*/ 351 w 480"/>
              <a:gd name="T19" fmla="*/ 64 h 464"/>
              <a:gd name="T20" fmla="*/ 351 w 480"/>
              <a:gd name="T21" fmla="*/ 0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0" h="464">
                <a:moveTo>
                  <a:pt x="351" y="48"/>
                </a:moveTo>
                <a:lnTo>
                  <a:pt x="351" y="0"/>
                </a:lnTo>
                <a:lnTo>
                  <a:pt x="0" y="0"/>
                </a:lnTo>
                <a:lnTo>
                  <a:pt x="0" y="343"/>
                </a:lnTo>
                <a:lnTo>
                  <a:pt x="64" y="343"/>
                </a:lnTo>
                <a:lnTo>
                  <a:pt x="64" y="104"/>
                </a:lnTo>
                <a:lnTo>
                  <a:pt x="423" y="463"/>
                </a:lnTo>
                <a:lnTo>
                  <a:pt x="479" y="407"/>
                </a:lnTo>
                <a:lnTo>
                  <a:pt x="120" y="64"/>
                </a:lnTo>
                <a:lnTo>
                  <a:pt x="351" y="64"/>
                </a:lnTo>
                <a:lnTo>
                  <a:pt x="351" y="0"/>
                </a:lnTo>
              </a:path>
            </a:pathLst>
          </a:custGeom>
          <a:solidFill>
            <a:srgbClr val="FF0000"/>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69972" tIns="34986" rIns="69972" bIns="34986" anchor="ctr"/>
          <a:lstStyle/>
          <a:p>
            <a:pPr eaLnBrk="1" fontAlgn="auto" hangingPunct="1">
              <a:lnSpc>
                <a:spcPct val="120000"/>
              </a:lnSpc>
              <a:spcBef>
                <a:spcPts val="0"/>
              </a:spcBef>
              <a:spcAft>
                <a:spcPts val="0"/>
              </a:spcAft>
              <a:defRPr/>
            </a:pPr>
            <a:endParaRPr lang="zh-CN" altLang="en-US" sz="12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Freeform 5"/>
          <p:cNvSpPr/>
          <p:nvPr/>
        </p:nvSpPr>
        <p:spPr bwMode="blackWhite">
          <a:xfrm>
            <a:off x="5158591" y="2034598"/>
            <a:ext cx="612954" cy="576979"/>
          </a:xfrm>
          <a:custGeom>
            <a:avLst/>
            <a:gdLst>
              <a:gd name="T0" fmla="*/ 343 w 472"/>
              <a:gd name="T1" fmla="*/ 407 h 456"/>
              <a:gd name="T2" fmla="*/ 343 w 472"/>
              <a:gd name="T3" fmla="*/ 455 h 456"/>
              <a:gd name="T4" fmla="*/ 0 w 472"/>
              <a:gd name="T5" fmla="*/ 455 h 456"/>
              <a:gd name="T6" fmla="*/ 0 w 472"/>
              <a:gd name="T7" fmla="*/ 112 h 456"/>
              <a:gd name="T8" fmla="*/ 64 w 472"/>
              <a:gd name="T9" fmla="*/ 112 h 456"/>
              <a:gd name="T10" fmla="*/ 64 w 472"/>
              <a:gd name="T11" fmla="*/ 351 h 456"/>
              <a:gd name="T12" fmla="*/ 423 w 472"/>
              <a:gd name="T13" fmla="*/ 0 h 456"/>
              <a:gd name="T14" fmla="*/ 471 w 472"/>
              <a:gd name="T15" fmla="*/ 48 h 456"/>
              <a:gd name="T16" fmla="*/ 112 w 472"/>
              <a:gd name="T17" fmla="*/ 391 h 456"/>
              <a:gd name="T18" fmla="*/ 343 w 472"/>
              <a:gd name="T19" fmla="*/ 391 h 456"/>
              <a:gd name="T20" fmla="*/ 343 w 472"/>
              <a:gd name="T21" fmla="*/ 455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2" h="456">
                <a:moveTo>
                  <a:pt x="343" y="407"/>
                </a:moveTo>
                <a:lnTo>
                  <a:pt x="343" y="455"/>
                </a:lnTo>
                <a:lnTo>
                  <a:pt x="0" y="455"/>
                </a:lnTo>
                <a:lnTo>
                  <a:pt x="0" y="112"/>
                </a:lnTo>
                <a:lnTo>
                  <a:pt x="64" y="112"/>
                </a:lnTo>
                <a:lnTo>
                  <a:pt x="64" y="351"/>
                </a:lnTo>
                <a:lnTo>
                  <a:pt x="423" y="0"/>
                </a:lnTo>
                <a:lnTo>
                  <a:pt x="471" y="48"/>
                </a:lnTo>
                <a:lnTo>
                  <a:pt x="112" y="391"/>
                </a:lnTo>
                <a:lnTo>
                  <a:pt x="343" y="391"/>
                </a:lnTo>
                <a:lnTo>
                  <a:pt x="343" y="455"/>
                </a:lnTo>
              </a:path>
            </a:pathLst>
          </a:custGeom>
          <a:solidFill>
            <a:srgbClr val="FF0000"/>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69972" tIns="34986" rIns="69972" bIns="34986" anchor="ctr"/>
          <a:lstStyle/>
          <a:p>
            <a:pPr eaLnBrk="1" fontAlgn="auto" hangingPunct="1">
              <a:lnSpc>
                <a:spcPct val="120000"/>
              </a:lnSpc>
              <a:spcBef>
                <a:spcPts val="0"/>
              </a:spcBef>
              <a:spcAft>
                <a:spcPts val="0"/>
              </a:spcAft>
              <a:defRPr/>
            </a:pPr>
            <a:endParaRPr lang="zh-CN" altLang="en-US" sz="12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 name="Freeform 6"/>
          <p:cNvSpPr/>
          <p:nvPr/>
        </p:nvSpPr>
        <p:spPr bwMode="blackWhite">
          <a:xfrm>
            <a:off x="3575703" y="3531700"/>
            <a:ext cx="612954" cy="586665"/>
          </a:xfrm>
          <a:custGeom>
            <a:avLst/>
            <a:gdLst>
              <a:gd name="T0" fmla="*/ 128 w 472"/>
              <a:gd name="T1" fmla="*/ 56 h 464"/>
              <a:gd name="T2" fmla="*/ 128 w 472"/>
              <a:gd name="T3" fmla="*/ 0 h 464"/>
              <a:gd name="T4" fmla="*/ 471 w 472"/>
              <a:gd name="T5" fmla="*/ 0 h 464"/>
              <a:gd name="T6" fmla="*/ 471 w 472"/>
              <a:gd name="T7" fmla="*/ 343 h 464"/>
              <a:gd name="T8" fmla="*/ 407 w 472"/>
              <a:gd name="T9" fmla="*/ 343 h 464"/>
              <a:gd name="T10" fmla="*/ 407 w 472"/>
              <a:gd name="T11" fmla="*/ 104 h 464"/>
              <a:gd name="T12" fmla="*/ 48 w 472"/>
              <a:gd name="T13" fmla="*/ 463 h 464"/>
              <a:gd name="T14" fmla="*/ 0 w 472"/>
              <a:gd name="T15" fmla="*/ 407 h 464"/>
              <a:gd name="T16" fmla="*/ 351 w 472"/>
              <a:gd name="T17" fmla="*/ 64 h 464"/>
              <a:gd name="T18" fmla="*/ 128 w 472"/>
              <a:gd name="T19" fmla="*/ 64 h 464"/>
              <a:gd name="T20" fmla="*/ 128 w 472"/>
              <a:gd name="T21" fmla="*/ 0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2" h="464">
                <a:moveTo>
                  <a:pt x="128" y="56"/>
                </a:moveTo>
                <a:lnTo>
                  <a:pt x="128" y="0"/>
                </a:lnTo>
                <a:lnTo>
                  <a:pt x="471" y="0"/>
                </a:lnTo>
                <a:lnTo>
                  <a:pt x="471" y="343"/>
                </a:lnTo>
                <a:lnTo>
                  <a:pt x="407" y="343"/>
                </a:lnTo>
                <a:lnTo>
                  <a:pt x="407" y="104"/>
                </a:lnTo>
                <a:lnTo>
                  <a:pt x="48" y="463"/>
                </a:lnTo>
                <a:lnTo>
                  <a:pt x="0" y="407"/>
                </a:lnTo>
                <a:lnTo>
                  <a:pt x="351" y="64"/>
                </a:lnTo>
                <a:lnTo>
                  <a:pt x="128" y="64"/>
                </a:lnTo>
                <a:lnTo>
                  <a:pt x="128" y="0"/>
                </a:lnTo>
              </a:path>
            </a:pathLst>
          </a:custGeom>
          <a:solidFill>
            <a:srgbClr val="FF0000"/>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69972" tIns="34986" rIns="69972" bIns="34986" anchor="ctr"/>
          <a:lstStyle/>
          <a:p>
            <a:pPr eaLnBrk="1" fontAlgn="auto" hangingPunct="1">
              <a:lnSpc>
                <a:spcPct val="120000"/>
              </a:lnSpc>
              <a:spcBef>
                <a:spcPts val="0"/>
              </a:spcBef>
              <a:spcAft>
                <a:spcPts val="0"/>
              </a:spcAft>
              <a:defRPr/>
            </a:pPr>
            <a:endParaRPr lang="zh-CN" altLang="en-US" sz="12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 name="Freeform 7"/>
          <p:cNvSpPr/>
          <p:nvPr/>
        </p:nvSpPr>
        <p:spPr bwMode="blackWhite">
          <a:xfrm>
            <a:off x="3585388" y="2015227"/>
            <a:ext cx="612954" cy="586665"/>
          </a:xfrm>
          <a:custGeom>
            <a:avLst/>
            <a:gdLst>
              <a:gd name="T0" fmla="*/ 128 w 472"/>
              <a:gd name="T1" fmla="*/ 407 h 464"/>
              <a:gd name="T2" fmla="*/ 128 w 472"/>
              <a:gd name="T3" fmla="*/ 463 h 464"/>
              <a:gd name="T4" fmla="*/ 471 w 472"/>
              <a:gd name="T5" fmla="*/ 463 h 464"/>
              <a:gd name="T6" fmla="*/ 471 w 472"/>
              <a:gd name="T7" fmla="*/ 120 h 464"/>
              <a:gd name="T8" fmla="*/ 407 w 472"/>
              <a:gd name="T9" fmla="*/ 120 h 464"/>
              <a:gd name="T10" fmla="*/ 407 w 472"/>
              <a:gd name="T11" fmla="*/ 359 h 464"/>
              <a:gd name="T12" fmla="*/ 56 w 472"/>
              <a:gd name="T13" fmla="*/ 0 h 464"/>
              <a:gd name="T14" fmla="*/ 0 w 472"/>
              <a:gd name="T15" fmla="*/ 56 h 464"/>
              <a:gd name="T16" fmla="*/ 359 w 472"/>
              <a:gd name="T17" fmla="*/ 399 h 464"/>
              <a:gd name="T18" fmla="*/ 128 w 472"/>
              <a:gd name="T19" fmla="*/ 399 h 464"/>
              <a:gd name="T20" fmla="*/ 128 w 472"/>
              <a:gd name="T21" fmla="*/ 463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2" h="464">
                <a:moveTo>
                  <a:pt x="128" y="407"/>
                </a:moveTo>
                <a:lnTo>
                  <a:pt x="128" y="463"/>
                </a:lnTo>
                <a:lnTo>
                  <a:pt x="471" y="463"/>
                </a:lnTo>
                <a:lnTo>
                  <a:pt x="471" y="120"/>
                </a:lnTo>
                <a:lnTo>
                  <a:pt x="407" y="120"/>
                </a:lnTo>
                <a:lnTo>
                  <a:pt x="407" y="359"/>
                </a:lnTo>
                <a:lnTo>
                  <a:pt x="56" y="0"/>
                </a:lnTo>
                <a:lnTo>
                  <a:pt x="0" y="56"/>
                </a:lnTo>
                <a:lnTo>
                  <a:pt x="359" y="399"/>
                </a:lnTo>
                <a:lnTo>
                  <a:pt x="128" y="399"/>
                </a:lnTo>
                <a:lnTo>
                  <a:pt x="128" y="463"/>
                </a:lnTo>
              </a:path>
            </a:pathLst>
          </a:custGeom>
          <a:solidFill>
            <a:srgbClr val="FF0000"/>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69972" tIns="34986" rIns="69972" bIns="34986" anchor="ctr"/>
          <a:lstStyle/>
          <a:p>
            <a:pPr eaLnBrk="1" fontAlgn="auto" hangingPunct="1">
              <a:lnSpc>
                <a:spcPct val="120000"/>
              </a:lnSpc>
              <a:spcBef>
                <a:spcPts val="0"/>
              </a:spcBef>
              <a:spcAft>
                <a:spcPts val="0"/>
              </a:spcAft>
              <a:defRPr/>
            </a:pPr>
            <a:endParaRPr lang="zh-CN" altLang="en-US" sz="12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8" name="Freeform 8"/>
          <p:cNvSpPr/>
          <p:nvPr/>
        </p:nvSpPr>
        <p:spPr bwMode="blackWhite">
          <a:xfrm>
            <a:off x="4302116" y="1651328"/>
            <a:ext cx="720878" cy="769306"/>
          </a:xfrm>
          <a:custGeom>
            <a:avLst/>
            <a:gdLst>
              <a:gd name="T0" fmla="*/ 320 w 553"/>
              <a:gd name="T1" fmla="*/ 0 h 608"/>
              <a:gd name="T2" fmla="*/ 248 w 553"/>
              <a:gd name="T3" fmla="*/ 0 h 608"/>
              <a:gd name="T4" fmla="*/ 248 w 553"/>
              <a:gd name="T5" fmla="*/ 496 h 608"/>
              <a:gd name="T6" fmla="*/ 40 w 553"/>
              <a:gd name="T7" fmla="*/ 304 h 608"/>
              <a:gd name="T8" fmla="*/ 0 w 553"/>
              <a:gd name="T9" fmla="*/ 328 h 608"/>
              <a:gd name="T10" fmla="*/ 296 w 553"/>
              <a:gd name="T11" fmla="*/ 607 h 608"/>
              <a:gd name="T12" fmla="*/ 552 w 553"/>
              <a:gd name="T13" fmla="*/ 344 h 608"/>
              <a:gd name="T14" fmla="*/ 512 w 553"/>
              <a:gd name="T15" fmla="*/ 304 h 608"/>
              <a:gd name="T16" fmla="*/ 320 w 553"/>
              <a:gd name="T17" fmla="*/ 496 h 608"/>
              <a:gd name="T18" fmla="*/ 320 w 553"/>
              <a:gd name="T19" fmla="*/ 0 h 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3" h="608">
                <a:moveTo>
                  <a:pt x="320" y="0"/>
                </a:moveTo>
                <a:lnTo>
                  <a:pt x="248" y="0"/>
                </a:lnTo>
                <a:lnTo>
                  <a:pt x="248" y="496"/>
                </a:lnTo>
                <a:lnTo>
                  <a:pt x="40" y="304"/>
                </a:lnTo>
                <a:lnTo>
                  <a:pt x="0" y="328"/>
                </a:lnTo>
                <a:lnTo>
                  <a:pt x="296" y="607"/>
                </a:lnTo>
                <a:lnTo>
                  <a:pt x="552" y="344"/>
                </a:lnTo>
                <a:lnTo>
                  <a:pt x="512" y="304"/>
                </a:lnTo>
                <a:lnTo>
                  <a:pt x="320" y="496"/>
                </a:lnTo>
                <a:lnTo>
                  <a:pt x="320" y="0"/>
                </a:lnTo>
              </a:path>
            </a:pathLst>
          </a:custGeom>
          <a:solidFill>
            <a:srgbClr val="FF0000"/>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69972" tIns="34986" rIns="69972" bIns="34986" anchor="ctr"/>
          <a:lstStyle/>
          <a:p>
            <a:pPr eaLnBrk="1" fontAlgn="auto" hangingPunct="1">
              <a:lnSpc>
                <a:spcPct val="120000"/>
              </a:lnSpc>
              <a:spcBef>
                <a:spcPts val="0"/>
              </a:spcBef>
              <a:spcAft>
                <a:spcPts val="0"/>
              </a:spcAft>
              <a:defRPr/>
            </a:pPr>
            <a:endParaRPr lang="zh-CN" altLang="en-US" sz="12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9" name="Freeform 9"/>
          <p:cNvSpPr/>
          <p:nvPr/>
        </p:nvSpPr>
        <p:spPr bwMode="blackWhite">
          <a:xfrm>
            <a:off x="3199352" y="2731954"/>
            <a:ext cx="802513" cy="700124"/>
          </a:xfrm>
          <a:custGeom>
            <a:avLst/>
            <a:gdLst>
              <a:gd name="T0" fmla="*/ 0 w 616"/>
              <a:gd name="T1" fmla="*/ 232 h 553"/>
              <a:gd name="T2" fmla="*/ 0 w 616"/>
              <a:gd name="T3" fmla="*/ 304 h 553"/>
              <a:gd name="T4" fmla="*/ 496 w 616"/>
              <a:gd name="T5" fmla="*/ 304 h 553"/>
              <a:gd name="T6" fmla="*/ 304 w 616"/>
              <a:gd name="T7" fmla="*/ 512 h 553"/>
              <a:gd name="T8" fmla="*/ 328 w 616"/>
              <a:gd name="T9" fmla="*/ 552 h 553"/>
              <a:gd name="T10" fmla="*/ 615 w 616"/>
              <a:gd name="T11" fmla="*/ 256 h 553"/>
              <a:gd name="T12" fmla="*/ 344 w 616"/>
              <a:gd name="T13" fmla="*/ 0 h 553"/>
              <a:gd name="T14" fmla="*/ 304 w 616"/>
              <a:gd name="T15" fmla="*/ 40 h 553"/>
              <a:gd name="T16" fmla="*/ 496 w 616"/>
              <a:gd name="T17" fmla="*/ 232 h 553"/>
              <a:gd name="T18" fmla="*/ 0 w 616"/>
              <a:gd name="T19" fmla="*/ 232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6" h="553">
                <a:moveTo>
                  <a:pt x="0" y="232"/>
                </a:moveTo>
                <a:lnTo>
                  <a:pt x="0" y="304"/>
                </a:lnTo>
                <a:lnTo>
                  <a:pt x="496" y="304"/>
                </a:lnTo>
                <a:lnTo>
                  <a:pt x="304" y="512"/>
                </a:lnTo>
                <a:lnTo>
                  <a:pt x="328" y="552"/>
                </a:lnTo>
                <a:lnTo>
                  <a:pt x="615" y="256"/>
                </a:lnTo>
                <a:lnTo>
                  <a:pt x="344" y="0"/>
                </a:lnTo>
                <a:lnTo>
                  <a:pt x="304" y="40"/>
                </a:lnTo>
                <a:lnTo>
                  <a:pt x="496" y="232"/>
                </a:lnTo>
                <a:lnTo>
                  <a:pt x="0" y="232"/>
                </a:lnTo>
              </a:path>
            </a:pathLst>
          </a:custGeom>
          <a:solidFill>
            <a:srgbClr val="FF0000"/>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69972" tIns="34986" rIns="69972" bIns="34986" anchor="ctr"/>
          <a:lstStyle/>
          <a:p>
            <a:pPr eaLnBrk="1" fontAlgn="auto" hangingPunct="1">
              <a:lnSpc>
                <a:spcPct val="120000"/>
              </a:lnSpc>
              <a:spcBef>
                <a:spcPts val="0"/>
              </a:spcBef>
              <a:spcAft>
                <a:spcPts val="0"/>
              </a:spcAft>
              <a:defRPr/>
            </a:pPr>
            <a:endParaRPr lang="zh-CN" altLang="en-US" sz="12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0" name="Freeform 10"/>
          <p:cNvSpPr/>
          <p:nvPr/>
        </p:nvSpPr>
        <p:spPr bwMode="blackWhite">
          <a:xfrm>
            <a:off x="5343999" y="2720885"/>
            <a:ext cx="803897" cy="691822"/>
          </a:xfrm>
          <a:custGeom>
            <a:avLst/>
            <a:gdLst>
              <a:gd name="T0" fmla="*/ 615 w 616"/>
              <a:gd name="T1" fmla="*/ 240 h 545"/>
              <a:gd name="T2" fmla="*/ 615 w 616"/>
              <a:gd name="T3" fmla="*/ 304 h 545"/>
              <a:gd name="T4" fmla="*/ 119 w 616"/>
              <a:gd name="T5" fmla="*/ 304 h 545"/>
              <a:gd name="T6" fmla="*/ 311 w 616"/>
              <a:gd name="T7" fmla="*/ 504 h 545"/>
              <a:gd name="T8" fmla="*/ 279 w 616"/>
              <a:gd name="T9" fmla="*/ 544 h 545"/>
              <a:gd name="T10" fmla="*/ 0 w 616"/>
              <a:gd name="T11" fmla="*/ 256 h 545"/>
              <a:gd name="T12" fmla="*/ 271 w 616"/>
              <a:gd name="T13" fmla="*/ 0 h 545"/>
              <a:gd name="T14" fmla="*/ 311 w 616"/>
              <a:gd name="T15" fmla="*/ 40 h 545"/>
              <a:gd name="T16" fmla="*/ 119 w 616"/>
              <a:gd name="T17" fmla="*/ 240 h 545"/>
              <a:gd name="T18" fmla="*/ 615 w 616"/>
              <a:gd name="T19" fmla="*/ 240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6" h="545">
                <a:moveTo>
                  <a:pt x="615" y="240"/>
                </a:moveTo>
                <a:lnTo>
                  <a:pt x="615" y="304"/>
                </a:lnTo>
                <a:lnTo>
                  <a:pt x="119" y="304"/>
                </a:lnTo>
                <a:lnTo>
                  <a:pt x="311" y="504"/>
                </a:lnTo>
                <a:lnTo>
                  <a:pt x="279" y="544"/>
                </a:lnTo>
                <a:lnTo>
                  <a:pt x="0" y="256"/>
                </a:lnTo>
                <a:lnTo>
                  <a:pt x="271" y="0"/>
                </a:lnTo>
                <a:lnTo>
                  <a:pt x="311" y="40"/>
                </a:lnTo>
                <a:lnTo>
                  <a:pt x="119" y="240"/>
                </a:lnTo>
                <a:lnTo>
                  <a:pt x="615" y="240"/>
                </a:lnTo>
              </a:path>
            </a:pathLst>
          </a:custGeom>
          <a:solidFill>
            <a:srgbClr val="FF0000"/>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69972" tIns="34986" rIns="69972" bIns="34986" anchor="ctr"/>
          <a:lstStyle/>
          <a:p>
            <a:pPr eaLnBrk="1" fontAlgn="auto" hangingPunct="1">
              <a:lnSpc>
                <a:spcPct val="120000"/>
              </a:lnSpc>
              <a:spcBef>
                <a:spcPts val="0"/>
              </a:spcBef>
              <a:spcAft>
                <a:spcPts val="0"/>
              </a:spcAft>
              <a:defRPr/>
            </a:pPr>
            <a:endParaRPr lang="zh-CN" altLang="en-US" sz="12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1" name="KSO_GT1.8"/>
          <p:cNvSpPr txBox="1">
            <a:spLocks noChangeArrowheads="1"/>
          </p:cNvSpPr>
          <p:nvPr/>
        </p:nvSpPr>
        <p:spPr bwMode="auto">
          <a:xfrm>
            <a:off x="1353571" y="1952962"/>
            <a:ext cx="2284396" cy="255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972" tIns="34986" rIns="69972" bIns="34986">
            <a:spAutoFit/>
          </a:bodyPr>
          <a:lstStyle>
            <a:lvl1pPr>
              <a:defRPr sz="2100">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sz="1500">
                <a:solidFill>
                  <a:schemeClr val="tx1"/>
                </a:solidFill>
                <a:latin typeface="Calibri" panose="020F0502020204030204" pitchFamily="34" charset="0"/>
                <a:ea typeface="宋体" panose="02010600030101010101" pitchFamily="2" charset="-122"/>
              </a:defRPr>
            </a:lvl3pPr>
            <a:lvl4pPr>
              <a:defRPr sz="1300">
                <a:solidFill>
                  <a:schemeClr val="tx1"/>
                </a:solidFill>
                <a:latin typeface="Calibri" panose="020F0502020204030204" pitchFamily="34" charset="0"/>
                <a:ea typeface="宋体" panose="02010600030101010101" pitchFamily="2" charset="-122"/>
              </a:defRPr>
            </a:lvl4pPr>
            <a:lvl5pPr>
              <a:defRPr sz="1300">
                <a:solidFill>
                  <a:schemeClr val="tx1"/>
                </a:solidFill>
                <a:latin typeface="Calibri" panose="020F0502020204030204" pitchFamily="34" charset="0"/>
                <a:ea typeface="宋体" panose="02010600030101010101" pitchFamily="2" charset="-122"/>
              </a:defRPr>
            </a:lvl5pPr>
            <a:lvl6pPr marL="2000250" eaLnBrk="0" fontAlgn="base" hangingPunct="0">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457450" eaLnBrk="0" fontAlgn="base" hangingPunct="0">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2914650" eaLnBrk="0" fontAlgn="base" hangingPunct="0">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371850" eaLnBrk="0" fontAlgn="base" hangingPunct="0">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pPr algn="r" eaLnBrk="1" hangingPunct="1"/>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宋体" panose="02010600030101010101" pitchFamily="2" charset="-122"/>
              </a:rPr>
              <a:t>对新生事物反应迟钝的人</a:t>
            </a:r>
          </a:p>
        </p:txBody>
      </p:sp>
      <p:sp>
        <p:nvSpPr>
          <p:cNvPr id="12" name="KSO_GT1.7"/>
          <p:cNvSpPr txBox="1">
            <a:spLocks noChangeArrowheads="1"/>
          </p:cNvSpPr>
          <p:nvPr/>
        </p:nvSpPr>
        <p:spPr bwMode="auto">
          <a:xfrm>
            <a:off x="1032566" y="2940883"/>
            <a:ext cx="2198610" cy="255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972" tIns="34986" rIns="69972" bIns="34986">
            <a:spAutoFit/>
          </a:bodyPr>
          <a:lstStyle>
            <a:lvl1pPr>
              <a:defRPr sz="2100">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sz="1500">
                <a:solidFill>
                  <a:schemeClr val="tx1"/>
                </a:solidFill>
                <a:latin typeface="Calibri" panose="020F0502020204030204" pitchFamily="34" charset="0"/>
                <a:ea typeface="宋体" panose="02010600030101010101" pitchFamily="2" charset="-122"/>
              </a:defRPr>
            </a:lvl3pPr>
            <a:lvl4pPr>
              <a:defRPr sz="1300">
                <a:solidFill>
                  <a:schemeClr val="tx1"/>
                </a:solidFill>
                <a:latin typeface="Calibri" panose="020F0502020204030204" pitchFamily="34" charset="0"/>
                <a:ea typeface="宋体" panose="02010600030101010101" pitchFamily="2" charset="-122"/>
              </a:defRPr>
            </a:lvl4pPr>
            <a:lvl5pPr>
              <a:defRPr sz="1300">
                <a:solidFill>
                  <a:schemeClr val="tx1"/>
                </a:solidFill>
                <a:latin typeface="Calibri" panose="020F0502020204030204" pitchFamily="34" charset="0"/>
                <a:ea typeface="宋体" panose="02010600030101010101" pitchFamily="2" charset="-122"/>
              </a:defRPr>
            </a:lvl5pPr>
            <a:lvl6pPr marL="2000250" eaLnBrk="0" fontAlgn="base" hangingPunct="0">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457450" eaLnBrk="0" fontAlgn="base" hangingPunct="0">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2914650" eaLnBrk="0" fontAlgn="base" hangingPunct="0">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371850" eaLnBrk="0" fontAlgn="base" hangingPunct="0">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pPr algn="r" eaLnBrk="1" hangingPunct="1"/>
            <a:r>
              <a:rPr lang="zh-CN" altLang="en-US" sz="1200">
                <a:solidFill>
                  <a:schemeClr val="tx1">
                    <a:lumMod val="65000"/>
                    <a:lumOff val="35000"/>
                  </a:schemeClr>
                </a:solidFill>
                <a:latin typeface="微软雅黑" panose="020B0503020204020204" pitchFamily="34" charset="-122"/>
                <a:ea typeface="微软雅黑" panose="020B0503020204020204" pitchFamily="34" charset="-122"/>
                <a:cs typeface="宋体" panose="02010600030101010101" pitchFamily="2" charset="-122"/>
              </a:rPr>
              <a:t>技能单一没有特长的人</a:t>
            </a:r>
            <a:endParaRPr lang="zh-CN" altLang="zh-CN" sz="1200">
              <a:solidFill>
                <a:schemeClr val="tx1">
                  <a:lumMod val="65000"/>
                  <a:lumOff val="35000"/>
                </a:schemeClr>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13" name="KSO_GT1.6"/>
          <p:cNvSpPr txBox="1">
            <a:spLocks noChangeArrowheads="1"/>
          </p:cNvSpPr>
          <p:nvPr/>
        </p:nvSpPr>
        <p:spPr bwMode="auto">
          <a:xfrm>
            <a:off x="1431055" y="4020126"/>
            <a:ext cx="2186157" cy="255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972" tIns="34986" rIns="69972" bIns="34986">
            <a:spAutoFit/>
          </a:bodyPr>
          <a:lstStyle>
            <a:lvl1pPr>
              <a:defRPr sz="2100">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sz="1500">
                <a:solidFill>
                  <a:schemeClr val="tx1"/>
                </a:solidFill>
                <a:latin typeface="Calibri" panose="020F0502020204030204" pitchFamily="34" charset="0"/>
                <a:ea typeface="宋体" panose="02010600030101010101" pitchFamily="2" charset="-122"/>
              </a:defRPr>
            </a:lvl3pPr>
            <a:lvl4pPr>
              <a:defRPr sz="1300">
                <a:solidFill>
                  <a:schemeClr val="tx1"/>
                </a:solidFill>
                <a:latin typeface="Calibri" panose="020F0502020204030204" pitchFamily="34" charset="0"/>
                <a:ea typeface="宋体" panose="02010600030101010101" pitchFamily="2" charset="-122"/>
              </a:defRPr>
            </a:lvl4pPr>
            <a:lvl5pPr>
              <a:defRPr sz="1300">
                <a:solidFill>
                  <a:schemeClr val="tx1"/>
                </a:solidFill>
                <a:latin typeface="Calibri" panose="020F0502020204030204" pitchFamily="34" charset="0"/>
                <a:ea typeface="宋体" panose="02010600030101010101" pitchFamily="2" charset="-122"/>
              </a:defRPr>
            </a:lvl5pPr>
            <a:lvl6pPr marL="2000250" eaLnBrk="0" fontAlgn="base" hangingPunct="0">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457450" eaLnBrk="0" fontAlgn="base" hangingPunct="0">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2914650" eaLnBrk="0" fontAlgn="base" hangingPunct="0">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371850" eaLnBrk="0" fontAlgn="base" hangingPunct="0">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pPr algn="r" eaLnBrk="1" hangingPunct="1"/>
            <a:r>
              <a:rPr lang="zh-CN" altLang="en-US" sz="1200">
                <a:solidFill>
                  <a:schemeClr val="tx1">
                    <a:lumMod val="65000"/>
                    <a:lumOff val="35000"/>
                  </a:schemeClr>
                </a:solidFill>
                <a:latin typeface="微软雅黑" panose="020B0503020204020204" pitchFamily="34" charset="-122"/>
                <a:ea typeface="微软雅黑" panose="020B0503020204020204" pitchFamily="34" charset="-122"/>
                <a:cs typeface="宋体" panose="02010600030101010101" pitchFamily="2" charset="-122"/>
              </a:rPr>
              <a:t>靠个人能力单打独斗的人</a:t>
            </a:r>
            <a:endParaRPr lang="zh-CN" altLang="zh-CN" sz="1200">
              <a:solidFill>
                <a:schemeClr val="tx1">
                  <a:lumMod val="65000"/>
                  <a:lumOff val="35000"/>
                </a:schemeClr>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14" name="KSO_GT1.5"/>
          <p:cNvSpPr txBox="1">
            <a:spLocks noChangeArrowheads="1"/>
          </p:cNvSpPr>
          <p:nvPr/>
        </p:nvSpPr>
        <p:spPr bwMode="auto">
          <a:xfrm>
            <a:off x="3185515" y="4548677"/>
            <a:ext cx="2984519" cy="255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972" tIns="34986" rIns="69972" bIns="34986">
            <a:spAutoFit/>
          </a:bodyPr>
          <a:lstStyle>
            <a:lvl1pPr>
              <a:defRPr sz="2100">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sz="1500">
                <a:solidFill>
                  <a:schemeClr val="tx1"/>
                </a:solidFill>
                <a:latin typeface="Calibri" panose="020F0502020204030204" pitchFamily="34" charset="0"/>
                <a:ea typeface="宋体" panose="02010600030101010101" pitchFamily="2" charset="-122"/>
              </a:defRPr>
            </a:lvl3pPr>
            <a:lvl4pPr>
              <a:defRPr sz="1300">
                <a:solidFill>
                  <a:schemeClr val="tx1"/>
                </a:solidFill>
                <a:latin typeface="Calibri" panose="020F0502020204030204" pitchFamily="34" charset="0"/>
                <a:ea typeface="宋体" panose="02010600030101010101" pitchFamily="2" charset="-122"/>
              </a:defRPr>
            </a:lvl4pPr>
            <a:lvl5pPr>
              <a:defRPr sz="1300">
                <a:solidFill>
                  <a:schemeClr val="tx1"/>
                </a:solidFill>
                <a:latin typeface="Calibri" panose="020F0502020204030204" pitchFamily="34" charset="0"/>
                <a:ea typeface="宋体" panose="02010600030101010101" pitchFamily="2" charset="-122"/>
              </a:defRPr>
            </a:lvl5pPr>
            <a:lvl6pPr marL="2000250" eaLnBrk="0" fontAlgn="base" hangingPunct="0">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457450" eaLnBrk="0" fontAlgn="base" hangingPunct="0">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2914650" eaLnBrk="0" fontAlgn="base" hangingPunct="0">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371850" eaLnBrk="0" fontAlgn="base" hangingPunct="0">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200">
                <a:solidFill>
                  <a:schemeClr val="tx1">
                    <a:lumMod val="65000"/>
                    <a:lumOff val="35000"/>
                  </a:schemeClr>
                </a:solidFill>
                <a:latin typeface="微软雅黑" panose="020B0503020204020204" pitchFamily="34" charset="-122"/>
                <a:ea typeface="微软雅黑" panose="020B0503020204020204" pitchFamily="34" charset="-122"/>
                <a:cs typeface="宋体" panose="02010600030101010101" pitchFamily="2" charset="-122"/>
              </a:rPr>
              <a:t>玻璃心，心理脆弱容易受伤害的人</a:t>
            </a:r>
            <a:endParaRPr lang="zh-CN" altLang="zh-CN" sz="1200">
              <a:solidFill>
                <a:schemeClr val="tx1">
                  <a:lumMod val="65000"/>
                  <a:lumOff val="35000"/>
                </a:schemeClr>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15" name="KSO_GT1.4"/>
          <p:cNvSpPr txBox="1">
            <a:spLocks noChangeArrowheads="1"/>
          </p:cNvSpPr>
          <p:nvPr/>
        </p:nvSpPr>
        <p:spPr bwMode="auto">
          <a:xfrm>
            <a:off x="5770161" y="4020125"/>
            <a:ext cx="1981377" cy="255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972" tIns="34986" rIns="69972" bIns="34986">
            <a:spAutoFit/>
          </a:bodyPr>
          <a:lstStyle>
            <a:lvl1pPr>
              <a:defRPr sz="2100">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sz="1500">
                <a:solidFill>
                  <a:schemeClr val="tx1"/>
                </a:solidFill>
                <a:latin typeface="Calibri" panose="020F0502020204030204" pitchFamily="34" charset="0"/>
                <a:ea typeface="宋体" panose="02010600030101010101" pitchFamily="2" charset="-122"/>
              </a:defRPr>
            </a:lvl3pPr>
            <a:lvl4pPr>
              <a:defRPr sz="1300">
                <a:solidFill>
                  <a:schemeClr val="tx1"/>
                </a:solidFill>
                <a:latin typeface="Calibri" panose="020F0502020204030204" pitchFamily="34" charset="0"/>
                <a:ea typeface="宋体" panose="02010600030101010101" pitchFamily="2" charset="-122"/>
              </a:defRPr>
            </a:lvl4pPr>
            <a:lvl5pPr>
              <a:defRPr sz="1300">
                <a:solidFill>
                  <a:schemeClr val="tx1"/>
                </a:solidFill>
                <a:latin typeface="Calibri" panose="020F0502020204030204" pitchFamily="34" charset="0"/>
                <a:ea typeface="宋体" panose="02010600030101010101" pitchFamily="2" charset="-122"/>
              </a:defRPr>
            </a:lvl5pPr>
            <a:lvl6pPr marL="2000250" eaLnBrk="0" fontAlgn="base" hangingPunct="0">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457450" eaLnBrk="0" fontAlgn="base" hangingPunct="0">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2914650" eaLnBrk="0" fontAlgn="base" hangingPunct="0">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371850" eaLnBrk="0" fontAlgn="base" hangingPunct="0">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pPr eaLnBrk="1" hangingPunct="1"/>
            <a:r>
              <a:rPr lang="zh-CN" altLang="en-US" sz="1200">
                <a:solidFill>
                  <a:schemeClr val="tx1">
                    <a:lumMod val="65000"/>
                    <a:lumOff val="35000"/>
                  </a:schemeClr>
                </a:solidFill>
                <a:latin typeface="微软雅黑" panose="020B0503020204020204" pitchFamily="34" charset="-122"/>
                <a:ea typeface="微软雅黑" panose="020B0503020204020204" pitchFamily="34" charset="-122"/>
                <a:cs typeface="宋体" panose="02010600030101010101" pitchFamily="2" charset="-122"/>
              </a:rPr>
              <a:t>计较眼前目光短浅的人</a:t>
            </a:r>
            <a:endParaRPr lang="zh-CN" altLang="zh-CN" sz="1200">
              <a:solidFill>
                <a:schemeClr val="tx1">
                  <a:lumMod val="65000"/>
                  <a:lumOff val="35000"/>
                </a:schemeClr>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16" name="KSO_GT1.3"/>
          <p:cNvSpPr txBox="1">
            <a:spLocks noChangeArrowheads="1"/>
          </p:cNvSpPr>
          <p:nvPr/>
        </p:nvSpPr>
        <p:spPr bwMode="auto">
          <a:xfrm>
            <a:off x="6181103" y="2936733"/>
            <a:ext cx="1282637" cy="255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972" tIns="34986" rIns="69972" bIns="34986">
            <a:spAutoFit/>
          </a:bodyPr>
          <a:lstStyle>
            <a:lvl1pPr>
              <a:defRPr sz="2100">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sz="1500">
                <a:solidFill>
                  <a:schemeClr val="tx1"/>
                </a:solidFill>
                <a:latin typeface="Calibri" panose="020F0502020204030204" pitchFamily="34" charset="0"/>
                <a:ea typeface="宋体" panose="02010600030101010101" pitchFamily="2" charset="-122"/>
              </a:defRPr>
            </a:lvl3pPr>
            <a:lvl4pPr>
              <a:defRPr sz="1300">
                <a:solidFill>
                  <a:schemeClr val="tx1"/>
                </a:solidFill>
                <a:latin typeface="Calibri" panose="020F0502020204030204" pitchFamily="34" charset="0"/>
                <a:ea typeface="宋体" panose="02010600030101010101" pitchFamily="2" charset="-122"/>
              </a:defRPr>
            </a:lvl4pPr>
            <a:lvl5pPr>
              <a:defRPr sz="1300">
                <a:solidFill>
                  <a:schemeClr val="tx1"/>
                </a:solidFill>
                <a:latin typeface="Calibri" panose="020F0502020204030204" pitchFamily="34" charset="0"/>
                <a:ea typeface="宋体" panose="02010600030101010101" pitchFamily="2" charset="-122"/>
              </a:defRPr>
            </a:lvl5pPr>
            <a:lvl6pPr marL="2000250" eaLnBrk="0" fontAlgn="base" hangingPunct="0">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457450" eaLnBrk="0" fontAlgn="base" hangingPunct="0">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2914650" eaLnBrk="0" fontAlgn="base" hangingPunct="0">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371850" eaLnBrk="0" fontAlgn="base" hangingPunct="0">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pPr eaLnBrk="1" hangingPunct="1"/>
            <a:r>
              <a:rPr lang="zh-CN" altLang="en-US" sz="1200">
                <a:solidFill>
                  <a:schemeClr val="tx1">
                    <a:lumMod val="65000"/>
                    <a:lumOff val="35000"/>
                  </a:schemeClr>
                </a:solidFill>
                <a:latin typeface="微软雅黑" panose="020B0503020204020204" pitchFamily="34" charset="-122"/>
                <a:ea typeface="微软雅黑" panose="020B0503020204020204" pitchFamily="34" charset="-122"/>
                <a:cs typeface="宋体" panose="02010600030101010101" pitchFamily="2" charset="-122"/>
              </a:rPr>
              <a:t>情商低下的人</a:t>
            </a:r>
            <a:endParaRPr lang="zh-CN" altLang="zh-CN" sz="1200">
              <a:solidFill>
                <a:schemeClr val="tx1">
                  <a:lumMod val="65000"/>
                  <a:lumOff val="35000"/>
                </a:schemeClr>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17" name="KSO_GT1.2"/>
          <p:cNvSpPr txBox="1">
            <a:spLocks noChangeArrowheads="1"/>
          </p:cNvSpPr>
          <p:nvPr/>
        </p:nvSpPr>
        <p:spPr bwMode="auto">
          <a:xfrm>
            <a:off x="5803368" y="1919755"/>
            <a:ext cx="2081000" cy="255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972" tIns="34986" rIns="69972" bIns="34986">
            <a:spAutoFit/>
          </a:bodyPr>
          <a:lstStyle>
            <a:lvl1pPr>
              <a:defRPr sz="2100">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sz="1500">
                <a:solidFill>
                  <a:schemeClr val="tx1"/>
                </a:solidFill>
                <a:latin typeface="Calibri" panose="020F0502020204030204" pitchFamily="34" charset="0"/>
                <a:ea typeface="宋体" panose="02010600030101010101" pitchFamily="2" charset="-122"/>
              </a:defRPr>
            </a:lvl3pPr>
            <a:lvl4pPr>
              <a:defRPr sz="1300">
                <a:solidFill>
                  <a:schemeClr val="tx1"/>
                </a:solidFill>
                <a:latin typeface="Calibri" panose="020F0502020204030204" pitchFamily="34" charset="0"/>
                <a:ea typeface="宋体" panose="02010600030101010101" pitchFamily="2" charset="-122"/>
              </a:defRPr>
            </a:lvl4pPr>
            <a:lvl5pPr>
              <a:defRPr sz="1300">
                <a:solidFill>
                  <a:schemeClr val="tx1"/>
                </a:solidFill>
                <a:latin typeface="Calibri" panose="020F0502020204030204" pitchFamily="34" charset="0"/>
                <a:ea typeface="宋体" panose="02010600030101010101" pitchFamily="2" charset="-122"/>
              </a:defRPr>
            </a:lvl5pPr>
            <a:lvl6pPr marL="2000250" eaLnBrk="0" fontAlgn="base" hangingPunct="0">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457450" eaLnBrk="0" fontAlgn="base" hangingPunct="0">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2914650" eaLnBrk="0" fontAlgn="base" hangingPunct="0">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371850" eaLnBrk="0" fontAlgn="base" hangingPunct="0">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pPr eaLnBrk="1" hangingPunct="1"/>
            <a:r>
              <a:rPr lang="zh-CN" altLang="en-US" sz="1200">
                <a:solidFill>
                  <a:schemeClr val="tx1">
                    <a:lumMod val="65000"/>
                    <a:lumOff val="35000"/>
                  </a:schemeClr>
                </a:solidFill>
                <a:latin typeface="微软雅黑" panose="020B0503020204020204" pitchFamily="34" charset="-122"/>
                <a:ea typeface="微软雅黑" panose="020B0503020204020204" pitchFamily="34" charset="-122"/>
                <a:cs typeface="宋体" panose="02010600030101010101" pitchFamily="2" charset="-122"/>
              </a:rPr>
              <a:t>观念落后知识陈旧的人</a:t>
            </a:r>
            <a:endParaRPr lang="zh-CN" altLang="zh-CN" sz="1200">
              <a:solidFill>
                <a:schemeClr val="tx1">
                  <a:lumMod val="65000"/>
                  <a:lumOff val="35000"/>
                </a:schemeClr>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18" name="KSO_GT1.1"/>
          <p:cNvSpPr txBox="1">
            <a:spLocks noChangeArrowheads="1"/>
          </p:cNvSpPr>
          <p:nvPr/>
        </p:nvSpPr>
        <p:spPr bwMode="auto">
          <a:xfrm>
            <a:off x="3712684" y="1342776"/>
            <a:ext cx="1914962" cy="255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972" tIns="34986" rIns="69972" bIns="34986">
            <a:spAutoFit/>
          </a:bodyPr>
          <a:lstStyle>
            <a:lvl1pPr>
              <a:defRPr sz="2100">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sz="1500">
                <a:solidFill>
                  <a:schemeClr val="tx1"/>
                </a:solidFill>
                <a:latin typeface="Calibri" panose="020F0502020204030204" pitchFamily="34" charset="0"/>
                <a:ea typeface="宋体" panose="02010600030101010101" pitchFamily="2" charset="-122"/>
              </a:defRPr>
            </a:lvl3pPr>
            <a:lvl4pPr>
              <a:defRPr sz="1300">
                <a:solidFill>
                  <a:schemeClr val="tx1"/>
                </a:solidFill>
                <a:latin typeface="Calibri" panose="020F0502020204030204" pitchFamily="34" charset="0"/>
                <a:ea typeface="宋体" panose="02010600030101010101" pitchFamily="2" charset="-122"/>
              </a:defRPr>
            </a:lvl4pPr>
            <a:lvl5pPr>
              <a:defRPr sz="1300">
                <a:solidFill>
                  <a:schemeClr val="tx1"/>
                </a:solidFill>
                <a:latin typeface="Calibri" panose="020F0502020204030204" pitchFamily="34" charset="0"/>
                <a:ea typeface="宋体" panose="02010600030101010101" pitchFamily="2" charset="-122"/>
              </a:defRPr>
            </a:lvl5pPr>
            <a:lvl6pPr marL="2000250" eaLnBrk="0" fontAlgn="base" hangingPunct="0">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457450" eaLnBrk="0" fontAlgn="base" hangingPunct="0">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2914650" eaLnBrk="0" fontAlgn="base" hangingPunct="0">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371850" eaLnBrk="0" fontAlgn="base" hangingPunct="0">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200">
                <a:solidFill>
                  <a:schemeClr val="tx1">
                    <a:lumMod val="65000"/>
                    <a:lumOff val="35000"/>
                  </a:schemeClr>
                </a:solidFill>
                <a:latin typeface="微软雅黑" panose="020B0503020204020204" pitchFamily="34" charset="-122"/>
                <a:ea typeface="微软雅黑" panose="020B0503020204020204" pitchFamily="34" charset="-122"/>
                <a:cs typeface="宋体" panose="02010600030101010101" pitchFamily="2" charset="-122"/>
              </a:rPr>
              <a:t>八小时之外不学习的人</a:t>
            </a:r>
          </a:p>
        </p:txBody>
      </p:sp>
      <p:sp>
        <p:nvSpPr>
          <p:cNvPr id="19" name="KSO_GT1"/>
          <p:cNvSpPr>
            <a:spLocks noChangeArrowheads="1"/>
          </p:cNvSpPr>
          <p:nvPr/>
        </p:nvSpPr>
        <p:spPr bwMode="blackWhite">
          <a:xfrm>
            <a:off x="4147148" y="2539627"/>
            <a:ext cx="1064021" cy="1064022"/>
          </a:xfrm>
          <a:prstGeom prst="ellipse">
            <a:avLst/>
          </a:prstGeom>
          <a:solidFill>
            <a:srgbClr val="FF0000"/>
          </a:solidFill>
          <a:ln w="282575" cmpd="dbl">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lnSpc>
                <a:spcPct val="120000"/>
              </a:lnSpc>
              <a:spcBef>
                <a:spcPts val="0"/>
              </a:spcBef>
              <a:spcAft>
                <a:spcPts val="0"/>
              </a:spcAft>
              <a:defRPr/>
            </a:pPr>
            <a:r>
              <a:rPr lang="zh-CN" altLang="en-US" sz="2000" dirty="0">
                <a:solidFill>
                  <a:schemeClr val="bg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rPr>
              <a:t>淘汰</a:t>
            </a:r>
          </a:p>
        </p:txBody>
      </p:sp>
      <p:sp>
        <p:nvSpPr>
          <p:cNvPr id="30" name="Rectangle 2"/>
          <p:cNvSpPr>
            <a:spLocks noChangeArrowheads="1"/>
          </p:cNvSpPr>
          <p:nvPr/>
        </p:nvSpPr>
        <p:spPr bwMode="auto">
          <a:xfrm>
            <a:off x="2124050" y="555228"/>
            <a:ext cx="2771775" cy="359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sz="2000" b="1" dirty="0">
                <a:solidFill>
                  <a:srgbClr val="C00000"/>
                </a:solidFill>
                <a:latin typeface="微软雅黑" panose="020B0503020204020204" pitchFamily="34" charset="-122"/>
                <a:ea typeface="微软雅黑" panose="020B0503020204020204" pitchFamily="34" charset="-122"/>
              </a:rPr>
              <a:t>在此输入文字标题</a:t>
            </a:r>
          </a:p>
        </p:txBody>
      </p:sp>
      <p:grpSp>
        <p:nvGrpSpPr>
          <p:cNvPr id="31" name="Group 8"/>
          <p:cNvGrpSpPr/>
          <p:nvPr/>
        </p:nvGrpSpPr>
        <p:grpSpPr bwMode="auto">
          <a:xfrm>
            <a:off x="1763688" y="626641"/>
            <a:ext cx="360362" cy="288925"/>
            <a:chOff x="0" y="0"/>
            <a:chExt cx="360040" cy="288032"/>
          </a:xfrm>
          <a:solidFill>
            <a:srgbClr val="C00000"/>
          </a:solidFill>
        </p:grpSpPr>
        <p:sp>
          <p:nvSpPr>
            <p:cNvPr id="43" name="燕尾形 78"/>
            <p:cNvSpPr>
              <a:spLocks noChangeArrowheads="1"/>
            </p:cNvSpPr>
            <p:nvPr/>
          </p:nvSpPr>
          <p:spPr bwMode="auto">
            <a:xfrm>
              <a:off x="144016" y="0"/>
              <a:ext cx="216024" cy="288032"/>
            </a:xfrm>
            <a:prstGeom prst="chevron">
              <a:avLst>
                <a:gd name="adj" fmla="val 50000"/>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latin typeface="宋体" panose="02010600030101010101" pitchFamily="2" charset="-122"/>
                <a:sym typeface="宋体" panose="02010600030101010101" pitchFamily="2" charset="-122"/>
              </a:endParaRPr>
            </a:p>
          </p:txBody>
        </p:sp>
        <p:sp>
          <p:nvSpPr>
            <p:cNvPr id="44" name="燕尾形 79"/>
            <p:cNvSpPr>
              <a:spLocks noChangeArrowheads="1"/>
            </p:cNvSpPr>
            <p:nvPr/>
          </p:nvSpPr>
          <p:spPr bwMode="auto">
            <a:xfrm>
              <a:off x="0" y="0"/>
              <a:ext cx="216024" cy="288032"/>
            </a:xfrm>
            <a:prstGeom prst="chevron">
              <a:avLst>
                <a:gd name="adj" fmla="val 50000"/>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latin typeface="宋体" panose="02010600030101010101" pitchFamily="2" charset="-122"/>
                <a:sym typeface="宋体" panose="02010600030101010101" pitchFamily="2"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2000" advClick="0" advTm="0">
        <p14:ferris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ppt_w</p:attrName>
                                        </p:attrNameLst>
                                      </p:cBhvr>
                                      <p:tavLst>
                                        <p:tav tm="0">
                                          <p:val>
                                            <p:fltVal val="0"/>
                                          </p:val>
                                        </p:tav>
                                        <p:tav tm="100000">
                                          <p:val>
                                            <p:strVal val="#ppt_w"/>
                                          </p:val>
                                        </p:tav>
                                      </p:tavLst>
                                    </p:anim>
                                    <p:anim calcmode="lin" valueType="num">
                                      <p:cBhvr>
                                        <p:cTn id="24" dur="500" fill="hold"/>
                                        <p:tgtEl>
                                          <p:spTgt spid="6"/>
                                        </p:tgtEl>
                                        <p:attrNameLst>
                                          <p:attrName>ppt_h</p:attrName>
                                        </p:attrNameLst>
                                      </p:cBhvr>
                                      <p:tavLst>
                                        <p:tav tm="0">
                                          <p:val>
                                            <p:fltVal val="0"/>
                                          </p:val>
                                        </p:tav>
                                        <p:tav tm="100000">
                                          <p:val>
                                            <p:strVal val="#ppt_h"/>
                                          </p:val>
                                        </p:tav>
                                      </p:tavLst>
                                    </p:anim>
                                    <p:animEffect transition="in" filter="fade">
                                      <p:cBhvr>
                                        <p:cTn id="25" dur="500"/>
                                        <p:tgtEl>
                                          <p:spTgt spid="6"/>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500" fill="hold"/>
                                        <p:tgtEl>
                                          <p:spTgt spid="4"/>
                                        </p:tgtEl>
                                        <p:attrNameLst>
                                          <p:attrName>ppt_w</p:attrName>
                                        </p:attrNameLst>
                                      </p:cBhvr>
                                      <p:tavLst>
                                        <p:tav tm="0">
                                          <p:val>
                                            <p:fltVal val="0"/>
                                          </p:val>
                                        </p:tav>
                                        <p:tav tm="100000">
                                          <p:val>
                                            <p:strVal val="#ppt_w"/>
                                          </p:val>
                                        </p:tav>
                                      </p:tavLst>
                                    </p:anim>
                                    <p:anim calcmode="lin" valueType="num">
                                      <p:cBhvr>
                                        <p:cTn id="34" dur="500" fill="hold"/>
                                        <p:tgtEl>
                                          <p:spTgt spid="4"/>
                                        </p:tgtEl>
                                        <p:attrNameLst>
                                          <p:attrName>ppt_h</p:attrName>
                                        </p:attrNameLst>
                                      </p:cBhvr>
                                      <p:tavLst>
                                        <p:tav tm="0">
                                          <p:val>
                                            <p:fltVal val="0"/>
                                          </p:val>
                                        </p:tav>
                                        <p:tav tm="100000">
                                          <p:val>
                                            <p:strVal val="#ppt_h"/>
                                          </p:val>
                                        </p:tav>
                                      </p:tavLst>
                                    </p:anim>
                                    <p:animEffect transition="in" filter="fade">
                                      <p:cBhvr>
                                        <p:cTn id="35" dur="500"/>
                                        <p:tgtEl>
                                          <p:spTgt spid="4"/>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p:cTn id="38" dur="500" fill="hold"/>
                                        <p:tgtEl>
                                          <p:spTgt spid="10"/>
                                        </p:tgtEl>
                                        <p:attrNameLst>
                                          <p:attrName>ppt_w</p:attrName>
                                        </p:attrNameLst>
                                      </p:cBhvr>
                                      <p:tavLst>
                                        <p:tav tm="0">
                                          <p:val>
                                            <p:fltVal val="0"/>
                                          </p:val>
                                        </p:tav>
                                        <p:tav tm="100000">
                                          <p:val>
                                            <p:strVal val="#ppt_w"/>
                                          </p:val>
                                        </p:tav>
                                      </p:tavLst>
                                    </p:anim>
                                    <p:anim calcmode="lin" valueType="num">
                                      <p:cBhvr>
                                        <p:cTn id="39" dur="500" fill="hold"/>
                                        <p:tgtEl>
                                          <p:spTgt spid="10"/>
                                        </p:tgtEl>
                                        <p:attrNameLst>
                                          <p:attrName>ppt_h</p:attrName>
                                        </p:attrNameLst>
                                      </p:cBhvr>
                                      <p:tavLst>
                                        <p:tav tm="0">
                                          <p:val>
                                            <p:fltVal val="0"/>
                                          </p:val>
                                        </p:tav>
                                        <p:tav tm="100000">
                                          <p:val>
                                            <p:strVal val="#ppt_h"/>
                                          </p:val>
                                        </p:tav>
                                      </p:tavLst>
                                    </p:anim>
                                    <p:animEffect transition="in" filter="fade">
                                      <p:cBhvr>
                                        <p:cTn id="40" dur="500"/>
                                        <p:tgtEl>
                                          <p:spTgt spid="10"/>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p:cTn id="43" dur="500" fill="hold"/>
                                        <p:tgtEl>
                                          <p:spTgt spid="5"/>
                                        </p:tgtEl>
                                        <p:attrNameLst>
                                          <p:attrName>ppt_w</p:attrName>
                                        </p:attrNameLst>
                                      </p:cBhvr>
                                      <p:tavLst>
                                        <p:tav tm="0">
                                          <p:val>
                                            <p:fltVal val="0"/>
                                          </p:val>
                                        </p:tav>
                                        <p:tav tm="100000">
                                          <p:val>
                                            <p:strVal val="#ppt_w"/>
                                          </p:val>
                                        </p:tav>
                                      </p:tavLst>
                                    </p:anim>
                                    <p:anim calcmode="lin" valueType="num">
                                      <p:cBhvr>
                                        <p:cTn id="44" dur="500" fill="hold"/>
                                        <p:tgtEl>
                                          <p:spTgt spid="5"/>
                                        </p:tgtEl>
                                        <p:attrNameLst>
                                          <p:attrName>ppt_h</p:attrName>
                                        </p:attrNameLst>
                                      </p:cBhvr>
                                      <p:tavLst>
                                        <p:tav tm="0">
                                          <p:val>
                                            <p:fltVal val="0"/>
                                          </p:val>
                                        </p:tav>
                                        <p:tav tm="100000">
                                          <p:val>
                                            <p:strVal val="#ppt_h"/>
                                          </p:val>
                                        </p:tav>
                                      </p:tavLst>
                                    </p:anim>
                                    <p:animEffect transition="in" filter="fade">
                                      <p:cBhvr>
                                        <p:cTn id="45" dur="500"/>
                                        <p:tgtEl>
                                          <p:spTgt spid="5"/>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8"/>
                                        </p:tgtEl>
                                        <p:attrNameLst>
                                          <p:attrName>style.visibility</p:attrName>
                                        </p:attrNameLst>
                                      </p:cBhvr>
                                      <p:to>
                                        <p:strVal val="visible"/>
                                      </p:to>
                                    </p:set>
                                    <p:anim calcmode="lin" valueType="num">
                                      <p:cBhvr>
                                        <p:cTn id="48" dur="500" fill="hold"/>
                                        <p:tgtEl>
                                          <p:spTgt spid="8"/>
                                        </p:tgtEl>
                                        <p:attrNameLst>
                                          <p:attrName>ppt_w</p:attrName>
                                        </p:attrNameLst>
                                      </p:cBhvr>
                                      <p:tavLst>
                                        <p:tav tm="0">
                                          <p:val>
                                            <p:fltVal val="0"/>
                                          </p:val>
                                        </p:tav>
                                        <p:tav tm="100000">
                                          <p:val>
                                            <p:strVal val="#ppt_w"/>
                                          </p:val>
                                        </p:tav>
                                      </p:tavLst>
                                    </p:anim>
                                    <p:anim calcmode="lin" valueType="num">
                                      <p:cBhvr>
                                        <p:cTn id="49" dur="500" fill="hold"/>
                                        <p:tgtEl>
                                          <p:spTgt spid="8"/>
                                        </p:tgtEl>
                                        <p:attrNameLst>
                                          <p:attrName>ppt_h</p:attrName>
                                        </p:attrNameLst>
                                      </p:cBhvr>
                                      <p:tavLst>
                                        <p:tav tm="0">
                                          <p:val>
                                            <p:fltVal val="0"/>
                                          </p:val>
                                        </p:tav>
                                        <p:tav tm="100000">
                                          <p:val>
                                            <p:strVal val="#ppt_h"/>
                                          </p:val>
                                        </p:tav>
                                      </p:tavLst>
                                    </p:anim>
                                    <p:animEffect transition="in" filter="fade">
                                      <p:cBhvr>
                                        <p:cTn id="50" dur="500"/>
                                        <p:tgtEl>
                                          <p:spTgt spid="8"/>
                                        </p:tgtEl>
                                      </p:cBhvr>
                                    </p:animEffect>
                                  </p:childTnLst>
                                </p:cTn>
                              </p:par>
                            </p:childTnLst>
                          </p:cTn>
                        </p:par>
                        <p:par>
                          <p:cTn id="51" fill="hold">
                            <p:stCondLst>
                              <p:cond delay="1000"/>
                            </p:stCondLst>
                            <p:childTnLst>
                              <p:par>
                                <p:cTn id="52" presetID="15" presetClass="entr" presetSubtype="0" fill="hold" grpId="0" nodeType="afterEffect">
                                  <p:stCondLst>
                                    <p:cond delay="0"/>
                                  </p:stCondLst>
                                  <p:childTnLst>
                                    <p:set>
                                      <p:cBhvr>
                                        <p:cTn id="53" dur="1" fill="hold">
                                          <p:stCondLst>
                                            <p:cond delay="0"/>
                                          </p:stCondLst>
                                        </p:cTn>
                                        <p:tgtEl>
                                          <p:spTgt spid="11"/>
                                        </p:tgtEl>
                                        <p:attrNameLst>
                                          <p:attrName>style.visibility</p:attrName>
                                        </p:attrNameLst>
                                      </p:cBhvr>
                                      <p:to>
                                        <p:strVal val="visible"/>
                                      </p:to>
                                    </p:set>
                                    <p:anim calcmode="lin" valueType="num">
                                      <p:cBhvr>
                                        <p:cTn id="54" dur="1000" fill="hold"/>
                                        <p:tgtEl>
                                          <p:spTgt spid="11"/>
                                        </p:tgtEl>
                                        <p:attrNameLst>
                                          <p:attrName>ppt_w</p:attrName>
                                        </p:attrNameLst>
                                      </p:cBhvr>
                                      <p:tavLst>
                                        <p:tav tm="0">
                                          <p:val>
                                            <p:fltVal val="0"/>
                                          </p:val>
                                        </p:tav>
                                        <p:tav tm="100000">
                                          <p:val>
                                            <p:strVal val="#ppt_w"/>
                                          </p:val>
                                        </p:tav>
                                      </p:tavLst>
                                    </p:anim>
                                    <p:anim calcmode="lin" valueType="num">
                                      <p:cBhvr>
                                        <p:cTn id="55" dur="1000" fill="hold"/>
                                        <p:tgtEl>
                                          <p:spTgt spid="11"/>
                                        </p:tgtEl>
                                        <p:attrNameLst>
                                          <p:attrName>ppt_h</p:attrName>
                                        </p:attrNameLst>
                                      </p:cBhvr>
                                      <p:tavLst>
                                        <p:tav tm="0">
                                          <p:val>
                                            <p:fltVal val="0"/>
                                          </p:val>
                                        </p:tav>
                                        <p:tav tm="100000">
                                          <p:val>
                                            <p:strVal val="#ppt_h"/>
                                          </p:val>
                                        </p:tav>
                                      </p:tavLst>
                                    </p:anim>
                                    <p:anim calcmode="lin" valueType="num">
                                      <p:cBhvr>
                                        <p:cTn id="56"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57" dur="1000" fill="hold"/>
                                        <p:tgtEl>
                                          <p:spTgt spid="11"/>
                                        </p:tgtEl>
                                        <p:attrNameLst>
                                          <p:attrName>ppt_y</p:attrName>
                                        </p:attrNameLst>
                                      </p:cBhvr>
                                      <p:tavLst>
                                        <p:tav tm="0" fmla="#ppt_y+(sin(-2*pi*(1-$))*-#ppt_x+cos(-2*pi*(1-$))*(1-#ppt_y))*(1-$)">
                                          <p:val>
                                            <p:fltVal val="0"/>
                                          </p:val>
                                        </p:tav>
                                        <p:tav tm="100000">
                                          <p:val>
                                            <p:fltVal val="1"/>
                                          </p:val>
                                        </p:tav>
                                      </p:tavLst>
                                    </p:anim>
                                  </p:childTnLst>
                                </p:cTn>
                              </p:par>
                              <p:par>
                                <p:cTn id="58" presetID="15" presetClass="entr" presetSubtype="0" fill="hold" grpId="0" nodeType="withEffect">
                                  <p:stCondLst>
                                    <p:cond delay="0"/>
                                  </p:stCondLst>
                                  <p:childTnLst>
                                    <p:set>
                                      <p:cBhvr>
                                        <p:cTn id="59" dur="1" fill="hold">
                                          <p:stCondLst>
                                            <p:cond delay="0"/>
                                          </p:stCondLst>
                                        </p:cTn>
                                        <p:tgtEl>
                                          <p:spTgt spid="18"/>
                                        </p:tgtEl>
                                        <p:attrNameLst>
                                          <p:attrName>style.visibility</p:attrName>
                                        </p:attrNameLst>
                                      </p:cBhvr>
                                      <p:to>
                                        <p:strVal val="visible"/>
                                      </p:to>
                                    </p:set>
                                    <p:anim calcmode="lin" valueType="num">
                                      <p:cBhvr>
                                        <p:cTn id="60" dur="1000" fill="hold"/>
                                        <p:tgtEl>
                                          <p:spTgt spid="18"/>
                                        </p:tgtEl>
                                        <p:attrNameLst>
                                          <p:attrName>ppt_w</p:attrName>
                                        </p:attrNameLst>
                                      </p:cBhvr>
                                      <p:tavLst>
                                        <p:tav tm="0">
                                          <p:val>
                                            <p:fltVal val="0"/>
                                          </p:val>
                                        </p:tav>
                                        <p:tav tm="100000">
                                          <p:val>
                                            <p:strVal val="#ppt_w"/>
                                          </p:val>
                                        </p:tav>
                                      </p:tavLst>
                                    </p:anim>
                                    <p:anim calcmode="lin" valueType="num">
                                      <p:cBhvr>
                                        <p:cTn id="61" dur="1000" fill="hold"/>
                                        <p:tgtEl>
                                          <p:spTgt spid="18"/>
                                        </p:tgtEl>
                                        <p:attrNameLst>
                                          <p:attrName>ppt_h</p:attrName>
                                        </p:attrNameLst>
                                      </p:cBhvr>
                                      <p:tavLst>
                                        <p:tav tm="0">
                                          <p:val>
                                            <p:fltVal val="0"/>
                                          </p:val>
                                        </p:tav>
                                        <p:tav tm="100000">
                                          <p:val>
                                            <p:strVal val="#ppt_h"/>
                                          </p:val>
                                        </p:tav>
                                      </p:tavLst>
                                    </p:anim>
                                    <p:anim calcmode="lin" valueType="num">
                                      <p:cBhvr>
                                        <p:cTn id="62"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18"/>
                                        </p:tgtEl>
                                        <p:attrNameLst>
                                          <p:attrName>ppt_y</p:attrName>
                                        </p:attrNameLst>
                                      </p:cBhvr>
                                      <p:tavLst>
                                        <p:tav tm="0" fmla="#ppt_y+(sin(-2*pi*(1-$))*-#ppt_x+cos(-2*pi*(1-$))*(1-#ppt_y))*(1-$)">
                                          <p:val>
                                            <p:fltVal val="0"/>
                                          </p:val>
                                        </p:tav>
                                        <p:tav tm="100000">
                                          <p:val>
                                            <p:fltVal val="1"/>
                                          </p:val>
                                        </p:tav>
                                      </p:tavLst>
                                    </p:anim>
                                  </p:childTnLst>
                                </p:cTn>
                              </p:par>
                              <p:par>
                                <p:cTn id="64" presetID="15" presetClass="entr" presetSubtype="0" fill="hold" grpId="0" nodeType="withEffect">
                                  <p:stCondLst>
                                    <p:cond delay="0"/>
                                  </p:stCondLst>
                                  <p:childTnLst>
                                    <p:set>
                                      <p:cBhvr>
                                        <p:cTn id="65" dur="1" fill="hold">
                                          <p:stCondLst>
                                            <p:cond delay="0"/>
                                          </p:stCondLst>
                                        </p:cTn>
                                        <p:tgtEl>
                                          <p:spTgt spid="17"/>
                                        </p:tgtEl>
                                        <p:attrNameLst>
                                          <p:attrName>style.visibility</p:attrName>
                                        </p:attrNameLst>
                                      </p:cBhvr>
                                      <p:to>
                                        <p:strVal val="visible"/>
                                      </p:to>
                                    </p:set>
                                    <p:anim calcmode="lin" valueType="num">
                                      <p:cBhvr>
                                        <p:cTn id="66" dur="1000" fill="hold"/>
                                        <p:tgtEl>
                                          <p:spTgt spid="17"/>
                                        </p:tgtEl>
                                        <p:attrNameLst>
                                          <p:attrName>ppt_w</p:attrName>
                                        </p:attrNameLst>
                                      </p:cBhvr>
                                      <p:tavLst>
                                        <p:tav tm="0">
                                          <p:val>
                                            <p:fltVal val="0"/>
                                          </p:val>
                                        </p:tav>
                                        <p:tav tm="100000">
                                          <p:val>
                                            <p:strVal val="#ppt_w"/>
                                          </p:val>
                                        </p:tav>
                                      </p:tavLst>
                                    </p:anim>
                                    <p:anim calcmode="lin" valueType="num">
                                      <p:cBhvr>
                                        <p:cTn id="67" dur="1000" fill="hold"/>
                                        <p:tgtEl>
                                          <p:spTgt spid="17"/>
                                        </p:tgtEl>
                                        <p:attrNameLst>
                                          <p:attrName>ppt_h</p:attrName>
                                        </p:attrNameLst>
                                      </p:cBhvr>
                                      <p:tavLst>
                                        <p:tav tm="0">
                                          <p:val>
                                            <p:fltVal val="0"/>
                                          </p:val>
                                        </p:tav>
                                        <p:tav tm="100000">
                                          <p:val>
                                            <p:strVal val="#ppt_h"/>
                                          </p:val>
                                        </p:tav>
                                      </p:tavLst>
                                    </p:anim>
                                    <p:anim calcmode="lin" valueType="num">
                                      <p:cBhvr>
                                        <p:cTn id="68"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17"/>
                                        </p:tgtEl>
                                        <p:attrNameLst>
                                          <p:attrName>ppt_y</p:attrName>
                                        </p:attrNameLst>
                                      </p:cBhvr>
                                      <p:tavLst>
                                        <p:tav tm="0" fmla="#ppt_y+(sin(-2*pi*(1-$))*-#ppt_x+cos(-2*pi*(1-$))*(1-#ppt_y))*(1-$)">
                                          <p:val>
                                            <p:fltVal val="0"/>
                                          </p:val>
                                        </p:tav>
                                        <p:tav tm="100000">
                                          <p:val>
                                            <p:fltVal val="1"/>
                                          </p:val>
                                        </p:tav>
                                      </p:tavLst>
                                    </p:anim>
                                  </p:childTnLst>
                                </p:cTn>
                              </p:par>
                              <p:par>
                                <p:cTn id="70" presetID="15" presetClass="entr" presetSubtype="0" fill="hold" grpId="0" nodeType="with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p:cTn id="72" dur="1000" fill="hold"/>
                                        <p:tgtEl>
                                          <p:spTgt spid="16"/>
                                        </p:tgtEl>
                                        <p:attrNameLst>
                                          <p:attrName>ppt_w</p:attrName>
                                        </p:attrNameLst>
                                      </p:cBhvr>
                                      <p:tavLst>
                                        <p:tav tm="0">
                                          <p:val>
                                            <p:fltVal val="0"/>
                                          </p:val>
                                        </p:tav>
                                        <p:tav tm="100000">
                                          <p:val>
                                            <p:strVal val="#ppt_w"/>
                                          </p:val>
                                        </p:tav>
                                      </p:tavLst>
                                    </p:anim>
                                    <p:anim calcmode="lin" valueType="num">
                                      <p:cBhvr>
                                        <p:cTn id="73" dur="1000" fill="hold"/>
                                        <p:tgtEl>
                                          <p:spTgt spid="16"/>
                                        </p:tgtEl>
                                        <p:attrNameLst>
                                          <p:attrName>ppt_h</p:attrName>
                                        </p:attrNameLst>
                                      </p:cBhvr>
                                      <p:tavLst>
                                        <p:tav tm="0">
                                          <p:val>
                                            <p:fltVal val="0"/>
                                          </p:val>
                                        </p:tav>
                                        <p:tav tm="100000">
                                          <p:val>
                                            <p:strVal val="#ppt_h"/>
                                          </p:val>
                                        </p:tav>
                                      </p:tavLst>
                                    </p:anim>
                                    <p:anim calcmode="lin" valueType="num">
                                      <p:cBhvr>
                                        <p:cTn id="74" dur="1000" fill="hold"/>
                                        <p:tgtEl>
                                          <p:spTgt spid="16"/>
                                        </p:tgtEl>
                                        <p:attrNameLst>
                                          <p:attrName>ppt_x</p:attrName>
                                        </p:attrNameLst>
                                      </p:cBhvr>
                                      <p:tavLst>
                                        <p:tav tm="0" fmla="#ppt_x+(cos(-2*pi*(1-$))*-#ppt_x-sin(-2*pi*(1-$))*(1-#ppt_y))*(1-$)">
                                          <p:val>
                                            <p:fltVal val="0"/>
                                          </p:val>
                                        </p:tav>
                                        <p:tav tm="100000">
                                          <p:val>
                                            <p:fltVal val="1"/>
                                          </p:val>
                                        </p:tav>
                                      </p:tavLst>
                                    </p:anim>
                                    <p:anim calcmode="lin" valueType="num">
                                      <p:cBhvr>
                                        <p:cTn id="75" dur="1000" fill="hold"/>
                                        <p:tgtEl>
                                          <p:spTgt spid="16"/>
                                        </p:tgtEl>
                                        <p:attrNameLst>
                                          <p:attrName>ppt_y</p:attrName>
                                        </p:attrNameLst>
                                      </p:cBhvr>
                                      <p:tavLst>
                                        <p:tav tm="0" fmla="#ppt_y+(sin(-2*pi*(1-$))*-#ppt_x+cos(-2*pi*(1-$))*(1-#ppt_y))*(1-$)">
                                          <p:val>
                                            <p:fltVal val="0"/>
                                          </p:val>
                                        </p:tav>
                                        <p:tav tm="100000">
                                          <p:val>
                                            <p:fltVal val="1"/>
                                          </p:val>
                                        </p:tav>
                                      </p:tavLst>
                                    </p:anim>
                                  </p:childTnLst>
                                </p:cTn>
                              </p:par>
                              <p:par>
                                <p:cTn id="76" presetID="15" presetClass="entr" presetSubtype="0" fill="hold" grpId="0" nodeType="withEffect">
                                  <p:stCondLst>
                                    <p:cond delay="0"/>
                                  </p:stCondLst>
                                  <p:childTnLst>
                                    <p:set>
                                      <p:cBhvr>
                                        <p:cTn id="77" dur="1" fill="hold">
                                          <p:stCondLst>
                                            <p:cond delay="0"/>
                                          </p:stCondLst>
                                        </p:cTn>
                                        <p:tgtEl>
                                          <p:spTgt spid="15"/>
                                        </p:tgtEl>
                                        <p:attrNameLst>
                                          <p:attrName>style.visibility</p:attrName>
                                        </p:attrNameLst>
                                      </p:cBhvr>
                                      <p:to>
                                        <p:strVal val="visible"/>
                                      </p:to>
                                    </p:set>
                                    <p:anim calcmode="lin" valueType="num">
                                      <p:cBhvr>
                                        <p:cTn id="78" dur="1000" fill="hold"/>
                                        <p:tgtEl>
                                          <p:spTgt spid="15"/>
                                        </p:tgtEl>
                                        <p:attrNameLst>
                                          <p:attrName>ppt_w</p:attrName>
                                        </p:attrNameLst>
                                      </p:cBhvr>
                                      <p:tavLst>
                                        <p:tav tm="0">
                                          <p:val>
                                            <p:fltVal val="0"/>
                                          </p:val>
                                        </p:tav>
                                        <p:tav tm="100000">
                                          <p:val>
                                            <p:strVal val="#ppt_w"/>
                                          </p:val>
                                        </p:tav>
                                      </p:tavLst>
                                    </p:anim>
                                    <p:anim calcmode="lin" valueType="num">
                                      <p:cBhvr>
                                        <p:cTn id="79" dur="1000" fill="hold"/>
                                        <p:tgtEl>
                                          <p:spTgt spid="15"/>
                                        </p:tgtEl>
                                        <p:attrNameLst>
                                          <p:attrName>ppt_h</p:attrName>
                                        </p:attrNameLst>
                                      </p:cBhvr>
                                      <p:tavLst>
                                        <p:tav tm="0">
                                          <p:val>
                                            <p:fltVal val="0"/>
                                          </p:val>
                                        </p:tav>
                                        <p:tav tm="100000">
                                          <p:val>
                                            <p:strVal val="#ppt_h"/>
                                          </p:val>
                                        </p:tav>
                                      </p:tavLst>
                                    </p:anim>
                                    <p:anim calcmode="lin" valueType="num">
                                      <p:cBhvr>
                                        <p:cTn id="80" dur="1000" fill="hold"/>
                                        <p:tgtEl>
                                          <p:spTgt spid="15"/>
                                        </p:tgtEl>
                                        <p:attrNameLst>
                                          <p:attrName>ppt_x</p:attrName>
                                        </p:attrNameLst>
                                      </p:cBhvr>
                                      <p:tavLst>
                                        <p:tav tm="0" fmla="#ppt_x+(cos(-2*pi*(1-$))*-#ppt_x-sin(-2*pi*(1-$))*(1-#ppt_y))*(1-$)">
                                          <p:val>
                                            <p:fltVal val="0"/>
                                          </p:val>
                                        </p:tav>
                                        <p:tav tm="100000">
                                          <p:val>
                                            <p:fltVal val="1"/>
                                          </p:val>
                                        </p:tav>
                                      </p:tavLst>
                                    </p:anim>
                                    <p:anim calcmode="lin" valueType="num">
                                      <p:cBhvr>
                                        <p:cTn id="81" dur="1000" fill="hold"/>
                                        <p:tgtEl>
                                          <p:spTgt spid="15"/>
                                        </p:tgtEl>
                                        <p:attrNameLst>
                                          <p:attrName>ppt_y</p:attrName>
                                        </p:attrNameLst>
                                      </p:cBhvr>
                                      <p:tavLst>
                                        <p:tav tm="0" fmla="#ppt_y+(sin(-2*pi*(1-$))*-#ppt_x+cos(-2*pi*(1-$))*(1-#ppt_y))*(1-$)">
                                          <p:val>
                                            <p:fltVal val="0"/>
                                          </p:val>
                                        </p:tav>
                                        <p:tav tm="100000">
                                          <p:val>
                                            <p:fltVal val="1"/>
                                          </p:val>
                                        </p:tav>
                                      </p:tavLst>
                                    </p:anim>
                                  </p:childTnLst>
                                </p:cTn>
                              </p:par>
                              <p:par>
                                <p:cTn id="82" presetID="15" presetClass="entr" presetSubtype="0" fill="hold" grpId="0" nodeType="withEffect">
                                  <p:stCondLst>
                                    <p:cond delay="0"/>
                                  </p:stCondLst>
                                  <p:childTnLst>
                                    <p:set>
                                      <p:cBhvr>
                                        <p:cTn id="83" dur="1" fill="hold">
                                          <p:stCondLst>
                                            <p:cond delay="0"/>
                                          </p:stCondLst>
                                        </p:cTn>
                                        <p:tgtEl>
                                          <p:spTgt spid="14"/>
                                        </p:tgtEl>
                                        <p:attrNameLst>
                                          <p:attrName>style.visibility</p:attrName>
                                        </p:attrNameLst>
                                      </p:cBhvr>
                                      <p:to>
                                        <p:strVal val="visible"/>
                                      </p:to>
                                    </p:set>
                                    <p:anim calcmode="lin" valueType="num">
                                      <p:cBhvr>
                                        <p:cTn id="84" dur="1000" fill="hold"/>
                                        <p:tgtEl>
                                          <p:spTgt spid="14"/>
                                        </p:tgtEl>
                                        <p:attrNameLst>
                                          <p:attrName>ppt_w</p:attrName>
                                        </p:attrNameLst>
                                      </p:cBhvr>
                                      <p:tavLst>
                                        <p:tav tm="0">
                                          <p:val>
                                            <p:fltVal val="0"/>
                                          </p:val>
                                        </p:tav>
                                        <p:tav tm="100000">
                                          <p:val>
                                            <p:strVal val="#ppt_w"/>
                                          </p:val>
                                        </p:tav>
                                      </p:tavLst>
                                    </p:anim>
                                    <p:anim calcmode="lin" valueType="num">
                                      <p:cBhvr>
                                        <p:cTn id="85" dur="1000" fill="hold"/>
                                        <p:tgtEl>
                                          <p:spTgt spid="14"/>
                                        </p:tgtEl>
                                        <p:attrNameLst>
                                          <p:attrName>ppt_h</p:attrName>
                                        </p:attrNameLst>
                                      </p:cBhvr>
                                      <p:tavLst>
                                        <p:tav tm="0">
                                          <p:val>
                                            <p:fltVal val="0"/>
                                          </p:val>
                                        </p:tav>
                                        <p:tav tm="100000">
                                          <p:val>
                                            <p:strVal val="#ppt_h"/>
                                          </p:val>
                                        </p:tav>
                                      </p:tavLst>
                                    </p:anim>
                                    <p:anim calcmode="lin" valueType="num">
                                      <p:cBhvr>
                                        <p:cTn id="86"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87" dur="1000" fill="hold"/>
                                        <p:tgtEl>
                                          <p:spTgt spid="14"/>
                                        </p:tgtEl>
                                        <p:attrNameLst>
                                          <p:attrName>ppt_y</p:attrName>
                                        </p:attrNameLst>
                                      </p:cBhvr>
                                      <p:tavLst>
                                        <p:tav tm="0" fmla="#ppt_y+(sin(-2*pi*(1-$))*-#ppt_x+cos(-2*pi*(1-$))*(1-#ppt_y))*(1-$)">
                                          <p:val>
                                            <p:fltVal val="0"/>
                                          </p:val>
                                        </p:tav>
                                        <p:tav tm="100000">
                                          <p:val>
                                            <p:fltVal val="1"/>
                                          </p:val>
                                        </p:tav>
                                      </p:tavLst>
                                    </p:anim>
                                  </p:childTnLst>
                                </p:cTn>
                              </p:par>
                              <p:par>
                                <p:cTn id="88" presetID="15" presetClass="entr" presetSubtype="0" fill="hold" grpId="0" nodeType="withEffect">
                                  <p:stCondLst>
                                    <p:cond delay="0"/>
                                  </p:stCondLst>
                                  <p:childTnLst>
                                    <p:set>
                                      <p:cBhvr>
                                        <p:cTn id="89" dur="1" fill="hold">
                                          <p:stCondLst>
                                            <p:cond delay="0"/>
                                          </p:stCondLst>
                                        </p:cTn>
                                        <p:tgtEl>
                                          <p:spTgt spid="13"/>
                                        </p:tgtEl>
                                        <p:attrNameLst>
                                          <p:attrName>style.visibility</p:attrName>
                                        </p:attrNameLst>
                                      </p:cBhvr>
                                      <p:to>
                                        <p:strVal val="visible"/>
                                      </p:to>
                                    </p:set>
                                    <p:anim calcmode="lin" valueType="num">
                                      <p:cBhvr>
                                        <p:cTn id="90" dur="1000" fill="hold"/>
                                        <p:tgtEl>
                                          <p:spTgt spid="13"/>
                                        </p:tgtEl>
                                        <p:attrNameLst>
                                          <p:attrName>ppt_w</p:attrName>
                                        </p:attrNameLst>
                                      </p:cBhvr>
                                      <p:tavLst>
                                        <p:tav tm="0">
                                          <p:val>
                                            <p:fltVal val="0"/>
                                          </p:val>
                                        </p:tav>
                                        <p:tav tm="100000">
                                          <p:val>
                                            <p:strVal val="#ppt_w"/>
                                          </p:val>
                                        </p:tav>
                                      </p:tavLst>
                                    </p:anim>
                                    <p:anim calcmode="lin" valueType="num">
                                      <p:cBhvr>
                                        <p:cTn id="91" dur="1000" fill="hold"/>
                                        <p:tgtEl>
                                          <p:spTgt spid="13"/>
                                        </p:tgtEl>
                                        <p:attrNameLst>
                                          <p:attrName>ppt_h</p:attrName>
                                        </p:attrNameLst>
                                      </p:cBhvr>
                                      <p:tavLst>
                                        <p:tav tm="0">
                                          <p:val>
                                            <p:fltVal val="0"/>
                                          </p:val>
                                        </p:tav>
                                        <p:tav tm="100000">
                                          <p:val>
                                            <p:strVal val="#ppt_h"/>
                                          </p:val>
                                        </p:tav>
                                      </p:tavLst>
                                    </p:anim>
                                    <p:anim calcmode="lin" valueType="num">
                                      <p:cBhvr>
                                        <p:cTn id="92"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93" dur="1000" fill="hold"/>
                                        <p:tgtEl>
                                          <p:spTgt spid="13"/>
                                        </p:tgtEl>
                                        <p:attrNameLst>
                                          <p:attrName>ppt_y</p:attrName>
                                        </p:attrNameLst>
                                      </p:cBhvr>
                                      <p:tavLst>
                                        <p:tav tm="0" fmla="#ppt_y+(sin(-2*pi*(1-$))*-#ppt_x+cos(-2*pi*(1-$))*(1-#ppt_y))*(1-$)">
                                          <p:val>
                                            <p:fltVal val="0"/>
                                          </p:val>
                                        </p:tav>
                                        <p:tav tm="100000">
                                          <p:val>
                                            <p:fltVal val="1"/>
                                          </p:val>
                                        </p:tav>
                                      </p:tavLst>
                                    </p:anim>
                                  </p:childTnLst>
                                </p:cTn>
                              </p:par>
                              <p:par>
                                <p:cTn id="94" presetID="15" presetClass="entr" presetSubtype="0" fill="hold" grpId="0" nodeType="withEffect">
                                  <p:stCondLst>
                                    <p:cond delay="0"/>
                                  </p:stCondLst>
                                  <p:childTnLst>
                                    <p:set>
                                      <p:cBhvr>
                                        <p:cTn id="95" dur="1" fill="hold">
                                          <p:stCondLst>
                                            <p:cond delay="0"/>
                                          </p:stCondLst>
                                        </p:cTn>
                                        <p:tgtEl>
                                          <p:spTgt spid="12"/>
                                        </p:tgtEl>
                                        <p:attrNameLst>
                                          <p:attrName>style.visibility</p:attrName>
                                        </p:attrNameLst>
                                      </p:cBhvr>
                                      <p:to>
                                        <p:strVal val="visible"/>
                                      </p:to>
                                    </p:set>
                                    <p:anim calcmode="lin" valueType="num">
                                      <p:cBhvr>
                                        <p:cTn id="96" dur="1000" fill="hold"/>
                                        <p:tgtEl>
                                          <p:spTgt spid="12"/>
                                        </p:tgtEl>
                                        <p:attrNameLst>
                                          <p:attrName>ppt_w</p:attrName>
                                        </p:attrNameLst>
                                      </p:cBhvr>
                                      <p:tavLst>
                                        <p:tav tm="0">
                                          <p:val>
                                            <p:fltVal val="0"/>
                                          </p:val>
                                        </p:tav>
                                        <p:tav tm="100000">
                                          <p:val>
                                            <p:strVal val="#ppt_w"/>
                                          </p:val>
                                        </p:tav>
                                      </p:tavLst>
                                    </p:anim>
                                    <p:anim calcmode="lin" valueType="num">
                                      <p:cBhvr>
                                        <p:cTn id="97" dur="1000" fill="hold"/>
                                        <p:tgtEl>
                                          <p:spTgt spid="12"/>
                                        </p:tgtEl>
                                        <p:attrNameLst>
                                          <p:attrName>ppt_h</p:attrName>
                                        </p:attrNameLst>
                                      </p:cBhvr>
                                      <p:tavLst>
                                        <p:tav tm="0">
                                          <p:val>
                                            <p:fltVal val="0"/>
                                          </p:val>
                                        </p:tav>
                                        <p:tav tm="100000">
                                          <p:val>
                                            <p:strVal val="#ppt_h"/>
                                          </p:val>
                                        </p:tav>
                                      </p:tavLst>
                                    </p:anim>
                                    <p:anim calcmode="lin" valueType="num">
                                      <p:cBhvr>
                                        <p:cTn id="98" dur="1000" fill="hold"/>
                                        <p:tgtEl>
                                          <p:spTgt spid="12"/>
                                        </p:tgtEl>
                                        <p:attrNameLst>
                                          <p:attrName>ppt_x</p:attrName>
                                        </p:attrNameLst>
                                      </p:cBhvr>
                                      <p:tavLst>
                                        <p:tav tm="0" fmla="#ppt_x+(cos(-2*pi*(1-$))*-#ppt_x-sin(-2*pi*(1-$))*(1-#ppt_y))*(1-$)">
                                          <p:val>
                                            <p:fltVal val="0"/>
                                          </p:val>
                                        </p:tav>
                                        <p:tav tm="100000">
                                          <p:val>
                                            <p:fltVal val="1"/>
                                          </p:val>
                                        </p:tav>
                                      </p:tavLst>
                                    </p:anim>
                                    <p:anim calcmode="lin" valueType="num">
                                      <p:cBhvr>
                                        <p:cTn id="99" dur="1000" fill="hold"/>
                                        <p:tgtEl>
                                          <p:spTgt spid="1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1" grpId="0"/>
      <p:bldP spid="12" grpId="0"/>
      <p:bldP spid="13" grpId="0"/>
      <p:bldP spid="14" grpId="0"/>
      <p:bldP spid="15" grpId="0"/>
      <p:bldP spid="16" grpId="0"/>
      <p:bldP spid="17" grpId="0"/>
      <p:bldP spid="18" grpId="0"/>
      <p:bldP spid="1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2235250" y="1203598"/>
            <a:ext cx="1582737" cy="1584325"/>
          </a:xfrm>
          <a:prstGeom prst="roundRect">
            <a:avLst>
              <a:gd name="adj" fmla="val 4161"/>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216000" bIns="0" anchor="ctr"/>
          <a:lstStyle/>
          <a:p>
            <a:pPr algn="ctr" eaLnBrk="1" fontAlgn="auto" hangingPunct="1">
              <a:spcBef>
                <a:spcPts val="600"/>
              </a:spcBef>
              <a:spcAft>
                <a:spcPts val="0"/>
              </a:spcAft>
              <a:defRPr/>
            </a:pPr>
            <a:r>
              <a:rPr lang="zh-CN" altLang="en-US" sz="2400" b="1" dirty="0">
                <a:solidFill>
                  <a:srgbClr val="FFFFFF"/>
                </a:solidFill>
                <a:latin typeface="宋体" panose="02010600030101010101" pitchFamily="2" charset="-122"/>
                <a:ea typeface="宋体" panose="02010600030101010101" pitchFamily="2" charset="-122"/>
              </a:rPr>
              <a:t>最后</a:t>
            </a:r>
            <a:endParaRPr lang="en-US" altLang="zh-CN" sz="2400" b="1" dirty="0">
              <a:solidFill>
                <a:srgbClr val="FFFFFF"/>
              </a:solidFill>
              <a:latin typeface="宋体" panose="02010600030101010101" pitchFamily="2" charset="-122"/>
              <a:ea typeface="宋体" panose="02010600030101010101" pitchFamily="2" charset="-122"/>
            </a:endParaRPr>
          </a:p>
          <a:p>
            <a:pPr algn="ctr" eaLnBrk="1" fontAlgn="auto" hangingPunct="1">
              <a:spcBef>
                <a:spcPts val="1200"/>
              </a:spcBef>
              <a:spcAft>
                <a:spcPts val="0"/>
              </a:spcAft>
              <a:defRPr/>
            </a:pPr>
            <a:r>
              <a:rPr lang="zh-CN" altLang="en-US" sz="1400" b="1" dirty="0">
                <a:solidFill>
                  <a:srgbClr val="FFFFFF"/>
                </a:solidFill>
                <a:latin typeface="宋体" panose="02010600030101010101" pitchFamily="2" charset="-122"/>
                <a:ea typeface="宋体" panose="02010600030101010101" pitchFamily="2" charset="-122"/>
              </a:rPr>
              <a:t>说说未来一年里的工作计划</a:t>
            </a:r>
          </a:p>
        </p:txBody>
      </p:sp>
      <p:sp>
        <p:nvSpPr>
          <p:cNvPr id="3" name="任意多边形 2"/>
          <p:cNvSpPr/>
          <p:nvPr/>
        </p:nvSpPr>
        <p:spPr>
          <a:xfrm>
            <a:off x="3559225" y="1203598"/>
            <a:ext cx="1900237" cy="1584325"/>
          </a:xfrm>
          <a:custGeom>
            <a:avLst/>
            <a:gdLst>
              <a:gd name="connsiteX0" fmla="*/ 373730 w 1899608"/>
              <a:gd name="connsiteY0" fmla="*/ 0 h 1584176"/>
              <a:gd name="connsiteX1" fmla="*/ 1841310 w 1899608"/>
              <a:gd name="connsiteY1" fmla="*/ 0 h 1584176"/>
              <a:gd name="connsiteX2" fmla="*/ 1899608 w 1899608"/>
              <a:gd name="connsiteY2" fmla="*/ 58298 h 1584176"/>
              <a:gd name="connsiteX3" fmla="*/ 1899608 w 1899608"/>
              <a:gd name="connsiteY3" fmla="*/ 1525878 h 1584176"/>
              <a:gd name="connsiteX4" fmla="*/ 1841310 w 1899608"/>
              <a:gd name="connsiteY4" fmla="*/ 1584176 h 1584176"/>
              <a:gd name="connsiteX5" fmla="*/ 373730 w 1899608"/>
              <a:gd name="connsiteY5" fmla="*/ 1584176 h 1584176"/>
              <a:gd name="connsiteX6" fmla="*/ 315432 w 1899608"/>
              <a:gd name="connsiteY6" fmla="*/ 1525878 h 1584176"/>
              <a:gd name="connsiteX7" fmla="*/ 315432 w 1899608"/>
              <a:gd name="connsiteY7" fmla="*/ 934219 h 1584176"/>
              <a:gd name="connsiteX8" fmla="*/ 257551 w 1899608"/>
              <a:gd name="connsiteY8" fmla="*/ 934219 h 1584176"/>
              <a:gd name="connsiteX9" fmla="*/ 257551 w 1899608"/>
              <a:gd name="connsiteY9" fmla="*/ 1076350 h 1584176"/>
              <a:gd name="connsiteX10" fmla="*/ 0 w 1899608"/>
              <a:gd name="connsiteY10" fmla="*/ 792089 h 1584176"/>
              <a:gd name="connsiteX11" fmla="*/ 257551 w 1899608"/>
              <a:gd name="connsiteY11" fmla="*/ 507827 h 1584176"/>
              <a:gd name="connsiteX12" fmla="*/ 257551 w 1899608"/>
              <a:gd name="connsiteY12" fmla="*/ 649958 h 1584176"/>
              <a:gd name="connsiteX13" fmla="*/ 315432 w 1899608"/>
              <a:gd name="connsiteY13" fmla="*/ 649958 h 1584176"/>
              <a:gd name="connsiteX14" fmla="*/ 315432 w 1899608"/>
              <a:gd name="connsiteY14" fmla="*/ 58298 h 1584176"/>
              <a:gd name="connsiteX15" fmla="*/ 373730 w 1899608"/>
              <a:gd name="connsiteY15" fmla="*/ 0 h 1584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99608" h="1584176">
                <a:moveTo>
                  <a:pt x="373730" y="0"/>
                </a:moveTo>
                <a:lnTo>
                  <a:pt x="1841310" y="0"/>
                </a:lnTo>
                <a:cubicBezTo>
                  <a:pt x="1873507" y="0"/>
                  <a:pt x="1899608" y="26101"/>
                  <a:pt x="1899608" y="58298"/>
                </a:cubicBezTo>
                <a:lnTo>
                  <a:pt x="1899608" y="1525878"/>
                </a:lnTo>
                <a:cubicBezTo>
                  <a:pt x="1899608" y="1558075"/>
                  <a:pt x="1873507" y="1584176"/>
                  <a:pt x="1841310" y="1584176"/>
                </a:cubicBezTo>
                <a:lnTo>
                  <a:pt x="373730" y="1584176"/>
                </a:lnTo>
                <a:cubicBezTo>
                  <a:pt x="341533" y="1584176"/>
                  <a:pt x="315432" y="1558075"/>
                  <a:pt x="315432" y="1525878"/>
                </a:cubicBezTo>
                <a:lnTo>
                  <a:pt x="315432" y="934219"/>
                </a:lnTo>
                <a:lnTo>
                  <a:pt x="257551" y="934219"/>
                </a:lnTo>
                <a:lnTo>
                  <a:pt x="257551" y="1076350"/>
                </a:lnTo>
                <a:lnTo>
                  <a:pt x="0" y="792089"/>
                </a:lnTo>
                <a:lnTo>
                  <a:pt x="257551" y="507827"/>
                </a:lnTo>
                <a:lnTo>
                  <a:pt x="257551" y="649958"/>
                </a:lnTo>
                <a:lnTo>
                  <a:pt x="315432" y="649958"/>
                </a:lnTo>
                <a:lnTo>
                  <a:pt x="315432" y="58298"/>
                </a:lnTo>
                <a:cubicBezTo>
                  <a:pt x="315432" y="26101"/>
                  <a:pt x="341533" y="0"/>
                  <a:pt x="373730"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468000" tIns="216000" rIns="108000" bIns="0" anchor="ctr"/>
          <a:lstStyle/>
          <a:p>
            <a:pPr algn="ctr" eaLnBrk="1" fontAlgn="auto" hangingPunct="1">
              <a:spcBef>
                <a:spcPts val="600"/>
              </a:spcBef>
              <a:spcAft>
                <a:spcPts val="0"/>
              </a:spcAft>
              <a:defRPr/>
            </a:pPr>
            <a:r>
              <a:rPr lang="zh-CN" altLang="en-US" sz="2400" b="1" dirty="0">
                <a:solidFill>
                  <a:schemeClr val="bg1"/>
                </a:solidFill>
                <a:latin typeface="宋体" panose="02010600030101010101" pitchFamily="2" charset="-122"/>
                <a:ea typeface="宋体" panose="02010600030101010101" pitchFamily="2" charset="-122"/>
              </a:rPr>
              <a:t>第三</a:t>
            </a:r>
            <a:endParaRPr lang="en-US" altLang="zh-CN" sz="2400" b="1" dirty="0">
              <a:solidFill>
                <a:schemeClr val="bg1"/>
              </a:solidFill>
              <a:latin typeface="宋体" panose="02010600030101010101" pitchFamily="2" charset="-122"/>
              <a:ea typeface="宋体" panose="02010600030101010101" pitchFamily="2" charset="-122"/>
            </a:endParaRPr>
          </a:p>
          <a:p>
            <a:pPr algn="ctr" eaLnBrk="1" fontAlgn="auto" hangingPunct="1">
              <a:spcBef>
                <a:spcPts val="600"/>
              </a:spcBef>
              <a:spcAft>
                <a:spcPts val="0"/>
              </a:spcAft>
              <a:defRPr/>
            </a:pPr>
            <a:r>
              <a:rPr lang="zh-CN" altLang="en-US" sz="1400" b="1" dirty="0">
                <a:solidFill>
                  <a:schemeClr val="bg1"/>
                </a:solidFill>
                <a:latin typeface="宋体" panose="02010600030101010101" pitchFamily="2" charset="-122"/>
                <a:ea typeface="宋体" panose="02010600030101010101" pitchFamily="2" charset="-122"/>
              </a:rPr>
              <a:t>总结几点工作中存在的问题</a:t>
            </a:r>
            <a:endParaRPr lang="en-US" altLang="zh-CN" sz="1400" b="1" dirty="0">
              <a:solidFill>
                <a:schemeClr val="bg1"/>
              </a:solidFill>
              <a:latin typeface="宋体" panose="02010600030101010101" pitchFamily="2" charset="-122"/>
              <a:ea typeface="宋体" panose="02010600030101010101" pitchFamily="2" charset="-122"/>
            </a:endParaRPr>
          </a:p>
          <a:p>
            <a:pPr algn="ctr" eaLnBrk="1" fontAlgn="auto" hangingPunct="1">
              <a:spcBef>
                <a:spcPts val="600"/>
              </a:spcBef>
              <a:spcAft>
                <a:spcPts val="0"/>
              </a:spcAft>
              <a:defRPr/>
            </a:pPr>
            <a:endParaRPr lang="zh-CN" altLang="en-US" sz="1600" b="1" dirty="0">
              <a:solidFill>
                <a:schemeClr val="bg1"/>
              </a:solidFill>
              <a:latin typeface="宋体" panose="02010600030101010101" pitchFamily="2" charset="-122"/>
              <a:ea typeface="宋体" panose="02010600030101010101" pitchFamily="2" charset="-122"/>
            </a:endParaRPr>
          </a:p>
        </p:txBody>
      </p:sp>
      <p:sp>
        <p:nvSpPr>
          <p:cNvPr id="4" name="任意多边形 3"/>
          <p:cNvSpPr/>
          <p:nvPr/>
        </p:nvSpPr>
        <p:spPr>
          <a:xfrm>
            <a:off x="3875137" y="2530748"/>
            <a:ext cx="1584325" cy="1900238"/>
          </a:xfrm>
          <a:custGeom>
            <a:avLst/>
            <a:gdLst>
              <a:gd name="connsiteX0" fmla="*/ 792088 w 1584176"/>
              <a:gd name="connsiteY0" fmla="*/ 0 h 1900961"/>
              <a:gd name="connsiteX1" fmla="*/ 1076350 w 1584176"/>
              <a:gd name="connsiteY1" fmla="*/ 257551 h 1900961"/>
              <a:gd name="connsiteX2" fmla="*/ 934219 w 1584176"/>
              <a:gd name="connsiteY2" fmla="*/ 257551 h 1900961"/>
              <a:gd name="connsiteX3" fmla="*/ 934219 w 1584176"/>
              <a:gd name="connsiteY3" fmla="*/ 316785 h 1900961"/>
              <a:gd name="connsiteX4" fmla="*/ 1541118 w 1584176"/>
              <a:gd name="connsiteY4" fmla="*/ 316785 h 1900961"/>
              <a:gd name="connsiteX5" fmla="*/ 1584176 w 1584176"/>
              <a:gd name="connsiteY5" fmla="*/ 359843 h 1900961"/>
              <a:gd name="connsiteX6" fmla="*/ 1584176 w 1584176"/>
              <a:gd name="connsiteY6" fmla="*/ 1857903 h 1900961"/>
              <a:gd name="connsiteX7" fmla="*/ 1541118 w 1584176"/>
              <a:gd name="connsiteY7" fmla="*/ 1900961 h 1900961"/>
              <a:gd name="connsiteX8" fmla="*/ 43058 w 1584176"/>
              <a:gd name="connsiteY8" fmla="*/ 1900961 h 1900961"/>
              <a:gd name="connsiteX9" fmla="*/ 0 w 1584176"/>
              <a:gd name="connsiteY9" fmla="*/ 1857903 h 1900961"/>
              <a:gd name="connsiteX10" fmla="*/ 0 w 1584176"/>
              <a:gd name="connsiteY10" fmla="*/ 359843 h 1900961"/>
              <a:gd name="connsiteX11" fmla="*/ 43058 w 1584176"/>
              <a:gd name="connsiteY11" fmla="*/ 316785 h 1900961"/>
              <a:gd name="connsiteX12" fmla="*/ 649958 w 1584176"/>
              <a:gd name="connsiteY12" fmla="*/ 316785 h 1900961"/>
              <a:gd name="connsiteX13" fmla="*/ 649958 w 1584176"/>
              <a:gd name="connsiteY13" fmla="*/ 257551 h 1900961"/>
              <a:gd name="connsiteX14" fmla="*/ 507827 w 1584176"/>
              <a:gd name="connsiteY14" fmla="*/ 257551 h 1900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84176" h="1900961">
                <a:moveTo>
                  <a:pt x="792088" y="0"/>
                </a:moveTo>
                <a:lnTo>
                  <a:pt x="1076350" y="257551"/>
                </a:lnTo>
                <a:lnTo>
                  <a:pt x="934219" y="257551"/>
                </a:lnTo>
                <a:lnTo>
                  <a:pt x="934219" y="316785"/>
                </a:lnTo>
                <a:lnTo>
                  <a:pt x="1541118" y="316785"/>
                </a:lnTo>
                <a:cubicBezTo>
                  <a:pt x="1564898" y="316785"/>
                  <a:pt x="1584176" y="336063"/>
                  <a:pt x="1584176" y="359843"/>
                </a:cubicBezTo>
                <a:lnTo>
                  <a:pt x="1584176" y="1857903"/>
                </a:lnTo>
                <a:cubicBezTo>
                  <a:pt x="1584176" y="1881683"/>
                  <a:pt x="1564898" y="1900961"/>
                  <a:pt x="1541118" y="1900961"/>
                </a:cubicBezTo>
                <a:lnTo>
                  <a:pt x="43058" y="1900961"/>
                </a:lnTo>
                <a:cubicBezTo>
                  <a:pt x="19278" y="1900961"/>
                  <a:pt x="0" y="1881683"/>
                  <a:pt x="0" y="1857903"/>
                </a:cubicBezTo>
                <a:lnTo>
                  <a:pt x="0" y="359843"/>
                </a:lnTo>
                <a:cubicBezTo>
                  <a:pt x="0" y="336063"/>
                  <a:pt x="19278" y="316785"/>
                  <a:pt x="43058" y="316785"/>
                </a:cubicBezTo>
                <a:lnTo>
                  <a:pt x="649958" y="316785"/>
                </a:lnTo>
                <a:lnTo>
                  <a:pt x="649958" y="257551"/>
                </a:lnTo>
                <a:lnTo>
                  <a:pt x="507827" y="257551"/>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396000" rIns="216000" bIns="0" anchor="ctr"/>
          <a:lstStyle/>
          <a:p>
            <a:pPr algn="ctr" eaLnBrk="1" fontAlgn="auto" hangingPunct="1">
              <a:spcBef>
                <a:spcPts val="600"/>
              </a:spcBef>
              <a:spcAft>
                <a:spcPts val="0"/>
              </a:spcAft>
              <a:defRPr/>
            </a:pPr>
            <a:r>
              <a:rPr lang="zh-CN" altLang="en-US" sz="2400" b="1">
                <a:solidFill>
                  <a:srgbClr val="FFFFFF"/>
                </a:solidFill>
                <a:latin typeface="宋体" panose="02010600030101010101" pitchFamily="2" charset="-122"/>
                <a:ea typeface="宋体" panose="02010600030101010101" pitchFamily="2" charset="-122"/>
              </a:rPr>
              <a:t>其次</a:t>
            </a:r>
            <a:endParaRPr lang="en-US" altLang="zh-CN" sz="2400" b="1">
              <a:solidFill>
                <a:srgbClr val="FFFFFF"/>
              </a:solidFill>
              <a:latin typeface="宋体" panose="02010600030101010101" pitchFamily="2" charset="-122"/>
              <a:ea typeface="宋体" panose="02010600030101010101" pitchFamily="2" charset="-122"/>
            </a:endParaRPr>
          </a:p>
          <a:p>
            <a:pPr algn="ctr" eaLnBrk="1" fontAlgn="auto" hangingPunct="1">
              <a:spcBef>
                <a:spcPts val="600"/>
              </a:spcBef>
              <a:spcAft>
                <a:spcPts val="0"/>
              </a:spcAft>
              <a:defRPr/>
            </a:pPr>
            <a:r>
              <a:rPr lang="zh-CN" altLang="en-US" sz="1400" b="1">
                <a:solidFill>
                  <a:srgbClr val="FFFFFF"/>
                </a:solidFill>
                <a:latin typeface="宋体" panose="02010600030101010101" pitchFamily="2" charset="-122"/>
                <a:ea typeface="宋体" panose="02010600030101010101" pitchFamily="2" charset="-122"/>
              </a:rPr>
              <a:t>总结本年度的工作收获</a:t>
            </a:r>
          </a:p>
        </p:txBody>
      </p:sp>
      <p:sp>
        <p:nvSpPr>
          <p:cNvPr id="5" name="任意多边形 4"/>
          <p:cNvSpPr/>
          <p:nvPr/>
        </p:nvSpPr>
        <p:spPr>
          <a:xfrm>
            <a:off x="5202287" y="2848248"/>
            <a:ext cx="1901825" cy="1582738"/>
          </a:xfrm>
          <a:custGeom>
            <a:avLst/>
            <a:gdLst>
              <a:gd name="connsiteX0" fmla="*/ 361889 w 1903007"/>
              <a:gd name="connsiteY0" fmla="*/ 0 h 1584176"/>
              <a:gd name="connsiteX1" fmla="*/ 1859949 w 1903007"/>
              <a:gd name="connsiteY1" fmla="*/ 0 h 1584176"/>
              <a:gd name="connsiteX2" fmla="*/ 1903007 w 1903007"/>
              <a:gd name="connsiteY2" fmla="*/ 43058 h 1584176"/>
              <a:gd name="connsiteX3" fmla="*/ 1903007 w 1903007"/>
              <a:gd name="connsiteY3" fmla="*/ 1541118 h 1584176"/>
              <a:gd name="connsiteX4" fmla="*/ 1859949 w 1903007"/>
              <a:gd name="connsiteY4" fmla="*/ 1584176 h 1584176"/>
              <a:gd name="connsiteX5" fmla="*/ 361889 w 1903007"/>
              <a:gd name="connsiteY5" fmla="*/ 1584176 h 1584176"/>
              <a:gd name="connsiteX6" fmla="*/ 318831 w 1903007"/>
              <a:gd name="connsiteY6" fmla="*/ 1541118 h 1584176"/>
              <a:gd name="connsiteX7" fmla="*/ 318831 w 1903007"/>
              <a:gd name="connsiteY7" fmla="*/ 908091 h 1584176"/>
              <a:gd name="connsiteX8" fmla="*/ 257551 w 1903007"/>
              <a:gd name="connsiteY8" fmla="*/ 908091 h 1584176"/>
              <a:gd name="connsiteX9" fmla="*/ 257551 w 1903007"/>
              <a:gd name="connsiteY9" fmla="*/ 1050222 h 1584176"/>
              <a:gd name="connsiteX10" fmla="*/ 0 w 1903007"/>
              <a:gd name="connsiteY10" fmla="*/ 765961 h 1584176"/>
              <a:gd name="connsiteX11" fmla="*/ 257551 w 1903007"/>
              <a:gd name="connsiteY11" fmla="*/ 481699 h 1584176"/>
              <a:gd name="connsiteX12" fmla="*/ 257551 w 1903007"/>
              <a:gd name="connsiteY12" fmla="*/ 623830 h 1584176"/>
              <a:gd name="connsiteX13" fmla="*/ 318831 w 1903007"/>
              <a:gd name="connsiteY13" fmla="*/ 623830 h 1584176"/>
              <a:gd name="connsiteX14" fmla="*/ 318831 w 1903007"/>
              <a:gd name="connsiteY14" fmla="*/ 43058 h 1584176"/>
              <a:gd name="connsiteX15" fmla="*/ 361889 w 1903007"/>
              <a:gd name="connsiteY15" fmla="*/ 0 h 1584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903007" h="1584176">
                <a:moveTo>
                  <a:pt x="361889" y="0"/>
                </a:moveTo>
                <a:lnTo>
                  <a:pt x="1859949" y="0"/>
                </a:lnTo>
                <a:cubicBezTo>
                  <a:pt x="1883729" y="0"/>
                  <a:pt x="1903007" y="19278"/>
                  <a:pt x="1903007" y="43058"/>
                </a:cubicBezTo>
                <a:lnTo>
                  <a:pt x="1903007" y="1541118"/>
                </a:lnTo>
                <a:cubicBezTo>
                  <a:pt x="1903007" y="1564898"/>
                  <a:pt x="1883729" y="1584176"/>
                  <a:pt x="1859949" y="1584176"/>
                </a:cubicBezTo>
                <a:lnTo>
                  <a:pt x="361889" y="1584176"/>
                </a:lnTo>
                <a:cubicBezTo>
                  <a:pt x="338109" y="1584176"/>
                  <a:pt x="318831" y="1564898"/>
                  <a:pt x="318831" y="1541118"/>
                </a:cubicBezTo>
                <a:lnTo>
                  <a:pt x="318831" y="908091"/>
                </a:lnTo>
                <a:lnTo>
                  <a:pt x="257551" y="908091"/>
                </a:lnTo>
                <a:lnTo>
                  <a:pt x="257551" y="1050222"/>
                </a:lnTo>
                <a:lnTo>
                  <a:pt x="0" y="765961"/>
                </a:lnTo>
                <a:lnTo>
                  <a:pt x="257551" y="481699"/>
                </a:lnTo>
                <a:lnTo>
                  <a:pt x="257551" y="623830"/>
                </a:lnTo>
                <a:lnTo>
                  <a:pt x="318831" y="623830"/>
                </a:lnTo>
                <a:lnTo>
                  <a:pt x="318831" y="43058"/>
                </a:lnTo>
                <a:cubicBezTo>
                  <a:pt x="318831" y="19278"/>
                  <a:pt x="338109" y="0"/>
                  <a:pt x="361889"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468000" tIns="0" rIns="108000" bIns="0" anchor="ctr"/>
          <a:lstStyle/>
          <a:p>
            <a:pPr algn="ctr" eaLnBrk="1" fontAlgn="auto" hangingPunct="1">
              <a:spcBef>
                <a:spcPts val="600"/>
              </a:spcBef>
              <a:spcAft>
                <a:spcPts val="0"/>
              </a:spcAft>
              <a:defRPr/>
            </a:pPr>
            <a:r>
              <a:rPr lang="zh-CN" altLang="en-US" sz="2400" b="1">
                <a:solidFill>
                  <a:schemeClr val="bg1"/>
                </a:solidFill>
                <a:latin typeface="宋体" panose="02010600030101010101" pitchFamily="2" charset="-122"/>
                <a:ea typeface="宋体" panose="02010600030101010101" pitchFamily="2" charset="-122"/>
              </a:rPr>
              <a:t>首先</a:t>
            </a:r>
            <a:endParaRPr lang="en-US" altLang="zh-CN" sz="2400" b="1">
              <a:solidFill>
                <a:schemeClr val="bg1"/>
              </a:solidFill>
              <a:latin typeface="宋体" panose="02010600030101010101" pitchFamily="2" charset="-122"/>
              <a:ea typeface="宋体" panose="02010600030101010101" pitchFamily="2" charset="-122"/>
            </a:endParaRPr>
          </a:p>
          <a:p>
            <a:pPr algn="ctr" eaLnBrk="1" fontAlgn="auto" hangingPunct="1">
              <a:spcBef>
                <a:spcPts val="600"/>
              </a:spcBef>
              <a:spcAft>
                <a:spcPts val="0"/>
              </a:spcAft>
              <a:defRPr/>
            </a:pPr>
            <a:r>
              <a:rPr lang="zh-CN" altLang="en-US" sz="1400" b="1">
                <a:solidFill>
                  <a:schemeClr val="bg1"/>
                </a:solidFill>
                <a:latin typeface="宋体" panose="02010600030101010101" pitchFamily="2" charset="-122"/>
                <a:ea typeface="宋体" panose="02010600030101010101" pitchFamily="2" charset="-122"/>
              </a:rPr>
              <a:t>概述本年度基本的工作情况</a:t>
            </a:r>
            <a:endParaRPr lang="en-US" altLang="zh-CN" sz="1600" b="1">
              <a:solidFill>
                <a:schemeClr val="bg1"/>
              </a:solidFill>
              <a:latin typeface="宋体" panose="02010600030101010101" pitchFamily="2" charset="-122"/>
              <a:ea typeface="宋体" panose="02010600030101010101" pitchFamily="2" charset="-122"/>
            </a:endParaRPr>
          </a:p>
        </p:txBody>
      </p:sp>
      <p:sp>
        <p:nvSpPr>
          <p:cNvPr id="6" name="矩形 30"/>
          <p:cNvSpPr>
            <a:spLocks noChangeArrowheads="1"/>
          </p:cNvSpPr>
          <p:nvPr/>
        </p:nvSpPr>
        <p:spPr bwMode="auto">
          <a:xfrm>
            <a:off x="5464225" y="1203598"/>
            <a:ext cx="2819400"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just" eaLnBrk="1" hangingPunct="1"/>
            <a:r>
              <a:rPr lang="zh-CN" altLang="en-US" sz="1200" b="1" dirty="0">
                <a:solidFill>
                  <a:schemeClr val="tx1">
                    <a:lumMod val="65000"/>
                    <a:lumOff val="35000"/>
                  </a:schemeClr>
                </a:solidFill>
                <a:latin typeface="宋体" panose="02010600030101010101" pitchFamily="2" charset="-122"/>
                <a:ea typeface="宋体" panose="02010600030101010101" pitchFamily="2" charset="-122"/>
              </a:rPr>
              <a:t>总结必须有情况的概述和叙述，有的比较简单，有的比较详细。</a:t>
            </a:r>
          </a:p>
        </p:txBody>
      </p:sp>
      <p:sp>
        <p:nvSpPr>
          <p:cNvPr id="7" name="矩形 31"/>
          <p:cNvSpPr>
            <a:spLocks noChangeArrowheads="1"/>
          </p:cNvSpPr>
          <p:nvPr/>
        </p:nvSpPr>
        <p:spPr bwMode="auto">
          <a:xfrm>
            <a:off x="971600" y="2848248"/>
            <a:ext cx="2817812" cy="158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just" eaLnBrk="1" hangingPunct="1"/>
            <a:r>
              <a:rPr lang="zh-CN" altLang="en-US" sz="1200" b="1" dirty="0">
                <a:solidFill>
                  <a:schemeClr val="tx1">
                    <a:lumMod val="65000"/>
                    <a:lumOff val="35000"/>
                  </a:schemeClr>
                </a:solidFill>
                <a:latin typeface="宋体" panose="02010600030101010101" pitchFamily="2" charset="-122"/>
                <a:ea typeface="宋体" panose="02010600030101010101" pitchFamily="2" charset="-122"/>
              </a:rPr>
              <a:t>这部分内容主要是对工作的主客观条件、有利和不利条件以及工作的环境和基础等进行分析。</a:t>
            </a:r>
          </a:p>
        </p:txBody>
      </p:sp>
      <p:sp>
        <p:nvSpPr>
          <p:cNvPr id="19" name="Rectangle 2"/>
          <p:cNvSpPr>
            <a:spLocks noChangeArrowheads="1"/>
          </p:cNvSpPr>
          <p:nvPr/>
        </p:nvSpPr>
        <p:spPr bwMode="auto">
          <a:xfrm>
            <a:off x="2124050" y="555228"/>
            <a:ext cx="2771775" cy="359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sz="2000" b="1" dirty="0">
                <a:solidFill>
                  <a:srgbClr val="C00000"/>
                </a:solidFill>
                <a:latin typeface="微软雅黑" panose="020B0503020204020204" pitchFamily="34" charset="-122"/>
                <a:ea typeface="微软雅黑" panose="020B0503020204020204" pitchFamily="34" charset="-122"/>
              </a:rPr>
              <a:t>在此输入文字标题</a:t>
            </a:r>
          </a:p>
        </p:txBody>
      </p:sp>
      <p:grpSp>
        <p:nvGrpSpPr>
          <p:cNvPr id="20" name="Group 8"/>
          <p:cNvGrpSpPr/>
          <p:nvPr/>
        </p:nvGrpSpPr>
        <p:grpSpPr bwMode="auto">
          <a:xfrm>
            <a:off x="1763688" y="626641"/>
            <a:ext cx="360362" cy="288925"/>
            <a:chOff x="0" y="0"/>
            <a:chExt cx="360040" cy="288032"/>
          </a:xfrm>
          <a:solidFill>
            <a:srgbClr val="C00000"/>
          </a:solidFill>
        </p:grpSpPr>
        <p:sp>
          <p:nvSpPr>
            <p:cNvPr id="32" name="燕尾形 78"/>
            <p:cNvSpPr>
              <a:spLocks noChangeArrowheads="1"/>
            </p:cNvSpPr>
            <p:nvPr/>
          </p:nvSpPr>
          <p:spPr bwMode="auto">
            <a:xfrm>
              <a:off x="144016" y="0"/>
              <a:ext cx="216024" cy="288032"/>
            </a:xfrm>
            <a:prstGeom prst="chevron">
              <a:avLst>
                <a:gd name="adj" fmla="val 50000"/>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latin typeface="宋体" panose="02010600030101010101" pitchFamily="2" charset="-122"/>
                <a:sym typeface="宋体" panose="02010600030101010101" pitchFamily="2" charset="-122"/>
              </a:endParaRPr>
            </a:p>
          </p:txBody>
        </p:sp>
        <p:sp>
          <p:nvSpPr>
            <p:cNvPr id="33" name="燕尾形 79"/>
            <p:cNvSpPr>
              <a:spLocks noChangeArrowheads="1"/>
            </p:cNvSpPr>
            <p:nvPr/>
          </p:nvSpPr>
          <p:spPr bwMode="auto">
            <a:xfrm>
              <a:off x="0" y="0"/>
              <a:ext cx="216024" cy="288032"/>
            </a:xfrm>
            <a:prstGeom prst="chevron">
              <a:avLst>
                <a:gd name="adj" fmla="val 50000"/>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latin typeface="宋体" panose="02010600030101010101" pitchFamily="2" charset="-122"/>
                <a:sym typeface="宋体" panose="02010600030101010101" pitchFamily="2"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2000" advClick="0" advTm="0">
        <p14:ferris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1+#ppt_w/2"/>
                                          </p:val>
                                        </p:tav>
                                        <p:tav tm="100000">
                                          <p:val>
                                            <p:strVal val="#ppt_x"/>
                                          </p:val>
                                        </p:tav>
                                      </p:tavLst>
                                    </p:anim>
                                    <p:anim calcmode="lin" valueType="num">
                                      <p:cBhvr additive="base">
                                        <p:cTn id="13" dur="500" fill="hold"/>
                                        <p:tgtEl>
                                          <p:spTgt spid="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1+#ppt_w/2"/>
                                          </p:val>
                                        </p:tav>
                                        <p:tav tm="100000">
                                          <p:val>
                                            <p:strVal val="#ppt_x"/>
                                          </p:val>
                                        </p:tav>
                                      </p:tavLst>
                                    </p:anim>
                                    <p:anim calcmode="lin" valueType="num">
                                      <p:cBhvr additive="base">
                                        <p:cTn id="23" dur="500" fill="hold"/>
                                        <p:tgtEl>
                                          <p:spTgt spid="5"/>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1000"/>
                                        <p:tgtEl>
                                          <p:spTgt spid="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left)">
                                      <p:cBhvr>
                                        <p:cTn id="3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AutoShape 2"/>
          <p:cNvSpPr>
            <a:spLocks noChangeArrowheads="1"/>
          </p:cNvSpPr>
          <p:nvPr/>
        </p:nvSpPr>
        <p:spPr bwMode="auto">
          <a:xfrm>
            <a:off x="2445336" y="1786775"/>
            <a:ext cx="4369417" cy="2769083"/>
          </a:xfrm>
          <a:prstGeom prst="roundRect">
            <a:avLst>
              <a:gd name="adj" fmla="val 9694"/>
            </a:avLst>
          </a:prstGeom>
          <a:noFill/>
          <a:ln w="19050">
            <a:solidFill>
              <a:srgbClr val="FF0000"/>
            </a:solidFill>
            <a:prstDash val="sysDot"/>
            <a:round/>
          </a:ln>
          <a:extLst>
            <a:ext uri="{909E8E84-426E-40DD-AFC4-6F175D3DCCD1}">
              <a14:hiddenFill xmlns:a14="http://schemas.microsoft.com/office/drawing/2010/main">
                <a:solidFill>
                  <a:srgbClr val="FFFFFF"/>
                </a:solidFill>
              </a14:hiddenFill>
            </a:ext>
          </a:extLst>
        </p:spPr>
        <p:txBody>
          <a:bodyPr wrap="none" lIns="87313" tIns="44450" rIns="87313" bIns="44450" anchor="ctr"/>
          <a:lstStyle/>
          <a:p>
            <a:pPr marL="0" marR="0" lvl="0" indent="0" defTabSz="914400" eaLnBrk="1" fontAlgn="auto" latinLnBrk="0" hangingPunct="1">
              <a:spcBef>
                <a:spcPts val="0"/>
              </a:spcBef>
              <a:spcAft>
                <a:spcPts val="0"/>
              </a:spcAft>
              <a:buClrTx/>
              <a:buSzTx/>
              <a:buFontTx/>
              <a:buNone/>
              <a:defRPr/>
            </a:pPr>
            <a:endParaRPr kumimoji="0" lang="zh-CN" altLang="en-US" sz="1400" b="0" i="0" u="none" strike="noStrike" kern="0" cap="none" spc="0" normalizeH="0" baseline="0" noProof="0">
              <a:ln>
                <a:noFill/>
              </a:ln>
              <a:solidFill>
                <a:srgbClr val="FFFFFF"/>
              </a:solidFill>
              <a:effectLst/>
              <a:uLnTx/>
              <a:uFillTx/>
              <a:ea typeface="PMingLiU" pitchFamily="18" charset="-120"/>
            </a:endParaRPr>
          </a:p>
        </p:txBody>
      </p:sp>
      <p:sp>
        <p:nvSpPr>
          <p:cNvPr id="36" name="AutoShape 51"/>
          <p:cNvSpPr>
            <a:spLocks noChangeArrowheads="1"/>
          </p:cNvSpPr>
          <p:nvPr/>
        </p:nvSpPr>
        <p:spPr bwMode="auto">
          <a:xfrm rot="16200000">
            <a:off x="4525947" y="4426239"/>
            <a:ext cx="208195" cy="259236"/>
          </a:xfrm>
          <a:prstGeom prst="triangle">
            <a:avLst>
              <a:gd name="adj" fmla="val 50000"/>
            </a:avLst>
          </a:prstGeom>
          <a:solidFill>
            <a:srgbClr val="FF0000"/>
          </a:solidFill>
          <a:ln w="19050">
            <a:solidFill>
              <a:srgbClr val="FF0000"/>
            </a:solidFill>
            <a:miter lim="800000"/>
          </a:ln>
        </p:spPr>
        <p:txBody>
          <a:bodyPr vert="eaVert" wrap="none" lIns="87313" tIns="44450" rIns="87313" bIns="44450" anchor="ctr"/>
          <a:lstStyle/>
          <a:p>
            <a:pPr marL="0" marR="0" lvl="0" indent="0" defTabSz="914400" eaLnBrk="1" fontAlgn="auto" latinLnBrk="0" hangingPunct="1">
              <a:spcBef>
                <a:spcPts val="0"/>
              </a:spcBef>
              <a:spcAft>
                <a:spcPts val="0"/>
              </a:spcAft>
              <a:buClrTx/>
              <a:buSzTx/>
              <a:buFontTx/>
              <a:buNone/>
              <a:defRPr/>
            </a:pPr>
            <a:endParaRPr kumimoji="0" lang="zh-CN" altLang="en-US" sz="1400" b="0" i="0" u="none" strike="noStrike" kern="0" cap="none" spc="0" normalizeH="0" baseline="0" noProof="0">
              <a:ln>
                <a:noFill/>
              </a:ln>
              <a:solidFill>
                <a:srgbClr val="FFFFFF"/>
              </a:solidFill>
              <a:effectLst/>
              <a:uLnTx/>
              <a:uFillTx/>
              <a:ea typeface="PMingLiU" pitchFamily="18" charset="-120"/>
            </a:endParaRPr>
          </a:p>
        </p:txBody>
      </p:sp>
      <p:sp>
        <p:nvSpPr>
          <p:cNvPr id="37" name="AutoShape 52"/>
          <p:cNvSpPr>
            <a:spLocks noChangeArrowheads="1"/>
          </p:cNvSpPr>
          <p:nvPr/>
        </p:nvSpPr>
        <p:spPr bwMode="auto">
          <a:xfrm rot="5400000">
            <a:off x="6325830" y="1651113"/>
            <a:ext cx="208196" cy="259236"/>
          </a:xfrm>
          <a:prstGeom prst="triangle">
            <a:avLst>
              <a:gd name="adj" fmla="val 50000"/>
            </a:avLst>
          </a:prstGeom>
          <a:solidFill>
            <a:srgbClr val="FF0000"/>
          </a:solidFill>
          <a:ln w="19050">
            <a:solidFill>
              <a:srgbClr val="FF0000"/>
            </a:solidFill>
            <a:miter lim="800000"/>
          </a:ln>
        </p:spPr>
        <p:txBody>
          <a:bodyPr rot="10800000" vert="eaVert" wrap="none" lIns="87313" tIns="44450" rIns="87313" bIns="44450" anchor="ctr"/>
          <a:lstStyle/>
          <a:p>
            <a:pPr marL="0" marR="0" lvl="0" indent="0" defTabSz="914400" eaLnBrk="1" fontAlgn="auto" latinLnBrk="0" hangingPunct="1">
              <a:spcBef>
                <a:spcPts val="0"/>
              </a:spcBef>
              <a:spcAft>
                <a:spcPts val="0"/>
              </a:spcAft>
              <a:buClrTx/>
              <a:buSzTx/>
              <a:buFontTx/>
              <a:buNone/>
              <a:defRPr/>
            </a:pPr>
            <a:endParaRPr kumimoji="0" lang="zh-CN" altLang="en-US" sz="1400" b="0" i="0" u="none" strike="noStrike" kern="0" cap="none" spc="0" normalizeH="0" baseline="0" noProof="0">
              <a:ln>
                <a:noFill/>
              </a:ln>
              <a:solidFill>
                <a:srgbClr val="FFFFFF"/>
              </a:solidFill>
              <a:effectLst/>
              <a:uLnTx/>
              <a:uFillTx/>
              <a:ea typeface="PMingLiU" pitchFamily="18" charset="-120"/>
            </a:endParaRPr>
          </a:p>
        </p:txBody>
      </p:sp>
      <p:grpSp>
        <p:nvGrpSpPr>
          <p:cNvPr id="38" name="组合 37"/>
          <p:cNvGrpSpPr/>
          <p:nvPr/>
        </p:nvGrpSpPr>
        <p:grpSpPr>
          <a:xfrm>
            <a:off x="3231106" y="987574"/>
            <a:ext cx="2689079" cy="1165894"/>
            <a:chOff x="3015484" y="947682"/>
            <a:chExt cx="2689079" cy="1165894"/>
          </a:xfrm>
        </p:grpSpPr>
        <p:pic>
          <p:nvPicPr>
            <p:cNvPr id="39" name="Picture 8" descr="阴影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15484" y="1972540"/>
              <a:ext cx="2689079" cy="141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AutoShape 9"/>
            <p:cNvSpPr>
              <a:spLocks noChangeArrowheads="1"/>
            </p:cNvSpPr>
            <p:nvPr/>
          </p:nvSpPr>
          <p:spPr bwMode="auto">
            <a:xfrm>
              <a:off x="3034288" y="1378848"/>
              <a:ext cx="2621919" cy="674285"/>
            </a:xfrm>
            <a:prstGeom prst="roundRect">
              <a:avLst>
                <a:gd name="adj" fmla="val 5630"/>
              </a:avLst>
            </a:prstGeom>
            <a:gradFill rotWithShape="1">
              <a:gsLst>
                <a:gs pos="0">
                  <a:srgbClr val="FFFFFF"/>
                </a:gs>
                <a:gs pos="100000">
                  <a:srgbClr val="D8D8D8"/>
                </a:gs>
              </a:gsLst>
              <a:lin ang="5400000" scaled="1"/>
            </a:gradFill>
            <a:ln w="6350">
              <a:solidFill>
                <a:srgbClr val="C0C0C0"/>
              </a:solidFill>
              <a:round/>
            </a:ln>
          </p:spPr>
          <p:txBody>
            <a:bodyPr wrap="none" anchor="ctr"/>
            <a:lstStyle/>
            <a:p>
              <a:pPr marL="0" marR="0" lvl="0" indent="0" algn="ctr" defTabSz="914400" eaLnBrk="1" fontAlgn="auto" latinLnBrk="0" hangingPunct="1">
                <a:spcBef>
                  <a:spcPct val="20000"/>
                </a:spcBef>
                <a:spcAft>
                  <a:spcPts val="0"/>
                </a:spcAft>
                <a:buClr>
                  <a:srgbClr val="E1B40C"/>
                </a:buClr>
                <a:buSzTx/>
                <a:buFont typeface="微软雅黑" panose="020B0503020204020204" pitchFamily="34" charset="-122"/>
                <a:buNone/>
                <a:defRPr/>
              </a:pPr>
              <a:r>
                <a:rPr kumimoji="0" lang="zh-CN" altLang="en-US" sz="900" b="0" i="0" u="none" strike="noStrike" kern="0" cap="none" spc="0" normalizeH="0" baseline="0" noProof="0">
                  <a:ln>
                    <a:noFill/>
                  </a:ln>
                  <a:solidFill>
                    <a:sysClr val="windowText" lastClr="000000"/>
                  </a:solidFill>
                  <a:effectLst/>
                  <a:uLnTx/>
                  <a:uFillTx/>
                  <a:latin typeface="微软雅黑" panose="020B0503020204020204" pitchFamily="34" charset="-122"/>
                </a:rPr>
                <a:t>单击此处添加文字内容   单击此处添加文字内容</a:t>
              </a:r>
            </a:p>
            <a:p>
              <a:pPr marL="0" marR="0" lvl="0" indent="0" algn="ctr" defTabSz="914400" eaLnBrk="1" fontAlgn="auto" latinLnBrk="0" hangingPunct="1">
                <a:spcBef>
                  <a:spcPct val="20000"/>
                </a:spcBef>
                <a:spcAft>
                  <a:spcPts val="0"/>
                </a:spcAft>
                <a:buClr>
                  <a:srgbClr val="E1B40C"/>
                </a:buClr>
                <a:buSzTx/>
                <a:buFont typeface="微软雅黑" panose="020B0503020204020204" pitchFamily="34" charset="-122"/>
                <a:buNone/>
                <a:defRPr/>
              </a:pPr>
              <a:r>
                <a:rPr kumimoji="0" lang="zh-CN" altLang="en-US" sz="900" b="0" i="0" u="none" strike="noStrike" kern="0" cap="none" spc="0" normalizeH="0" baseline="0" noProof="0">
                  <a:ln>
                    <a:noFill/>
                  </a:ln>
                  <a:solidFill>
                    <a:sysClr val="windowText" lastClr="000000"/>
                  </a:solidFill>
                  <a:effectLst/>
                  <a:uLnTx/>
                  <a:uFillTx/>
                  <a:latin typeface="微软雅黑" panose="020B0503020204020204" pitchFamily="34" charset="-122"/>
                </a:rPr>
                <a:t>单击此处添加文字内容   单击此处添加文字内容</a:t>
              </a:r>
            </a:p>
          </p:txBody>
        </p:sp>
        <p:sp>
          <p:nvSpPr>
            <p:cNvPr id="41" name="Oval 8"/>
            <p:cNvSpPr>
              <a:spLocks noChangeAspect="1" noChangeArrowheads="1"/>
            </p:cNvSpPr>
            <p:nvPr/>
          </p:nvSpPr>
          <p:spPr bwMode="auto">
            <a:xfrm>
              <a:off x="3132342" y="1329150"/>
              <a:ext cx="482207" cy="233716"/>
            </a:xfrm>
            <a:prstGeom prst="ellipse">
              <a:avLst/>
            </a:prstGeom>
            <a:gradFill rotWithShape="1">
              <a:gsLst>
                <a:gs pos="0">
                  <a:srgbClr val="000000">
                    <a:alpha val="59998"/>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vert="eaVert" wrap="none" anchor="ctr"/>
            <a:lstStyle/>
            <a:p>
              <a:pPr marL="0" marR="0" lvl="0" indent="0" defTabSz="914400" eaLnBrk="1" fontAlgn="auto" latinLnBrk="0" hangingPunct="1">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ea typeface="PMingLiU" pitchFamily="18" charset="-120"/>
              </a:endParaRPr>
            </a:p>
          </p:txBody>
        </p:sp>
        <p:sp>
          <p:nvSpPr>
            <p:cNvPr id="42" name="Arc 9"/>
            <p:cNvSpPr/>
            <p:nvPr/>
          </p:nvSpPr>
          <p:spPr bwMode="auto">
            <a:xfrm>
              <a:off x="3141744" y="1229753"/>
              <a:ext cx="466090" cy="256550"/>
            </a:xfrm>
            <a:custGeom>
              <a:avLst/>
              <a:gdLst>
                <a:gd name="T0" fmla="*/ 550850 w 43195"/>
                <a:gd name="T1" fmla="*/ 33244 h 23732"/>
                <a:gd name="T2" fmla="*/ 275463 w 43195"/>
                <a:gd name="T3" fmla="*/ 303212 h 23732"/>
                <a:gd name="T4" fmla="*/ 0 w 43195"/>
                <a:gd name="T5" fmla="*/ 27240 h 23732"/>
                <a:gd name="T6" fmla="*/ 1339 w 43195"/>
                <a:gd name="T7" fmla="*/ 0 h 23732"/>
                <a:gd name="T8" fmla="*/ 550850 w 43195"/>
                <a:gd name="T9" fmla="*/ 33244 h 23732"/>
                <a:gd name="T10" fmla="*/ 275463 w 43195"/>
                <a:gd name="T11" fmla="*/ 303212 h 23732"/>
                <a:gd name="T12" fmla="*/ 0 w 43195"/>
                <a:gd name="T13" fmla="*/ 27240 h 23732"/>
                <a:gd name="T14" fmla="*/ 1339 w 43195"/>
                <a:gd name="T15" fmla="*/ 0 h 23732"/>
                <a:gd name="T16" fmla="*/ 275463 w 43195"/>
                <a:gd name="T17" fmla="*/ 27240 h 23732"/>
                <a:gd name="T18" fmla="*/ 550850 w 43195"/>
                <a:gd name="T19" fmla="*/ 33244 h 237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3195"/>
                <a:gd name="T31" fmla="*/ 0 h 23732"/>
                <a:gd name="T32" fmla="*/ 43195 w 43195"/>
                <a:gd name="T33" fmla="*/ 23732 h 237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3195" h="23732" fill="none" extrusionOk="0">
                  <a:moveTo>
                    <a:pt x="43194" y="2602"/>
                  </a:moveTo>
                  <a:cubicBezTo>
                    <a:pt x="42938" y="14346"/>
                    <a:pt x="33345" y="23731"/>
                    <a:pt x="21600" y="23732"/>
                  </a:cubicBezTo>
                  <a:cubicBezTo>
                    <a:pt x="9670" y="23732"/>
                    <a:pt x="0" y="14061"/>
                    <a:pt x="0" y="2132"/>
                  </a:cubicBezTo>
                  <a:cubicBezTo>
                    <a:pt x="-1" y="1420"/>
                    <a:pt x="35" y="708"/>
                    <a:pt x="105" y="0"/>
                  </a:cubicBezTo>
                </a:path>
                <a:path w="43195" h="23732" stroke="0" extrusionOk="0">
                  <a:moveTo>
                    <a:pt x="43194" y="2602"/>
                  </a:moveTo>
                  <a:cubicBezTo>
                    <a:pt x="42938" y="14346"/>
                    <a:pt x="33345" y="23731"/>
                    <a:pt x="21600" y="23732"/>
                  </a:cubicBezTo>
                  <a:cubicBezTo>
                    <a:pt x="9670" y="23732"/>
                    <a:pt x="0" y="14061"/>
                    <a:pt x="0" y="2132"/>
                  </a:cubicBezTo>
                  <a:cubicBezTo>
                    <a:pt x="-1" y="1420"/>
                    <a:pt x="35" y="708"/>
                    <a:pt x="105" y="0"/>
                  </a:cubicBezTo>
                  <a:lnTo>
                    <a:pt x="21600" y="2132"/>
                  </a:lnTo>
                  <a:lnTo>
                    <a:pt x="43194" y="2602"/>
                  </a:lnTo>
                  <a:close/>
                </a:path>
              </a:pathLst>
            </a:custGeom>
            <a:solidFill>
              <a:srgbClr val="C0000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defTabSz="914400" eaLnBrk="1" fontAlgn="auto" latinLnBrk="0" hangingPunct="1">
                <a:spcBef>
                  <a:spcPts val="0"/>
                </a:spcBef>
                <a:spcAft>
                  <a:spcPts val="0"/>
                </a:spcAft>
                <a:buClrTx/>
                <a:buSzTx/>
                <a:buFontTx/>
                <a:buNone/>
                <a:defRPr/>
              </a:pPr>
              <a:endParaRPr kumimoji="0" lang="zh-CN" altLang="en-US" sz="1600" b="0" i="0" u="none" strike="noStrike" kern="0" cap="none" spc="0" normalizeH="0" baseline="0" noProof="0">
                <a:ln>
                  <a:noFill/>
                </a:ln>
                <a:solidFill>
                  <a:sysClr val="windowText" lastClr="000000"/>
                </a:solidFill>
                <a:effectLst/>
                <a:uLnTx/>
                <a:uFillTx/>
              </a:endParaRPr>
            </a:p>
          </p:txBody>
        </p:sp>
        <p:sp>
          <p:nvSpPr>
            <p:cNvPr id="43" name="Oval 10"/>
            <p:cNvSpPr>
              <a:spLocks noChangeAspect="1" noChangeArrowheads="1"/>
            </p:cNvSpPr>
            <p:nvPr/>
          </p:nvSpPr>
          <p:spPr bwMode="auto">
            <a:xfrm>
              <a:off x="3132342" y="1134386"/>
              <a:ext cx="482207" cy="235060"/>
            </a:xfrm>
            <a:prstGeom prst="ellipse">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defTabSz="914400" eaLnBrk="1" fontAlgn="auto" latinLnBrk="0" hangingPunct="1">
                <a:spcBef>
                  <a:spcPts val="0"/>
                </a:spcBef>
                <a:spcAft>
                  <a:spcPts val="0"/>
                </a:spcAft>
                <a:buClrTx/>
                <a:buSzTx/>
                <a:buFontTx/>
                <a:buNone/>
                <a:defRPr/>
              </a:pPr>
              <a:endParaRPr kumimoji="0" lang="zh-CN" altLang="en-US" sz="1600" b="0" i="0" u="none" strike="noStrike" kern="0" cap="none" spc="0" normalizeH="0" baseline="0" noProof="0">
                <a:ln>
                  <a:noFill/>
                </a:ln>
                <a:solidFill>
                  <a:sysClr val="windowText" lastClr="000000"/>
                </a:solidFill>
                <a:effectLst/>
                <a:uLnTx/>
                <a:uFillTx/>
              </a:endParaRPr>
            </a:p>
          </p:txBody>
        </p:sp>
        <p:grpSp>
          <p:nvGrpSpPr>
            <p:cNvPr id="44" name="Group 10"/>
            <p:cNvGrpSpPr/>
            <p:nvPr/>
          </p:nvGrpSpPr>
          <p:grpSpPr bwMode="auto">
            <a:xfrm>
              <a:off x="3321732" y="947682"/>
              <a:ext cx="108799" cy="300876"/>
              <a:chOff x="0" y="0"/>
              <a:chExt cx="203" cy="567"/>
            </a:xfrm>
          </p:grpSpPr>
          <p:grpSp>
            <p:nvGrpSpPr>
              <p:cNvPr id="46" name="Group 11"/>
              <p:cNvGrpSpPr/>
              <p:nvPr/>
            </p:nvGrpSpPr>
            <p:grpSpPr bwMode="auto">
              <a:xfrm>
                <a:off x="47" y="245"/>
                <a:ext cx="108" cy="322"/>
                <a:chOff x="0" y="0"/>
                <a:chExt cx="567" cy="1701"/>
              </a:xfrm>
            </p:grpSpPr>
            <p:sp>
              <p:nvSpPr>
                <p:cNvPr id="49" name="AutoShape 13"/>
                <p:cNvSpPr>
                  <a:spLocks noChangeArrowheads="1"/>
                </p:cNvSpPr>
                <p:nvPr/>
              </p:nvSpPr>
              <p:spPr bwMode="auto">
                <a:xfrm rot="5400000">
                  <a:off x="-726" y="726"/>
                  <a:ext cx="1701" cy="250"/>
                </a:xfrm>
                <a:prstGeom prst="roundRect">
                  <a:avLst>
                    <a:gd name="adj" fmla="val 16667"/>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pPr marL="0" marR="0" lvl="0" indent="0" algn="ctr" defTabSz="914400" eaLnBrk="1" fontAlgn="auto" latinLnBrk="1" hangingPunct="1">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Gulim" pitchFamily="34" charset="-127"/>
                    <a:ea typeface="Gulim" pitchFamily="34" charset="-127"/>
                  </a:endParaRPr>
                </a:p>
              </p:txBody>
            </p:sp>
            <p:sp>
              <p:nvSpPr>
                <p:cNvPr id="50" name="AutoShape 14"/>
                <p:cNvSpPr>
                  <a:spLocks noChangeArrowheads="1"/>
                </p:cNvSpPr>
                <p:nvPr/>
              </p:nvSpPr>
              <p:spPr bwMode="auto">
                <a:xfrm rot="5400000">
                  <a:off x="-409" y="726"/>
                  <a:ext cx="1701" cy="250"/>
                </a:xfrm>
                <a:prstGeom prst="roundRect">
                  <a:avLst>
                    <a:gd name="adj" fmla="val 16667"/>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pPr marL="0" marR="0" lvl="0" indent="0" algn="ctr" defTabSz="914400" eaLnBrk="1" fontAlgn="auto" latinLnBrk="1" hangingPunct="1">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Gulim" pitchFamily="34" charset="-127"/>
                    <a:ea typeface="Gulim" pitchFamily="34" charset="-127"/>
                  </a:endParaRPr>
                </a:p>
              </p:txBody>
            </p:sp>
          </p:grpSp>
          <p:sp>
            <p:nvSpPr>
              <p:cNvPr id="47" name="AutoShape 15"/>
              <p:cNvSpPr>
                <a:spLocks noChangeArrowheads="1"/>
              </p:cNvSpPr>
              <p:nvPr/>
            </p:nvSpPr>
            <p:spPr bwMode="auto">
              <a:xfrm rot="10800000">
                <a:off x="0" y="125"/>
                <a:ext cx="203" cy="206"/>
              </a:xfrm>
              <a:prstGeom prst="roundRect">
                <a:avLst>
                  <a:gd name="adj" fmla="val 16667"/>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rot="10800000" wrap="none" anchor="ctr"/>
              <a:lstStyle/>
              <a:p>
                <a:pPr marL="0" marR="0" lvl="0" indent="0" algn="ctr" defTabSz="914400" eaLnBrk="1" fontAlgn="auto" latinLnBrk="1" hangingPunct="1">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Gulim" pitchFamily="34" charset="-127"/>
                  <a:ea typeface="Gulim" pitchFamily="34" charset="-127"/>
                </a:endParaRPr>
              </a:p>
            </p:txBody>
          </p:sp>
          <p:sp>
            <p:nvSpPr>
              <p:cNvPr id="48" name="AutoShape 16"/>
              <p:cNvSpPr>
                <a:spLocks noChangeArrowheads="1"/>
              </p:cNvSpPr>
              <p:nvPr/>
            </p:nvSpPr>
            <p:spPr bwMode="auto">
              <a:xfrm rot="8100000">
                <a:off x="49" y="0"/>
                <a:ext cx="105" cy="107"/>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rot="10800000" wrap="none" anchor="ctr"/>
              <a:lstStyle/>
              <a:p>
                <a:pPr marL="0" marR="0" lvl="0" indent="0" algn="ctr" defTabSz="914400" eaLnBrk="1" fontAlgn="auto" latinLnBrk="1" hangingPunct="1">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Gulim" pitchFamily="34" charset="-127"/>
                  <a:ea typeface="Gulim" pitchFamily="34" charset="-127"/>
                </a:endParaRPr>
              </a:p>
            </p:txBody>
          </p:sp>
        </p:grpSp>
        <p:sp>
          <p:nvSpPr>
            <p:cNvPr id="45" name="AutoShape 19"/>
            <p:cNvSpPr>
              <a:spLocks noChangeArrowheads="1"/>
            </p:cNvSpPr>
            <p:nvPr/>
          </p:nvSpPr>
          <p:spPr bwMode="auto">
            <a:xfrm>
              <a:off x="3750212" y="1201546"/>
              <a:ext cx="1681682" cy="253865"/>
            </a:xfrm>
            <a:prstGeom prst="roundRect">
              <a:avLst>
                <a:gd name="adj" fmla="val 5630"/>
              </a:avLst>
            </a:prstGeom>
            <a:solidFill>
              <a:srgbClr val="FF000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ctr" defTabSz="914400" eaLnBrk="1" fontAlgn="auto" latinLnBrk="0" hangingPunct="1">
                <a:spcBef>
                  <a:spcPts val="0"/>
                </a:spcBef>
                <a:spcAft>
                  <a:spcPts val="0"/>
                </a:spcAft>
                <a:buClrTx/>
                <a:buSzTx/>
                <a:buFontTx/>
                <a:buNone/>
                <a:defRPr/>
              </a:pPr>
              <a:r>
                <a:rPr kumimoji="0" lang="zh-CN" altLang="en-US" sz="1100" b="0" i="0" u="none" strike="noStrike" kern="0" cap="none" spc="0" normalizeH="0" baseline="0" noProof="0">
                  <a:ln>
                    <a:noFill/>
                  </a:ln>
                  <a:solidFill>
                    <a:srgbClr val="FFFFFF"/>
                  </a:solidFill>
                  <a:effectLst/>
                  <a:uLnTx/>
                  <a:uFillTx/>
                </a:rPr>
                <a:t>此处添加文字内容</a:t>
              </a:r>
            </a:p>
          </p:txBody>
        </p:sp>
      </p:grpSp>
      <p:grpSp>
        <p:nvGrpSpPr>
          <p:cNvPr id="51" name="组合 50"/>
          <p:cNvGrpSpPr/>
          <p:nvPr/>
        </p:nvGrpSpPr>
        <p:grpSpPr>
          <a:xfrm>
            <a:off x="1619270" y="2021812"/>
            <a:ext cx="2689079" cy="1165894"/>
            <a:chOff x="1403648" y="2030298"/>
            <a:chExt cx="2689079" cy="1165894"/>
          </a:xfrm>
        </p:grpSpPr>
        <p:pic>
          <p:nvPicPr>
            <p:cNvPr id="52" name="Picture 21" descr="阴影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03648" y="3055156"/>
              <a:ext cx="2689079" cy="141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 name="AutoShape 22"/>
            <p:cNvSpPr>
              <a:spLocks noChangeArrowheads="1"/>
            </p:cNvSpPr>
            <p:nvPr/>
          </p:nvSpPr>
          <p:spPr bwMode="auto">
            <a:xfrm>
              <a:off x="1422453" y="2461464"/>
              <a:ext cx="2621919" cy="674285"/>
            </a:xfrm>
            <a:prstGeom prst="roundRect">
              <a:avLst>
                <a:gd name="adj" fmla="val 5630"/>
              </a:avLst>
            </a:prstGeom>
            <a:gradFill rotWithShape="1">
              <a:gsLst>
                <a:gs pos="0">
                  <a:srgbClr val="FFFFFF"/>
                </a:gs>
                <a:gs pos="100000">
                  <a:srgbClr val="D8D8D8"/>
                </a:gs>
              </a:gsLst>
              <a:lin ang="5400000" scaled="1"/>
            </a:gradFill>
            <a:ln w="6350">
              <a:solidFill>
                <a:srgbClr val="C0C0C0"/>
              </a:solidFill>
              <a:round/>
            </a:ln>
          </p:spPr>
          <p:txBody>
            <a:bodyPr wrap="none" anchor="ctr"/>
            <a:lstStyle/>
            <a:p>
              <a:pPr marL="0" marR="0" lvl="0" indent="0" algn="ctr" defTabSz="914400" eaLnBrk="1" fontAlgn="auto" latinLnBrk="0" hangingPunct="1">
                <a:spcBef>
                  <a:spcPct val="20000"/>
                </a:spcBef>
                <a:spcAft>
                  <a:spcPts val="0"/>
                </a:spcAft>
                <a:buClr>
                  <a:srgbClr val="E1B40C"/>
                </a:buClr>
                <a:buSzTx/>
                <a:buFont typeface="微软雅黑" panose="020B0503020204020204" pitchFamily="34" charset="-122"/>
                <a:buNone/>
                <a:defRPr/>
              </a:pPr>
              <a:r>
                <a:rPr kumimoji="0" lang="zh-CN" altLang="en-US" sz="900" b="0" i="0" u="none" strike="noStrike" kern="0" cap="none" spc="0" normalizeH="0" baseline="0" noProof="0" dirty="0">
                  <a:ln>
                    <a:noFill/>
                  </a:ln>
                  <a:solidFill>
                    <a:sysClr val="windowText" lastClr="000000"/>
                  </a:solidFill>
                  <a:effectLst/>
                  <a:uLnTx/>
                  <a:uFillTx/>
                  <a:latin typeface="微软雅黑" panose="020B0503020204020204" pitchFamily="34" charset="-122"/>
                </a:rPr>
                <a:t>单击此处添加文字内容   单击此处添加文字内容</a:t>
              </a:r>
            </a:p>
            <a:p>
              <a:pPr marL="0" marR="0" lvl="0" indent="0" algn="ctr" defTabSz="914400" eaLnBrk="1" fontAlgn="auto" latinLnBrk="0" hangingPunct="1">
                <a:spcBef>
                  <a:spcPct val="20000"/>
                </a:spcBef>
                <a:spcAft>
                  <a:spcPts val="0"/>
                </a:spcAft>
                <a:buClr>
                  <a:srgbClr val="E1B40C"/>
                </a:buClr>
                <a:buSzTx/>
                <a:buFont typeface="微软雅黑" panose="020B0503020204020204" pitchFamily="34" charset="-122"/>
                <a:buNone/>
                <a:defRPr/>
              </a:pPr>
              <a:r>
                <a:rPr kumimoji="0" lang="zh-CN" altLang="en-US" sz="900" b="0" i="0" u="none" strike="noStrike" kern="0" cap="none" spc="0" normalizeH="0" baseline="0" noProof="0" dirty="0">
                  <a:ln>
                    <a:noFill/>
                  </a:ln>
                  <a:solidFill>
                    <a:sysClr val="windowText" lastClr="000000"/>
                  </a:solidFill>
                  <a:effectLst/>
                  <a:uLnTx/>
                  <a:uFillTx/>
                  <a:latin typeface="微软雅黑" panose="020B0503020204020204" pitchFamily="34" charset="-122"/>
                </a:rPr>
                <a:t>单击此处添加文字内容   单击此处添加文字内容</a:t>
              </a:r>
            </a:p>
          </p:txBody>
        </p:sp>
        <p:sp>
          <p:nvSpPr>
            <p:cNvPr id="54" name="Oval 8"/>
            <p:cNvSpPr>
              <a:spLocks noChangeAspect="1" noChangeArrowheads="1"/>
            </p:cNvSpPr>
            <p:nvPr/>
          </p:nvSpPr>
          <p:spPr bwMode="auto">
            <a:xfrm>
              <a:off x="1520507" y="2411766"/>
              <a:ext cx="482207" cy="233716"/>
            </a:xfrm>
            <a:prstGeom prst="ellipse">
              <a:avLst/>
            </a:prstGeom>
            <a:gradFill rotWithShape="1">
              <a:gsLst>
                <a:gs pos="0">
                  <a:srgbClr val="000000">
                    <a:alpha val="59998"/>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vert="eaVert" wrap="none" anchor="ctr"/>
            <a:lstStyle/>
            <a:p>
              <a:pPr marL="0" marR="0" lvl="0" indent="0" defTabSz="914400" eaLnBrk="1" fontAlgn="auto" latinLnBrk="0" hangingPunct="1">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ea typeface="PMingLiU" pitchFamily="18" charset="-120"/>
              </a:endParaRPr>
            </a:p>
          </p:txBody>
        </p:sp>
        <p:sp>
          <p:nvSpPr>
            <p:cNvPr id="55" name="Arc 9"/>
            <p:cNvSpPr/>
            <p:nvPr/>
          </p:nvSpPr>
          <p:spPr bwMode="auto">
            <a:xfrm>
              <a:off x="1529908" y="2312369"/>
              <a:ext cx="466090" cy="256550"/>
            </a:xfrm>
            <a:custGeom>
              <a:avLst/>
              <a:gdLst>
                <a:gd name="T0" fmla="*/ 550850 w 43195"/>
                <a:gd name="T1" fmla="*/ 33244 h 23732"/>
                <a:gd name="T2" fmla="*/ 275463 w 43195"/>
                <a:gd name="T3" fmla="*/ 303212 h 23732"/>
                <a:gd name="T4" fmla="*/ 0 w 43195"/>
                <a:gd name="T5" fmla="*/ 27240 h 23732"/>
                <a:gd name="T6" fmla="*/ 1339 w 43195"/>
                <a:gd name="T7" fmla="*/ 0 h 23732"/>
                <a:gd name="T8" fmla="*/ 550850 w 43195"/>
                <a:gd name="T9" fmla="*/ 33244 h 23732"/>
                <a:gd name="T10" fmla="*/ 275463 w 43195"/>
                <a:gd name="T11" fmla="*/ 303212 h 23732"/>
                <a:gd name="T12" fmla="*/ 0 w 43195"/>
                <a:gd name="T13" fmla="*/ 27240 h 23732"/>
                <a:gd name="T14" fmla="*/ 1339 w 43195"/>
                <a:gd name="T15" fmla="*/ 0 h 23732"/>
                <a:gd name="T16" fmla="*/ 275463 w 43195"/>
                <a:gd name="T17" fmla="*/ 27240 h 23732"/>
                <a:gd name="T18" fmla="*/ 550850 w 43195"/>
                <a:gd name="T19" fmla="*/ 33244 h 237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3195"/>
                <a:gd name="T31" fmla="*/ 0 h 23732"/>
                <a:gd name="T32" fmla="*/ 43195 w 43195"/>
                <a:gd name="T33" fmla="*/ 23732 h 237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3195" h="23732" fill="none" extrusionOk="0">
                  <a:moveTo>
                    <a:pt x="43194" y="2602"/>
                  </a:moveTo>
                  <a:cubicBezTo>
                    <a:pt x="42938" y="14346"/>
                    <a:pt x="33345" y="23731"/>
                    <a:pt x="21600" y="23732"/>
                  </a:cubicBezTo>
                  <a:cubicBezTo>
                    <a:pt x="9670" y="23732"/>
                    <a:pt x="0" y="14061"/>
                    <a:pt x="0" y="2132"/>
                  </a:cubicBezTo>
                  <a:cubicBezTo>
                    <a:pt x="-1" y="1420"/>
                    <a:pt x="35" y="708"/>
                    <a:pt x="105" y="0"/>
                  </a:cubicBezTo>
                </a:path>
                <a:path w="43195" h="23732" stroke="0" extrusionOk="0">
                  <a:moveTo>
                    <a:pt x="43194" y="2602"/>
                  </a:moveTo>
                  <a:cubicBezTo>
                    <a:pt x="42938" y="14346"/>
                    <a:pt x="33345" y="23731"/>
                    <a:pt x="21600" y="23732"/>
                  </a:cubicBezTo>
                  <a:cubicBezTo>
                    <a:pt x="9670" y="23732"/>
                    <a:pt x="0" y="14061"/>
                    <a:pt x="0" y="2132"/>
                  </a:cubicBezTo>
                  <a:cubicBezTo>
                    <a:pt x="-1" y="1420"/>
                    <a:pt x="35" y="708"/>
                    <a:pt x="105" y="0"/>
                  </a:cubicBezTo>
                  <a:lnTo>
                    <a:pt x="21600" y="2132"/>
                  </a:lnTo>
                  <a:lnTo>
                    <a:pt x="43194" y="2602"/>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wrap="none" lIns="87313" tIns="44450" rIns="87313" bIns="44450" anchor="ctr"/>
            <a:lstStyle/>
            <a:p>
              <a:pPr marL="0" marR="0" lvl="0" indent="0" defTabSz="914400" eaLnBrk="1" fontAlgn="auto" latinLnBrk="0" hangingPunct="1">
                <a:spcBef>
                  <a:spcPts val="0"/>
                </a:spcBef>
                <a:spcAft>
                  <a:spcPts val="0"/>
                </a:spcAft>
                <a:buClrTx/>
                <a:buSzTx/>
                <a:buFontTx/>
                <a:buNone/>
                <a:defRPr/>
              </a:pPr>
              <a:endParaRPr kumimoji="0" lang="zh-CN" altLang="en-US" sz="1600" b="0" i="0" u="none" strike="noStrike" kern="0" cap="none" spc="0" normalizeH="0" baseline="0" noProof="0">
                <a:ln>
                  <a:noFill/>
                </a:ln>
                <a:solidFill>
                  <a:sysClr val="windowText" lastClr="000000"/>
                </a:solidFill>
                <a:effectLst/>
                <a:uLnTx/>
                <a:uFillTx/>
              </a:endParaRPr>
            </a:p>
          </p:txBody>
        </p:sp>
        <p:sp>
          <p:nvSpPr>
            <p:cNvPr id="56" name="Oval 10"/>
            <p:cNvSpPr>
              <a:spLocks noChangeAspect="1" noChangeArrowheads="1"/>
            </p:cNvSpPr>
            <p:nvPr/>
          </p:nvSpPr>
          <p:spPr bwMode="auto">
            <a:xfrm>
              <a:off x="1520507" y="2217002"/>
              <a:ext cx="482207" cy="235060"/>
            </a:xfrm>
            <a:prstGeom prst="ellipse">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ln>
              <a:noFill/>
            </a:ln>
            <a:extLst>
              <a:ext uri="{91240B29-F687-4F45-9708-019B960494DF}">
                <a14:hiddenLine xmlns:a14="http://schemas.microsoft.com/office/drawing/2010/main" w="9525">
                  <a:solidFill>
                    <a:srgbClr val="000000"/>
                  </a:solidFill>
                  <a:round/>
                </a14:hiddenLine>
              </a:ext>
            </a:extLst>
          </p:spPr>
          <p:txBody>
            <a:bodyPr vert="eaVert" wrap="none" anchor="ctr"/>
            <a:lstStyle/>
            <a:p>
              <a:pPr marL="0" marR="0" lvl="0" indent="0" defTabSz="914400" eaLnBrk="1" fontAlgn="auto" latinLnBrk="0" hangingPunct="1">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ea typeface="PMingLiU" pitchFamily="18" charset="-120"/>
              </a:endParaRPr>
            </a:p>
          </p:txBody>
        </p:sp>
        <p:grpSp>
          <p:nvGrpSpPr>
            <p:cNvPr id="57" name="Group 22"/>
            <p:cNvGrpSpPr/>
            <p:nvPr/>
          </p:nvGrpSpPr>
          <p:grpSpPr bwMode="auto">
            <a:xfrm>
              <a:off x="1709897" y="2030298"/>
              <a:ext cx="108799" cy="300876"/>
              <a:chOff x="0" y="0"/>
              <a:chExt cx="203" cy="567"/>
            </a:xfrm>
          </p:grpSpPr>
          <p:grpSp>
            <p:nvGrpSpPr>
              <p:cNvPr id="59" name="Group 23"/>
              <p:cNvGrpSpPr/>
              <p:nvPr/>
            </p:nvGrpSpPr>
            <p:grpSpPr bwMode="auto">
              <a:xfrm>
                <a:off x="47" y="245"/>
                <a:ext cx="108" cy="322"/>
                <a:chOff x="0" y="0"/>
                <a:chExt cx="567" cy="1701"/>
              </a:xfrm>
            </p:grpSpPr>
            <p:sp>
              <p:nvSpPr>
                <p:cNvPr id="62" name="AutoShape 13"/>
                <p:cNvSpPr>
                  <a:spLocks noChangeArrowheads="1"/>
                </p:cNvSpPr>
                <p:nvPr/>
              </p:nvSpPr>
              <p:spPr bwMode="auto">
                <a:xfrm rot="5400000">
                  <a:off x="-726" y="726"/>
                  <a:ext cx="1701" cy="250"/>
                </a:xfrm>
                <a:prstGeom prst="roundRect">
                  <a:avLst>
                    <a:gd name="adj" fmla="val 16667"/>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pPr marL="0" marR="0" lvl="0" indent="0" algn="ctr" defTabSz="914400" eaLnBrk="1" fontAlgn="auto" latinLnBrk="1" hangingPunct="1">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Gulim" pitchFamily="34" charset="-127"/>
                    <a:ea typeface="Gulim" pitchFamily="34" charset="-127"/>
                  </a:endParaRPr>
                </a:p>
              </p:txBody>
            </p:sp>
            <p:sp>
              <p:nvSpPr>
                <p:cNvPr id="63" name="AutoShape 14"/>
                <p:cNvSpPr>
                  <a:spLocks noChangeArrowheads="1"/>
                </p:cNvSpPr>
                <p:nvPr/>
              </p:nvSpPr>
              <p:spPr bwMode="auto">
                <a:xfrm rot="5400000">
                  <a:off x="-409" y="726"/>
                  <a:ext cx="1701" cy="250"/>
                </a:xfrm>
                <a:prstGeom prst="roundRect">
                  <a:avLst>
                    <a:gd name="adj" fmla="val 16667"/>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pPr marL="0" marR="0" lvl="0" indent="0" algn="ctr" defTabSz="914400" eaLnBrk="1" fontAlgn="auto" latinLnBrk="1" hangingPunct="1">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Gulim" pitchFamily="34" charset="-127"/>
                    <a:ea typeface="Gulim" pitchFamily="34" charset="-127"/>
                  </a:endParaRPr>
                </a:p>
              </p:txBody>
            </p:sp>
          </p:grpSp>
          <p:sp>
            <p:nvSpPr>
              <p:cNvPr id="60" name="AutoShape 15"/>
              <p:cNvSpPr>
                <a:spLocks noChangeArrowheads="1"/>
              </p:cNvSpPr>
              <p:nvPr/>
            </p:nvSpPr>
            <p:spPr bwMode="auto">
              <a:xfrm rot="10800000">
                <a:off x="0" y="125"/>
                <a:ext cx="203" cy="206"/>
              </a:xfrm>
              <a:prstGeom prst="roundRect">
                <a:avLst>
                  <a:gd name="adj" fmla="val 16667"/>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rot="10800000" wrap="none" anchor="ctr"/>
              <a:lstStyle/>
              <a:p>
                <a:pPr marL="0" marR="0" lvl="0" indent="0" algn="ctr" defTabSz="914400" eaLnBrk="1" fontAlgn="auto" latinLnBrk="1" hangingPunct="1">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Gulim" pitchFamily="34" charset="-127"/>
                  <a:ea typeface="Gulim" pitchFamily="34" charset="-127"/>
                </a:endParaRPr>
              </a:p>
            </p:txBody>
          </p:sp>
          <p:sp>
            <p:nvSpPr>
              <p:cNvPr id="61" name="AutoShape 16"/>
              <p:cNvSpPr>
                <a:spLocks noChangeArrowheads="1"/>
              </p:cNvSpPr>
              <p:nvPr/>
            </p:nvSpPr>
            <p:spPr bwMode="auto">
              <a:xfrm rot="8100000">
                <a:off x="49" y="0"/>
                <a:ext cx="105" cy="107"/>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rot="10800000" wrap="none" anchor="ctr"/>
              <a:lstStyle/>
              <a:p>
                <a:pPr marL="0" marR="0" lvl="0" indent="0" algn="ctr" defTabSz="914400" eaLnBrk="1" fontAlgn="auto" latinLnBrk="1" hangingPunct="1">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Gulim" pitchFamily="34" charset="-127"/>
                  <a:ea typeface="Gulim" pitchFamily="34" charset="-127"/>
                </a:endParaRPr>
              </a:p>
            </p:txBody>
          </p:sp>
        </p:grpSp>
        <p:sp>
          <p:nvSpPr>
            <p:cNvPr id="58" name="AutoShape 32"/>
            <p:cNvSpPr>
              <a:spLocks noChangeArrowheads="1"/>
            </p:cNvSpPr>
            <p:nvPr/>
          </p:nvSpPr>
          <p:spPr bwMode="auto">
            <a:xfrm>
              <a:off x="2138377" y="2284162"/>
              <a:ext cx="1681682" cy="253865"/>
            </a:xfrm>
            <a:prstGeom prst="roundRect">
              <a:avLst>
                <a:gd name="adj" fmla="val 5630"/>
              </a:avLst>
            </a:prstGeom>
            <a:solidFill>
              <a:srgbClr val="FF0000"/>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pPr marL="0" marR="0" lvl="0" indent="0" algn="ctr" defTabSz="914400" eaLnBrk="1" fontAlgn="auto" latinLnBrk="0" hangingPunct="1">
                <a:spcBef>
                  <a:spcPct val="20000"/>
                </a:spcBef>
                <a:spcAft>
                  <a:spcPts val="0"/>
                </a:spcAft>
                <a:buClr>
                  <a:srgbClr val="E1B40C"/>
                </a:buClr>
                <a:buSzTx/>
                <a:buFont typeface="微软雅黑" panose="020B0503020204020204" pitchFamily="34" charset="-122"/>
                <a:buNone/>
                <a:defRPr/>
              </a:pPr>
              <a:r>
                <a:rPr kumimoji="0" lang="zh-CN" altLang="en-US" sz="900" b="0" i="0" u="none" strike="noStrike" kern="0" cap="none" spc="0" normalizeH="0" baseline="0" noProof="0">
                  <a:ln>
                    <a:noFill/>
                  </a:ln>
                  <a:solidFill>
                    <a:srgbClr val="FFFFFF"/>
                  </a:solidFill>
                  <a:effectLst/>
                  <a:uLnTx/>
                  <a:uFillTx/>
                  <a:latin typeface="微软雅黑" panose="020B0503020204020204" pitchFamily="34" charset="-122"/>
                </a:rPr>
                <a:t>此处添加文字内容</a:t>
              </a:r>
              <a:endParaRPr kumimoji="0" lang="zh-CN" altLang="en-US" sz="900" b="0" i="0" u="none" strike="noStrike" kern="0" cap="none" spc="0" normalizeH="0" baseline="0" noProof="0">
                <a:ln>
                  <a:noFill/>
                </a:ln>
                <a:solidFill>
                  <a:srgbClr val="FFFFFF"/>
                </a:solidFill>
                <a:effectLst>
                  <a:outerShdw blurRad="38100" dist="38100" dir="2700000" algn="tl">
                    <a:srgbClr val="000000"/>
                  </a:outerShdw>
                </a:effectLst>
                <a:uLnTx/>
                <a:uFillTx/>
                <a:latin typeface="微软雅黑" panose="020B0503020204020204" pitchFamily="34" charset="-122"/>
              </a:endParaRPr>
            </a:p>
          </p:txBody>
        </p:sp>
      </p:grpSp>
      <p:grpSp>
        <p:nvGrpSpPr>
          <p:cNvPr id="64" name="组合 63"/>
          <p:cNvGrpSpPr/>
          <p:nvPr/>
        </p:nvGrpSpPr>
        <p:grpSpPr>
          <a:xfrm>
            <a:off x="1619270" y="3187706"/>
            <a:ext cx="2689079" cy="1165894"/>
            <a:chOff x="1403648" y="3248577"/>
            <a:chExt cx="2689079" cy="1165894"/>
          </a:xfrm>
        </p:grpSpPr>
        <p:pic>
          <p:nvPicPr>
            <p:cNvPr id="65" name="Picture 34" descr="阴影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03648" y="4273436"/>
              <a:ext cx="2689079" cy="141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 name="AutoShape 35"/>
            <p:cNvSpPr>
              <a:spLocks noChangeArrowheads="1"/>
            </p:cNvSpPr>
            <p:nvPr/>
          </p:nvSpPr>
          <p:spPr bwMode="auto">
            <a:xfrm>
              <a:off x="1422453" y="3679743"/>
              <a:ext cx="2621919" cy="674285"/>
            </a:xfrm>
            <a:prstGeom prst="roundRect">
              <a:avLst>
                <a:gd name="adj" fmla="val 5630"/>
              </a:avLst>
            </a:prstGeom>
            <a:gradFill rotWithShape="1">
              <a:gsLst>
                <a:gs pos="0">
                  <a:srgbClr val="FFFFFF"/>
                </a:gs>
                <a:gs pos="100000">
                  <a:srgbClr val="D8D8D8"/>
                </a:gs>
              </a:gsLst>
              <a:lin ang="5400000" scaled="1"/>
            </a:gradFill>
            <a:ln w="6350">
              <a:solidFill>
                <a:srgbClr val="C0C0C0"/>
              </a:solidFill>
              <a:round/>
            </a:ln>
          </p:spPr>
          <p:txBody>
            <a:bodyPr wrap="none" anchor="ctr"/>
            <a:lstStyle/>
            <a:p>
              <a:pPr marL="0" marR="0" lvl="0" indent="0" algn="ctr" defTabSz="914400" eaLnBrk="1" fontAlgn="auto" latinLnBrk="0" hangingPunct="1">
                <a:spcBef>
                  <a:spcPct val="20000"/>
                </a:spcBef>
                <a:spcAft>
                  <a:spcPts val="0"/>
                </a:spcAft>
                <a:buClr>
                  <a:srgbClr val="E1B40C"/>
                </a:buClr>
                <a:buSzTx/>
                <a:buFont typeface="微软雅黑" panose="020B0503020204020204" pitchFamily="34" charset="-122"/>
                <a:buNone/>
                <a:defRPr/>
              </a:pPr>
              <a:r>
                <a:rPr kumimoji="0" lang="zh-CN" altLang="en-US" sz="900" b="0" i="0" u="none" strike="noStrike" kern="0" cap="none" spc="0" normalizeH="0" baseline="0" noProof="0">
                  <a:ln>
                    <a:noFill/>
                  </a:ln>
                  <a:solidFill>
                    <a:sysClr val="windowText" lastClr="000000"/>
                  </a:solidFill>
                  <a:effectLst/>
                  <a:uLnTx/>
                  <a:uFillTx/>
                  <a:latin typeface="微软雅黑" panose="020B0503020204020204" pitchFamily="34" charset="-122"/>
                </a:rPr>
                <a:t>单击此处添加文字内容   单击此处添加文字内容</a:t>
              </a:r>
            </a:p>
            <a:p>
              <a:pPr marL="0" marR="0" lvl="0" indent="0" algn="ctr" defTabSz="914400" eaLnBrk="1" fontAlgn="auto" latinLnBrk="0" hangingPunct="1">
                <a:spcBef>
                  <a:spcPct val="20000"/>
                </a:spcBef>
                <a:spcAft>
                  <a:spcPts val="0"/>
                </a:spcAft>
                <a:buClr>
                  <a:srgbClr val="E1B40C"/>
                </a:buClr>
                <a:buSzTx/>
                <a:buFont typeface="微软雅黑" panose="020B0503020204020204" pitchFamily="34" charset="-122"/>
                <a:buNone/>
                <a:defRPr/>
              </a:pPr>
              <a:r>
                <a:rPr kumimoji="0" lang="zh-CN" altLang="en-US" sz="900" b="0" i="0" u="none" strike="noStrike" kern="0" cap="none" spc="0" normalizeH="0" baseline="0" noProof="0">
                  <a:ln>
                    <a:noFill/>
                  </a:ln>
                  <a:solidFill>
                    <a:sysClr val="windowText" lastClr="000000"/>
                  </a:solidFill>
                  <a:effectLst/>
                  <a:uLnTx/>
                  <a:uFillTx/>
                  <a:latin typeface="微软雅黑" panose="020B0503020204020204" pitchFamily="34" charset="-122"/>
                </a:rPr>
                <a:t>单击此处添加文字内容   单击此处添加文字内容</a:t>
              </a:r>
            </a:p>
          </p:txBody>
        </p:sp>
        <p:sp>
          <p:nvSpPr>
            <p:cNvPr id="67" name="Oval 8"/>
            <p:cNvSpPr>
              <a:spLocks noChangeAspect="1" noChangeArrowheads="1"/>
            </p:cNvSpPr>
            <p:nvPr/>
          </p:nvSpPr>
          <p:spPr bwMode="auto">
            <a:xfrm>
              <a:off x="1520507" y="3630044"/>
              <a:ext cx="482207" cy="233716"/>
            </a:xfrm>
            <a:prstGeom prst="ellipse">
              <a:avLst/>
            </a:prstGeom>
            <a:gradFill rotWithShape="1">
              <a:gsLst>
                <a:gs pos="0">
                  <a:srgbClr val="000000">
                    <a:alpha val="59998"/>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vert="eaVert" wrap="none" anchor="ctr"/>
            <a:lstStyle/>
            <a:p>
              <a:pPr marL="0" marR="0" lvl="0" indent="0" defTabSz="914400" eaLnBrk="1" fontAlgn="auto" latinLnBrk="0" hangingPunct="1">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ea typeface="PMingLiU" pitchFamily="18" charset="-120"/>
              </a:endParaRPr>
            </a:p>
          </p:txBody>
        </p:sp>
        <p:sp>
          <p:nvSpPr>
            <p:cNvPr id="68" name="Arc 9"/>
            <p:cNvSpPr/>
            <p:nvPr/>
          </p:nvSpPr>
          <p:spPr bwMode="auto">
            <a:xfrm>
              <a:off x="1529908" y="3530648"/>
              <a:ext cx="466090" cy="256551"/>
            </a:xfrm>
            <a:custGeom>
              <a:avLst/>
              <a:gdLst>
                <a:gd name="T0" fmla="*/ 550850 w 43195"/>
                <a:gd name="T1" fmla="*/ 33245 h 23732"/>
                <a:gd name="T2" fmla="*/ 275463 w 43195"/>
                <a:gd name="T3" fmla="*/ 303213 h 23732"/>
                <a:gd name="T4" fmla="*/ 0 w 43195"/>
                <a:gd name="T5" fmla="*/ 27240 h 23732"/>
                <a:gd name="T6" fmla="*/ 1339 w 43195"/>
                <a:gd name="T7" fmla="*/ 0 h 23732"/>
                <a:gd name="T8" fmla="*/ 550850 w 43195"/>
                <a:gd name="T9" fmla="*/ 33245 h 23732"/>
                <a:gd name="T10" fmla="*/ 275463 w 43195"/>
                <a:gd name="T11" fmla="*/ 303213 h 23732"/>
                <a:gd name="T12" fmla="*/ 0 w 43195"/>
                <a:gd name="T13" fmla="*/ 27240 h 23732"/>
                <a:gd name="T14" fmla="*/ 1339 w 43195"/>
                <a:gd name="T15" fmla="*/ 0 h 23732"/>
                <a:gd name="T16" fmla="*/ 275463 w 43195"/>
                <a:gd name="T17" fmla="*/ 27240 h 23732"/>
                <a:gd name="T18" fmla="*/ 550850 w 43195"/>
                <a:gd name="T19" fmla="*/ 33245 h 237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3195"/>
                <a:gd name="T31" fmla="*/ 0 h 23732"/>
                <a:gd name="T32" fmla="*/ 43195 w 43195"/>
                <a:gd name="T33" fmla="*/ 23732 h 237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3195" h="23732" fill="none" extrusionOk="0">
                  <a:moveTo>
                    <a:pt x="43194" y="2602"/>
                  </a:moveTo>
                  <a:cubicBezTo>
                    <a:pt x="42938" y="14346"/>
                    <a:pt x="33345" y="23731"/>
                    <a:pt x="21600" y="23732"/>
                  </a:cubicBezTo>
                  <a:cubicBezTo>
                    <a:pt x="9670" y="23732"/>
                    <a:pt x="0" y="14061"/>
                    <a:pt x="0" y="2132"/>
                  </a:cubicBezTo>
                  <a:cubicBezTo>
                    <a:pt x="-1" y="1420"/>
                    <a:pt x="35" y="708"/>
                    <a:pt x="105" y="0"/>
                  </a:cubicBezTo>
                </a:path>
                <a:path w="43195" h="23732" stroke="0" extrusionOk="0">
                  <a:moveTo>
                    <a:pt x="43194" y="2602"/>
                  </a:moveTo>
                  <a:cubicBezTo>
                    <a:pt x="42938" y="14346"/>
                    <a:pt x="33345" y="23731"/>
                    <a:pt x="21600" y="23732"/>
                  </a:cubicBezTo>
                  <a:cubicBezTo>
                    <a:pt x="9670" y="23732"/>
                    <a:pt x="0" y="14061"/>
                    <a:pt x="0" y="2132"/>
                  </a:cubicBezTo>
                  <a:cubicBezTo>
                    <a:pt x="-1" y="1420"/>
                    <a:pt x="35" y="708"/>
                    <a:pt x="105" y="0"/>
                  </a:cubicBezTo>
                  <a:lnTo>
                    <a:pt x="21600" y="2132"/>
                  </a:lnTo>
                  <a:lnTo>
                    <a:pt x="43194" y="2602"/>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wrap="none" lIns="87313" tIns="44450" rIns="87313" bIns="44450" anchor="ctr"/>
            <a:lstStyle/>
            <a:p>
              <a:pPr marL="0" marR="0" lvl="0" indent="0" defTabSz="914400" eaLnBrk="1" fontAlgn="auto" latinLnBrk="0" hangingPunct="1">
                <a:spcBef>
                  <a:spcPts val="0"/>
                </a:spcBef>
                <a:spcAft>
                  <a:spcPts val="0"/>
                </a:spcAft>
                <a:buClrTx/>
                <a:buSzTx/>
                <a:buFontTx/>
                <a:buNone/>
                <a:defRPr/>
              </a:pPr>
              <a:endParaRPr kumimoji="0" lang="zh-CN" altLang="en-US" sz="1600" b="0" i="0" u="none" strike="noStrike" kern="0" cap="none" spc="0" normalizeH="0" baseline="0" noProof="0">
                <a:ln>
                  <a:noFill/>
                </a:ln>
                <a:solidFill>
                  <a:sysClr val="windowText" lastClr="000000"/>
                </a:solidFill>
                <a:effectLst/>
                <a:uLnTx/>
                <a:uFillTx/>
              </a:endParaRPr>
            </a:p>
          </p:txBody>
        </p:sp>
        <p:sp>
          <p:nvSpPr>
            <p:cNvPr id="69" name="Oval 10"/>
            <p:cNvSpPr>
              <a:spLocks noChangeAspect="1" noChangeArrowheads="1"/>
            </p:cNvSpPr>
            <p:nvPr/>
          </p:nvSpPr>
          <p:spPr bwMode="auto">
            <a:xfrm>
              <a:off x="1520507" y="3435281"/>
              <a:ext cx="482207" cy="235059"/>
            </a:xfrm>
            <a:prstGeom prst="ellipse">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path path="circle">
                <a:fillToRect l="100000" t="100000"/>
              </a:path>
              <a:tileRect r="-100000" b="-100000"/>
            </a:gradFill>
            <a:ln>
              <a:noFill/>
            </a:ln>
            <a:extLst>
              <a:ext uri="{91240B29-F687-4F45-9708-019B960494DF}">
                <a14:hiddenLine xmlns:a14="http://schemas.microsoft.com/office/drawing/2010/main" w="9525">
                  <a:solidFill>
                    <a:srgbClr val="000000"/>
                  </a:solidFill>
                  <a:round/>
                </a14:hiddenLine>
              </a:ext>
            </a:extLst>
          </p:spPr>
          <p:txBody>
            <a:bodyPr vert="eaVert" wrap="none" anchor="ctr"/>
            <a:lstStyle/>
            <a:p>
              <a:pPr marL="0" marR="0" lvl="0" indent="0" defTabSz="914400" eaLnBrk="1" fontAlgn="auto" latinLnBrk="0" hangingPunct="1">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ea typeface="PMingLiU" pitchFamily="18" charset="-120"/>
              </a:endParaRPr>
            </a:p>
          </p:txBody>
        </p:sp>
        <p:grpSp>
          <p:nvGrpSpPr>
            <p:cNvPr id="70" name="Group 34"/>
            <p:cNvGrpSpPr/>
            <p:nvPr/>
          </p:nvGrpSpPr>
          <p:grpSpPr bwMode="auto">
            <a:xfrm>
              <a:off x="1709897" y="3248577"/>
              <a:ext cx="108799" cy="300876"/>
              <a:chOff x="0" y="0"/>
              <a:chExt cx="203" cy="567"/>
            </a:xfrm>
          </p:grpSpPr>
          <p:grpSp>
            <p:nvGrpSpPr>
              <p:cNvPr id="72" name="Group 35"/>
              <p:cNvGrpSpPr/>
              <p:nvPr/>
            </p:nvGrpSpPr>
            <p:grpSpPr bwMode="auto">
              <a:xfrm>
                <a:off x="47" y="245"/>
                <a:ext cx="108" cy="322"/>
                <a:chOff x="0" y="0"/>
                <a:chExt cx="567" cy="1701"/>
              </a:xfrm>
            </p:grpSpPr>
            <p:sp>
              <p:nvSpPr>
                <p:cNvPr id="75" name="AutoShape 13"/>
                <p:cNvSpPr>
                  <a:spLocks noChangeArrowheads="1"/>
                </p:cNvSpPr>
                <p:nvPr/>
              </p:nvSpPr>
              <p:spPr bwMode="auto">
                <a:xfrm rot="5400000">
                  <a:off x="-726" y="726"/>
                  <a:ext cx="1701" cy="250"/>
                </a:xfrm>
                <a:prstGeom prst="roundRect">
                  <a:avLst>
                    <a:gd name="adj" fmla="val 16667"/>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pPr marL="0" marR="0" lvl="0" indent="0" algn="ctr" defTabSz="914400" eaLnBrk="1" fontAlgn="auto" latinLnBrk="1" hangingPunct="1">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Gulim" pitchFamily="34" charset="-127"/>
                    <a:ea typeface="Gulim" pitchFamily="34" charset="-127"/>
                  </a:endParaRPr>
                </a:p>
              </p:txBody>
            </p:sp>
            <p:sp>
              <p:nvSpPr>
                <p:cNvPr id="76" name="AutoShape 14"/>
                <p:cNvSpPr>
                  <a:spLocks noChangeArrowheads="1"/>
                </p:cNvSpPr>
                <p:nvPr/>
              </p:nvSpPr>
              <p:spPr bwMode="auto">
                <a:xfrm rot="5400000">
                  <a:off x="-409" y="726"/>
                  <a:ext cx="1701" cy="250"/>
                </a:xfrm>
                <a:prstGeom prst="roundRect">
                  <a:avLst>
                    <a:gd name="adj" fmla="val 16667"/>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pPr marL="0" marR="0" lvl="0" indent="0" algn="ctr" defTabSz="914400" eaLnBrk="1" fontAlgn="auto" latinLnBrk="1" hangingPunct="1">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Gulim" pitchFamily="34" charset="-127"/>
                    <a:ea typeface="Gulim" pitchFamily="34" charset="-127"/>
                  </a:endParaRPr>
                </a:p>
              </p:txBody>
            </p:sp>
          </p:grpSp>
          <p:sp>
            <p:nvSpPr>
              <p:cNvPr id="73" name="AutoShape 15"/>
              <p:cNvSpPr>
                <a:spLocks noChangeArrowheads="1"/>
              </p:cNvSpPr>
              <p:nvPr/>
            </p:nvSpPr>
            <p:spPr bwMode="auto">
              <a:xfrm rot="10800000">
                <a:off x="0" y="125"/>
                <a:ext cx="203" cy="206"/>
              </a:xfrm>
              <a:prstGeom prst="roundRect">
                <a:avLst>
                  <a:gd name="adj" fmla="val 16667"/>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rot="10800000" wrap="none" anchor="ctr"/>
              <a:lstStyle/>
              <a:p>
                <a:pPr marL="0" marR="0" lvl="0" indent="0" algn="ctr" defTabSz="914400" eaLnBrk="1" fontAlgn="auto" latinLnBrk="1" hangingPunct="1">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Gulim" pitchFamily="34" charset="-127"/>
                  <a:ea typeface="Gulim" pitchFamily="34" charset="-127"/>
                </a:endParaRPr>
              </a:p>
            </p:txBody>
          </p:sp>
          <p:sp>
            <p:nvSpPr>
              <p:cNvPr id="74" name="AutoShape 16"/>
              <p:cNvSpPr>
                <a:spLocks noChangeArrowheads="1"/>
              </p:cNvSpPr>
              <p:nvPr/>
            </p:nvSpPr>
            <p:spPr bwMode="auto">
              <a:xfrm rot="8100000">
                <a:off x="49" y="0"/>
                <a:ext cx="105" cy="107"/>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rot="10800000" wrap="none" anchor="ctr"/>
              <a:lstStyle/>
              <a:p>
                <a:pPr marL="0" marR="0" lvl="0" indent="0" algn="ctr" defTabSz="914400" eaLnBrk="1" fontAlgn="auto" latinLnBrk="1" hangingPunct="1">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Gulim" pitchFamily="34" charset="-127"/>
                  <a:ea typeface="Gulim" pitchFamily="34" charset="-127"/>
                </a:endParaRPr>
              </a:p>
            </p:txBody>
          </p:sp>
        </p:grpSp>
        <p:sp>
          <p:nvSpPr>
            <p:cNvPr id="71" name="AutoShape 45"/>
            <p:cNvSpPr>
              <a:spLocks noChangeArrowheads="1"/>
            </p:cNvSpPr>
            <p:nvPr/>
          </p:nvSpPr>
          <p:spPr bwMode="auto">
            <a:xfrm>
              <a:off x="2138377" y="3502441"/>
              <a:ext cx="1681682" cy="253864"/>
            </a:xfrm>
            <a:prstGeom prst="roundRect">
              <a:avLst>
                <a:gd name="adj" fmla="val 5630"/>
              </a:avLst>
            </a:prstGeom>
            <a:solidFill>
              <a:srgbClr val="FF0000"/>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pPr marL="0" marR="0" lvl="0" indent="0" algn="ctr" defTabSz="914400" eaLnBrk="1" fontAlgn="auto" latinLnBrk="0" hangingPunct="1">
                <a:spcBef>
                  <a:spcPct val="20000"/>
                </a:spcBef>
                <a:spcAft>
                  <a:spcPts val="0"/>
                </a:spcAft>
                <a:buClr>
                  <a:srgbClr val="E1B40C"/>
                </a:buClr>
                <a:buSzTx/>
                <a:buFont typeface="微软雅黑" panose="020B0503020204020204" pitchFamily="34" charset="-122"/>
                <a:buNone/>
                <a:defRPr/>
              </a:pPr>
              <a:r>
                <a:rPr kumimoji="0" lang="zh-CN" altLang="en-US" sz="900" b="0" i="0" u="none" strike="noStrike" kern="0" cap="none" spc="0" normalizeH="0" baseline="0" noProof="0" dirty="0">
                  <a:ln>
                    <a:noFill/>
                  </a:ln>
                  <a:solidFill>
                    <a:srgbClr val="FFFFFF"/>
                  </a:solidFill>
                  <a:effectLst/>
                  <a:uLnTx/>
                  <a:uFillTx/>
                  <a:latin typeface="微软雅黑" panose="020B0503020204020204" pitchFamily="34" charset="-122"/>
                </a:rPr>
                <a:t>此处添加文字内容</a:t>
              </a:r>
              <a:endParaRPr kumimoji="0" lang="zh-CN" altLang="en-US" sz="900" b="0" i="0" u="none" strike="noStrike" kern="0" cap="none" spc="0" normalizeH="0" baseline="0" noProof="0" dirty="0">
                <a:ln>
                  <a:noFill/>
                </a:ln>
                <a:solidFill>
                  <a:srgbClr val="FFFFFF"/>
                </a:solidFill>
                <a:effectLst>
                  <a:outerShdw blurRad="38100" dist="38100" dir="2700000" algn="tl">
                    <a:srgbClr val="000000"/>
                  </a:outerShdw>
                </a:effectLst>
                <a:uLnTx/>
                <a:uFillTx/>
                <a:latin typeface="微软雅黑" panose="020B0503020204020204" pitchFamily="34" charset="-122"/>
              </a:endParaRPr>
            </a:p>
          </p:txBody>
        </p:sp>
      </p:grpSp>
      <p:grpSp>
        <p:nvGrpSpPr>
          <p:cNvPr id="77" name="组合 76"/>
          <p:cNvGrpSpPr/>
          <p:nvPr/>
        </p:nvGrpSpPr>
        <p:grpSpPr>
          <a:xfrm>
            <a:off x="4971888" y="2021812"/>
            <a:ext cx="2689079" cy="1165894"/>
            <a:chOff x="4756266" y="2030298"/>
            <a:chExt cx="2689079" cy="1165894"/>
          </a:xfrm>
        </p:grpSpPr>
        <p:pic>
          <p:nvPicPr>
            <p:cNvPr id="78" name="Picture 47" descr="阴影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56266" y="3055156"/>
              <a:ext cx="2689079" cy="141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 name="AutoShape 48"/>
            <p:cNvSpPr>
              <a:spLocks noChangeArrowheads="1"/>
            </p:cNvSpPr>
            <p:nvPr/>
          </p:nvSpPr>
          <p:spPr bwMode="auto">
            <a:xfrm>
              <a:off x="4775071" y="2461464"/>
              <a:ext cx="2621919" cy="674285"/>
            </a:xfrm>
            <a:prstGeom prst="roundRect">
              <a:avLst>
                <a:gd name="adj" fmla="val 5630"/>
              </a:avLst>
            </a:prstGeom>
            <a:gradFill rotWithShape="1">
              <a:gsLst>
                <a:gs pos="0">
                  <a:srgbClr val="FFFFFF"/>
                </a:gs>
                <a:gs pos="100000">
                  <a:srgbClr val="D8D8D8"/>
                </a:gs>
              </a:gsLst>
              <a:lin ang="5400000" scaled="1"/>
            </a:gradFill>
            <a:ln w="6350">
              <a:solidFill>
                <a:srgbClr val="C0C0C0"/>
              </a:solidFill>
              <a:round/>
            </a:ln>
          </p:spPr>
          <p:txBody>
            <a:bodyPr wrap="none" anchor="ctr"/>
            <a:lstStyle/>
            <a:p>
              <a:pPr marL="0" marR="0" lvl="0" indent="0" algn="ctr" defTabSz="914400" eaLnBrk="1" fontAlgn="auto" latinLnBrk="0" hangingPunct="1">
                <a:spcBef>
                  <a:spcPct val="20000"/>
                </a:spcBef>
                <a:spcAft>
                  <a:spcPts val="0"/>
                </a:spcAft>
                <a:buClr>
                  <a:srgbClr val="E1B40C"/>
                </a:buClr>
                <a:buSzTx/>
                <a:buFont typeface="微软雅黑" panose="020B0503020204020204" pitchFamily="34" charset="-122"/>
                <a:buNone/>
                <a:defRPr/>
              </a:pPr>
              <a:r>
                <a:rPr kumimoji="0" lang="zh-CN" altLang="en-US" sz="900" b="0" i="0" u="none" strike="noStrike" kern="0" cap="none" spc="0" normalizeH="0" baseline="0" noProof="0">
                  <a:ln>
                    <a:noFill/>
                  </a:ln>
                  <a:solidFill>
                    <a:sysClr val="windowText" lastClr="000000"/>
                  </a:solidFill>
                  <a:effectLst/>
                  <a:uLnTx/>
                  <a:uFillTx/>
                  <a:latin typeface="微软雅黑" panose="020B0503020204020204" pitchFamily="34" charset="-122"/>
                </a:rPr>
                <a:t>单击此处添加文字内容   单击此处添加文字内容</a:t>
              </a:r>
            </a:p>
            <a:p>
              <a:pPr marL="0" marR="0" lvl="0" indent="0" algn="ctr" defTabSz="914400" eaLnBrk="1" fontAlgn="auto" latinLnBrk="0" hangingPunct="1">
                <a:spcBef>
                  <a:spcPct val="20000"/>
                </a:spcBef>
                <a:spcAft>
                  <a:spcPts val="0"/>
                </a:spcAft>
                <a:buClr>
                  <a:srgbClr val="E1B40C"/>
                </a:buClr>
                <a:buSzTx/>
                <a:buFont typeface="微软雅黑" panose="020B0503020204020204" pitchFamily="34" charset="-122"/>
                <a:buNone/>
                <a:defRPr/>
              </a:pPr>
              <a:r>
                <a:rPr kumimoji="0" lang="zh-CN" altLang="en-US" sz="900" b="0" i="0" u="none" strike="noStrike" kern="0" cap="none" spc="0" normalizeH="0" baseline="0" noProof="0">
                  <a:ln>
                    <a:noFill/>
                  </a:ln>
                  <a:solidFill>
                    <a:sysClr val="windowText" lastClr="000000"/>
                  </a:solidFill>
                  <a:effectLst/>
                  <a:uLnTx/>
                  <a:uFillTx/>
                  <a:latin typeface="微软雅黑" panose="020B0503020204020204" pitchFamily="34" charset="-122"/>
                </a:rPr>
                <a:t>单击此处添加文字内容   单击此处添加文字内容</a:t>
              </a:r>
            </a:p>
          </p:txBody>
        </p:sp>
        <p:sp>
          <p:nvSpPr>
            <p:cNvPr id="80" name="Oval 8"/>
            <p:cNvSpPr>
              <a:spLocks noChangeAspect="1" noChangeArrowheads="1"/>
            </p:cNvSpPr>
            <p:nvPr/>
          </p:nvSpPr>
          <p:spPr bwMode="auto">
            <a:xfrm>
              <a:off x="4873124" y="2411766"/>
              <a:ext cx="482207" cy="233716"/>
            </a:xfrm>
            <a:prstGeom prst="ellipse">
              <a:avLst/>
            </a:prstGeom>
            <a:gradFill rotWithShape="1">
              <a:gsLst>
                <a:gs pos="0">
                  <a:srgbClr val="000000">
                    <a:alpha val="59998"/>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vert="eaVert" wrap="none" anchor="ctr"/>
            <a:lstStyle/>
            <a:p>
              <a:pPr marL="0" marR="0" lvl="0" indent="0" defTabSz="914400" eaLnBrk="1" fontAlgn="auto" latinLnBrk="0" hangingPunct="1">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ea typeface="PMingLiU" pitchFamily="18" charset="-120"/>
              </a:endParaRPr>
            </a:p>
          </p:txBody>
        </p:sp>
        <p:sp>
          <p:nvSpPr>
            <p:cNvPr id="81" name="Arc 9"/>
            <p:cNvSpPr/>
            <p:nvPr/>
          </p:nvSpPr>
          <p:spPr bwMode="auto">
            <a:xfrm>
              <a:off x="4882526" y="2312369"/>
              <a:ext cx="466090" cy="256550"/>
            </a:xfrm>
            <a:custGeom>
              <a:avLst/>
              <a:gdLst>
                <a:gd name="T0" fmla="*/ 550850 w 43195"/>
                <a:gd name="T1" fmla="*/ 33244 h 23732"/>
                <a:gd name="T2" fmla="*/ 275463 w 43195"/>
                <a:gd name="T3" fmla="*/ 303212 h 23732"/>
                <a:gd name="T4" fmla="*/ 0 w 43195"/>
                <a:gd name="T5" fmla="*/ 27240 h 23732"/>
                <a:gd name="T6" fmla="*/ 1339 w 43195"/>
                <a:gd name="T7" fmla="*/ 0 h 23732"/>
                <a:gd name="T8" fmla="*/ 550850 w 43195"/>
                <a:gd name="T9" fmla="*/ 33244 h 23732"/>
                <a:gd name="T10" fmla="*/ 275463 w 43195"/>
                <a:gd name="T11" fmla="*/ 303212 h 23732"/>
                <a:gd name="T12" fmla="*/ 0 w 43195"/>
                <a:gd name="T13" fmla="*/ 27240 h 23732"/>
                <a:gd name="T14" fmla="*/ 1339 w 43195"/>
                <a:gd name="T15" fmla="*/ 0 h 23732"/>
                <a:gd name="T16" fmla="*/ 275463 w 43195"/>
                <a:gd name="T17" fmla="*/ 27240 h 23732"/>
                <a:gd name="T18" fmla="*/ 550850 w 43195"/>
                <a:gd name="T19" fmla="*/ 33244 h 237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3195"/>
                <a:gd name="T31" fmla="*/ 0 h 23732"/>
                <a:gd name="T32" fmla="*/ 43195 w 43195"/>
                <a:gd name="T33" fmla="*/ 23732 h 237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3195" h="23732" fill="none" extrusionOk="0">
                  <a:moveTo>
                    <a:pt x="43194" y="2602"/>
                  </a:moveTo>
                  <a:cubicBezTo>
                    <a:pt x="42938" y="14346"/>
                    <a:pt x="33345" y="23731"/>
                    <a:pt x="21600" y="23732"/>
                  </a:cubicBezTo>
                  <a:cubicBezTo>
                    <a:pt x="9670" y="23732"/>
                    <a:pt x="0" y="14061"/>
                    <a:pt x="0" y="2132"/>
                  </a:cubicBezTo>
                  <a:cubicBezTo>
                    <a:pt x="-1" y="1420"/>
                    <a:pt x="35" y="708"/>
                    <a:pt x="105" y="0"/>
                  </a:cubicBezTo>
                </a:path>
                <a:path w="43195" h="23732" stroke="0" extrusionOk="0">
                  <a:moveTo>
                    <a:pt x="43194" y="2602"/>
                  </a:moveTo>
                  <a:cubicBezTo>
                    <a:pt x="42938" y="14346"/>
                    <a:pt x="33345" y="23731"/>
                    <a:pt x="21600" y="23732"/>
                  </a:cubicBezTo>
                  <a:cubicBezTo>
                    <a:pt x="9670" y="23732"/>
                    <a:pt x="0" y="14061"/>
                    <a:pt x="0" y="2132"/>
                  </a:cubicBezTo>
                  <a:cubicBezTo>
                    <a:pt x="-1" y="1420"/>
                    <a:pt x="35" y="708"/>
                    <a:pt x="105" y="0"/>
                  </a:cubicBezTo>
                  <a:lnTo>
                    <a:pt x="21600" y="2132"/>
                  </a:lnTo>
                  <a:lnTo>
                    <a:pt x="43194" y="2602"/>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wrap="none" lIns="87313" tIns="44450" rIns="87313" bIns="44450" anchor="ctr"/>
            <a:lstStyle/>
            <a:p>
              <a:pPr marL="0" marR="0" lvl="0" indent="0" defTabSz="914400" eaLnBrk="1" fontAlgn="auto" latinLnBrk="0" hangingPunct="1">
                <a:spcBef>
                  <a:spcPts val="0"/>
                </a:spcBef>
                <a:spcAft>
                  <a:spcPts val="0"/>
                </a:spcAft>
                <a:buClrTx/>
                <a:buSzTx/>
                <a:buFontTx/>
                <a:buNone/>
                <a:defRPr/>
              </a:pPr>
              <a:endParaRPr kumimoji="0" lang="zh-CN" altLang="en-US" sz="1600" b="0" i="0" u="none" strike="noStrike" kern="0" cap="none" spc="0" normalizeH="0" baseline="0" noProof="0">
                <a:ln>
                  <a:noFill/>
                </a:ln>
                <a:solidFill>
                  <a:sysClr val="windowText" lastClr="000000"/>
                </a:solidFill>
                <a:effectLst/>
                <a:uLnTx/>
                <a:uFillTx/>
              </a:endParaRPr>
            </a:p>
          </p:txBody>
        </p:sp>
        <p:sp>
          <p:nvSpPr>
            <p:cNvPr id="82" name="Oval 10"/>
            <p:cNvSpPr>
              <a:spLocks noChangeAspect="1" noChangeArrowheads="1"/>
            </p:cNvSpPr>
            <p:nvPr/>
          </p:nvSpPr>
          <p:spPr bwMode="auto">
            <a:xfrm>
              <a:off x="4873124" y="2217002"/>
              <a:ext cx="482207" cy="235060"/>
            </a:xfrm>
            <a:prstGeom prst="ellipse">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0" scaled="1"/>
              <a:tileRect/>
            </a:gradFill>
            <a:ln>
              <a:noFill/>
            </a:ln>
            <a:extLst>
              <a:ext uri="{91240B29-F687-4F45-9708-019B960494DF}">
                <a14:hiddenLine xmlns:a14="http://schemas.microsoft.com/office/drawing/2010/main" w="9525">
                  <a:solidFill>
                    <a:srgbClr val="000000"/>
                  </a:solidFill>
                  <a:round/>
                </a14:hiddenLine>
              </a:ext>
            </a:extLst>
          </p:spPr>
          <p:txBody>
            <a:bodyPr vert="eaVert" wrap="none" anchor="ctr"/>
            <a:lstStyle/>
            <a:p>
              <a:pPr marL="0" marR="0" lvl="0" indent="0" defTabSz="914400" eaLnBrk="1" fontAlgn="auto" latinLnBrk="0" hangingPunct="1">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ea typeface="PMingLiU" pitchFamily="18" charset="-120"/>
              </a:endParaRPr>
            </a:p>
          </p:txBody>
        </p:sp>
        <p:grpSp>
          <p:nvGrpSpPr>
            <p:cNvPr id="83" name="Group 46"/>
            <p:cNvGrpSpPr/>
            <p:nvPr/>
          </p:nvGrpSpPr>
          <p:grpSpPr bwMode="auto">
            <a:xfrm>
              <a:off x="5062515" y="2030298"/>
              <a:ext cx="108799" cy="300876"/>
              <a:chOff x="0" y="0"/>
              <a:chExt cx="203" cy="567"/>
            </a:xfrm>
          </p:grpSpPr>
          <p:grpSp>
            <p:nvGrpSpPr>
              <p:cNvPr id="85" name="Group 47"/>
              <p:cNvGrpSpPr/>
              <p:nvPr/>
            </p:nvGrpSpPr>
            <p:grpSpPr bwMode="auto">
              <a:xfrm>
                <a:off x="47" y="245"/>
                <a:ext cx="108" cy="322"/>
                <a:chOff x="0" y="0"/>
                <a:chExt cx="567" cy="1701"/>
              </a:xfrm>
            </p:grpSpPr>
            <p:sp>
              <p:nvSpPr>
                <p:cNvPr id="88" name="AutoShape 13"/>
                <p:cNvSpPr>
                  <a:spLocks noChangeArrowheads="1"/>
                </p:cNvSpPr>
                <p:nvPr/>
              </p:nvSpPr>
              <p:spPr bwMode="auto">
                <a:xfrm rot="5400000">
                  <a:off x="-726" y="726"/>
                  <a:ext cx="1701" cy="250"/>
                </a:xfrm>
                <a:prstGeom prst="roundRect">
                  <a:avLst>
                    <a:gd name="adj" fmla="val 16667"/>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pPr marL="0" marR="0" lvl="0" indent="0" algn="ctr" defTabSz="914400" eaLnBrk="1" fontAlgn="auto" latinLnBrk="1" hangingPunct="1">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Gulim" pitchFamily="34" charset="-127"/>
                    <a:ea typeface="Gulim" pitchFamily="34" charset="-127"/>
                  </a:endParaRPr>
                </a:p>
              </p:txBody>
            </p:sp>
            <p:sp>
              <p:nvSpPr>
                <p:cNvPr id="89" name="AutoShape 14"/>
                <p:cNvSpPr>
                  <a:spLocks noChangeArrowheads="1"/>
                </p:cNvSpPr>
                <p:nvPr/>
              </p:nvSpPr>
              <p:spPr bwMode="auto">
                <a:xfrm rot="5400000">
                  <a:off x="-409" y="726"/>
                  <a:ext cx="1701" cy="250"/>
                </a:xfrm>
                <a:prstGeom prst="roundRect">
                  <a:avLst>
                    <a:gd name="adj" fmla="val 16667"/>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pPr marL="0" marR="0" lvl="0" indent="0" algn="ctr" defTabSz="914400" eaLnBrk="1" fontAlgn="auto" latinLnBrk="1" hangingPunct="1">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Gulim" pitchFamily="34" charset="-127"/>
                    <a:ea typeface="Gulim" pitchFamily="34" charset="-127"/>
                  </a:endParaRPr>
                </a:p>
              </p:txBody>
            </p:sp>
          </p:grpSp>
          <p:sp>
            <p:nvSpPr>
              <p:cNvPr id="86" name="AutoShape 15"/>
              <p:cNvSpPr>
                <a:spLocks noChangeArrowheads="1"/>
              </p:cNvSpPr>
              <p:nvPr/>
            </p:nvSpPr>
            <p:spPr bwMode="auto">
              <a:xfrm rot="10800000">
                <a:off x="0" y="125"/>
                <a:ext cx="203" cy="206"/>
              </a:xfrm>
              <a:prstGeom prst="roundRect">
                <a:avLst>
                  <a:gd name="adj" fmla="val 16667"/>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rot="10800000" wrap="none" anchor="ctr"/>
              <a:lstStyle/>
              <a:p>
                <a:pPr marL="0" marR="0" lvl="0" indent="0" algn="ctr" defTabSz="914400" eaLnBrk="1" fontAlgn="auto" latinLnBrk="1" hangingPunct="1">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Gulim" pitchFamily="34" charset="-127"/>
                  <a:ea typeface="Gulim" pitchFamily="34" charset="-127"/>
                </a:endParaRPr>
              </a:p>
            </p:txBody>
          </p:sp>
          <p:sp>
            <p:nvSpPr>
              <p:cNvPr id="87" name="AutoShape 16"/>
              <p:cNvSpPr>
                <a:spLocks noChangeArrowheads="1"/>
              </p:cNvSpPr>
              <p:nvPr/>
            </p:nvSpPr>
            <p:spPr bwMode="auto">
              <a:xfrm rot="8100000">
                <a:off x="49" y="0"/>
                <a:ext cx="105" cy="107"/>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rot="10800000" wrap="none" anchor="ctr"/>
              <a:lstStyle/>
              <a:p>
                <a:pPr marL="0" marR="0" lvl="0" indent="0" algn="ctr" defTabSz="914400" eaLnBrk="1" fontAlgn="auto" latinLnBrk="1" hangingPunct="1">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Gulim" pitchFamily="34" charset="-127"/>
                  <a:ea typeface="Gulim" pitchFamily="34" charset="-127"/>
                </a:endParaRPr>
              </a:p>
            </p:txBody>
          </p:sp>
        </p:grpSp>
        <p:sp>
          <p:nvSpPr>
            <p:cNvPr id="84" name="AutoShape 58"/>
            <p:cNvSpPr>
              <a:spLocks noChangeArrowheads="1"/>
            </p:cNvSpPr>
            <p:nvPr/>
          </p:nvSpPr>
          <p:spPr bwMode="auto">
            <a:xfrm>
              <a:off x="5490995" y="2284162"/>
              <a:ext cx="1681682" cy="253865"/>
            </a:xfrm>
            <a:prstGeom prst="roundRect">
              <a:avLst>
                <a:gd name="adj" fmla="val 5630"/>
              </a:avLst>
            </a:prstGeom>
            <a:solidFill>
              <a:srgbClr val="FF0000"/>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pPr marL="0" marR="0" lvl="0" indent="0" algn="ctr" defTabSz="914400" eaLnBrk="1" fontAlgn="auto" latinLnBrk="0" hangingPunct="1">
                <a:spcBef>
                  <a:spcPct val="20000"/>
                </a:spcBef>
                <a:spcAft>
                  <a:spcPts val="0"/>
                </a:spcAft>
                <a:buClr>
                  <a:srgbClr val="E1B40C"/>
                </a:buClr>
                <a:buSzTx/>
                <a:buFont typeface="微软雅黑" panose="020B0503020204020204" pitchFamily="34" charset="-122"/>
                <a:buNone/>
                <a:defRPr/>
              </a:pPr>
              <a:r>
                <a:rPr kumimoji="0" lang="zh-CN" altLang="en-US" sz="900" b="0" i="0" u="none" strike="noStrike" kern="0" cap="none" spc="0" normalizeH="0" baseline="0" noProof="0">
                  <a:ln>
                    <a:noFill/>
                  </a:ln>
                  <a:solidFill>
                    <a:srgbClr val="FFFFFF"/>
                  </a:solidFill>
                  <a:effectLst/>
                  <a:uLnTx/>
                  <a:uFillTx/>
                  <a:latin typeface="微软雅黑" panose="020B0503020204020204" pitchFamily="34" charset="-122"/>
                </a:rPr>
                <a:t>此处添加文字内容</a:t>
              </a:r>
              <a:endParaRPr kumimoji="0" lang="zh-CN" altLang="en-US" sz="900" b="0" i="0" u="none" strike="noStrike" kern="0" cap="none" spc="0" normalizeH="0" baseline="0" noProof="0">
                <a:ln>
                  <a:noFill/>
                </a:ln>
                <a:solidFill>
                  <a:srgbClr val="FFFFFF"/>
                </a:solidFill>
                <a:effectLst>
                  <a:outerShdw blurRad="38100" dist="38100" dir="2700000" algn="tl">
                    <a:srgbClr val="000000"/>
                  </a:outerShdw>
                </a:effectLst>
                <a:uLnTx/>
                <a:uFillTx/>
                <a:latin typeface="微软雅黑" panose="020B0503020204020204" pitchFamily="34" charset="-122"/>
              </a:endParaRPr>
            </a:p>
          </p:txBody>
        </p:sp>
      </p:grpSp>
      <p:grpSp>
        <p:nvGrpSpPr>
          <p:cNvPr id="90" name="组合 89"/>
          <p:cNvGrpSpPr/>
          <p:nvPr/>
        </p:nvGrpSpPr>
        <p:grpSpPr>
          <a:xfrm>
            <a:off x="4971888" y="3187706"/>
            <a:ext cx="2689079" cy="1165894"/>
            <a:chOff x="4756266" y="3248577"/>
            <a:chExt cx="2689079" cy="1165894"/>
          </a:xfrm>
        </p:grpSpPr>
        <p:pic>
          <p:nvPicPr>
            <p:cNvPr id="91" name="Picture 60" descr="阴影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56266" y="4273436"/>
              <a:ext cx="2689079" cy="141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 name="AutoShape 61"/>
            <p:cNvSpPr>
              <a:spLocks noChangeArrowheads="1"/>
            </p:cNvSpPr>
            <p:nvPr/>
          </p:nvSpPr>
          <p:spPr bwMode="auto">
            <a:xfrm>
              <a:off x="4775071" y="3679743"/>
              <a:ext cx="2621919" cy="674285"/>
            </a:xfrm>
            <a:prstGeom prst="roundRect">
              <a:avLst>
                <a:gd name="adj" fmla="val 5630"/>
              </a:avLst>
            </a:prstGeom>
            <a:gradFill rotWithShape="1">
              <a:gsLst>
                <a:gs pos="0">
                  <a:srgbClr val="FFFFFF"/>
                </a:gs>
                <a:gs pos="100000">
                  <a:srgbClr val="D8D8D8"/>
                </a:gs>
              </a:gsLst>
              <a:lin ang="5400000" scaled="1"/>
            </a:gradFill>
            <a:ln w="6350">
              <a:solidFill>
                <a:srgbClr val="C0C0C0"/>
              </a:solidFill>
              <a:round/>
            </a:ln>
          </p:spPr>
          <p:txBody>
            <a:bodyPr wrap="none" anchor="ctr"/>
            <a:lstStyle/>
            <a:p>
              <a:pPr marL="0" marR="0" lvl="0" indent="0" algn="ctr" defTabSz="914400" eaLnBrk="1" fontAlgn="auto" latinLnBrk="0" hangingPunct="1">
                <a:spcBef>
                  <a:spcPct val="20000"/>
                </a:spcBef>
                <a:spcAft>
                  <a:spcPts val="0"/>
                </a:spcAft>
                <a:buClr>
                  <a:srgbClr val="E1B40C"/>
                </a:buClr>
                <a:buSzTx/>
                <a:buFont typeface="微软雅黑" panose="020B0503020204020204" pitchFamily="34" charset="-122"/>
                <a:buNone/>
                <a:defRPr/>
              </a:pPr>
              <a:r>
                <a:rPr kumimoji="0" lang="zh-CN" altLang="en-US" sz="900" b="0" i="0" u="none" strike="noStrike" kern="0" cap="none" spc="0" normalizeH="0" baseline="0" noProof="0">
                  <a:ln>
                    <a:noFill/>
                  </a:ln>
                  <a:solidFill>
                    <a:sysClr val="windowText" lastClr="000000"/>
                  </a:solidFill>
                  <a:effectLst/>
                  <a:uLnTx/>
                  <a:uFillTx/>
                  <a:latin typeface="微软雅黑" panose="020B0503020204020204" pitchFamily="34" charset="-122"/>
                </a:rPr>
                <a:t>单击此处添加文字内容   单击此处添加文字内容</a:t>
              </a:r>
            </a:p>
            <a:p>
              <a:pPr marL="0" marR="0" lvl="0" indent="0" algn="ctr" defTabSz="914400" eaLnBrk="1" fontAlgn="auto" latinLnBrk="0" hangingPunct="1">
                <a:spcBef>
                  <a:spcPct val="20000"/>
                </a:spcBef>
                <a:spcAft>
                  <a:spcPts val="0"/>
                </a:spcAft>
                <a:buClr>
                  <a:srgbClr val="E1B40C"/>
                </a:buClr>
                <a:buSzTx/>
                <a:buFont typeface="微软雅黑" panose="020B0503020204020204" pitchFamily="34" charset="-122"/>
                <a:buNone/>
                <a:defRPr/>
              </a:pPr>
              <a:r>
                <a:rPr kumimoji="0" lang="zh-CN" altLang="en-US" sz="900" b="0" i="0" u="none" strike="noStrike" kern="0" cap="none" spc="0" normalizeH="0" baseline="0" noProof="0">
                  <a:ln>
                    <a:noFill/>
                  </a:ln>
                  <a:solidFill>
                    <a:sysClr val="windowText" lastClr="000000"/>
                  </a:solidFill>
                  <a:effectLst/>
                  <a:uLnTx/>
                  <a:uFillTx/>
                  <a:latin typeface="微软雅黑" panose="020B0503020204020204" pitchFamily="34" charset="-122"/>
                </a:rPr>
                <a:t>单击此处添加文字内容   单击此处添加文字内容</a:t>
              </a:r>
            </a:p>
          </p:txBody>
        </p:sp>
        <p:sp>
          <p:nvSpPr>
            <p:cNvPr id="93" name="Oval 8"/>
            <p:cNvSpPr>
              <a:spLocks noChangeAspect="1" noChangeArrowheads="1"/>
            </p:cNvSpPr>
            <p:nvPr/>
          </p:nvSpPr>
          <p:spPr bwMode="auto">
            <a:xfrm>
              <a:off x="4873124" y="3630044"/>
              <a:ext cx="482207" cy="233716"/>
            </a:xfrm>
            <a:prstGeom prst="ellipse">
              <a:avLst/>
            </a:prstGeom>
            <a:gradFill rotWithShape="1">
              <a:gsLst>
                <a:gs pos="0">
                  <a:srgbClr val="000000">
                    <a:alpha val="59998"/>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vert="eaVert" wrap="none" anchor="ctr"/>
            <a:lstStyle/>
            <a:p>
              <a:pPr marL="0" marR="0" lvl="0" indent="0" defTabSz="914400" eaLnBrk="1" fontAlgn="auto" latinLnBrk="0" hangingPunct="1">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ea typeface="PMingLiU" pitchFamily="18" charset="-120"/>
              </a:endParaRPr>
            </a:p>
          </p:txBody>
        </p:sp>
        <p:sp>
          <p:nvSpPr>
            <p:cNvPr id="94" name="Arc 9"/>
            <p:cNvSpPr/>
            <p:nvPr/>
          </p:nvSpPr>
          <p:spPr bwMode="auto">
            <a:xfrm>
              <a:off x="4882526" y="3530648"/>
              <a:ext cx="466090" cy="256551"/>
            </a:xfrm>
            <a:custGeom>
              <a:avLst/>
              <a:gdLst>
                <a:gd name="T0" fmla="*/ 550850 w 43195"/>
                <a:gd name="T1" fmla="*/ 33245 h 23732"/>
                <a:gd name="T2" fmla="*/ 275463 w 43195"/>
                <a:gd name="T3" fmla="*/ 303213 h 23732"/>
                <a:gd name="T4" fmla="*/ 0 w 43195"/>
                <a:gd name="T5" fmla="*/ 27240 h 23732"/>
                <a:gd name="T6" fmla="*/ 1339 w 43195"/>
                <a:gd name="T7" fmla="*/ 0 h 23732"/>
                <a:gd name="T8" fmla="*/ 550850 w 43195"/>
                <a:gd name="T9" fmla="*/ 33245 h 23732"/>
                <a:gd name="T10" fmla="*/ 275463 w 43195"/>
                <a:gd name="T11" fmla="*/ 303213 h 23732"/>
                <a:gd name="T12" fmla="*/ 0 w 43195"/>
                <a:gd name="T13" fmla="*/ 27240 h 23732"/>
                <a:gd name="T14" fmla="*/ 1339 w 43195"/>
                <a:gd name="T15" fmla="*/ 0 h 23732"/>
                <a:gd name="T16" fmla="*/ 275463 w 43195"/>
                <a:gd name="T17" fmla="*/ 27240 h 23732"/>
                <a:gd name="T18" fmla="*/ 550850 w 43195"/>
                <a:gd name="T19" fmla="*/ 33245 h 237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3195"/>
                <a:gd name="T31" fmla="*/ 0 h 23732"/>
                <a:gd name="T32" fmla="*/ 43195 w 43195"/>
                <a:gd name="T33" fmla="*/ 23732 h 237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3195" h="23732" fill="none" extrusionOk="0">
                  <a:moveTo>
                    <a:pt x="43194" y="2602"/>
                  </a:moveTo>
                  <a:cubicBezTo>
                    <a:pt x="42938" y="14346"/>
                    <a:pt x="33345" y="23731"/>
                    <a:pt x="21600" y="23732"/>
                  </a:cubicBezTo>
                  <a:cubicBezTo>
                    <a:pt x="9670" y="23732"/>
                    <a:pt x="0" y="14061"/>
                    <a:pt x="0" y="2132"/>
                  </a:cubicBezTo>
                  <a:cubicBezTo>
                    <a:pt x="-1" y="1420"/>
                    <a:pt x="35" y="708"/>
                    <a:pt x="105" y="0"/>
                  </a:cubicBezTo>
                </a:path>
                <a:path w="43195" h="23732" stroke="0" extrusionOk="0">
                  <a:moveTo>
                    <a:pt x="43194" y="2602"/>
                  </a:moveTo>
                  <a:cubicBezTo>
                    <a:pt x="42938" y="14346"/>
                    <a:pt x="33345" y="23731"/>
                    <a:pt x="21600" y="23732"/>
                  </a:cubicBezTo>
                  <a:cubicBezTo>
                    <a:pt x="9670" y="23732"/>
                    <a:pt x="0" y="14061"/>
                    <a:pt x="0" y="2132"/>
                  </a:cubicBezTo>
                  <a:cubicBezTo>
                    <a:pt x="-1" y="1420"/>
                    <a:pt x="35" y="708"/>
                    <a:pt x="105" y="0"/>
                  </a:cubicBezTo>
                  <a:lnTo>
                    <a:pt x="21600" y="2132"/>
                  </a:lnTo>
                  <a:lnTo>
                    <a:pt x="43194" y="2602"/>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wrap="none" lIns="87313" tIns="44450" rIns="87313" bIns="44450" anchor="ctr"/>
            <a:lstStyle/>
            <a:p>
              <a:pPr marL="0" marR="0" lvl="0" indent="0" defTabSz="914400" eaLnBrk="1" fontAlgn="auto" latinLnBrk="0" hangingPunct="1">
                <a:spcBef>
                  <a:spcPts val="0"/>
                </a:spcBef>
                <a:spcAft>
                  <a:spcPts val="0"/>
                </a:spcAft>
                <a:buClrTx/>
                <a:buSzTx/>
                <a:buFontTx/>
                <a:buNone/>
                <a:defRPr/>
              </a:pPr>
              <a:endParaRPr kumimoji="0" lang="zh-CN" altLang="en-US" sz="1600" b="0" i="0" u="none" strike="noStrike" kern="0" cap="none" spc="0" normalizeH="0" baseline="0" noProof="0">
                <a:ln>
                  <a:noFill/>
                </a:ln>
                <a:solidFill>
                  <a:sysClr val="windowText" lastClr="000000"/>
                </a:solidFill>
                <a:effectLst/>
                <a:uLnTx/>
                <a:uFillTx/>
              </a:endParaRPr>
            </a:p>
          </p:txBody>
        </p:sp>
        <p:sp>
          <p:nvSpPr>
            <p:cNvPr id="95" name="Oval 10"/>
            <p:cNvSpPr>
              <a:spLocks noChangeAspect="1" noChangeArrowheads="1"/>
            </p:cNvSpPr>
            <p:nvPr/>
          </p:nvSpPr>
          <p:spPr bwMode="auto">
            <a:xfrm>
              <a:off x="4873124" y="3435281"/>
              <a:ext cx="482207" cy="235059"/>
            </a:xfrm>
            <a:prstGeom prst="ellipse">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8100000" scaled="1"/>
              <a:tileRect/>
            </a:gradFill>
            <a:ln>
              <a:noFill/>
            </a:ln>
            <a:extLst>
              <a:ext uri="{91240B29-F687-4F45-9708-019B960494DF}">
                <a14:hiddenLine xmlns:a14="http://schemas.microsoft.com/office/drawing/2010/main" w="9525">
                  <a:solidFill>
                    <a:srgbClr val="000000"/>
                  </a:solidFill>
                  <a:round/>
                </a14:hiddenLine>
              </a:ext>
            </a:extLst>
          </p:spPr>
          <p:txBody>
            <a:bodyPr vert="eaVert" wrap="none" anchor="ctr"/>
            <a:lstStyle/>
            <a:p>
              <a:pPr marL="0" marR="0" lvl="0" indent="0" defTabSz="914400" eaLnBrk="1" fontAlgn="auto" latinLnBrk="0" hangingPunct="1">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ea typeface="PMingLiU" pitchFamily="18" charset="-120"/>
              </a:endParaRPr>
            </a:p>
          </p:txBody>
        </p:sp>
        <p:grpSp>
          <p:nvGrpSpPr>
            <p:cNvPr id="96" name="Group 58"/>
            <p:cNvGrpSpPr/>
            <p:nvPr/>
          </p:nvGrpSpPr>
          <p:grpSpPr bwMode="auto">
            <a:xfrm>
              <a:off x="5062515" y="3248577"/>
              <a:ext cx="108799" cy="300876"/>
              <a:chOff x="0" y="0"/>
              <a:chExt cx="203" cy="567"/>
            </a:xfrm>
          </p:grpSpPr>
          <p:grpSp>
            <p:nvGrpSpPr>
              <p:cNvPr id="98" name="Group 59"/>
              <p:cNvGrpSpPr/>
              <p:nvPr/>
            </p:nvGrpSpPr>
            <p:grpSpPr bwMode="auto">
              <a:xfrm>
                <a:off x="47" y="245"/>
                <a:ext cx="108" cy="322"/>
                <a:chOff x="0" y="0"/>
                <a:chExt cx="567" cy="1701"/>
              </a:xfrm>
            </p:grpSpPr>
            <p:sp>
              <p:nvSpPr>
                <p:cNvPr id="101" name="AutoShape 13"/>
                <p:cNvSpPr>
                  <a:spLocks noChangeArrowheads="1"/>
                </p:cNvSpPr>
                <p:nvPr/>
              </p:nvSpPr>
              <p:spPr bwMode="auto">
                <a:xfrm rot="5400000">
                  <a:off x="-726" y="726"/>
                  <a:ext cx="1701" cy="250"/>
                </a:xfrm>
                <a:prstGeom prst="roundRect">
                  <a:avLst>
                    <a:gd name="adj" fmla="val 16667"/>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pPr marL="0" marR="0" lvl="0" indent="0" algn="ctr" defTabSz="914400" eaLnBrk="1" fontAlgn="auto" latinLnBrk="1" hangingPunct="1">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Gulim" pitchFamily="34" charset="-127"/>
                    <a:ea typeface="Gulim" pitchFamily="34" charset="-127"/>
                  </a:endParaRPr>
                </a:p>
              </p:txBody>
            </p:sp>
            <p:sp>
              <p:nvSpPr>
                <p:cNvPr id="102" name="AutoShape 14"/>
                <p:cNvSpPr>
                  <a:spLocks noChangeArrowheads="1"/>
                </p:cNvSpPr>
                <p:nvPr/>
              </p:nvSpPr>
              <p:spPr bwMode="auto">
                <a:xfrm rot="5400000">
                  <a:off x="-409" y="726"/>
                  <a:ext cx="1701" cy="250"/>
                </a:xfrm>
                <a:prstGeom prst="roundRect">
                  <a:avLst>
                    <a:gd name="adj" fmla="val 16667"/>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pPr marL="0" marR="0" lvl="0" indent="0" algn="ctr" defTabSz="914400" eaLnBrk="1" fontAlgn="auto" latinLnBrk="1" hangingPunct="1">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Gulim" pitchFamily="34" charset="-127"/>
                    <a:ea typeface="Gulim" pitchFamily="34" charset="-127"/>
                  </a:endParaRPr>
                </a:p>
              </p:txBody>
            </p:sp>
          </p:grpSp>
          <p:sp>
            <p:nvSpPr>
              <p:cNvPr id="99" name="AutoShape 15"/>
              <p:cNvSpPr>
                <a:spLocks noChangeArrowheads="1"/>
              </p:cNvSpPr>
              <p:nvPr/>
            </p:nvSpPr>
            <p:spPr bwMode="auto">
              <a:xfrm rot="10800000">
                <a:off x="0" y="125"/>
                <a:ext cx="203" cy="206"/>
              </a:xfrm>
              <a:prstGeom prst="roundRect">
                <a:avLst>
                  <a:gd name="adj" fmla="val 16667"/>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rot="10800000" wrap="none" anchor="ctr"/>
              <a:lstStyle/>
              <a:p>
                <a:pPr marL="0" marR="0" lvl="0" indent="0" algn="ctr" defTabSz="914400" eaLnBrk="1" fontAlgn="auto" latinLnBrk="1" hangingPunct="1">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Gulim" pitchFamily="34" charset="-127"/>
                  <a:ea typeface="Gulim" pitchFamily="34" charset="-127"/>
                </a:endParaRPr>
              </a:p>
            </p:txBody>
          </p:sp>
          <p:sp>
            <p:nvSpPr>
              <p:cNvPr id="100" name="AutoShape 16"/>
              <p:cNvSpPr>
                <a:spLocks noChangeArrowheads="1"/>
              </p:cNvSpPr>
              <p:nvPr/>
            </p:nvSpPr>
            <p:spPr bwMode="auto">
              <a:xfrm rot="8100000">
                <a:off x="49" y="0"/>
                <a:ext cx="105" cy="107"/>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rot="10800000" wrap="none" anchor="ctr"/>
              <a:lstStyle/>
              <a:p>
                <a:pPr marL="0" marR="0" lvl="0" indent="0" algn="ctr" defTabSz="914400" eaLnBrk="1" fontAlgn="auto" latinLnBrk="1" hangingPunct="1">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Gulim" pitchFamily="34" charset="-127"/>
                  <a:ea typeface="Gulim" pitchFamily="34" charset="-127"/>
                </a:endParaRPr>
              </a:p>
            </p:txBody>
          </p:sp>
        </p:grpSp>
        <p:sp>
          <p:nvSpPr>
            <p:cNvPr id="97" name="AutoShape 71"/>
            <p:cNvSpPr>
              <a:spLocks noChangeArrowheads="1"/>
            </p:cNvSpPr>
            <p:nvPr/>
          </p:nvSpPr>
          <p:spPr bwMode="auto">
            <a:xfrm>
              <a:off x="5490995" y="3502441"/>
              <a:ext cx="1681682" cy="253864"/>
            </a:xfrm>
            <a:prstGeom prst="roundRect">
              <a:avLst>
                <a:gd name="adj" fmla="val 5630"/>
              </a:avLst>
            </a:prstGeom>
            <a:solidFill>
              <a:srgbClr val="FF0000"/>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pPr marL="0" marR="0" lvl="0" indent="0" algn="ctr" defTabSz="914400" eaLnBrk="1" fontAlgn="auto" latinLnBrk="0" hangingPunct="1">
                <a:spcBef>
                  <a:spcPct val="20000"/>
                </a:spcBef>
                <a:spcAft>
                  <a:spcPts val="0"/>
                </a:spcAft>
                <a:buClr>
                  <a:srgbClr val="E1B40C"/>
                </a:buClr>
                <a:buSzTx/>
                <a:buFont typeface="微软雅黑" panose="020B0503020204020204" pitchFamily="34" charset="-122"/>
                <a:buNone/>
                <a:defRPr/>
              </a:pPr>
              <a:r>
                <a:rPr kumimoji="0" lang="zh-CN" altLang="en-US" sz="900" b="0" i="0" u="none" strike="noStrike" kern="0" cap="none" spc="0" normalizeH="0" baseline="0" noProof="0">
                  <a:ln>
                    <a:noFill/>
                  </a:ln>
                  <a:solidFill>
                    <a:srgbClr val="FFFFFF"/>
                  </a:solidFill>
                  <a:effectLst/>
                  <a:uLnTx/>
                  <a:uFillTx/>
                  <a:latin typeface="微软雅黑" panose="020B0503020204020204" pitchFamily="34" charset="-122"/>
                </a:rPr>
                <a:t>此处添加文字内容</a:t>
              </a:r>
              <a:endParaRPr kumimoji="0" lang="zh-CN" altLang="en-US" sz="900" b="0" i="0" u="none" strike="noStrike" kern="0" cap="none" spc="0" normalizeH="0" baseline="0" noProof="0">
                <a:ln>
                  <a:noFill/>
                </a:ln>
                <a:solidFill>
                  <a:srgbClr val="FFFFFF"/>
                </a:solidFill>
                <a:effectLst>
                  <a:outerShdw blurRad="38100" dist="38100" dir="2700000" algn="tl">
                    <a:srgbClr val="000000"/>
                  </a:outerShdw>
                </a:effectLst>
                <a:uLnTx/>
                <a:uFillTx/>
                <a:latin typeface="微软雅黑" panose="020B0503020204020204" pitchFamily="34" charset="-122"/>
              </a:endParaRPr>
            </a:p>
          </p:txBody>
        </p:sp>
      </p:grpSp>
      <p:sp>
        <p:nvSpPr>
          <p:cNvPr id="103" name="AutoShape 52"/>
          <p:cNvSpPr>
            <a:spLocks noChangeArrowheads="1"/>
          </p:cNvSpPr>
          <p:nvPr/>
        </p:nvSpPr>
        <p:spPr bwMode="auto">
          <a:xfrm rot="5400000">
            <a:off x="2756957" y="1651113"/>
            <a:ext cx="208196" cy="259237"/>
          </a:xfrm>
          <a:prstGeom prst="triangle">
            <a:avLst>
              <a:gd name="adj" fmla="val 50000"/>
            </a:avLst>
          </a:prstGeom>
          <a:solidFill>
            <a:srgbClr val="FF0000"/>
          </a:solidFill>
          <a:ln w="19050">
            <a:solidFill>
              <a:srgbClr val="FF0000"/>
            </a:solidFill>
            <a:miter lim="800000"/>
          </a:ln>
        </p:spPr>
        <p:txBody>
          <a:bodyPr rot="10800000" vert="eaVert" wrap="none" lIns="87313" tIns="44450" rIns="87313" bIns="44450" anchor="ctr"/>
          <a:lstStyle/>
          <a:p>
            <a:pPr marL="0" marR="0" lvl="0" indent="0" defTabSz="914400" eaLnBrk="1" fontAlgn="auto" latinLnBrk="0" hangingPunct="1">
              <a:spcBef>
                <a:spcPts val="0"/>
              </a:spcBef>
              <a:spcAft>
                <a:spcPts val="0"/>
              </a:spcAft>
              <a:buClrTx/>
              <a:buSzTx/>
              <a:buFontTx/>
              <a:buNone/>
              <a:defRPr/>
            </a:pPr>
            <a:endParaRPr kumimoji="0" lang="zh-CN" altLang="en-US" sz="1400" b="0" i="0" u="none" strike="noStrike" kern="0" cap="none" spc="0" normalizeH="0" baseline="0" noProof="0">
              <a:ln>
                <a:noFill/>
              </a:ln>
              <a:solidFill>
                <a:srgbClr val="FFFFFF"/>
              </a:solidFill>
              <a:effectLst/>
              <a:uLnTx/>
              <a:uFillTx/>
              <a:ea typeface="PMingLiU" pitchFamily="18" charset="-120"/>
            </a:endParaRPr>
          </a:p>
        </p:txBody>
      </p:sp>
      <p:sp>
        <p:nvSpPr>
          <p:cNvPr id="115" name="Rectangle 2"/>
          <p:cNvSpPr>
            <a:spLocks noChangeArrowheads="1"/>
          </p:cNvSpPr>
          <p:nvPr/>
        </p:nvSpPr>
        <p:spPr bwMode="auto">
          <a:xfrm>
            <a:off x="2124050" y="555228"/>
            <a:ext cx="2771775" cy="359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sz="2000" b="1" dirty="0">
                <a:solidFill>
                  <a:srgbClr val="C00000"/>
                </a:solidFill>
                <a:latin typeface="微软雅黑" panose="020B0503020204020204" pitchFamily="34" charset="-122"/>
                <a:ea typeface="微软雅黑" panose="020B0503020204020204" pitchFamily="34" charset="-122"/>
              </a:rPr>
              <a:t>在此输入文字标题</a:t>
            </a:r>
          </a:p>
        </p:txBody>
      </p:sp>
      <p:grpSp>
        <p:nvGrpSpPr>
          <p:cNvPr id="116" name="Group 8"/>
          <p:cNvGrpSpPr/>
          <p:nvPr/>
        </p:nvGrpSpPr>
        <p:grpSpPr bwMode="auto">
          <a:xfrm>
            <a:off x="1763688" y="626641"/>
            <a:ext cx="360362" cy="288925"/>
            <a:chOff x="0" y="0"/>
            <a:chExt cx="360040" cy="288032"/>
          </a:xfrm>
          <a:solidFill>
            <a:srgbClr val="C00000"/>
          </a:solidFill>
        </p:grpSpPr>
        <p:sp>
          <p:nvSpPr>
            <p:cNvPr id="117" name="燕尾形 78"/>
            <p:cNvSpPr>
              <a:spLocks noChangeArrowheads="1"/>
            </p:cNvSpPr>
            <p:nvPr/>
          </p:nvSpPr>
          <p:spPr bwMode="auto">
            <a:xfrm>
              <a:off x="144016" y="0"/>
              <a:ext cx="216024" cy="288032"/>
            </a:xfrm>
            <a:prstGeom prst="chevron">
              <a:avLst>
                <a:gd name="adj" fmla="val 50000"/>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latin typeface="宋体" panose="02010600030101010101" pitchFamily="2" charset="-122"/>
                <a:sym typeface="宋体" panose="02010600030101010101" pitchFamily="2" charset="-122"/>
              </a:endParaRPr>
            </a:p>
          </p:txBody>
        </p:sp>
        <p:sp>
          <p:nvSpPr>
            <p:cNvPr id="118" name="燕尾形 79"/>
            <p:cNvSpPr>
              <a:spLocks noChangeArrowheads="1"/>
            </p:cNvSpPr>
            <p:nvPr/>
          </p:nvSpPr>
          <p:spPr bwMode="auto">
            <a:xfrm>
              <a:off x="0" y="0"/>
              <a:ext cx="216024" cy="288032"/>
            </a:xfrm>
            <a:prstGeom prst="chevron">
              <a:avLst>
                <a:gd name="adj" fmla="val 50000"/>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latin typeface="宋体" panose="02010600030101010101" pitchFamily="2" charset="-122"/>
                <a:sym typeface="宋体" panose="02010600030101010101" pitchFamily="2"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2000" advClick="0" advTm="0">
        <p14:ferris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ppt_w</p:attrName>
                                        </p:attrNameLst>
                                      </p:cBhvr>
                                      <p:tavLst>
                                        <p:tav tm="0">
                                          <p:val>
                                            <p:fltVal val="0"/>
                                          </p:val>
                                        </p:tav>
                                        <p:tav tm="100000">
                                          <p:val>
                                            <p:strVal val="#ppt_w"/>
                                          </p:val>
                                        </p:tav>
                                      </p:tavLst>
                                    </p:anim>
                                    <p:anim calcmode="lin" valueType="num">
                                      <p:cBhvr>
                                        <p:cTn id="8" dur="500" fill="hold"/>
                                        <p:tgtEl>
                                          <p:spTgt spid="35"/>
                                        </p:tgtEl>
                                        <p:attrNameLst>
                                          <p:attrName>ppt_h</p:attrName>
                                        </p:attrNameLst>
                                      </p:cBhvr>
                                      <p:tavLst>
                                        <p:tav tm="0">
                                          <p:val>
                                            <p:fltVal val="0"/>
                                          </p:val>
                                        </p:tav>
                                        <p:tav tm="100000">
                                          <p:val>
                                            <p:strVal val="#ppt_h"/>
                                          </p:val>
                                        </p:tav>
                                      </p:tavLst>
                                    </p:anim>
                                    <p:animEffect transition="in" filter="fade">
                                      <p:cBhvr>
                                        <p:cTn id="9" dur="500"/>
                                        <p:tgtEl>
                                          <p:spTgt spid="35"/>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38"/>
                                        </p:tgtEl>
                                        <p:attrNameLst>
                                          <p:attrName>style.visibility</p:attrName>
                                        </p:attrNameLst>
                                      </p:cBhvr>
                                      <p:to>
                                        <p:strVal val="visible"/>
                                      </p:to>
                                    </p:set>
                                    <p:anim calcmode="lin" valueType="num">
                                      <p:cBhvr>
                                        <p:cTn id="13" dur="500" fill="hold"/>
                                        <p:tgtEl>
                                          <p:spTgt spid="38"/>
                                        </p:tgtEl>
                                        <p:attrNameLst>
                                          <p:attrName>ppt_w</p:attrName>
                                        </p:attrNameLst>
                                      </p:cBhvr>
                                      <p:tavLst>
                                        <p:tav tm="0">
                                          <p:val>
                                            <p:fltVal val="0"/>
                                          </p:val>
                                        </p:tav>
                                        <p:tav tm="100000">
                                          <p:val>
                                            <p:strVal val="#ppt_w"/>
                                          </p:val>
                                        </p:tav>
                                      </p:tavLst>
                                    </p:anim>
                                    <p:anim calcmode="lin" valueType="num">
                                      <p:cBhvr>
                                        <p:cTn id="14" dur="500" fill="hold"/>
                                        <p:tgtEl>
                                          <p:spTgt spid="38"/>
                                        </p:tgtEl>
                                        <p:attrNameLst>
                                          <p:attrName>ppt_h</p:attrName>
                                        </p:attrNameLst>
                                      </p:cBhvr>
                                      <p:tavLst>
                                        <p:tav tm="0">
                                          <p:val>
                                            <p:fltVal val="0"/>
                                          </p:val>
                                        </p:tav>
                                        <p:tav tm="100000">
                                          <p:val>
                                            <p:strVal val="#ppt_h"/>
                                          </p:val>
                                        </p:tav>
                                      </p:tavLst>
                                    </p:anim>
                                    <p:animEffect transition="in" filter="fade">
                                      <p:cBhvr>
                                        <p:cTn id="15" dur="500"/>
                                        <p:tgtEl>
                                          <p:spTgt spid="38"/>
                                        </p:tgtEl>
                                      </p:cBhvr>
                                    </p:animEffect>
                                  </p:childTnLst>
                                </p:cTn>
                              </p:par>
                            </p:childTnLst>
                          </p:cTn>
                        </p:par>
                        <p:par>
                          <p:cTn id="16" fill="hold">
                            <p:stCondLst>
                              <p:cond delay="1000"/>
                            </p:stCondLst>
                            <p:childTnLst>
                              <p:par>
                                <p:cTn id="17" presetID="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additive="base">
                                        <p:cTn id="19" dur="500" fill="hold"/>
                                        <p:tgtEl>
                                          <p:spTgt spid="37"/>
                                        </p:tgtEl>
                                        <p:attrNameLst>
                                          <p:attrName>ppt_x</p:attrName>
                                        </p:attrNameLst>
                                      </p:cBhvr>
                                      <p:tavLst>
                                        <p:tav tm="0">
                                          <p:val>
                                            <p:strVal val="0-#ppt_w/2"/>
                                          </p:val>
                                        </p:tav>
                                        <p:tav tm="100000">
                                          <p:val>
                                            <p:strVal val="#ppt_x"/>
                                          </p:val>
                                        </p:tav>
                                      </p:tavLst>
                                    </p:anim>
                                    <p:anim calcmode="lin" valueType="num">
                                      <p:cBhvr additive="base">
                                        <p:cTn id="20" dur="500" fill="hold"/>
                                        <p:tgtEl>
                                          <p:spTgt spid="37"/>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2" presetClass="entr" presetSubtype="2" fill="hold" nodeType="afterEffect">
                                  <p:stCondLst>
                                    <p:cond delay="0"/>
                                  </p:stCondLst>
                                  <p:childTnLst>
                                    <p:set>
                                      <p:cBhvr>
                                        <p:cTn id="23" dur="1" fill="hold">
                                          <p:stCondLst>
                                            <p:cond delay="0"/>
                                          </p:stCondLst>
                                        </p:cTn>
                                        <p:tgtEl>
                                          <p:spTgt spid="77"/>
                                        </p:tgtEl>
                                        <p:attrNameLst>
                                          <p:attrName>style.visibility</p:attrName>
                                        </p:attrNameLst>
                                      </p:cBhvr>
                                      <p:to>
                                        <p:strVal val="visible"/>
                                      </p:to>
                                    </p:set>
                                    <p:anim calcmode="lin" valueType="num">
                                      <p:cBhvr additive="base">
                                        <p:cTn id="24" dur="500" fill="hold"/>
                                        <p:tgtEl>
                                          <p:spTgt spid="77"/>
                                        </p:tgtEl>
                                        <p:attrNameLst>
                                          <p:attrName>ppt_x</p:attrName>
                                        </p:attrNameLst>
                                      </p:cBhvr>
                                      <p:tavLst>
                                        <p:tav tm="0">
                                          <p:val>
                                            <p:strVal val="1+#ppt_w/2"/>
                                          </p:val>
                                        </p:tav>
                                        <p:tav tm="100000">
                                          <p:val>
                                            <p:strVal val="#ppt_x"/>
                                          </p:val>
                                        </p:tav>
                                      </p:tavLst>
                                    </p:anim>
                                    <p:anim calcmode="lin" valueType="num">
                                      <p:cBhvr additive="base">
                                        <p:cTn id="25" dur="500" fill="hold"/>
                                        <p:tgtEl>
                                          <p:spTgt spid="77"/>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 presetClass="entr" presetSubtype="2" fill="hold" nodeType="afterEffect">
                                  <p:stCondLst>
                                    <p:cond delay="0"/>
                                  </p:stCondLst>
                                  <p:childTnLst>
                                    <p:set>
                                      <p:cBhvr>
                                        <p:cTn id="28" dur="1" fill="hold">
                                          <p:stCondLst>
                                            <p:cond delay="0"/>
                                          </p:stCondLst>
                                        </p:cTn>
                                        <p:tgtEl>
                                          <p:spTgt spid="90"/>
                                        </p:tgtEl>
                                        <p:attrNameLst>
                                          <p:attrName>style.visibility</p:attrName>
                                        </p:attrNameLst>
                                      </p:cBhvr>
                                      <p:to>
                                        <p:strVal val="visible"/>
                                      </p:to>
                                    </p:set>
                                    <p:anim calcmode="lin" valueType="num">
                                      <p:cBhvr additive="base">
                                        <p:cTn id="29" dur="500" fill="hold"/>
                                        <p:tgtEl>
                                          <p:spTgt spid="90"/>
                                        </p:tgtEl>
                                        <p:attrNameLst>
                                          <p:attrName>ppt_x</p:attrName>
                                        </p:attrNameLst>
                                      </p:cBhvr>
                                      <p:tavLst>
                                        <p:tav tm="0">
                                          <p:val>
                                            <p:strVal val="1+#ppt_w/2"/>
                                          </p:val>
                                        </p:tav>
                                        <p:tav tm="100000">
                                          <p:val>
                                            <p:strVal val="#ppt_x"/>
                                          </p:val>
                                        </p:tav>
                                      </p:tavLst>
                                    </p:anim>
                                    <p:anim calcmode="lin" valueType="num">
                                      <p:cBhvr additive="base">
                                        <p:cTn id="30" dur="500" fill="hold"/>
                                        <p:tgtEl>
                                          <p:spTgt spid="90"/>
                                        </p:tgtEl>
                                        <p:attrNameLst>
                                          <p:attrName>ppt_y</p:attrName>
                                        </p:attrNameLst>
                                      </p:cBhvr>
                                      <p:tavLst>
                                        <p:tav tm="0">
                                          <p:val>
                                            <p:strVal val="#ppt_y"/>
                                          </p:val>
                                        </p:tav>
                                        <p:tav tm="100000">
                                          <p:val>
                                            <p:strVal val="#ppt_y"/>
                                          </p:val>
                                        </p:tav>
                                      </p:tavLst>
                                    </p:anim>
                                  </p:childTnLst>
                                </p:cTn>
                              </p:par>
                            </p:childTnLst>
                          </p:cTn>
                        </p:par>
                        <p:par>
                          <p:cTn id="31" fill="hold">
                            <p:stCondLst>
                              <p:cond delay="2500"/>
                            </p:stCondLst>
                            <p:childTnLst>
                              <p:par>
                                <p:cTn id="32" presetID="2" presetClass="entr" presetSubtype="2"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additive="base">
                                        <p:cTn id="34" dur="500" fill="hold"/>
                                        <p:tgtEl>
                                          <p:spTgt spid="36"/>
                                        </p:tgtEl>
                                        <p:attrNameLst>
                                          <p:attrName>ppt_x</p:attrName>
                                        </p:attrNameLst>
                                      </p:cBhvr>
                                      <p:tavLst>
                                        <p:tav tm="0">
                                          <p:val>
                                            <p:strVal val="1+#ppt_w/2"/>
                                          </p:val>
                                        </p:tav>
                                        <p:tav tm="100000">
                                          <p:val>
                                            <p:strVal val="#ppt_x"/>
                                          </p:val>
                                        </p:tav>
                                      </p:tavLst>
                                    </p:anim>
                                    <p:anim calcmode="lin" valueType="num">
                                      <p:cBhvr additive="base">
                                        <p:cTn id="35" dur="500" fill="hold"/>
                                        <p:tgtEl>
                                          <p:spTgt spid="36"/>
                                        </p:tgtEl>
                                        <p:attrNameLst>
                                          <p:attrName>ppt_y</p:attrName>
                                        </p:attrNameLst>
                                      </p:cBhvr>
                                      <p:tavLst>
                                        <p:tav tm="0">
                                          <p:val>
                                            <p:strVal val="#ppt_y"/>
                                          </p:val>
                                        </p:tav>
                                        <p:tav tm="100000">
                                          <p:val>
                                            <p:strVal val="#ppt_y"/>
                                          </p:val>
                                        </p:tav>
                                      </p:tavLst>
                                    </p:anim>
                                  </p:childTnLst>
                                </p:cTn>
                              </p:par>
                            </p:childTnLst>
                          </p:cTn>
                        </p:par>
                        <p:par>
                          <p:cTn id="36" fill="hold">
                            <p:stCondLst>
                              <p:cond delay="3000"/>
                            </p:stCondLst>
                            <p:childTnLst>
                              <p:par>
                                <p:cTn id="37" presetID="2" presetClass="entr" presetSubtype="4" fill="hold" nodeType="after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ppt_x"/>
                                          </p:val>
                                        </p:tav>
                                        <p:tav tm="100000">
                                          <p:val>
                                            <p:strVal val="#ppt_x"/>
                                          </p:val>
                                        </p:tav>
                                      </p:tavLst>
                                    </p:anim>
                                    <p:anim calcmode="lin" valueType="num">
                                      <p:cBhvr additive="base">
                                        <p:cTn id="40" dur="500" fill="hold"/>
                                        <p:tgtEl>
                                          <p:spTgt spid="64"/>
                                        </p:tgtEl>
                                        <p:attrNameLst>
                                          <p:attrName>ppt_y</p:attrName>
                                        </p:attrNameLst>
                                      </p:cBhvr>
                                      <p:tavLst>
                                        <p:tav tm="0">
                                          <p:val>
                                            <p:strVal val="1+#ppt_h/2"/>
                                          </p:val>
                                        </p:tav>
                                        <p:tav tm="100000">
                                          <p:val>
                                            <p:strVal val="#ppt_y"/>
                                          </p:val>
                                        </p:tav>
                                      </p:tavLst>
                                    </p:anim>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51"/>
                                        </p:tgtEl>
                                        <p:attrNameLst>
                                          <p:attrName>style.visibility</p:attrName>
                                        </p:attrNameLst>
                                      </p:cBhvr>
                                      <p:to>
                                        <p:strVal val="visible"/>
                                      </p:to>
                                    </p:set>
                                    <p:anim calcmode="lin" valueType="num">
                                      <p:cBhvr additive="base">
                                        <p:cTn id="44" dur="500" fill="hold"/>
                                        <p:tgtEl>
                                          <p:spTgt spid="51"/>
                                        </p:tgtEl>
                                        <p:attrNameLst>
                                          <p:attrName>ppt_x</p:attrName>
                                        </p:attrNameLst>
                                      </p:cBhvr>
                                      <p:tavLst>
                                        <p:tav tm="0">
                                          <p:val>
                                            <p:strVal val="#ppt_x"/>
                                          </p:val>
                                        </p:tav>
                                        <p:tav tm="100000">
                                          <p:val>
                                            <p:strVal val="#ppt_x"/>
                                          </p:val>
                                        </p:tav>
                                      </p:tavLst>
                                    </p:anim>
                                    <p:anim calcmode="lin" valueType="num">
                                      <p:cBhvr additive="base">
                                        <p:cTn id="45" dur="500" fill="hold"/>
                                        <p:tgtEl>
                                          <p:spTgt spid="51"/>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 presetClass="entr" presetSubtype="8" fill="hold" grpId="0" nodeType="afterEffect">
                                  <p:stCondLst>
                                    <p:cond delay="0"/>
                                  </p:stCondLst>
                                  <p:childTnLst>
                                    <p:set>
                                      <p:cBhvr>
                                        <p:cTn id="48" dur="1" fill="hold">
                                          <p:stCondLst>
                                            <p:cond delay="0"/>
                                          </p:stCondLst>
                                        </p:cTn>
                                        <p:tgtEl>
                                          <p:spTgt spid="103"/>
                                        </p:tgtEl>
                                        <p:attrNameLst>
                                          <p:attrName>style.visibility</p:attrName>
                                        </p:attrNameLst>
                                      </p:cBhvr>
                                      <p:to>
                                        <p:strVal val="visible"/>
                                      </p:to>
                                    </p:set>
                                    <p:anim calcmode="lin" valueType="num">
                                      <p:cBhvr additive="base">
                                        <p:cTn id="49" dur="500" fill="hold"/>
                                        <p:tgtEl>
                                          <p:spTgt spid="103"/>
                                        </p:tgtEl>
                                        <p:attrNameLst>
                                          <p:attrName>ppt_x</p:attrName>
                                        </p:attrNameLst>
                                      </p:cBhvr>
                                      <p:tavLst>
                                        <p:tav tm="0">
                                          <p:val>
                                            <p:strVal val="0-#ppt_w/2"/>
                                          </p:val>
                                        </p:tav>
                                        <p:tav tm="100000">
                                          <p:val>
                                            <p:strVal val="#ppt_x"/>
                                          </p:val>
                                        </p:tav>
                                      </p:tavLst>
                                    </p:anim>
                                    <p:anim calcmode="lin" valueType="num">
                                      <p:cBhvr additive="base">
                                        <p:cTn id="50" dur="500" fill="hold"/>
                                        <p:tgtEl>
                                          <p:spTgt spid="10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10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组合 37"/>
          <p:cNvGrpSpPr/>
          <p:nvPr/>
        </p:nvGrpSpPr>
        <p:grpSpPr>
          <a:xfrm>
            <a:off x="3721468" y="1131590"/>
            <a:ext cx="4522940" cy="3469247"/>
            <a:chOff x="3443388" y="1086178"/>
            <a:chExt cx="4522940" cy="3469247"/>
          </a:xfrm>
        </p:grpSpPr>
        <p:grpSp>
          <p:nvGrpSpPr>
            <p:cNvPr id="35" name="组合 34"/>
            <p:cNvGrpSpPr/>
            <p:nvPr/>
          </p:nvGrpSpPr>
          <p:grpSpPr>
            <a:xfrm>
              <a:off x="3443388" y="1086178"/>
              <a:ext cx="4522940" cy="3469247"/>
              <a:chOff x="3443388" y="1086178"/>
              <a:chExt cx="4522940" cy="3469247"/>
            </a:xfrm>
          </p:grpSpPr>
          <p:grpSp>
            <p:nvGrpSpPr>
              <p:cNvPr id="33" name="组合 32"/>
              <p:cNvGrpSpPr/>
              <p:nvPr/>
            </p:nvGrpSpPr>
            <p:grpSpPr>
              <a:xfrm>
                <a:off x="5350466" y="1789035"/>
                <a:ext cx="2615862" cy="2766390"/>
                <a:chOff x="5350466" y="1789035"/>
                <a:chExt cx="2615862" cy="2766390"/>
              </a:xfrm>
            </p:grpSpPr>
            <p:sp>
              <p:nvSpPr>
                <p:cNvPr id="3" name="圆角矩形 2"/>
                <p:cNvSpPr/>
                <p:nvPr/>
              </p:nvSpPr>
              <p:spPr>
                <a:xfrm rot="774261">
                  <a:off x="5350466" y="1789035"/>
                  <a:ext cx="2444000" cy="2540006"/>
                </a:xfrm>
                <a:prstGeom prst="roundRect">
                  <a:avLst>
                    <a:gd name="adj" fmla="val 4217"/>
                  </a:avLst>
                </a:prstGeom>
                <a:solidFill>
                  <a:srgbClr val="FF0000"/>
                </a:solidFill>
                <a:ln w="3175" cap="flat" cmpd="sng" algn="ctr">
                  <a:solidFill>
                    <a:srgbClr val="FAFAFA"/>
                  </a:solidFill>
                  <a:prstDash val="solid"/>
                  <a:miter lim="800000"/>
                </a:ln>
                <a:effectLst/>
              </p:spPr>
              <p:txBody>
                <a:bodyPr lIns="68580" tIns="34290" rIns="68580" bIns="34290" anchor="ctr"/>
                <a:lstStyle/>
                <a:p>
                  <a:pPr algn="ctr" eaLnBrk="1" fontAlgn="auto" hangingPunct="1">
                    <a:spcBef>
                      <a:spcPts val="0"/>
                    </a:spcBef>
                    <a:spcAft>
                      <a:spcPts val="0"/>
                    </a:spcAft>
                    <a:defRPr/>
                  </a:pPr>
                  <a:endParaRPr lang="zh-CN" altLang="en-US" sz="1100" kern="0">
                    <a:solidFill>
                      <a:prstClr val="white"/>
                    </a:solidFill>
                    <a:latin typeface="+mn-lt"/>
                    <a:ea typeface="+mn-ea"/>
                  </a:endParaRPr>
                </a:p>
              </p:txBody>
            </p:sp>
            <p:sp>
              <p:nvSpPr>
                <p:cNvPr id="4" name="圆角矩形 5"/>
                <p:cNvSpPr/>
                <p:nvPr/>
              </p:nvSpPr>
              <p:spPr>
                <a:xfrm rot="774261">
                  <a:off x="5549589" y="2077053"/>
                  <a:ext cx="2416739" cy="2478372"/>
                </a:xfrm>
                <a:custGeom>
                  <a:avLst/>
                  <a:gdLst/>
                  <a:ahLst/>
                  <a:cxnLst/>
                  <a:rect l="l" t="t" r="r" b="b"/>
                  <a:pathLst>
                    <a:path w="3632367" h="3723967">
                      <a:moveTo>
                        <a:pt x="3618762" y="0"/>
                      </a:moveTo>
                      <a:cubicBezTo>
                        <a:pt x="3627663" y="18950"/>
                        <a:pt x="3632367" y="40130"/>
                        <a:pt x="3632367" y="62408"/>
                      </a:cubicBezTo>
                      <a:lnTo>
                        <a:pt x="3632367" y="3569102"/>
                      </a:lnTo>
                      <a:cubicBezTo>
                        <a:pt x="3632368" y="3654632"/>
                        <a:pt x="3563032" y="3723967"/>
                        <a:pt x="3477503" y="3723967"/>
                      </a:cubicBezTo>
                      <a:lnTo>
                        <a:pt x="114824" y="3723967"/>
                      </a:lnTo>
                      <a:cubicBezTo>
                        <a:pt x="68666" y="3723967"/>
                        <a:pt x="27224" y="3703774"/>
                        <a:pt x="0" y="3670722"/>
                      </a:cubicBezTo>
                      <a:lnTo>
                        <a:pt x="3206261" y="3540564"/>
                      </a:lnTo>
                      <a:cubicBezTo>
                        <a:pt x="3320054" y="3540564"/>
                        <a:pt x="3412300" y="3448317"/>
                        <a:pt x="3412301" y="3334524"/>
                      </a:cubicBezTo>
                      <a:cubicBezTo>
                        <a:pt x="3412300" y="2238891"/>
                        <a:pt x="3542750" y="1113370"/>
                        <a:pt x="3618762" y="0"/>
                      </a:cubicBezTo>
                      <a:close/>
                    </a:path>
                  </a:pathLst>
                </a:custGeom>
                <a:solidFill>
                  <a:srgbClr val="FF0000"/>
                </a:solidFill>
                <a:ln w="3175" cap="flat" cmpd="sng" algn="ctr">
                  <a:solidFill>
                    <a:srgbClr val="FAFAFA"/>
                  </a:solidFill>
                  <a:prstDash val="solid"/>
                  <a:miter lim="800000"/>
                </a:ln>
                <a:effectLst/>
              </p:spPr>
              <p:txBody>
                <a:bodyPr lIns="68580" tIns="34290" rIns="68580" bIns="34290" anchor="ctr"/>
                <a:lstStyle/>
                <a:p>
                  <a:pPr algn="ctr" eaLnBrk="1" fontAlgn="auto" hangingPunct="1">
                    <a:spcBef>
                      <a:spcPts val="0"/>
                    </a:spcBef>
                    <a:spcAft>
                      <a:spcPts val="0"/>
                    </a:spcAft>
                    <a:defRPr/>
                  </a:pPr>
                  <a:endParaRPr lang="zh-CN" altLang="en-US" sz="1100" kern="0">
                    <a:solidFill>
                      <a:prstClr val="white"/>
                    </a:solidFill>
                    <a:latin typeface="+mn-lt"/>
                    <a:ea typeface="+mn-ea"/>
                  </a:endParaRPr>
                </a:p>
              </p:txBody>
            </p:sp>
          </p:grpSp>
          <p:grpSp>
            <p:nvGrpSpPr>
              <p:cNvPr id="34" name="组合 33"/>
              <p:cNvGrpSpPr/>
              <p:nvPr/>
            </p:nvGrpSpPr>
            <p:grpSpPr>
              <a:xfrm>
                <a:off x="3443388" y="1086178"/>
                <a:ext cx="1936709" cy="2131092"/>
                <a:chOff x="3443388" y="1086178"/>
                <a:chExt cx="1936709" cy="2131092"/>
              </a:xfrm>
            </p:grpSpPr>
            <p:sp>
              <p:nvSpPr>
                <p:cNvPr id="5" name="圆角矩形 4"/>
                <p:cNvSpPr/>
                <p:nvPr/>
              </p:nvSpPr>
              <p:spPr>
                <a:xfrm rot="774261">
                  <a:off x="3534652" y="1300709"/>
                  <a:ext cx="1845445" cy="1916561"/>
                </a:xfrm>
                <a:prstGeom prst="roundRect">
                  <a:avLst>
                    <a:gd name="adj" fmla="val 4217"/>
                  </a:avLst>
                </a:prstGeom>
                <a:solidFill>
                  <a:srgbClr val="C00000"/>
                </a:solidFill>
                <a:ln w="9525" cap="flat" cmpd="sng" algn="ctr">
                  <a:solidFill>
                    <a:sysClr val="window" lastClr="FFFFFF"/>
                  </a:solidFill>
                  <a:prstDash val="solid"/>
                  <a:miter lim="800000"/>
                </a:ln>
                <a:effectLst/>
              </p:spPr>
              <p:txBody>
                <a:bodyPr lIns="68580" tIns="34290" rIns="68580" bIns="34290" anchor="ctr"/>
                <a:lstStyle/>
                <a:p>
                  <a:pPr algn="ctr" eaLnBrk="1" fontAlgn="auto" hangingPunct="1">
                    <a:spcBef>
                      <a:spcPts val="0"/>
                    </a:spcBef>
                    <a:spcAft>
                      <a:spcPts val="0"/>
                    </a:spcAft>
                    <a:defRPr/>
                  </a:pPr>
                  <a:endParaRPr lang="zh-CN" altLang="en-US" sz="1100" kern="0">
                    <a:solidFill>
                      <a:prstClr val="white"/>
                    </a:solidFill>
                    <a:latin typeface="+mn-lt"/>
                    <a:ea typeface="+mn-ea"/>
                  </a:endParaRPr>
                </a:p>
              </p:txBody>
            </p:sp>
            <p:sp>
              <p:nvSpPr>
                <p:cNvPr id="6" name="圆角矩形 5"/>
                <p:cNvSpPr/>
                <p:nvPr/>
              </p:nvSpPr>
              <p:spPr>
                <a:xfrm rot="774261" flipH="1" flipV="1">
                  <a:off x="3443388" y="1086178"/>
                  <a:ext cx="1606023" cy="1647507"/>
                </a:xfrm>
                <a:custGeom>
                  <a:avLst/>
                  <a:gdLst/>
                  <a:ahLst/>
                  <a:cxnLst/>
                  <a:rect l="l" t="t" r="r" b="b"/>
                  <a:pathLst>
                    <a:path w="3632367" h="3723967">
                      <a:moveTo>
                        <a:pt x="3618762" y="0"/>
                      </a:moveTo>
                      <a:cubicBezTo>
                        <a:pt x="3627663" y="18950"/>
                        <a:pt x="3632367" y="40130"/>
                        <a:pt x="3632367" y="62408"/>
                      </a:cubicBezTo>
                      <a:lnTo>
                        <a:pt x="3632367" y="3569102"/>
                      </a:lnTo>
                      <a:cubicBezTo>
                        <a:pt x="3632368" y="3654632"/>
                        <a:pt x="3563032" y="3723967"/>
                        <a:pt x="3477503" y="3723967"/>
                      </a:cubicBezTo>
                      <a:lnTo>
                        <a:pt x="114824" y="3723967"/>
                      </a:lnTo>
                      <a:cubicBezTo>
                        <a:pt x="68666" y="3723967"/>
                        <a:pt x="27224" y="3703774"/>
                        <a:pt x="0" y="3670722"/>
                      </a:cubicBezTo>
                      <a:lnTo>
                        <a:pt x="3206261" y="3540564"/>
                      </a:lnTo>
                      <a:cubicBezTo>
                        <a:pt x="3320054" y="3540564"/>
                        <a:pt x="3412300" y="3448317"/>
                        <a:pt x="3412301" y="3334524"/>
                      </a:cubicBezTo>
                      <a:cubicBezTo>
                        <a:pt x="3412300" y="2238891"/>
                        <a:pt x="3542750" y="1113370"/>
                        <a:pt x="3618762" y="0"/>
                      </a:cubicBezTo>
                      <a:close/>
                    </a:path>
                  </a:pathLst>
                </a:custGeom>
                <a:solidFill>
                  <a:srgbClr val="C00000"/>
                </a:solidFill>
                <a:ln w="9525" cap="flat" cmpd="sng" algn="ctr">
                  <a:solidFill>
                    <a:sysClr val="window" lastClr="FFFFFF"/>
                  </a:solidFill>
                  <a:prstDash val="solid"/>
                  <a:miter lim="800000"/>
                </a:ln>
                <a:effectLst/>
              </p:spPr>
              <p:txBody>
                <a:bodyPr lIns="68580" tIns="34290" rIns="68580" bIns="34290" anchor="ctr"/>
                <a:lstStyle/>
                <a:p>
                  <a:pPr algn="ctr" eaLnBrk="1" fontAlgn="auto" hangingPunct="1">
                    <a:spcBef>
                      <a:spcPts val="0"/>
                    </a:spcBef>
                    <a:spcAft>
                      <a:spcPts val="0"/>
                    </a:spcAft>
                    <a:defRPr/>
                  </a:pPr>
                  <a:endParaRPr lang="zh-CN" altLang="en-US" sz="1100" kern="0">
                    <a:solidFill>
                      <a:prstClr val="white"/>
                    </a:solidFill>
                    <a:latin typeface="+mn-lt"/>
                    <a:ea typeface="+mn-ea"/>
                  </a:endParaRPr>
                </a:p>
              </p:txBody>
            </p:sp>
          </p:grpSp>
          <p:grpSp>
            <p:nvGrpSpPr>
              <p:cNvPr id="31" name="组合 30"/>
              <p:cNvGrpSpPr/>
              <p:nvPr/>
            </p:nvGrpSpPr>
            <p:grpSpPr>
              <a:xfrm>
                <a:off x="5346910" y="1670509"/>
                <a:ext cx="433804" cy="369800"/>
                <a:chOff x="5346910" y="1670509"/>
                <a:chExt cx="433804" cy="369800"/>
              </a:xfrm>
            </p:grpSpPr>
            <p:sp>
              <p:nvSpPr>
                <p:cNvPr id="7" name="椭圆 6"/>
                <p:cNvSpPr/>
                <p:nvPr/>
              </p:nvSpPr>
              <p:spPr>
                <a:xfrm>
                  <a:off x="5655077" y="1736884"/>
                  <a:ext cx="125637" cy="125637"/>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zh-CN" altLang="en-US" sz="1100"/>
                </a:p>
              </p:txBody>
            </p:sp>
            <p:sp>
              <p:nvSpPr>
                <p:cNvPr id="8" name="椭圆 7"/>
                <p:cNvSpPr/>
                <p:nvPr/>
              </p:nvSpPr>
              <p:spPr>
                <a:xfrm>
                  <a:off x="5396691" y="1670509"/>
                  <a:ext cx="124452" cy="12445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zh-CN" altLang="en-US" sz="1100"/>
                </a:p>
              </p:txBody>
            </p:sp>
            <p:sp>
              <p:nvSpPr>
                <p:cNvPr id="9" name="椭圆 8"/>
                <p:cNvSpPr/>
                <p:nvPr/>
              </p:nvSpPr>
              <p:spPr>
                <a:xfrm rot="980687">
                  <a:off x="5675491" y="1752976"/>
                  <a:ext cx="75285" cy="92127"/>
                </a:xfrm>
                <a:prstGeom prst="ellipse">
                  <a:avLst/>
                </a:prstGeom>
                <a:gradFill flip="none" rotWithShape="1">
                  <a:gsLst>
                    <a:gs pos="51000">
                      <a:schemeClr val="tx1">
                        <a:lumMod val="65000"/>
                        <a:lumOff val="35000"/>
                      </a:schemeClr>
                    </a:gs>
                    <a:gs pos="20000">
                      <a:schemeClr val="bg1">
                        <a:lumMod val="50000"/>
                      </a:schemeClr>
                    </a:gs>
                    <a:gs pos="86000">
                      <a:schemeClr val="bg1">
                        <a:lumMod val="65000"/>
                      </a:schemeClr>
                    </a:gs>
                  </a:gsLst>
                  <a:path path="circle">
                    <a:fillToRect l="100000" t="100000"/>
                  </a:path>
                  <a:tileRect r="-100000" b="-100000"/>
                </a:gra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zh-CN" altLang="en-US" sz="1100"/>
                </a:p>
              </p:txBody>
            </p:sp>
            <p:sp>
              <p:nvSpPr>
                <p:cNvPr id="10" name="椭圆 9"/>
                <p:cNvSpPr/>
                <p:nvPr/>
              </p:nvSpPr>
              <p:spPr>
                <a:xfrm rot="980687">
                  <a:off x="5419479" y="1682653"/>
                  <a:ext cx="75285" cy="92127"/>
                </a:xfrm>
                <a:prstGeom prst="ellipse">
                  <a:avLst/>
                </a:prstGeom>
                <a:gradFill flip="none" rotWithShape="1">
                  <a:gsLst>
                    <a:gs pos="51000">
                      <a:schemeClr val="tx1">
                        <a:lumMod val="65000"/>
                        <a:lumOff val="35000"/>
                      </a:schemeClr>
                    </a:gs>
                    <a:gs pos="20000">
                      <a:schemeClr val="bg1">
                        <a:lumMod val="50000"/>
                      </a:schemeClr>
                    </a:gs>
                    <a:gs pos="86000">
                      <a:schemeClr val="bg1">
                        <a:lumMod val="65000"/>
                      </a:schemeClr>
                    </a:gs>
                  </a:gsLst>
                  <a:path path="circle">
                    <a:fillToRect l="100000" t="100000"/>
                  </a:path>
                  <a:tileRect r="-100000" b="-100000"/>
                </a:gra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zh-CN" altLang="en-US" sz="1100"/>
                </a:p>
              </p:txBody>
            </p:sp>
            <p:sp>
              <p:nvSpPr>
                <p:cNvPr id="11" name="矩形 10"/>
                <p:cNvSpPr/>
                <p:nvPr/>
              </p:nvSpPr>
              <p:spPr>
                <a:xfrm rot="980687">
                  <a:off x="5448843" y="1742810"/>
                  <a:ext cx="282091" cy="61633"/>
                </a:xfrm>
                <a:prstGeom prst="rect">
                  <a:avLst/>
                </a:prstGeom>
                <a:gradFill flip="none" rotWithShape="1">
                  <a:gsLst>
                    <a:gs pos="57000">
                      <a:schemeClr val="bg1">
                        <a:lumMod val="85000"/>
                      </a:schemeClr>
                    </a:gs>
                    <a:gs pos="9000">
                      <a:schemeClr val="tx1">
                        <a:lumMod val="85000"/>
                        <a:lumOff val="15000"/>
                      </a:schemeClr>
                    </a:gs>
                    <a:gs pos="98000">
                      <a:schemeClr val="tx1">
                        <a:lumMod val="85000"/>
                        <a:lumOff val="15000"/>
                      </a:schemeClr>
                    </a:gs>
                  </a:gsLst>
                  <a:path path="rect">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zh-CN" altLang="en-US" sz="1100"/>
                </a:p>
              </p:txBody>
            </p:sp>
            <p:sp>
              <p:nvSpPr>
                <p:cNvPr id="12" name="椭圆 11"/>
                <p:cNvSpPr/>
                <p:nvPr/>
              </p:nvSpPr>
              <p:spPr>
                <a:xfrm>
                  <a:off x="5605296" y="1914672"/>
                  <a:ext cx="125637" cy="125637"/>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zh-CN" altLang="en-US" sz="1100"/>
                </a:p>
              </p:txBody>
            </p:sp>
            <p:sp>
              <p:nvSpPr>
                <p:cNvPr id="13" name="椭圆 12"/>
                <p:cNvSpPr/>
                <p:nvPr/>
              </p:nvSpPr>
              <p:spPr>
                <a:xfrm>
                  <a:off x="5346910" y="1847113"/>
                  <a:ext cx="124452" cy="125637"/>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zh-CN" altLang="en-US" sz="1100"/>
                </a:p>
              </p:txBody>
            </p:sp>
            <p:sp>
              <p:nvSpPr>
                <p:cNvPr id="14" name="椭圆 13"/>
                <p:cNvSpPr/>
                <p:nvPr/>
              </p:nvSpPr>
              <p:spPr>
                <a:xfrm rot="980687">
                  <a:off x="5625728" y="1930402"/>
                  <a:ext cx="75285" cy="92127"/>
                </a:xfrm>
                <a:prstGeom prst="ellipse">
                  <a:avLst/>
                </a:prstGeom>
                <a:gradFill flip="none" rotWithShape="1">
                  <a:gsLst>
                    <a:gs pos="51000">
                      <a:schemeClr val="tx1">
                        <a:lumMod val="65000"/>
                        <a:lumOff val="35000"/>
                      </a:schemeClr>
                    </a:gs>
                    <a:gs pos="20000">
                      <a:schemeClr val="bg1">
                        <a:lumMod val="50000"/>
                      </a:schemeClr>
                    </a:gs>
                    <a:gs pos="86000">
                      <a:schemeClr val="bg1">
                        <a:lumMod val="65000"/>
                      </a:schemeClr>
                    </a:gs>
                  </a:gsLst>
                  <a:path path="circle">
                    <a:fillToRect l="100000" t="100000"/>
                  </a:path>
                  <a:tileRect r="-100000" b="-100000"/>
                </a:gra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zh-CN" altLang="en-US" sz="1100"/>
                </a:p>
              </p:txBody>
            </p:sp>
            <p:sp>
              <p:nvSpPr>
                <p:cNvPr id="15" name="椭圆 14"/>
                <p:cNvSpPr/>
                <p:nvPr/>
              </p:nvSpPr>
              <p:spPr>
                <a:xfrm rot="980687">
                  <a:off x="5369715" y="1860080"/>
                  <a:ext cx="75285" cy="92127"/>
                </a:xfrm>
                <a:prstGeom prst="ellipse">
                  <a:avLst/>
                </a:prstGeom>
                <a:gradFill flip="none" rotWithShape="1">
                  <a:gsLst>
                    <a:gs pos="51000">
                      <a:schemeClr val="tx1">
                        <a:lumMod val="65000"/>
                        <a:lumOff val="35000"/>
                      </a:schemeClr>
                    </a:gs>
                    <a:gs pos="20000">
                      <a:schemeClr val="bg1">
                        <a:lumMod val="50000"/>
                      </a:schemeClr>
                    </a:gs>
                    <a:gs pos="86000">
                      <a:schemeClr val="bg1">
                        <a:lumMod val="65000"/>
                      </a:schemeClr>
                    </a:gs>
                  </a:gsLst>
                  <a:path path="circle">
                    <a:fillToRect l="100000" t="100000"/>
                  </a:path>
                  <a:tileRect r="-100000" b="-100000"/>
                </a:gra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zh-CN" altLang="en-US" sz="1100"/>
                </a:p>
              </p:txBody>
            </p:sp>
            <p:sp>
              <p:nvSpPr>
                <p:cNvPr id="16" name="矩形 15"/>
                <p:cNvSpPr/>
                <p:nvPr/>
              </p:nvSpPr>
              <p:spPr>
                <a:xfrm rot="980687">
                  <a:off x="5399062" y="1920599"/>
                  <a:ext cx="282091" cy="61633"/>
                </a:xfrm>
                <a:prstGeom prst="rect">
                  <a:avLst/>
                </a:prstGeom>
                <a:gradFill flip="none" rotWithShape="1">
                  <a:gsLst>
                    <a:gs pos="57000">
                      <a:schemeClr val="bg1">
                        <a:lumMod val="85000"/>
                      </a:schemeClr>
                    </a:gs>
                    <a:gs pos="9000">
                      <a:schemeClr val="tx1">
                        <a:lumMod val="85000"/>
                        <a:lumOff val="15000"/>
                      </a:schemeClr>
                    </a:gs>
                    <a:gs pos="98000">
                      <a:schemeClr val="tx1">
                        <a:lumMod val="85000"/>
                        <a:lumOff val="15000"/>
                      </a:schemeClr>
                    </a:gs>
                  </a:gsLst>
                  <a:path path="rect">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zh-CN" altLang="en-US" sz="1100"/>
                </a:p>
              </p:txBody>
            </p:sp>
          </p:grpSp>
        </p:grpSp>
        <p:grpSp>
          <p:nvGrpSpPr>
            <p:cNvPr id="32" name="组合 31"/>
            <p:cNvGrpSpPr/>
            <p:nvPr/>
          </p:nvGrpSpPr>
          <p:grpSpPr>
            <a:xfrm>
              <a:off x="5038744" y="2909103"/>
              <a:ext cx="433803" cy="369800"/>
              <a:chOff x="5038744" y="2909103"/>
              <a:chExt cx="433803" cy="369800"/>
            </a:xfrm>
          </p:grpSpPr>
          <p:sp>
            <p:nvSpPr>
              <p:cNvPr id="17" name="椭圆 16"/>
              <p:cNvSpPr/>
              <p:nvPr/>
            </p:nvSpPr>
            <p:spPr>
              <a:xfrm>
                <a:off x="5346910" y="2976663"/>
                <a:ext cx="125637" cy="125637"/>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zh-CN" altLang="en-US" sz="1100"/>
              </a:p>
            </p:txBody>
          </p:sp>
          <p:sp>
            <p:nvSpPr>
              <p:cNvPr id="18" name="椭圆 17"/>
              <p:cNvSpPr/>
              <p:nvPr/>
            </p:nvSpPr>
            <p:spPr>
              <a:xfrm>
                <a:off x="5087339" y="2909103"/>
                <a:ext cx="125637" cy="125637"/>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zh-CN" altLang="en-US" sz="1100"/>
              </a:p>
            </p:txBody>
          </p:sp>
          <p:sp>
            <p:nvSpPr>
              <p:cNvPr id="19" name="椭圆 18"/>
              <p:cNvSpPr/>
              <p:nvPr/>
            </p:nvSpPr>
            <p:spPr>
              <a:xfrm rot="980687">
                <a:off x="5366826" y="2992369"/>
                <a:ext cx="75285" cy="92127"/>
              </a:xfrm>
              <a:prstGeom prst="ellipse">
                <a:avLst/>
              </a:prstGeom>
              <a:gradFill flip="none" rotWithShape="1">
                <a:gsLst>
                  <a:gs pos="51000">
                    <a:schemeClr val="tx1">
                      <a:lumMod val="65000"/>
                      <a:lumOff val="35000"/>
                    </a:schemeClr>
                  </a:gs>
                  <a:gs pos="20000">
                    <a:schemeClr val="bg1">
                      <a:lumMod val="50000"/>
                    </a:schemeClr>
                  </a:gs>
                  <a:gs pos="86000">
                    <a:schemeClr val="bg1">
                      <a:lumMod val="65000"/>
                    </a:schemeClr>
                  </a:gs>
                </a:gsLst>
                <a:path path="circle">
                  <a:fillToRect l="100000" t="100000"/>
                </a:path>
                <a:tileRect r="-100000" b="-100000"/>
              </a:gra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zh-CN" altLang="en-US" sz="1100"/>
              </a:p>
            </p:txBody>
          </p:sp>
          <p:sp>
            <p:nvSpPr>
              <p:cNvPr id="20" name="椭圆 19"/>
              <p:cNvSpPr/>
              <p:nvPr/>
            </p:nvSpPr>
            <p:spPr>
              <a:xfrm rot="980687">
                <a:off x="5110813" y="2922047"/>
                <a:ext cx="75285" cy="92127"/>
              </a:xfrm>
              <a:prstGeom prst="ellipse">
                <a:avLst/>
              </a:prstGeom>
              <a:gradFill flip="none" rotWithShape="1">
                <a:gsLst>
                  <a:gs pos="51000">
                    <a:schemeClr val="tx1">
                      <a:lumMod val="65000"/>
                      <a:lumOff val="35000"/>
                    </a:schemeClr>
                  </a:gs>
                  <a:gs pos="20000">
                    <a:schemeClr val="bg1">
                      <a:lumMod val="50000"/>
                    </a:schemeClr>
                  </a:gs>
                  <a:gs pos="86000">
                    <a:schemeClr val="bg1">
                      <a:lumMod val="65000"/>
                    </a:schemeClr>
                  </a:gs>
                </a:gsLst>
                <a:path path="circle">
                  <a:fillToRect l="100000" t="100000"/>
                </a:path>
                <a:tileRect r="-100000" b="-100000"/>
              </a:gra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zh-CN" altLang="en-US" sz="1100"/>
              </a:p>
            </p:txBody>
          </p:sp>
          <p:sp>
            <p:nvSpPr>
              <p:cNvPr id="21" name="矩形 20"/>
              <p:cNvSpPr/>
              <p:nvPr/>
            </p:nvSpPr>
            <p:spPr>
              <a:xfrm rot="980687">
                <a:off x="5139490" y="2982589"/>
                <a:ext cx="283277" cy="61633"/>
              </a:xfrm>
              <a:prstGeom prst="rect">
                <a:avLst/>
              </a:prstGeom>
              <a:gradFill flip="none" rotWithShape="1">
                <a:gsLst>
                  <a:gs pos="57000">
                    <a:schemeClr val="bg1">
                      <a:lumMod val="85000"/>
                    </a:schemeClr>
                  </a:gs>
                  <a:gs pos="9000">
                    <a:schemeClr val="tx1">
                      <a:lumMod val="85000"/>
                      <a:lumOff val="15000"/>
                    </a:schemeClr>
                  </a:gs>
                  <a:gs pos="98000">
                    <a:schemeClr val="tx1">
                      <a:lumMod val="85000"/>
                      <a:lumOff val="15000"/>
                    </a:schemeClr>
                  </a:gs>
                </a:gsLst>
                <a:path path="rect">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zh-CN" altLang="en-US" sz="1100"/>
              </a:p>
            </p:txBody>
          </p:sp>
          <p:sp>
            <p:nvSpPr>
              <p:cNvPr id="22" name="椭圆 21"/>
              <p:cNvSpPr/>
              <p:nvPr/>
            </p:nvSpPr>
            <p:spPr>
              <a:xfrm>
                <a:off x="5297130" y="3154451"/>
                <a:ext cx="125637" cy="12445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zh-CN" altLang="en-US" sz="1100"/>
              </a:p>
            </p:txBody>
          </p:sp>
          <p:sp>
            <p:nvSpPr>
              <p:cNvPr id="23" name="椭圆 22"/>
              <p:cNvSpPr/>
              <p:nvPr/>
            </p:nvSpPr>
            <p:spPr>
              <a:xfrm>
                <a:off x="5038744" y="3086892"/>
                <a:ext cx="124452" cy="125637"/>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zh-CN" altLang="en-US" sz="1100"/>
              </a:p>
            </p:txBody>
          </p:sp>
          <p:sp>
            <p:nvSpPr>
              <p:cNvPr id="24" name="椭圆 23"/>
              <p:cNvSpPr/>
              <p:nvPr/>
            </p:nvSpPr>
            <p:spPr>
              <a:xfrm rot="980687">
                <a:off x="5317062" y="3169796"/>
                <a:ext cx="75285" cy="92127"/>
              </a:xfrm>
              <a:prstGeom prst="ellipse">
                <a:avLst/>
              </a:prstGeom>
              <a:gradFill flip="none" rotWithShape="1">
                <a:gsLst>
                  <a:gs pos="51000">
                    <a:schemeClr val="tx1">
                      <a:lumMod val="65000"/>
                      <a:lumOff val="35000"/>
                    </a:schemeClr>
                  </a:gs>
                  <a:gs pos="20000">
                    <a:schemeClr val="bg1">
                      <a:lumMod val="50000"/>
                    </a:schemeClr>
                  </a:gs>
                  <a:gs pos="86000">
                    <a:schemeClr val="bg1">
                      <a:lumMod val="65000"/>
                    </a:schemeClr>
                  </a:gs>
                </a:gsLst>
                <a:path path="circle">
                  <a:fillToRect l="100000" t="100000"/>
                </a:path>
                <a:tileRect r="-100000" b="-100000"/>
              </a:gra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zh-CN" altLang="en-US" sz="1100"/>
              </a:p>
            </p:txBody>
          </p:sp>
          <p:sp>
            <p:nvSpPr>
              <p:cNvPr id="25" name="椭圆 24"/>
              <p:cNvSpPr/>
              <p:nvPr/>
            </p:nvSpPr>
            <p:spPr>
              <a:xfrm rot="980687">
                <a:off x="5061050" y="3099473"/>
                <a:ext cx="75285" cy="92127"/>
              </a:xfrm>
              <a:prstGeom prst="ellipse">
                <a:avLst/>
              </a:prstGeom>
              <a:gradFill flip="none" rotWithShape="1">
                <a:gsLst>
                  <a:gs pos="51000">
                    <a:schemeClr val="tx1">
                      <a:lumMod val="65000"/>
                      <a:lumOff val="35000"/>
                    </a:schemeClr>
                  </a:gs>
                  <a:gs pos="20000">
                    <a:schemeClr val="bg1">
                      <a:lumMod val="50000"/>
                    </a:schemeClr>
                  </a:gs>
                  <a:gs pos="86000">
                    <a:schemeClr val="bg1">
                      <a:lumMod val="65000"/>
                    </a:schemeClr>
                  </a:gs>
                </a:gsLst>
                <a:path path="circle">
                  <a:fillToRect l="100000" t="100000"/>
                </a:path>
                <a:tileRect r="-100000" b="-100000"/>
              </a:gra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zh-CN" altLang="en-US" sz="1100"/>
              </a:p>
            </p:txBody>
          </p:sp>
          <p:sp>
            <p:nvSpPr>
              <p:cNvPr id="26" name="矩形 25"/>
              <p:cNvSpPr/>
              <p:nvPr/>
            </p:nvSpPr>
            <p:spPr>
              <a:xfrm rot="980687">
                <a:off x="5089709" y="3159192"/>
                <a:ext cx="283277" cy="61633"/>
              </a:xfrm>
              <a:prstGeom prst="rect">
                <a:avLst/>
              </a:prstGeom>
              <a:gradFill flip="none" rotWithShape="1">
                <a:gsLst>
                  <a:gs pos="57000">
                    <a:schemeClr val="bg1">
                      <a:lumMod val="85000"/>
                    </a:schemeClr>
                  </a:gs>
                  <a:gs pos="9000">
                    <a:schemeClr val="tx1">
                      <a:lumMod val="85000"/>
                      <a:lumOff val="15000"/>
                    </a:schemeClr>
                  </a:gs>
                  <a:gs pos="98000">
                    <a:schemeClr val="tx1">
                      <a:lumMod val="85000"/>
                      <a:lumOff val="15000"/>
                    </a:schemeClr>
                  </a:gs>
                </a:gsLst>
                <a:path path="rect">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zh-CN" altLang="en-US" sz="1100"/>
              </a:p>
            </p:txBody>
          </p:sp>
        </p:grpSp>
      </p:grpSp>
      <p:sp>
        <p:nvSpPr>
          <p:cNvPr id="27" name="KSO_GT2"/>
          <p:cNvSpPr txBox="1">
            <a:spLocks noChangeArrowheads="1"/>
          </p:cNvSpPr>
          <p:nvPr/>
        </p:nvSpPr>
        <p:spPr bwMode="auto">
          <a:xfrm>
            <a:off x="5899378" y="2488116"/>
            <a:ext cx="1832407" cy="305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100">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sz="15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fontAlgn="base">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971800" indent="-228600" fontAlgn="base">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3429000" indent="-228600" fontAlgn="base">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886200" indent="-228600" fontAlgn="base">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pPr eaLnBrk="1" hangingPunct="1"/>
            <a:r>
              <a:rPr lang="zh-CN" altLang="en-US" sz="1800" b="1" dirty="0">
                <a:solidFill>
                  <a:schemeClr val="bg1"/>
                </a:solidFill>
                <a:latin typeface="微软雅黑" panose="020B0503020204020204" pitchFamily="34" charset="-122"/>
                <a:ea typeface="微软雅黑" panose="020B0503020204020204" pitchFamily="34" charset="-122"/>
              </a:rPr>
              <a:t>隐性知识</a:t>
            </a:r>
          </a:p>
        </p:txBody>
      </p:sp>
      <p:sp>
        <p:nvSpPr>
          <p:cNvPr id="28" name="KSO_GT1"/>
          <p:cNvSpPr txBox="1">
            <a:spLocks noChangeArrowheads="1"/>
          </p:cNvSpPr>
          <p:nvPr/>
        </p:nvSpPr>
        <p:spPr bwMode="auto">
          <a:xfrm>
            <a:off x="4020036" y="1761481"/>
            <a:ext cx="1361860" cy="304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100">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sz="15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fontAlgn="base">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971800" indent="-228600" fontAlgn="base">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3429000" indent="-228600" fontAlgn="base">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886200" indent="-228600" fontAlgn="base">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pPr eaLnBrk="1" hangingPunct="1"/>
            <a:r>
              <a:rPr lang="zh-CN" altLang="en-US" sz="1800" b="1" dirty="0">
                <a:solidFill>
                  <a:schemeClr val="bg1"/>
                </a:solidFill>
                <a:latin typeface="微软雅黑" panose="020B0503020204020204" pitchFamily="34" charset="-122"/>
                <a:ea typeface="微软雅黑" panose="020B0503020204020204" pitchFamily="34" charset="-122"/>
              </a:rPr>
              <a:t>显性知识</a:t>
            </a:r>
          </a:p>
        </p:txBody>
      </p:sp>
      <p:sp>
        <p:nvSpPr>
          <p:cNvPr id="29" name="KSO_GT2.1"/>
          <p:cNvSpPr txBox="1">
            <a:spLocks noChangeArrowheads="1"/>
          </p:cNvSpPr>
          <p:nvPr/>
        </p:nvSpPr>
        <p:spPr bwMode="auto">
          <a:xfrm>
            <a:off x="5799224" y="2593012"/>
            <a:ext cx="2032716" cy="1424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100">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sz="15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fontAlgn="base">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971800" indent="-228600" fontAlgn="base">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3429000" indent="-228600" fontAlgn="base">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886200" indent="-228600" fontAlgn="base">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pPr algn="just" eaLnBrk="1" hangingPunct="1"/>
            <a:r>
              <a:rPr lang="zh-CN" altLang="en-US" sz="1000" b="1" dirty="0">
                <a:solidFill>
                  <a:schemeClr val="bg1"/>
                </a:solidFill>
                <a:latin typeface="微软雅黑" panose="020B0503020204020204" pitchFamily="34" charset="-122"/>
                <a:ea typeface="微软雅黑" panose="020B0503020204020204" pitchFamily="34" charset="-122"/>
              </a:rPr>
              <a:t>指个人或组织经过长期积累而拥有的知识，具有高度个性化、难以格式化、不易用语言表达及传播的特点。</a:t>
            </a:r>
          </a:p>
        </p:txBody>
      </p:sp>
      <p:sp>
        <p:nvSpPr>
          <p:cNvPr id="30" name="KSO_GT1.1"/>
          <p:cNvSpPr txBox="1">
            <a:spLocks noChangeArrowheads="1"/>
          </p:cNvSpPr>
          <p:nvPr/>
        </p:nvSpPr>
        <p:spPr bwMode="auto">
          <a:xfrm>
            <a:off x="3985984" y="1980234"/>
            <a:ext cx="1573224" cy="1015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100">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sz="15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fontAlgn="base">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971800" indent="-228600" fontAlgn="base">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3429000" indent="-228600" fontAlgn="base">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886200" indent="-228600" fontAlgn="base">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pPr algn="just" eaLnBrk="1" hangingPunct="1"/>
            <a:r>
              <a:rPr lang="zh-CN" altLang="en-US" sz="1000" b="1" dirty="0">
                <a:solidFill>
                  <a:schemeClr val="bg1"/>
                </a:solidFill>
                <a:latin typeface="微软雅黑" panose="020B0503020204020204" pitchFamily="34" charset="-122"/>
                <a:ea typeface="微软雅黑" panose="020B0503020204020204" pitchFamily="34" charset="-122"/>
              </a:rPr>
              <a:t>指可以通过正常的语言文字的方式表达、传播和共享的知识。</a:t>
            </a:r>
          </a:p>
        </p:txBody>
      </p:sp>
      <p:sp>
        <p:nvSpPr>
          <p:cNvPr id="37" name="Rectangle 42"/>
          <p:cNvSpPr/>
          <p:nvPr/>
        </p:nvSpPr>
        <p:spPr>
          <a:xfrm>
            <a:off x="647552" y="3269429"/>
            <a:ext cx="3986504" cy="974532"/>
          </a:xfrm>
          <a:prstGeom prst="rect">
            <a:avLst/>
          </a:prstGeom>
          <a:noFill/>
          <a:ln w="12700" cap="flat" cmpd="sng" algn="ctr">
            <a:noFill/>
            <a:prstDash val="solid"/>
          </a:ln>
          <a:effectLst/>
        </p:spPr>
        <p:txBody>
          <a:bodyPr lIns="91437" tIns="0" rIns="91437" bIns="0" rtlCol="0" anchor="t"/>
          <a:lstStyle/>
          <a:p>
            <a:pPr>
              <a:defRPr/>
            </a:pPr>
            <a:r>
              <a:rPr lang="zh-CN" altLang="en-US" sz="1000" b="1" kern="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输入您的文字内容，输入您的文字内容，输入您的 文字内容，输入您的文字内容，输入您的文字内容，输入您的 文字内容。</a:t>
            </a:r>
            <a:endParaRPr lang="en-US" altLang="zh-CN" sz="1000" b="1" kern="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a:p>
            <a:pPr>
              <a:defRPr/>
            </a:pPr>
            <a:endParaRPr lang="en-US" altLang="zh-CN" sz="1000" b="1" kern="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a:p>
            <a:pPr>
              <a:defRPr/>
            </a:pPr>
            <a:r>
              <a:rPr lang="zh-CN" altLang="en-US" sz="1000" b="1" kern="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输入您的文字内容，输入您的文字内容，输入您的 文字内容，输入您的文字内容，输入您的文字内容，输入您的 文字内容。</a:t>
            </a:r>
            <a:endParaRPr lang="en-US" altLang="zh-CN" sz="1000" b="1" kern="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a:p>
            <a:pPr>
              <a:defRPr/>
            </a:pPr>
            <a:endParaRPr lang="en-US" altLang="zh-CN" sz="1000" b="1" kern="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8" name="Rectangle 2"/>
          <p:cNvSpPr>
            <a:spLocks noChangeArrowheads="1"/>
          </p:cNvSpPr>
          <p:nvPr/>
        </p:nvSpPr>
        <p:spPr bwMode="auto">
          <a:xfrm>
            <a:off x="2124050" y="555228"/>
            <a:ext cx="2771775" cy="359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sz="2000" b="1" dirty="0">
                <a:solidFill>
                  <a:srgbClr val="C00000"/>
                </a:solidFill>
                <a:latin typeface="微软雅黑" panose="020B0503020204020204" pitchFamily="34" charset="-122"/>
                <a:ea typeface="微软雅黑" panose="020B0503020204020204" pitchFamily="34" charset="-122"/>
              </a:rPr>
              <a:t>在此输入文字标题</a:t>
            </a:r>
          </a:p>
        </p:txBody>
      </p:sp>
      <p:grpSp>
        <p:nvGrpSpPr>
          <p:cNvPr id="49" name="Group 8"/>
          <p:cNvGrpSpPr/>
          <p:nvPr/>
        </p:nvGrpSpPr>
        <p:grpSpPr bwMode="auto">
          <a:xfrm>
            <a:off x="1763688" y="626641"/>
            <a:ext cx="360362" cy="288925"/>
            <a:chOff x="0" y="0"/>
            <a:chExt cx="360040" cy="288032"/>
          </a:xfrm>
          <a:solidFill>
            <a:srgbClr val="C00000"/>
          </a:solidFill>
        </p:grpSpPr>
        <p:sp>
          <p:nvSpPr>
            <p:cNvPr id="50" name="燕尾形 78"/>
            <p:cNvSpPr>
              <a:spLocks noChangeArrowheads="1"/>
            </p:cNvSpPr>
            <p:nvPr/>
          </p:nvSpPr>
          <p:spPr bwMode="auto">
            <a:xfrm>
              <a:off x="144016" y="0"/>
              <a:ext cx="216024" cy="288032"/>
            </a:xfrm>
            <a:prstGeom prst="chevron">
              <a:avLst>
                <a:gd name="adj" fmla="val 50000"/>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latin typeface="宋体" panose="02010600030101010101" pitchFamily="2" charset="-122"/>
                <a:sym typeface="宋体" panose="02010600030101010101" pitchFamily="2" charset="-122"/>
              </a:endParaRPr>
            </a:p>
          </p:txBody>
        </p:sp>
        <p:sp>
          <p:nvSpPr>
            <p:cNvPr id="62" name="燕尾形 79"/>
            <p:cNvSpPr>
              <a:spLocks noChangeArrowheads="1"/>
            </p:cNvSpPr>
            <p:nvPr/>
          </p:nvSpPr>
          <p:spPr bwMode="auto">
            <a:xfrm>
              <a:off x="0" y="0"/>
              <a:ext cx="216024" cy="288032"/>
            </a:xfrm>
            <a:prstGeom prst="chevron">
              <a:avLst>
                <a:gd name="adj" fmla="val 50000"/>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latin typeface="宋体" panose="02010600030101010101" pitchFamily="2" charset="-122"/>
                <a:sym typeface="宋体" panose="02010600030101010101" pitchFamily="2"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2000" advClick="0" advTm="0">
        <p14:ferris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ppt_x"/>
                                          </p:val>
                                        </p:tav>
                                        <p:tav tm="100000">
                                          <p:val>
                                            <p:strVal val="#ppt_x"/>
                                          </p:val>
                                        </p:tav>
                                      </p:tavLst>
                                    </p:anim>
                                    <p:anim calcmode="lin" valueType="num">
                                      <p:cBhvr additive="base">
                                        <p:cTn id="8" dur="500" fill="hold"/>
                                        <p:tgtEl>
                                          <p:spTgt spid="3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38"/>
                                        </p:tgtEl>
                                        <p:attrNameLst>
                                          <p:attrName>style.visibility</p:attrName>
                                        </p:attrNameLst>
                                      </p:cBhvr>
                                      <p:to>
                                        <p:strVal val="visible"/>
                                      </p:to>
                                    </p:set>
                                    <p:anim calcmode="lin" valueType="num">
                                      <p:cBhvr>
                                        <p:cTn id="12" dur="500" fill="hold"/>
                                        <p:tgtEl>
                                          <p:spTgt spid="38"/>
                                        </p:tgtEl>
                                        <p:attrNameLst>
                                          <p:attrName>ppt_w</p:attrName>
                                        </p:attrNameLst>
                                      </p:cBhvr>
                                      <p:tavLst>
                                        <p:tav tm="0">
                                          <p:val>
                                            <p:fltVal val="0"/>
                                          </p:val>
                                        </p:tav>
                                        <p:tav tm="100000">
                                          <p:val>
                                            <p:strVal val="#ppt_w"/>
                                          </p:val>
                                        </p:tav>
                                      </p:tavLst>
                                    </p:anim>
                                    <p:anim calcmode="lin" valueType="num">
                                      <p:cBhvr>
                                        <p:cTn id="13" dur="500" fill="hold"/>
                                        <p:tgtEl>
                                          <p:spTgt spid="38"/>
                                        </p:tgtEl>
                                        <p:attrNameLst>
                                          <p:attrName>ppt_h</p:attrName>
                                        </p:attrNameLst>
                                      </p:cBhvr>
                                      <p:tavLst>
                                        <p:tav tm="0">
                                          <p:val>
                                            <p:fltVal val="0"/>
                                          </p:val>
                                        </p:tav>
                                        <p:tav tm="100000">
                                          <p:val>
                                            <p:strVal val="#ppt_h"/>
                                          </p:val>
                                        </p:tav>
                                      </p:tavLst>
                                    </p:anim>
                                    <p:animEffect transition="in" filter="fade">
                                      <p:cBhvr>
                                        <p:cTn id="14" dur="500"/>
                                        <p:tgtEl>
                                          <p:spTgt spid="38"/>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wipe(left)">
                                      <p:cBhvr>
                                        <p:cTn id="18" dur="500"/>
                                        <p:tgtEl>
                                          <p:spTgt spid="28"/>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wipe(left)">
                                      <p:cBhvr>
                                        <p:cTn id="22" dur="500"/>
                                        <p:tgtEl>
                                          <p:spTgt spid="30"/>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wipe(left)">
                                      <p:cBhvr>
                                        <p:cTn id="26" dur="500"/>
                                        <p:tgtEl>
                                          <p:spTgt spid="2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wipe(left)">
                                      <p:cBhvr>
                                        <p:cTn id="3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五角星 1"/>
          <p:cNvSpPr>
            <a:spLocks noChangeAspect="1"/>
          </p:cNvSpPr>
          <p:nvPr/>
        </p:nvSpPr>
        <p:spPr>
          <a:xfrm>
            <a:off x="2503324" y="-380578"/>
            <a:ext cx="3768308" cy="3768308"/>
          </a:xfrm>
          <a:prstGeom prst="star5">
            <a:avLst>
              <a:gd name="adj" fmla="val 27174"/>
              <a:gd name="hf" fmla="val 105146"/>
              <a:gd name="vf" fmla="val 110557"/>
            </a:avLst>
          </a:prstGeom>
          <a:solidFill>
            <a:srgbClr val="C00000"/>
          </a:solidFill>
          <a:ln>
            <a:noFill/>
          </a:ln>
          <a:scene3d>
            <a:camera prst="perspectiveRelaxed">
              <a:rot lat="18573604" lon="0" rev="0"/>
            </a:camera>
            <a:lightRig rig="threePt" dir="t"/>
          </a:scene3d>
          <a:sp3d>
            <a:bevelT w="3194050" h="1765300" prst="artDeco"/>
            <a:extrusionClr>
              <a:schemeClr val="accent3">
                <a:lumMod val="75000"/>
              </a:schemeClr>
            </a:extrusionClr>
            <a:contourClr>
              <a:schemeClr val="accent3">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tx1">
                  <a:lumMod val="65000"/>
                  <a:lumOff val="35000"/>
                </a:schemeClr>
              </a:solidFill>
              <a:latin typeface="+mn-ea"/>
            </a:endParaRPr>
          </a:p>
        </p:txBody>
      </p:sp>
      <p:grpSp>
        <p:nvGrpSpPr>
          <p:cNvPr id="3" name="组合 2"/>
          <p:cNvGrpSpPr/>
          <p:nvPr/>
        </p:nvGrpSpPr>
        <p:grpSpPr>
          <a:xfrm>
            <a:off x="4332214" y="899766"/>
            <a:ext cx="2535043" cy="820520"/>
            <a:chOff x="4467764" y="1442247"/>
            <a:chExt cx="2535043" cy="820520"/>
          </a:xfrm>
        </p:grpSpPr>
        <p:sp>
          <p:nvSpPr>
            <p:cNvPr id="4" name="矩形 3"/>
            <p:cNvSpPr/>
            <p:nvPr/>
          </p:nvSpPr>
          <p:spPr>
            <a:xfrm>
              <a:off x="4673308" y="1442247"/>
              <a:ext cx="2329499" cy="646331"/>
            </a:xfrm>
            <a:prstGeom prst="rect">
              <a:avLst/>
            </a:prstGeom>
          </p:spPr>
          <p:txBody>
            <a:bodyPr wrap="square">
              <a:spAutoFit/>
            </a:bodyPr>
            <a:lstStyle/>
            <a:p>
              <a:r>
                <a:rPr lang="zh-CN" altLang="en-US" sz="1200" b="1" dirty="0">
                  <a:solidFill>
                    <a:schemeClr val="tx1">
                      <a:lumMod val="65000"/>
                      <a:lumOff val="35000"/>
                    </a:schemeClr>
                  </a:solidFill>
                  <a:latin typeface="+mn-ea"/>
                </a:rPr>
                <a:t>请在此处输入您的文本，或者复制您的文本粘贴到此处请在此处输入您的文本</a:t>
              </a:r>
            </a:p>
          </p:txBody>
        </p:sp>
        <p:sp>
          <p:nvSpPr>
            <p:cNvPr id="5" name="任意多边形 4"/>
            <p:cNvSpPr/>
            <p:nvPr/>
          </p:nvSpPr>
          <p:spPr>
            <a:xfrm>
              <a:off x="4467764" y="1796220"/>
              <a:ext cx="274059" cy="466547"/>
            </a:xfrm>
            <a:custGeom>
              <a:avLst/>
              <a:gdLst>
                <a:gd name="connsiteX0" fmla="*/ 0 w 1743456"/>
                <a:gd name="connsiteY0" fmla="*/ 731520 h 731520"/>
                <a:gd name="connsiteX1" fmla="*/ 682752 w 1743456"/>
                <a:gd name="connsiteY1" fmla="*/ 0 h 731520"/>
                <a:gd name="connsiteX2" fmla="*/ 1743456 w 1743456"/>
                <a:gd name="connsiteY2" fmla="*/ 390144 h 731520"/>
                <a:gd name="connsiteX3" fmla="*/ 1743456 w 1743456"/>
                <a:gd name="connsiteY3" fmla="*/ 390144 h 731520"/>
                <a:gd name="connsiteX0-1" fmla="*/ 0 w 1743456"/>
                <a:gd name="connsiteY0-2" fmla="*/ 731520 h 731520"/>
                <a:gd name="connsiteX1-3" fmla="*/ 682752 w 1743456"/>
                <a:gd name="connsiteY1-4" fmla="*/ 0 h 731520"/>
                <a:gd name="connsiteX2-5" fmla="*/ 1743456 w 1743456"/>
                <a:gd name="connsiteY2-6" fmla="*/ 390144 h 731520"/>
                <a:gd name="connsiteX3-7" fmla="*/ 1743456 w 1743456"/>
                <a:gd name="connsiteY3-8" fmla="*/ 390144 h 731520"/>
                <a:gd name="connsiteX0-9" fmla="*/ 0 w 1743456"/>
                <a:gd name="connsiteY0-10" fmla="*/ 341376 h 341376"/>
                <a:gd name="connsiteX1-11" fmla="*/ 1743456 w 1743456"/>
                <a:gd name="connsiteY1-12" fmla="*/ 0 h 341376"/>
                <a:gd name="connsiteX2-13" fmla="*/ 1743456 w 1743456"/>
                <a:gd name="connsiteY2-14" fmla="*/ 0 h 341376"/>
                <a:gd name="connsiteX0-15" fmla="*/ 0 w 1743456"/>
                <a:gd name="connsiteY0-16" fmla="*/ 442524 h 442524"/>
                <a:gd name="connsiteX1-17" fmla="*/ 1743456 w 1743456"/>
                <a:gd name="connsiteY1-18" fmla="*/ 101148 h 442524"/>
                <a:gd name="connsiteX2-19" fmla="*/ 1743456 w 1743456"/>
                <a:gd name="connsiteY2-20" fmla="*/ 101148 h 442524"/>
                <a:gd name="connsiteX0-21" fmla="*/ 0 w 1743456"/>
                <a:gd name="connsiteY0-22" fmla="*/ 515790 h 515790"/>
                <a:gd name="connsiteX1-23" fmla="*/ 1743456 w 1743456"/>
                <a:gd name="connsiteY1-24" fmla="*/ 174414 h 515790"/>
                <a:gd name="connsiteX2-25" fmla="*/ 1743456 w 1743456"/>
                <a:gd name="connsiteY2-26" fmla="*/ 174414 h 515790"/>
                <a:gd name="connsiteX0-27" fmla="*/ 994 w 1744450"/>
                <a:gd name="connsiteY0-28" fmla="*/ 599230 h 599230"/>
                <a:gd name="connsiteX1-29" fmla="*/ 1744450 w 1744450"/>
                <a:gd name="connsiteY1-30" fmla="*/ 257854 h 599230"/>
                <a:gd name="connsiteX2-31" fmla="*/ 1744450 w 1744450"/>
                <a:gd name="connsiteY2-32" fmla="*/ 257854 h 599230"/>
                <a:gd name="connsiteX0-33" fmla="*/ 727 w 1744183"/>
                <a:gd name="connsiteY0-34" fmla="*/ 742273 h 742273"/>
                <a:gd name="connsiteX1-35" fmla="*/ 1744183 w 1744183"/>
                <a:gd name="connsiteY1-36" fmla="*/ 400897 h 742273"/>
                <a:gd name="connsiteX2-37" fmla="*/ 1744183 w 1744183"/>
                <a:gd name="connsiteY2-38" fmla="*/ 400897 h 742273"/>
                <a:gd name="connsiteX0-39" fmla="*/ 824 w 1907406"/>
                <a:gd name="connsiteY0-40" fmla="*/ 471425 h 471425"/>
                <a:gd name="connsiteX1-41" fmla="*/ 1744280 w 1907406"/>
                <a:gd name="connsiteY1-42" fmla="*/ 130049 h 471425"/>
                <a:gd name="connsiteX2-43" fmla="*/ 1858580 w 1907406"/>
                <a:gd name="connsiteY2-44" fmla="*/ 396749 h 471425"/>
                <a:gd name="connsiteX0-45" fmla="*/ 0 w 1857756"/>
                <a:gd name="connsiteY0-46" fmla="*/ 74676 h 74676"/>
                <a:gd name="connsiteX1-47" fmla="*/ 1857756 w 1857756"/>
                <a:gd name="connsiteY1-48" fmla="*/ 0 h 74676"/>
                <a:gd name="connsiteX0-49" fmla="*/ 0 w 1857756"/>
                <a:gd name="connsiteY0-50" fmla="*/ 304580 h 304580"/>
                <a:gd name="connsiteX1-51" fmla="*/ 1857756 w 1857756"/>
                <a:gd name="connsiteY1-52" fmla="*/ 229904 h 304580"/>
                <a:gd name="connsiteX0-53" fmla="*/ 0 w 1857756"/>
                <a:gd name="connsiteY0-54" fmla="*/ 480550 h 480550"/>
                <a:gd name="connsiteX1-55" fmla="*/ 1857756 w 1857756"/>
                <a:gd name="connsiteY1-56" fmla="*/ 405874 h 480550"/>
                <a:gd name="connsiteX0-57" fmla="*/ 0 w 1857756"/>
                <a:gd name="connsiteY0-58" fmla="*/ 541672 h 541672"/>
                <a:gd name="connsiteX1-59" fmla="*/ 1857756 w 1857756"/>
                <a:gd name="connsiteY1-60" fmla="*/ 466996 h 541672"/>
                <a:gd name="connsiteX0-61" fmla="*/ 0 w 1857756"/>
                <a:gd name="connsiteY0-62" fmla="*/ 680436 h 680436"/>
                <a:gd name="connsiteX1-63" fmla="*/ 1857756 w 1857756"/>
                <a:gd name="connsiteY1-64" fmla="*/ 605760 h 680436"/>
                <a:gd name="connsiteX0-65" fmla="*/ 0 w 1933956"/>
                <a:gd name="connsiteY0-66" fmla="*/ 724085 h 724085"/>
                <a:gd name="connsiteX1-67" fmla="*/ 1933956 w 1933956"/>
                <a:gd name="connsiteY1-68" fmla="*/ 573209 h 724085"/>
                <a:gd name="connsiteX0-69" fmla="*/ 0 w 1933956"/>
                <a:gd name="connsiteY0-70" fmla="*/ 654096 h 654096"/>
                <a:gd name="connsiteX1-71" fmla="*/ 1933956 w 1933956"/>
                <a:gd name="connsiteY1-72" fmla="*/ 503220 h 654096"/>
                <a:gd name="connsiteX0-73" fmla="*/ 0 w 1933956"/>
                <a:gd name="connsiteY0-74" fmla="*/ 593912 h 593912"/>
                <a:gd name="connsiteX1-75" fmla="*/ 1933956 w 1933956"/>
                <a:gd name="connsiteY1-76" fmla="*/ 443036 h 593912"/>
                <a:gd name="connsiteX0-77" fmla="*/ 429 w 1934385"/>
                <a:gd name="connsiteY0-78" fmla="*/ 717758 h 717758"/>
                <a:gd name="connsiteX1-79" fmla="*/ 1934385 w 1934385"/>
                <a:gd name="connsiteY1-80" fmla="*/ 566882 h 717758"/>
                <a:gd name="connsiteX0-81" fmla="*/ 0 w 1933956"/>
                <a:gd name="connsiteY0-82" fmla="*/ 748317 h 748317"/>
                <a:gd name="connsiteX1-83" fmla="*/ 1933956 w 1933956"/>
                <a:gd name="connsiteY1-84" fmla="*/ 597441 h 748317"/>
                <a:gd name="connsiteX0-85" fmla="*/ 247 w 1934203"/>
                <a:gd name="connsiteY0-86" fmla="*/ 482830 h 482830"/>
                <a:gd name="connsiteX1-87" fmla="*/ 1934203 w 1934203"/>
                <a:gd name="connsiteY1-88" fmla="*/ 331954 h 482830"/>
                <a:gd name="connsiteX0-89" fmla="*/ 446 w 1308106"/>
                <a:gd name="connsiteY0-90" fmla="*/ 702022 h 702022"/>
                <a:gd name="connsiteX1-91" fmla="*/ 1308106 w 1308106"/>
                <a:gd name="connsiteY1-92" fmla="*/ 246346 h 702022"/>
                <a:gd name="connsiteX0-93" fmla="*/ 665 w 1308325"/>
                <a:gd name="connsiteY0-94" fmla="*/ 502968 h 502968"/>
                <a:gd name="connsiteX1-95" fmla="*/ 1308325 w 1308325"/>
                <a:gd name="connsiteY1-96" fmla="*/ 47292 h 502968"/>
                <a:gd name="connsiteX0-97" fmla="*/ 1057 w 1114348"/>
                <a:gd name="connsiteY0-98" fmla="*/ 486213 h 486213"/>
                <a:gd name="connsiteX1-99" fmla="*/ 1114348 w 1114348"/>
                <a:gd name="connsiteY1-100" fmla="*/ 50418 h 486213"/>
                <a:gd name="connsiteX0-101" fmla="*/ 72903 w 1186194"/>
                <a:gd name="connsiteY0-102" fmla="*/ 472158 h 472158"/>
                <a:gd name="connsiteX1-103" fmla="*/ 1186194 w 1186194"/>
                <a:gd name="connsiteY1-104" fmla="*/ 36363 h 472158"/>
                <a:gd name="connsiteX0-105" fmla="*/ 221956 w 622565"/>
                <a:gd name="connsiteY0-106" fmla="*/ 535877 h 535877"/>
                <a:gd name="connsiteX1-107" fmla="*/ 622565 w 622565"/>
                <a:gd name="connsiteY1-108" fmla="*/ 30498 h 535877"/>
                <a:gd name="connsiteX0-109" fmla="*/ 387459 w 788068"/>
                <a:gd name="connsiteY0-110" fmla="*/ 523372 h 523372"/>
                <a:gd name="connsiteX1-111" fmla="*/ 788068 w 788068"/>
                <a:gd name="connsiteY1-112" fmla="*/ 17993 h 523372"/>
                <a:gd name="connsiteX0-113" fmla="*/ 248933 w 649542"/>
                <a:gd name="connsiteY0-114" fmla="*/ 522461 h 522461"/>
                <a:gd name="connsiteX1-115" fmla="*/ 649542 w 649542"/>
                <a:gd name="connsiteY1-116" fmla="*/ 17082 h 522461"/>
                <a:gd name="connsiteX0-117" fmla="*/ 219484 w 620093"/>
                <a:gd name="connsiteY0-118" fmla="*/ 505379 h 505379"/>
                <a:gd name="connsiteX1-119" fmla="*/ 620093 w 620093"/>
                <a:gd name="connsiteY1-120" fmla="*/ 0 h 505379"/>
              </a:gdLst>
              <a:ahLst/>
              <a:cxnLst>
                <a:cxn ang="0">
                  <a:pos x="connsiteX0-1" y="connsiteY0-2"/>
                </a:cxn>
                <a:cxn ang="0">
                  <a:pos x="connsiteX1-3" y="connsiteY1-4"/>
                </a:cxn>
              </a:cxnLst>
              <a:rect l="l" t="t" r="r" b="b"/>
              <a:pathLst>
                <a:path w="620093" h="505379">
                  <a:moveTo>
                    <a:pt x="219484" y="505379"/>
                  </a:moveTo>
                  <a:cubicBezTo>
                    <a:pt x="-125932" y="500489"/>
                    <a:pt x="-113508" y="9893"/>
                    <a:pt x="620093" y="0"/>
                  </a:cubicBezTo>
                </a:path>
              </a:pathLst>
            </a:custGeom>
            <a:noFill/>
            <a:ln w="19050">
              <a:solidFill>
                <a:srgbClr val="C00000"/>
              </a:solidFill>
              <a:prstDash val="sysDash"/>
              <a:headEnd type="ova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tx1">
                    <a:lumMod val="65000"/>
                    <a:lumOff val="35000"/>
                  </a:schemeClr>
                </a:solidFill>
                <a:latin typeface="+mn-ea"/>
              </a:endParaRPr>
            </a:p>
          </p:txBody>
        </p:sp>
      </p:grpSp>
      <p:grpSp>
        <p:nvGrpSpPr>
          <p:cNvPr id="6" name="组合 5"/>
          <p:cNvGrpSpPr/>
          <p:nvPr/>
        </p:nvGrpSpPr>
        <p:grpSpPr>
          <a:xfrm>
            <a:off x="5859106" y="1880909"/>
            <a:ext cx="2713515" cy="1049553"/>
            <a:chOff x="5994656" y="2423390"/>
            <a:chExt cx="2713515" cy="1049553"/>
          </a:xfrm>
        </p:grpSpPr>
        <p:sp>
          <p:nvSpPr>
            <p:cNvPr id="7" name="矩形 6"/>
            <p:cNvSpPr/>
            <p:nvPr/>
          </p:nvSpPr>
          <p:spPr>
            <a:xfrm>
              <a:off x="6473419" y="2826612"/>
              <a:ext cx="2234752" cy="646331"/>
            </a:xfrm>
            <a:prstGeom prst="rect">
              <a:avLst/>
            </a:prstGeom>
          </p:spPr>
          <p:txBody>
            <a:bodyPr wrap="square">
              <a:spAutoFit/>
            </a:bodyPr>
            <a:lstStyle/>
            <a:p>
              <a:r>
                <a:rPr lang="zh-CN" altLang="en-US" sz="1200" b="1" dirty="0">
                  <a:solidFill>
                    <a:schemeClr val="tx1">
                      <a:lumMod val="65000"/>
                      <a:lumOff val="35000"/>
                    </a:schemeClr>
                  </a:solidFill>
                  <a:latin typeface="+mn-ea"/>
                </a:rPr>
                <a:t>请在此处输入您的文本，或者复制您的文本粘贴到此处请在此处输入您的文本</a:t>
              </a:r>
            </a:p>
          </p:txBody>
        </p:sp>
        <p:sp>
          <p:nvSpPr>
            <p:cNvPr id="8" name="任意多边形 7"/>
            <p:cNvSpPr/>
            <p:nvPr/>
          </p:nvSpPr>
          <p:spPr>
            <a:xfrm>
              <a:off x="5994656" y="2423390"/>
              <a:ext cx="802607" cy="456009"/>
            </a:xfrm>
            <a:custGeom>
              <a:avLst/>
              <a:gdLst>
                <a:gd name="connsiteX0" fmla="*/ 0 w 1743456"/>
                <a:gd name="connsiteY0" fmla="*/ 731520 h 731520"/>
                <a:gd name="connsiteX1" fmla="*/ 682752 w 1743456"/>
                <a:gd name="connsiteY1" fmla="*/ 0 h 731520"/>
                <a:gd name="connsiteX2" fmla="*/ 1743456 w 1743456"/>
                <a:gd name="connsiteY2" fmla="*/ 390144 h 731520"/>
                <a:gd name="connsiteX3" fmla="*/ 1743456 w 1743456"/>
                <a:gd name="connsiteY3" fmla="*/ 390144 h 731520"/>
                <a:gd name="connsiteX0-1" fmla="*/ 0 w 1743456"/>
                <a:gd name="connsiteY0-2" fmla="*/ 731520 h 731520"/>
                <a:gd name="connsiteX1-3" fmla="*/ 682752 w 1743456"/>
                <a:gd name="connsiteY1-4" fmla="*/ 0 h 731520"/>
                <a:gd name="connsiteX2-5" fmla="*/ 1743456 w 1743456"/>
                <a:gd name="connsiteY2-6" fmla="*/ 390144 h 731520"/>
                <a:gd name="connsiteX3-7" fmla="*/ 1743456 w 1743456"/>
                <a:gd name="connsiteY3-8" fmla="*/ 390144 h 731520"/>
                <a:gd name="connsiteX0-9" fmla="*/ 0 w 1743456"/>
                <a:gd name="connsiteY0-10" fmla="*/ 341376 h 341376"/>
                <a:gd name="connsiteX1-11" fmla="*/ 1743456 w 1743456"/>
                <a:gd name="connsiteY1-12" fmla="*/ 0 h 341376"/>
                <a:gd name="connsiteX2-13" fmla="*/ 1743456 w 1743456"/>
                <a:gd name="connsiteY2-14" fmla="*/ 0 h 341376"/>
                <a:gd name="connsiteX0-15" fmla="*/ 0 w 1743456"/>
                <a:gd name="connsiteY0-16" fmla="*/ 442524 h 442524"/>
                <a:gd name="connsiteX1-17" fmla="*/ 1743456 w 1743456"/>
                <a:gd name="connsiteY1-18" fmla="*/ 101148 h 442524"/>
                <a:gd name="connsiteX2-19" fmla="*/ 1743456 w 1743456"/>
                <a:gd name="connsiteY2-20" fmla="*/ 101148 h 442524"/>
                <a:gd name="connsiteX0-21" fmla="*/ 0 w 1743456"/>
                <a:gd name="connsiteY0-22" fmla="*/ 515790 h 515790"/>
                <a:gd name="connsiteX1-23" fmla="*/ 1743456 w 1743456"/>
                <a:gd name="connsiteY1-24" fmla="*/ 174414 h 515790"/>
                <a:gd name="connsiteX2-25" fmla="*/ 1743456 w 1743456"/>
                <a:gd name="connsiteY2-26" fmla="*/ 174414 h 515790"/>
                <a:gd name="connsiteX0-27" fmla="*/ 994 w 1744450"/>
                <a:gd name="connsiteY0-28" fmla="*/ 599230 h 599230"/>
                <a:gd name="connsiteX1-29" fmla="*/ 1744450 w 1744450"/>
                <a:gd name="connsiteY1-30" fmla="*/ 257854 h 599230"/>
                <a:gd name="connsiteX2-31" fmla="*/ 1744450 w 1744450"/>
                <a:gd name="connsiteY2-32" fmla="*/ 257854 h 599230"/>
                <a:gd name="connsiteX0-33" fmla="*/ 727 w 1744183"/>
                <a:gd name="connsiteY0-34" fmla="*/ 742273 h 742273"/>
                <a:gd name="connsiteX1-35" fmla="*/ 1744183 w 1744183"/>
                <a:gd name="connsiteY1-36" fmla="*/ 400897 h 742273"/>
                <a:gd name="connsiteX2-37" fmla="*/ 1744183 w 1744183"/>
                <a:gd name="connsiteY2-38" fmla="*/ 400897 h 742273"/>
                <a:gd name="connsiteX0-39" fmla="*/ 824 w 1907406"/>
                <a:gd name="connsiteY0-40" fmla="*/ 471425 h 471425"/>
                <a:gd name="connsiteX1-41" fmla="*/ 1744280 w 1907406"/>
                <a:gd name="connsiteY1-42" fmla="*/ 130049 h 471425"/>
                <a:gd name="connsiteX2-43" fmla="*/ 1858580 w 1907406"/>
                <a:gd name="connsiteY2-44" fmla="*/ 396749 h 471425"/>
                <a:gd name="connsiteX0-45" fmla="*/ 0 w 1857756"/>
                <a:gd name="connsiteY0-46" fmla="*/ 74676 h 74676"/>
                <a:gd name="connsiteX1-47" fmla="*/ 1857756 w 1857756"/>
                <a:gd name="connsiteY1-48" fmla="*/ 0 h 74676"/>
                <a:gd name="connsiteX0-49" fmla="*/ 0 w 1857756"/>
                <a:gd name="connsiteY0-50" fmla="*/ 304580 h 304580"/>
                <a:gd name="connsiteX1-51" fmla="*/ 1857756 w 1857756"/>
                <a:gd name="connsiteY1-52" fmla="*/ 229904 h 304580"/>
                <a:gd name="connsiteX0-53" fmla="*/ 0 w 1857756"/>
                <a:gd name="connsiteY0-54" fmla="*/ 480550 h 480550"/>
                <a:gd name="connsiteX1-55" fmla="*/ 1857756 w 1857756"/>
                <a:gd name="connsiteY1-56" fmla="*/ 405874 h 480550"/>
                <a:gd name="connsiteX0-57" fmla="*/ 0 w 1857756"/>
                <a:gd name="connsiteY0-58" fmla="*/ 541672 h 541672"/>
                <a:gd name="connsiteX1-59" fmla="*/ 1857756 w 1857756"/>
                <a:gd name="connsiteY1-60" fmla="*/ 466996 h 541672"/>
                <a:gd name="connsiteX0-61" fmla="*/ 0 w 1857756"/>
                <a:gd name="connsiteY0-62" fmla="*/ 680436 h 680436"/>
                <a:gd name="connsiteX1-63" fmla="*/ 1857756 w 1857756"/>
                <a:gd name="connsiteY1-64" fmla="*/ 605760 h 680436"/>
                <a:gd name="connsiteX0-65" fmla="*/ 0 w 1933956"/>
                <a:gd name="connsiteY0-66" fmla="*/ 724085 h 724085"/>
                <a:gd name="connsiteX1-67" fmla="*/ 1933956 w 1933956"/>
                <a:gd name="connsiteY1-68" fmla="*/ 573209 h 724085"/>
                <a:gd name="connsiteX0-69" fmla="*/ 0 w 1933956"/>
                <a:gd name="connsiteY0-70" fmla="*/ 654096 h 654096"/>
                <a:gd name="connsiteX1-71" fmla="*/ 1933956 w 1933956"/>
                <a:gd name="connsiteY1-72" fmla="*/ 503220 h 654096"/>
                <a:gd name="connsiteX0-73" fmla="*/ 0 w 1933956"/>
                <a:gd name="connsiteY0-74" fmla="*/ 593912 h 593912"/>
                <a:gd name="connsiteX1-75" fmla="*/ 1933956 w 1933956"/>
                <a:gd name="connsiteY1-76" fmla="*/ 443036 h 593912"/>
                <a:gd name="connsiteX0-77" fmla="*/ 429 w 1934385"/>
                <a:gd name="connsiteY0-78" fmla="*/ 717758 h 717758"/>
                <a:gd name="connsiteX1-79" fmla="*/ 1934385 w 1934385"/>
                <a:gd name="connsiteY1-80" fmla="*/ 566882 h 717758"/>
                <a:gd name="connsiteX0-81" fmla="*/ 0 w 1933956"/>
                <a:gd name="connsiteY0-82" fmla="*/ 748317 h 748317"/>
                <a:gd name="connsiteX1-83" fmla="*/ 1933956 w 1933956"/>
                <a:gd name="connsiteY1-84" fmla="*/ 597441 h 748317"/>
                <a:gd name="connsiteX0-85" fmla="*/ 0 w 1933956"/>
                <a:gd name="connsiteY0-86" fmla="*/ 733163 h 733163"/>
                <a:gd name="connsiteX1-87" fmla="*/ 1933956 w 1933956"/>
                <a:gd name="connsiteY1-88" fmla="*/ 582287 h 733163"/>
                <a:gd name="connsiteX0-89" fmla="*/ 0 w 1933956"/>
                <a:gd name="connsiteY0-90" fmla="*/ 710621 h 710621"/>
                <a:gd name="connsiteX1-91" fmla="*/ 1933956 w 1933956"/>
                <a:gd name="connsiteY1-92" fmla="*/ 559745 h 710621"/>
              </a:gdLst>
              <a:ahLst/>
              <a:cxnLst>
                <a:cxn ang="0">
                  <a:pos x="connsiteX0-1" y="connsiteY0-2"/>
                </a:cxn>
                <a:cxn ang="0">
                  <a:pos x="connsiteX1-3" y="connsiteY1-4"/>
                </a:cxn>
              </a:cxnLst>
              <a:rect l="l" t="t" r="r" b="b"/>
              <a:pathLst>
                <a:path w="1933956" h="710621">
                  <a:moveTo>
                    <a:pt x="0" y="710621"/>
                  </a:moveTo>
                  <a:cubicBezTo>
                    <a:pt x="76328" y="-391692"/>
                    <a:pt x="1362329" y="-24963"/>
                    <a:pt x="1933956" y="559745"/>
                  </a:cubicBezTo>
                </a:path>
              </a:pathLst>
            </a:custGeom>
            <a:noFill/>
            <a:ln w="19050">
              <a:solidFill>
                <a:srgbClr val="C00000"/>
              </a:solidFill>
              <a:prstDash val="sysDash"/>
              <a:headEnd type="ova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tx1">
                    <a:lumMod val="65000"/>
                    <a:lumOff val="35000"/>
                  </a:schemeClr>
                </a:solidFill>
                <a:latin typeface="+mn-ea"/>
              </a:endParaRPr>
            </a:p>
          </p:txBody>
        </p:sp>
      </p:grpSp>
      <p:grpSp>
        <p:nvGrpSpPr>
          <p:cNvPr id="9" name="组合 8"/>
          <p:cNvGrpSpPr/>
          <p:nvPr/>
        </p:nvGrpSpPr>
        <p:grpSpPr>
          <a:xfrm>
            <a:off x="5429527" y="3166887"/>
            <a:ext cx="2940117" cy="1062741"/>
            <a:chOff x="5565077" y="3709368"/>
            <a:chExt cx="2940117" cy="1062741"/>
          </a:xfrm>
        </p:grpSpPr>
        <p:sp>
          <p:nvSpPr>
            <p:cNvPr id="10" name="矩形 9"/>
            <p:cNvSpPr/>
            <p:nvPr/>
          </p:nvSpPr>
          <p:spPr>
            <a:xfrm>
              <a:off x="6291726" y="4125778"/>
              <a:ext cx="2213468" cy="646331"/>
            </a:xfrm>
            <a:prstGeom prst="rect">
              <a:avLst/>
            </a:prstGeom>
          </p:spPr>
          <p:txBody>
            <a:bodyPr wrap="square">
              <a:spAutoFit/>
            </a:bodyPr>
            <a:lstStyle/>
            <a:p>
              <a:r>
                <a:rPr lang="zh-CN" altLang="en-US" sz="1200" b="1" dirty="0">
                  <a:solidFill>
                    <a:schemeClr val="tx1">
                      <a:lumMod val="65000"/>
                      <a:lumOff val="35000"/>
                    </a:schemeClr>
                  </a:solidFill>
                  <a:latin typeface="+mn-ea"/>
                </a:rPr>
                <a:t>请在此处输入您的文本，或者复制您的文本粘贴到此处请在此处输入您的文本</a:t>
              </a:r>
            </a:p>
          </p:txBody>
        </p:sp>
        <p:sp>
          <p:nvSpPr>
            <p:cNvPr id="11" name="任意多边形 10"/>
            <p:cNvSpPr/>
            <p:nvPr/>
          </p:nvSpPr>
          <p:spPr>
            <a:xfrm>
              <a:off x="5565077" y="3709368"/>
              <a:ext cx="889613" cy="505237"/>
            </a:xfrm>
            <a:custGeom>
              <a:avLst/>
              <a:gdLst>
                <a:gd name="connsiteX0" fmla="*/ 0 w 1743456"/>
                <a:gd name="connsiteY0" fmla="*/ 731520 h 731520"/>
                <a:gd name="connsiteX1" fmla="*/ 682752 w 1743456"/>
                <a:gd name="connsiteY1" fmla="*/ 0 h 731520"/>
                <a:gd name="connsiteX2" fmla="*/ 1743456 w 1743456"/>
                <a:gd name="connsiteY2" fmla="*/ 390144 h 731520"/>
                <a:gd name="connsiteX3" fmla="*/ 1743456 w 1743456"/>
                <a:gd name="connsiteY3" fmla="*/ 390144 h 731520"/>
                <a:gd name="connsiteX0-1" fmla="*/ 0 w 1743456"/>
                <a:gd name="connsiteY0-2" fmla="*/ 731520 h 731520"/>
                <a:gd name="connsiteX1-3" fmla="*/ 682752 w 1743456"/>
                <a:gd name="connsiteY1-4" fmla="*/ 0 h 731520"/>
                <a:gd name="connsiteX2-5" fmla="*/ 1743456 w 1743456"/>
                <a:gd name="connsiteY2-6" fmla="*/ 390144 h 731520"/>
                <a:gd name="connsiteX3-7" fmla="*/ 1743456 w 1743456"/>
                <a:gd name="connsiteY3-8" fmla="*/ 390144 h 731520"/>
                <a:gd name="connsiteX0-9" fmla="*/ 0 w 1743456"/>
                <a:gd name="connsiteY0-10" fmla="*/ 341376 h 341376"/>
                <a:gd name="connsiteX1-11" fmla="*/ 1743456 w 1743456"/>
                <a:gd name="connsiteY1-12" fmla="*/ 0 h 341376"/>
                <a:gd name="connsiteX2-13" fmla="*/ 1743456 w 1743456"/>
                <a:gd name="connsiteY2-14" fmla="*/ 0 h 341376"/>
                <a:gd name="connsiteX0-15" fmla="*/ 0 w 1743456"/>
                <a:gd name="connsiteY0-16" fmla="*/ 442524 h 442524"/>
                <a:gd name="connsiteX1-17" fmla="*/ 1743456 w 1743456"/>
                <a:gd name="connsiteY1-18" fmla="*/ 101148 h 442524"/>
                <a:gd name="connsiteX2-19" fmla="*/ 1743456 w 1743456"/>
                <a:gd name="connsiteY2-20" fmla="*/ 101148 h 442524"/>
                <a:gd name="connsiteX0-21" fmla="*/ 0 w 1743456"/>
                <a:gd name="connsiteY0-22" fmla="*/ 515790 h 515790"/>
                <a:gd name="connsiteX1-23" fmla="*/ 1743456 w 1743456"/>
                <a:gd name="connsiteY1-24" fmla="*/ 174414 h 515790"/>
                <a:gd name="connsiteX2-25" fmla="*/ 1743456 w 1743456"/>
                <a:gd name="connsiteY2-26" fmla="*/ 174414 h 515790"/>
                <a:gd name="connsiteX0-27" fmla="*/ 994 w 1744450"/>
                <a:gd name="connsiteY0-28" fmla="*/ 599230 h 599230"/>
                <a:gd name="connsiteX1-29" fmla="*/ 1744450 w 1744450"/>
                <a:gd name="connsiteY1-30" fmla="*/ 257854 h 599230"/>
                <a:gd name="connsiteX2-31" fmla="*/ 1744450 w 1744450"/>
                <a:gd name="connsiteY2-32" fmla="*/ 257854 h 599230"/>
                <a:gd name="connsiteX0-33" fmla="*/ 727 w 1744183"/>
                <a:gd name="connsiteY0-34" fmla="*/ 742273 h 742273"/>
                <a:gd name="connsiteX1-35" fmla="*/ 1744183 w 1744183"/>
                <a:gd name="connsiteY1-36" fmla="*/ 400897 h 742273"/>
                <a:gd name="connsiteX2-37" fmla="*/ 1744183 w 1744183"/>
                <a:gd name="connsiteY2-38" fmla="*/ 400897 h 742273"/>
                <a:gd name="connsiteX0-39" fmla="*/ 824 w 1907406"/>
                <a:gd name="connsiteY0-40" fmla="*/ 471425 h 471425"/>
                <a:gd name="connsiteX1-41" fmla="*/ 1744280 w 1907406"/>
                <a:gd name="connsiteY1-42" fmla="*/ 130049 h 471425"/>
                <a:gd name="connsiteX2-43" fmla="*/ 1858580 w 1907406"/>
                <a:gd name="connsiteY2-44" fmla="*/ 396749 h 471425"/>
                <a:gd name="connsiteX0-45" fmla="*/ 0 w 1857756"/>
                <a:gd name="connsiteY0-46" fmla="*/ 74676 h 74676"/>
                <a:gd name="connsiteX1-47" fmla="*/ 1857756 w 1857756"/>
                <a:gd name="connsiteY1-48" fmla="*/ 0 h 74676"/>
                <a:gd name="connsiteX0-49" fmla="*/ 0 w 1857756"/>
                <a:gd name="connsiteY0-50" fmla="*/ 304580 h 304580"/>
                <a:gd name="connsiteX1-51" fmla="*/ 1857756 w 1857756"/>
                <a:gd name="connsiteY1-52" fmla="*/ 229904 h 304580"/>
                <a:gd name="connsiteX0-53" fmla="*/ 0 w 1857756"/>
                <a:gd name="connsiteY0-54" fmla="*/ 480550 h 480550"/>
                <a:gd name="connsiteX1-55" fmla="*/ 1857756 w 1857756"/>
                <a:gd name="connsiteY1-56" fmla="*/ 405874 h 480550"/>
                <a:gd name="connsiteX0-57" fmla="*/ 0 w 1857756"/>
                <a:gd name="connsiteY0-58" fmla="*/ 541672 h 541672"/>
                <a:gd name="connsiteX1-59" fmla="*/ 1857756 w 1857756"/>
                <a:gd name="connsiteY1-60" fmla="*/ 466996 h 541672"/>
                <a:gd name="connsiteX0-61" fmla="*/ 0 w 1857756"/>
                <a:gd name="connsiteY0-62" fmla="*/ 680436 h 680436"/>
                <a:gd name="connsiteX1-63" fmla="*/ 1857756 w 1857756"/>
                <a:gd name="connsiteY1-64" fmla="*/ 605760 h 680436"/>
                <a:gd name="connsiteX0-65" fmla="*/ 0 w 1933956"/>
                <a:gd name="connsiteY0-66" fmla="*/ 724085 h 724085"/>
                <a:gd name="connsiteX1-67" fmla="*/ 1933956 w 1933956"/>
                <a:gd name="connsiteY1-68" fmla="*/ 573209 h 724085"/>
                <a:gd name="connsiteX0-69" fmla="*/ 0 w 1933956"/>
                <a:gd name="connsiteY0-70" fmla="*/ 654096 h 654096"/>
                <a:gd name="connsiteX1-71" fmla="*/ 1933956 w 1933956"/>
                <a:gd name="connsiteY1-72" fmla="*/ 503220 h 654096"/>
                <a:gd name="connsiteX0-73" fmla="*/ 0 w 1933956"/>
                <a:gd name="connsiteY0-74" fmla="*/ 593912 h 593912"/>
                <a:gd name="connsiteX1-75" fmla="*/ 1933956 w 1933956"/>
                <a:gd name="connsiteY1-76" fmla="*/ 443036 h 593912"/>
                <a:gd name="connsiteX0-77" fmla="*/ 429 w 1934385"/>
                <a:gd name="connsiteY0-78" fmla="*/ 717758 h 717758"/>
                <a:gd name="connsiteX1-79" fmla="*/ 1934385 w 1934385"/>
                <a:gd name="connsiteY1-80" fmla="*/ 566882 h 717758"/>
                <a:gd name="connsiteX0-81" fmla="*/ 0 w 1933956"/>
                <a:gd name="connsiteY0-82" fmla="*/ 748317 h 748317"/>
                <a:gd name="connsiteX1-83" fmla="*/ 1933956 w 1933956"/>
                <a:gd name="connsiteY1-84" fmla="*/ 597441 h 748317"/>
                <a:gd name="connsiteX0-85" fmla="*/ 0 w 1933956"/>
                <a:gd name="connsiteY0-86" fmla="*/ 616326 h 616326"/>
                <a:gd name="connsiteX1-87" fmla="*/ 1933956 w 1933956"/>
                <a:gd name="connsiteY1-88" fmla="*/ 465450 h 616326"/>
              </a:gdLst>
              <a:ahLst/>
              <a:cxnLst>
                <a:cxn ang="0">
                  <a:pos x="connsiteX0-1" y="connsiteY0-2"/>
                </a:cxn>
                <a:cxn ang="0">
                  <a:pos x="connsiteX1-3" y="connsiteY1-4"/>
                </a:cxn>
              </a:cxnLst>
              <a:rect l="l" t="t" r="r" b="b"/>
              <a:pathLst>
                <a:path w="1933956" h="616326">
                  <a:moveTo>
                    <a:pt x="0" y="616326"/>
                  </a:moveTo>
                  <a:cubicBezTo>
                    <a:pt x="30393" y="-241185"/>
                    <a:pt x="1362329" y="-119258"/>
                    <a:pt x="1933956" y="465450"/>
                  </a:cubicBezTo>
                </a:path>
              </a:pathLst>
            </a:custGeom>
            <a:noFill/>
            <a:ln w="19050">
              <a:solidFill>
                <a:srgbClr val="C00000"/>
              </a:solidFill>
              <a:prstDash val="sysDash"/>
              <a:headEnd type="ova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tx1">
                    <a:lumMod val="65000"/>
                    <a:lumOff val="35000"/>
                  </a:schemeClr>
                </a:solidFill>
                <a:latin typeface="+mn-ea"/>
              </a:endParaRPr>
            </a:p>
          </p:txBody>
        </p:sp>
      </p:grpSp>
      <p:grpSp>
        <p:nvGrpSpPr>
          <p:cNvPr id="12" name="组合 11"/>
          <p:cNvGrpSpPr/>
          <p:nvPr/>
        </p:nvGrpSpPr>
        <p:grpSpPr>
          <a:xfrm>
            <a:off x="561581" y="3209916"/>
            <a:ext cx="2856837" cy="1019713"/>
            <a:chOff x="697131" y="3752397"/>
            <a:chExt cx="2856837" cy="1019713"/>
          </a:xfrm>
        </p:grpSpPr>
        <p:sp>
          <p:nvSpPr>
            <p:cNvPr id="13" name="矩形 12"/>
            <p:cNvSpPr/>
            <p:nvPr/>
          </p:nvSpPr>
          <p:spPr>
            <a:xfrm>
              <a:off x="697131" y="4125779"/>
              <a:ext cx="2251211" cy="646331"/>
            </a:xfrm>
            <a:prstGeom prst="rect">
              <a:avLst/>
            </a:prstGeom>
          </p:spPr>
          <p:txBody>
            <a:bodyPr wrap="square">
              <a:spAutoFit/>
            </a:bodyPr>
            <a:lstStyle/>
            <a:p>
              <a:r>
                <a:rPr lang="zh-CN" altLang="en-US" sz="1200" b="1" dirty="0">
                  <a:solidFill>
                    <a:schemeClr val="tx1">
                      <a:lumMod val="65000"/>
                      <a:lumOff val="35000"/>
                    </a:schemeClr>
                  </a:solidFill>
                  <a:latin typeface="+mn-ea"/>
                </a:rPr>
                <a:t>请在此处输入您的文本，或者复制您的文本粘贴到此处请在此处输入您的文本</a:t>
              </a:r>
            </a:p>
          </p:txBody>
        </p:sp>
        <p:sp>
          <p:nvSpPr>
            <p:cNvPr id="14" name="任意多边形 13"/>
            <p:cNvSpPr/>
            <p:nvPr/>
          </p:nvSpPr>
          <p:spPr>
            <a:xfrm flipH="1">
              <a:off x="2564171" y="3752397"/>
              <a:ext cx="989797" cy="485984"/>
            </a:xfrm>
            <a:custGeom>
              <a:avLst/>
              <a:gdLst>
                <a:gd name="connsiteX0" fmla="*/ 0 w 1743456"/>
                <a:gd name="connsiteY0" fmla="*/ 731520 h 731520"/>
                <a:gd name="connsiteX1" fmla="*/ 682752 w 1743456"/>
                <a:gd name="connsiteY1" fmla="*/ 0 h 731520"/>
                <a:gd name="connsiteX2" fmla="*/ 1743456 w 1743456"/>
                <a:gd name="connsiteY2" fmla="*/ 390144 h 731520"/>
                <a:gd name="connsiteX3" fmla="*/ 1743456 w 1743456"/>
                <a:gd name="connsiteY3" fmla="*/ 390144 h 731520"/>
                <a:gd name="connsiteX0-1" fmla="*/ 0 w 1743456"/>
                <a:gd name="connsiteY0-2" fmla="*/ 731520 h 731520"/>
                <a:gd name="connsiteX1-3" fmla="*/ 682752 w 1743456"/>
                <a:gd name="connsiteY1-4" fmla="*/ 0 h 731520"/>
                <a:gd name="connsiteX2-5" fmla="*/ 1743456 w 1743456"/>
                <a:gd name="connsiteY2-6" fmla="*/ 390144 h 731520"/>
                <a:gd name="connsiteX3-7" fmla="*/ 1743456 w 1743456"/>
                <a:gd name="connsiteY3-8" fmla="*/ 390144 h 731520"/>
                <a:gd name="connsiteX0-9" fmla="*/ 0 w 1743456"/>
                <a:gd name="connsiteY0-10" fmla="*/ 341376 h 341376"/>
                <a:gd name="connsiteX1-11" fmla="*/ 1743456 w 1743456"/>
                <a:gd name="connsiteY1-12" fmla="*/ 0 h 341376"/>
                <a:gd name="connsiteX2-13" fmla="*/ 1743456 w 1743456"/>
                <a:gd name="connsiteY2-14" fmla="*/ 0 h 341376"/>
                <a:gd name="connsiteX0-15" fmla="*/ 0 w 1743456"/>
                <a:gd name="connsiteY0-16" fmla="*/ 442524 h 442524"/>
                <a:gd name="connsiteX1-17" fmla="*/ 1743456 w 1743456"/>
                <a:gd name="connsiteY1-18" fmla="*/ 101148 h 442524"/>
                <a:gd name="connsiteX2-19" fmla="*/ 1743456 w 1743456"/>
                <a:gd name="connsiteY2-20" fmla="*/ 101148 h 442524"/>
                <a:gd name="connsiteX0-21" fmla="*/ 0 w 1743456"/>
                <a:gd name="connsiteY0-22" fmla="*/ 515790 h 515790"/>
                <a:gd name="connsiteX1-23" fmla="*/ 1743456 w 1743456"/>
                <a:gd name="connsiteY1-24" fmla="*/ 174414 h 515790"/>
                <a:gd name="connsiteX2-25" fmla="*/ 1743456 w 1743456"/>
                <a:gd name="connsiteY2-26" fmla="*/ 174414 h 515790"/>
                <a:gd name="connsiteX0-27" fmla="*/ 994 w 1744450"/>
                <a:gd name="connsiteY0-28" fmla="*/ 599230 h 599230"/>
                <a:gd name="connsiteX1-29" fmla="*/ 1744450 w 1744450"/>
                <a:gd name="connsiteY1-30" fmla="*/ 257854 h 599230"/>
                <a:gd name="connsiteX2-31" fmla="*/ 1744450 w 1744450"/>
                <a:gd name="connsiteY2-32" fmla="*/ 257854 h 599230"/>
                <a:gd name="connsiteX0-33" fmla="*/ 727 w 1744183"/>
                <a:gd name="connsiteY0-34" fmla="*/ 742273 h 742273"/>
                <a:gd name="connsiteX1-35" fmla="*/ 1744183 w 1744183"/>
                <a:gd name="connsiteY1-36" fmla="*/ 400897 h 742273"/>
                <a:gd name="connsiteX2-37" fmla="*/ 1744183 w 1744183"/>
                <a:gd name="connsiteY2-38" fmla="*/ 400897 h 742273"/>
                <a:gd name="connsiteX0-39" fmla="*/ 824 w 1907406"/>
                <a:gd name="connsiteY0-40" fmla="*/ 471425 h 471425"/>
                <a:gd name="connsiteX1-41" fmla="*/ 1744280 w 1907406"/>
                <a:gd name="connsiteY1-42" fmla="*/ 130049 h 471425"/>
                <a:gd name="connsiteX2-43" fmla="*/ 1858580 w 1907406"/>
                <a:gd name="connsiteY2-44" fmla="*/ 396749 h 471425"/>
                <a:gd name="connsiteX0-45" fmla="*/ 0 w 1857756"/>
                <a:gd name="connsiteY0-46" fmla="*/ 74676 h 74676"/>
                <a:gd name="connsiteX1-47" fmla="*/ 1857756 w 1857756"/>
                <a:gd name="connsiteY1-48" fmla="*/ 0 h 74676"/>
                <a:gd name="connsiteX0-49" fmla="*/ 0 w 1857756"/>
                <a:gd name="connsiteY0-50" fmla="*/ 304580 h 304580"/>
                <a:gd name="connsiteX1-51" fmla="*/ 1857756 w 1857756"/>
                <a:gd name="connsiteY1-52" fmla="*/ 229904 h 304580"/>
                <a:gd name="connsiteX0-53" fmla="*/ 0 w 1857756"/>
                <a:gd name="connsiteY0-54" fmla="*/ 480550 h 480550"/>
                <a:gd name="connsiteX1-55" fmla="*/ 1857756 w 1857756"/>
                <a:gd name="connsiteY1-56" fmla="*/ 405874 h 480550"/>
                <a:gd name="connsiteX0-57" fmla="*/ 0 w 1857756"/>
                <a:gd name="connsiteY0-58" fmla="*/ 541672 h 541672"/>
                <a:gd name="connsiteX1-59" fmla="*/ 1857756 w 1857756"/>
                <a:gd name="connsiteY1-60" fmla="*/ 466996 h 541672"/>
                <a:gd name="connsiteX0-61" fmla="*/ 0 w 1857756"/>
                <a:gd name="connsiteY0-62" fmla="*/ 680436 h 680436"/>
                <a:gd name="connsiteX1-63" fmla="*/ 1857756 w 1857756"/>
                <a:gd name="connsiteY1-64" fmla="*/ 605760 h 680436"/>
                <a:gd name="connsiteX0-65" fmla="*/ 0 w 1933956"/>
                <a:gd name="connsiteY0-66" fmla="*/ 724085 h 724085"/>
                <a:gd name="connsiteX1-67" fmla="*/ 1933956 w 1933956"/>
                <a:gd name="connsiteY1-68" fmla="*/ 573209 h 724085"/>
                <a:gd name="connsiteX0-69" fmla="*/ 0 w 1933956"/>
                <a:gd name="connsiteY0-70" fmla="*/ 654096 h 654096"/>
                <a:gd name="connsiteX1-71" fmla="*/ 1933956 w 1933956"/>
                <a:gd name="connsiteY1-72" fmla="*/ 503220 h 654096"/>
                <a:gd name="connsiteX0-73" fmla="*/ 0 w 1933956"/>
                <a:gd name="connsiteY0-74" fmla="*/ 593912 h 593912"/>
                <a:gd name="connsiteX1-75" fmla="*/ 1933956 w 1933956"/>
                <a:gd name="connsiteY1-76" fmla="*/ 443036 h 593912"/>
                <a:gd name="connsiteX0-77" fmla="*/ 429 w 1934385"/>
                <a:gd name="connsiteY0-78" fmla="*/ 717758 h 717758"/>
                <a:gd name="connsiteX1-79" fmla="*/ 1934385 w 1934385"/>
                <a:gd name="connsiteY1-80" fmla="*/ 566882 h 717758"/>
                <a:gd name="connsiteX0-81" fmla="*/ 0 w 1933956"/>
                <a:gd name="connsiteY0-82" fmla="*/ 748317 h 748317"/>
                <a:gd name="connsiteX1-83" fmla="*/ 1933956 w 1933956"/>
                <a:gd name="connsiteY1-84" fmla="*/ 597441 h 748317"/>
                <a:gd name="connsiteX0-85" fmla="*/ 0 w 1933956"/>
                <a:gd name="connsiteY0-86" fmla="*/ 616326 h 616326"/>
                <a:gd name="connsiteX1-87" fmla="*/ 1933956 w 1933956"/>
                <a:gd name="connsiteY1-88" fmla="*/ 465450 h 616326"/>
                <a:gd name="connsiteX0-89" fmla="*/ 0 w 1933956"/>
                <a:gd name="connsiteY0-90" fmla="*/ 587944 h 587945"/>
                <a:gd name="connsiteX1-91" fmla="*/ 1933956 w 1933956"/>
                <a:gd name="connsiteY1-92" fmla="*/ 494683 h 587945"/>
                <a:gd name="connsiteX0-93" fmla="*/ 0 w 1933956"/>
                <a:gd name="connsiteY0-94" fmla="*/ 585724 h 585724"/>
                <a:gd name="connsiteX1-95" fmla="*/ 1933956 w 1933956"/>
                <a:gd name="connsiteY1-96" fmla="*/ 492463 h 585724"/>
              </a:gdLst>
              <a:ahLst/>
              <a:cxnLst>
                <a:cxn ang="0">
                  <a:pos x="connsiteX0-1" y="connsiteY0-2"/>
                </a:cxn>
                <a:cxn ang="0">
                  <a:pos x="connsiteX1-3" y="connsiteY1-4"/>
                </a:cxn>
              </a:cxnLst>
              <a:rect l="l" t="t" r="r" b="b"/>
              <a:pathLst>
                <a:path w="1933956" h="585724">
                  <a:moveTo>
                    <a:pt x="0" y="585724"/>
                  </a:moveTo>
                  <a:cubicBezTo>
                    <a:pt x="105116" y="-266025"/>
                    <a:pt x="1362329" y="-92245"/>
                    <a:pt x="1933956" y="492463"/>
                  </a:cubicBezTo>
                </a:path>
              </a:pathLst>
            </a:custGeom>
            <a:noFill/>
            <a:ln w="19050">
              <a:solidFill>
                <a:srgbClr val="C00000"/>
              </a:solidFill>
              <a:prstDash val="sysDash"/>
              <a:headEnd type="ova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tx1">
                    <a:lumMod val="65000"/>
                    <a:lumOff val="35000"/>
                  </a:schemeClr>
                </a:solidFill>
                <a:latin typeface="+mn-ea"/>
              </a:endParaRPr>
            </a:p>
          </p:txBody>
        </p:sp>
      </p:grpSp>
      <p:grpSp>
        <p:nvGrpSpPr>
          <p:cNvPr id="15" name="组合 14"/>
          <p:cNvGrpSpPr/>
          <p:nvPr/>
        </p:nvGrpSpPr>
        <p:grpSpPr>
          <a:xfrm>
            <a:off x="467544" y="1925830"/>
            <a:ext cx="2562891" cy="1087632"/>
            <a:chOff x="603094" y="2468311"/>
            <a:chExt cx="2562891" cy="1087632"/>
          </a:xfrm>
        </p:grpSpPr>
        <p:sp>
          <p:nvSpPr>
            <p:cNvPr id="16" name="任意多边形 15"/>
            <p:cNvSpPr/>
            <p:nvPr/>
          </p:nvSpPr>
          <p:spPr>
            <a:xfrm flipH="1">
              <a:off x="2412323" y="2468311"/>
              <a:ext cx="753662" cy="410557"/>
            </a:xfrm>
            <a:custGeom>
              <a:avLst/>
              <a:gdLst>
                <a:gd name="connsiteX0" fmla="*/ 0 w 1743456"/>
                <a:gd name="connsiteY0" fmla="*/ 731520 h 731520"/>
                <a:gd name="connsiteX1" fmla="*/ 682752 w 1743456"/>
                <a:gd name="connsiteY1" fmla="*/ 0 h 731520"/>
                <a:gd name="connsiteX2" fmla="*/ 1743456 w 1743456"/>
                <a:gd name="connsiteY2" fmla="*/ 390144 h 731520"/>
                <a:gd name="connsiteX3" fmla="*/ 1743456 w 1743456"/>
                <a:gd name="connsiteY3" fmla="*/ 390144 h 731520"/>
                <a:gd name="connsiteX0-1" fmla="*/ 0 w 1743456"/>
                <a:gd name="connsiteY0-2" fmla="*/ 731520 h 731520"/>
                <a:gd name="connsiteX1-3" fmla="*/ 682752 w 1743456"/>
                <a:gd name="connsiteY1-4" fmla="*/ 0 h 731520"/>
                <a:gd name="connsiteX2-5" fmla="*/ 1743456 w 1743456"/>
                <a:gd name="connsiteY2-6" fmla="*/ 390144 h 731520"/>
                <a:gd name="connsiteX3-7" fmla="*/ 1743456 w 1743456"/>
                <a:gd name="connsiteY3-8" fmla="*/ 390144 h 731520"/>
                <a:gd name="connsiteX0-9" fmla="*/ 0 w 1743456"/>
                <a:gd name="connsiteY0-10" fmla="*/ 341376 h 341376"/>
                <a:gd name="connsiteX1-11" fmla="*/ 1743456 w 1743456"/>
                <a:gd name="connsiteY1-12" fmla="*/ 0 h 341376"/>
                <a:gd name="connsiteX2-13" fmla="*/ 1743456 w 1743456"/>
                <a:gd name="connsiteY2-14" fmla="*/ 0 h 341376"/>
                <a:gd name="connsiteX0-15" fmla="*/ 0 w 1743456"/>
                <a:gd name="connsiteY0-16" fmla="*/ 442524 h 442524"/>
                <a:gd name="connsiteX1-17" fmla="*/ 1743456 w 1743456"/>
                <a:gd name="connsiteY1-18" fmla="*/ 101148 h 442524"/>
                <a:gd name="connsiteX2-19" fmla="*/ 1743456 w 1743456"/>
                <a:gd name="connsiteY2-20" fmla="*/ 101148 h 442524"/>
                <a:gd name="connsiteX0-21" fmla="*/ 0 w 1743456"/>
                <a:gd name="connsiteY0-22" fmla="*/ 515790 h 515790"/>
                <a:gd name="connsiteX1-23" fmla="*/ 1743456 w 1743456"/>
                <a:gd name="connsiteY1-24" fmla="*/ 174414 h 515790"/>
                <a:gd name="connsiteX2-25" fmla="*/ 1743456 w 1743456"/>
                <a:gd name="connsiteY2-26" fmla="*/ 174414 h 515790"/>
                <a:gd name="connsiteX0-27" fmla="*/ 994 w 1744450"/>
                <a:gd name="connsiteY0-28" fmla="*/ 599230 h 599230"/>
                <a:gd name="connsiteX1-29" fmla="*/ 1744450 w 1744450"/>
                <a:gd name="connsiteY1-30" fmla="*/ 257854 h 599230"/>
                <a:gd name="connsiteX2-31" fmla="*/ 1744450 w 1744450"/>
                <a:gd name="connsiteY2-32" fmla="*/ 257854 h 599230"/>
                <a:gd name="connsiteX0-33" fmla="*/ 727 w 1744183"/>
                <a:gd name="connsiteY0-34" fmla="*/ 742273 h 742273"/>
                <a:gd name="connsiteX1-35" fmla="*/ 1744183 w 1744183"/>
                <a:gd name="connsiteY1-36" fmla="*/ 400897 h 742273"/>
                <a:gd name="connsiteX2-37" fmla="*/ 1744183 w 1744183"/>
                <a:gd name="connsiteY2-38" fmla="*/ 400897 h 742273"/>
                <a:gd name="connsiteX0-39" fmla="*/ 824 w 1907406"/>
                <a:gd name="connsiteY0-40" fmla="*/ 471425 h 471425"/>
                <a:gd name="connsiteX1-41" fmla="*/ 1744280 w 1907406"/>
                <a:gd name="connsiteY1-42" fmla="*/ 130049 h 471425"/>
                <a:gd name="connsiteX2-43" fmla="*/ 1858580 w 1907406"/>
                <a:gd name="connsiteY2-44" fmla="*/ 396749 h 471425"/>
                <a:gd name="connsiteX0-45" fmla="*/ 0 w 1857756"/>
                <a:gd name="connsiteY0-46" fmla="*/ 74676 h 74676"/>
                <a:gd name="connsiteX1-47" fmla="*/ 1857756 w 1857756"/>
                <a:gd name="connsiteY1-48" fmla="*/ 0 h 74676"/>
                <a:gd name="connsiteX0-49" fmla="*/ 0 w 1857756"/>
                <a:gd name="connsiteY0-50" fmla="*/ 304580 h 304580"/>
                <a:gd name="connsiteX1-51" fmla="*/ 1857756 w 1857756"/>
                <a:gd name="connsiteY1-52" fmla="*/ 229904 h 304580"/>
                <a:gd name="connsiteX0-53" fmla="*/ 0 w 1857756"/>
                <a:gd name="connsiteY0-54" fmla="*/ 480550 h 480550"/>
                <a:gd name="connsiteX1-55" fmla="*/ 1857756 w 1857756"/>
                <a:gd name="connsiteY1-56" fmla="*/ 405874 h 480550"/>
                <a:gd name="connsiteX0-57" fmla="*/ 0 w 1857756"/>
                <a:gd name="connsiteY0-58" fmla="*/ 541672 h 541672"/>
                <a:gd name="connsiteX1-59" fmla="*/ 1857756 w 1857756"/>
                <a:gd name="connsiteY1-60" fmla="*/ 466996 h 541672"/>
                <a:gd name="connsiteX0-61" fmla="*/ 0 w 1857756"/>
                <a:gd name="connsiteY0-62" fmla="*/ 680436 h 680436"/>
                <a:gd name="connsiteX1-63" fmla="*/ 1857756 w 1857756"/>
                <a:gd name="connsiteY1-64" fmla="*/ 605760 h 680436"/>
                <a:gd name="connsiteX0-65" fmla="*/ 0 w 1933956"/>
                <a:gd name="connsiteY0-66" fmla="*/ 724085 h 724085"/>
                <a:gd name="connsiteX1-67" fmla="*/ 1933956 w 1933956"/>
                <a:gd name="connsiteY1-68" fmla="*/ 573209 h 724085"/>
                <a:gd name="connsiteX0-69" fmla="*/ 0 w 1933956"/>
                <a:gd name="connsiteY0-70" fmla="*/ 654096 h 654096"/>
                <a:gd name="connsiteX1-71" fmla="*/ 1933956 w 1933956"/>
                <a:gd name="connsiteY1-72" fmla="*/ 503220 h 654096"/>
                <a:gd name="connsiteX0-73" fmla="*/ 0 w 1933956"/>
                <a:gd name="connsiteY0-74" fmla="*/ 593912 h 593912"/>
                <a:gd name="connsiteX1-75" fmla="*/ 1933956 w 1933956"/>
                <a:gd name="connsiteY1-76" fmla="*/ 443036 h 593912"/>
                <a:gd name="connsiteX0-77" fmla="*/ 429 w 1934385"/>
                <a:gd name="connsiteY0-78" fmla="*/ 717758 h 717758"/>
                <a:gd name="connsiteX1-79" fmla="*/ 1934385 w 1934385"/>
                <a:gd name="connsiteY1-80" fmla="*/ 566882 h 717758"/>
                <a:gd name="connsiteX0-81" fmla="*/ 0 w 1933956"/>
                <a:gd name="connsiteY0-82" fmla="*/ 748317 h 748317"/>
                <a:gd name="connsiteX1-83" fmla="*/ 1933956 w 1933956"/>
                <a:gd name="connsiteY1-84" fmla="*/ 597441 h 748317"/>
              </a:gdLst>
              <a:ahLst/>
              <a:cxnLst>
                <a:cxn ang="0">
                  <a:pos x="connsiteX0-1" y="connsiteY0-2"/>
                </a:cxn>
                <a:cxn ang="0">
                  <a:pos x="connsiteX1-3" y="connsiteY1-4"/>
                </a:cxn>
              </a:cxnLst>
              <a:rect l="l" t="t" r="r" b="b"/>
              <a:pathLst>
                <a:path w="1933956" h="748317">
                  <a:moveTo>
                    <a:pt x="0" y="748317"/>
                  </a:moveTo>
                  <a:cubicBezTo>
                    <a:pt x="127" y="-448150"/>
                    <a:pt x="1362329" y="12733"/>
                    <a:pt x="1933956" y="597441"/>
                  </a:cubicBezTo>
                </a:path>
              </a:pathLst>
            </a:custGeom>
            <a:noFill/>
            <a:ln w="19050">
              <a:solidFill>
                <a:srgbClr val="C00000"/>
              </a:solidFill>
              <a:prstDash val="sysDash"/>
              <a:headEnd type="ova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tx1">
                    <a:lumMod val="65000"/>
                    <a:lumOff val="35000"/>
                  </a:schemeClr>
                </a:solidFill>
                <a:latin typeface="+mn-ea"/>
              </a:endParaRPr>
            </a:p>
          </p:txBody>
        </p:sp>
        <p:sp>
          <p:nvSpPr>
            <p:cNvPr id="17" name="矩形 16"/>
            <p:cNvSpPr/>
            <p:nvPr/>
          </p:nvSpPr>
          <p:spPr>
            <a:xfrm>
              <a:off x="603094" y="2909612"/>
              <a:ext cx="2251211" cy="646331"/>
            </a:xfrm>
            <a:prstGeom prst="rect">
              <a:avLst/>
            </a:prstGeom>
          </p:spPr>
          <p:txBody>
            <a:bodyPr wrap="square">
              <a:spAutoFit/>
            </a:bodyPr>
            <a:lstStyle/>
            <a:p>
              <a:r>
                <a:rPr lang="zh-CN" altLang="en-US" sz="1200" b="1" dirty="0">
                  <a:solidFill>
                    <a:schemeClr val="tx1">
                      <a:lumMod val="65000"/>
                      <a:lumOff val="35000"/>
                    </a:schemeClr>
                  </a:solidFill>
                  <a:latin typeface="+mn-ea"/>
                </a:rPr>
                <a:t>请在此处输入您的文本，或者复制您的文本粘贴到此处请在此处输入您的文本</a:t>
              </a:r>
            </a:p>
          </p:txBody>
        </p:sp>
      </p:grpSp>
      <p:grpSp>
        <p:nvGrpSpPr>
          <p:cNvPr id="18" name="组合 17"/>
          <p:cNvGrpSpPr/>
          <p:nvPr/>
        </p:nvGrpSpPr>
        <p:grpSpPr>
          <a:xfrm>
            <a:off x="3830577" y="1779662"/>
            <a:ext cx="998668" cy="1283653"/>
            <a:chOff x="4021138" y="1635646"/>
            <a:chExt cx="1049586" cy="1349102"/>
          </a:xfrm>
        </p:grpSpPr>
        <p:pic>
          <p:nvPicPr>
            <p:cNvPr id="19" name="Picture 2" descr="E:\T上云霄4\T上云霄4\绅士猫分享商务剪影素材\PNG商务男士\绅士猫分享 (75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96829" y="1635646"/>
              <a:ext cx="725686" cy="1241958"/>
            </a:xfrm>
            <a:prstGeom prst="rect">
              <a:avLst/>
            </a:prstGeom>
            <a:noFill/>
            <a:extLst>
              <a:ext uri="{909E8E84-426E-40DD-AFC4-6F175D3DCCD1}">
                <a14:hiddenFill xmlns:a14="http://schemas.microsoft.com/office/drawing/2010/main">
                  <a:solidFill>
                    <a:srgbClr val="FFFFFF"/>
                  </a:solidFill>
                </a14:hiddenFill>
              </a:ext>
            </a:extLst>
          </p:spPr>
        </p:pic>
        <p:sp>
          <p:nvSpPr>
            <p:cNvPr id="20" name="椭圆 19"/>
            <p:cNvSpPr>
              <a:spLocks noChangeAspect="1"/>
            </p:cNvSpPr>
            <p:nvPr/>
          </p:nvSpPr>
          <p:spPr>
            <a:xfrm>
              <a:off x="4021138" y="2705495"/>
              <a:ext cx="1049586" cy="279253"/>
            </a:xfrm>
            <a:prstGeom prst="ellipse">
              <a:avLst/>
            </a:prstGeom>
            <a:gradFill flip="none" rotWithShape="1">
              <a:gsLst>
                <a:gs pos="0">
                  <a:schemeClr val="tx1">
                    <a:alpha val="43000"/>
                  </a:schemeClr>
                </a:gs>
                <a:gs pos="100000">
                  <a:srgbClr val="FFFFFF">
                    <a:alpha val="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tx1">
                    <a:lumMod val="65000"/>
                    <a:lumOff val="35000"/>
                  </a:schemeClr>
                </a:solidFill>
                <a:latin typeface="+mn-ea"/>
              </a:endParaRPr>
            </a:p>
          </p:txBody>
        </p:sp>
      </p:grpSp>
      <p:sp>
        <p:nvSpPr>
          <p:cNvPr id="43" name="Rectangle 2"/>
          <p:cNvSpPr>
            <a:spLocks noChangeArrowheads="1"/>
          </p:cNvSpPr>
          <p:nvPr/>
        </p:nvSpPr>
        <p:spPr bwMode="auto">
          <a:xfrm>
            <a:off x="2124050" y="555228"/>
            <a:ext cx="2771775" cy="359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sz="2000" b="1" dirty="0">
                <a:solidFill>
                  <a:srgbClr val="C00000"/>
                </a:solidFill>
                <a:latin typeface="微软雅黑" panose="020B0503020204020204" pitchFamily="34" charset="-122"/>
                <a:ea typeface="微软雅黑" panose="020B0503020204020204" pitchFamily="34" charset="-122"/>
              </a:rPr>
              <a:t>在此输入文字标题</a:t>
            </a:r>
          </a:p>
        </p:txBody>
      </p:sp>
      <p:grpSp>
        <p:nvGrpSpPr>
          <p:cNvPr id="44" name="Group 8"/>
          <p:cNvGrpSpPr/>
          <p:nvPr/>
        </p:nvGrpSpPr>
        <p:grpSpPr bwMode="auto">
          <a:xfrm>
            <a:off x="1763688" y="626641"/>
            <a:ext cx="360362" cy="288925"/>
            <a:chOff x="0" y="0"/>
            <a:chExt cx="360040" cy="288032"/>
          </a:xfrm>
          <a:solidFill>
            <a:srgbClr val="C00000"/>
          </a:solidFill>
        </p:grpSpPr>
        <p:sp>
          <p:nvSpPr>
            <p:cNvPr id="45" name="燕尾形 78"/>
            <p:cNvSpPr>
              <a:spLocks noChangeArrowheads="1"/>
            </p:cNvSpPr>
            <p:nvPr/>
          </p:nvSpPr>
          <p:spPr bwMode="auto">
            <a:xfrm>
              <a:off x="144016" y="0"/>
              <a:ext cx="216024" cy="288032"/>
            </a:xfrm>
            <a:prstGeom prst="chevron">
              <a:avLst>
                <a:gd name="adj" fmla="val 50000"/>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latin typeface="宋体" panose="02010600030101010101" pitchFamily="2" charset="-122"/>
                <a:sym typeface="宋体" panose="02010600030101010101" pitchFamily="2" charset="-122"/>
              </a:endParaRPr>
            </a:p>
          </p:txBody>
        </p:sp>
        <p:sp>
          <p:nvSpPr>
            <p:cNvPr id="46" name="燕尾形 79"/>
            <p:cNvSpPr>
              <a:spLocks noChangeArrowheads="1"/>
            </p:cNvSpPr>
            <p:nvPr/>
          </p:nvSpPr>
          <p:spPr bwMode="auto">
            <a:xfrm>
              <a:off x="0" y="0"/>
              <a:ext cx="216024" cy="288032"/>
            </a:xfrm>
            <a:prstGeom prst="chevron">
              <a:avLst>
                <a:gd name="adj" fmla="val 50000"/>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latin typeface="宋体" panose="02010600030101010101" pitchFamily="2" charset="-122"/>
                <a:sym typeface="宋体" panose="02010600030101010101" pitchFamily="2"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2000" advClick="0" advTm="0">
        <p14:ferris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1000"/>
                                        <p:tgtEl>
                                          <p:spTgt spid="18"/>
                                        </p:tgtEl>
                                      </p:cBhvr>
                                    </p:animEffect>
                                    <p:anim calcmode="lin" valueType="num">
                                      <p:cBhvr>
                                        <p:cTn id="14" dur="1000" fill="hold"/>
                                        <p:tgtEl>
                                          <p:spTgt spid="18"/>
                                        </p:tgtEl>
                                        <p:attrNameLst>
                                          <p:attrName>ppt_x</p:attrName>
                                        </p:attrNameLst>
                                      </p:cBhvr>
                                      <p:tavLst>
                                        <p:tav tm="0">
                                          <p:val>
                                            <p:strVal val="#ppt_x"/>
                                          </p:val>
                                        </p:tav>
                                        <p:tav tm="100000">
                                          <p:val>
                                            <p:strVal val="#ppt_x"/>
                                          </p:val>
                                        </p:tav>
                                      </p:tavLst>
                                    </p:anim>
                                    <p:anim calcmode="lin" valueType="num">
                                      <p:cBhvr>
                                        <p:cTn id="15" dur="1000" fill="hold"/>
                                        <p:tgtEl>
                                          <p:spTgt spid="18"/>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22" presetClass="entr" presetSubtype="4"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00"/>
                                        <p:tgtEl>
                                          <p:spTgt spid="3"/>
                                        </p:tgtEl>
                                      </p:cBhvr>
                                    </p:animEffect>
                                  </p:childTnLst>
                                </p:cTn>
                              </p:par>
                            </p:childTnLst>
                          </p:cTn>
                        </p:par>
                        <p:par>
                          <p:cTn id="20" fill="hold">
                            <p:stCondLst>
                              <p:cond delay="2500"/>
                            </p:stCondLst>
                            <p:childTnLst>
                              <p:par>
                                <p:cTn id="21" presetID="22" presetClass="entr" presetSubtype="2" fill="hold"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right)">
                                      <p:cBhvr>
                                        <p:cTn id="23" dur="500"/>
                                        <p:tgtEl>
                                          <p:spTgt spid="15"/>
                                        </p:tgtEl>
                                      </p:cBhvr>
                                    </p:animEffect>
                                  </p:childTnLst>
                                </p:cTn>
                              </p:par>
                            </p:childTnLst>
                          </p:cTn>
                        </p:par>
                        <p:par>
                          <p:cTn id="24" fill="hold">
                            <p:stCondLst>
                              <p:cond delay="3000"/>
                            </p:stCondLst>
                            <p:childTnLst>
                              <p:par>
                                <p:cTn id="25" presetID="22" presetClass="entr" presetSubtype="2" fill="hold"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right)">
                                      <p:cBhvr>
                                        <p:cTn id="27" dur="500"/>
                                        <p:tgtEl>
                                          <p:spTgt spid="12"/>
                                        </p:tgtEl>
                                      </p:cBhvr>
                                    </p:animEffect>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left)">
                                      <p:cBhvr>
                                        <p:cTn id="31" dur="500"/>
                                        <p:tgtEl>
                                          <p:spTgt spid="9"/>
                                        </p:tgtEl>
                                      </p:cBhvr>
                                    </p:animEffect>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ipe(left)">
                                      <p:cBhvr>
                                        <p:cTn id="3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矩形 23"/>
          <p:cNvSpPr/>
          <p:nvPr/>
        </p:nvSpPr>
        <p:spPr>
          <a:xfrm>
            <a:off x="539552" y="1655074"/>
            <a:ext cx="3469401" cy="39303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7" tIns="45718" rIns="91437" bIns="45718" spcCol="0" rtlCol="0" anchor="ctr"/>
          <a:lstStyle/>
          <a:p>
            <a:pPr algn="ctr"/>
            <a:r>
              <a:rPr lang="zh-CN" altLang="en-US" sz="1600" b="1" dirty="0">
                <a:solidFill>
                  <a:schemeClr val="bg1"/>
                </a:solidFill>
                <a:latin typeface="微软雅黑" panose="020B0503020204020204" pitchFamily="34" charset="-122"/>
                <a:ea typeface="微软雅黑" panose="020B0503020204020204" pitchFamily="34" charset="-122"/>
              </a:rPr>
              <a:t>输入您的文字内容</a:t>
            </a:r>
          </a:p>
        </p:txBody>
      </p:sp>
      <p:sp>
        <p:nvSpPr>
          <p:cNvPr id="25" name="Rectangle 42"/>
          <p:cNvSpPr/>
          <p:nvPr/>
        </p:nvSpPr>
        <p:spPr>
          <a:xfrm>
            <a:off x="593485" y="2204776"/>
            <a:ext cx="3240360" cy="1342322"/>
          </a:xfrm>
          <a:prstGeom prst="rect">
            <a:avLst/>
          </a:prstGeom>
          <a:noFill/>
          <a:ln w="12700" cap="flat" cmpd="sng" algn="ctr">
            <a:noFill/>
            <a:prstDash val="solid"/>
          </a:ln>
          <a:effectLst/>
        </p:spPr>
        <p:txBody>
          <a:bodyPr lIns="91437" tIns="0" rIns="91437" bIns="0" rtlCol="0" anchor="t"/>
          <a:lstStyle/>
          <a:p>
            <a:pPr marL="171450" indent="-171450">
              <a:buFont typeface="Wingdings" panose="05000000000000000000" pitchFamily="2" charset="2"/>
              <a:buChar char="l"/>
              <a:defRPr/>
            </a:pPr>
            <a:r>
              <a:rPr lang="zh-CN" altLang="en-US" sz="1100" b="1" kern="0" dirty="0">
                <a:solidFill>
                  <a:schemeClr val="tx1">
                    <a:lumMod val="65000"/>
                    <a:lumOff val="35000"/>
                  </a:schemeClr>
                </a:solidFill>
                <a:latin typeface="+mn-ea"/>
                <a:cs typeface="Arial" panose="020B0604020202020204" pitchFamily="34" charset="0"/>
              </a:rPr>
              <a:t>输入您的文字内容，输入您的文字内容，输入您的 文字内容，输入您的文字内容，输入您的文字内容，输入您的 文字内容。</a:t>
            </a:r>
            <a:endParaRPr lang="en-US" altLang="zh-CN" sz="1100" b="1" kern="0" dirty="0">
              <a:solidFill>
                <a:schemeClr val="tx1">
                  <a:lumMod val="65000"/>
                  <a:lumOff val="35000"/>
                </a:schemeClr>
              </a:solidFill>
              <a:latin typeface="+mn-ea"/>
              <a:cs typeface="Arial" panose="020B0604020202020204" pitchFamily="34" charset="0"/>
            </a:endParaRPr>
          </a:p>
          <a:p>
            <a:pPr marL="171450" indent="-171450">
              <a:buFont typeface="Wingdings" panose="05000000000000000000" pitchFamily="2" charset="2"/>
              <a:buChar char="l"/>
              <a:defRPr/>
            </a:pPr>
            <a:endParaRPr lang="en-US" altLang="zh-CN" sz="1100" b="1" kern="0" dirty="0">
              <a:solidFill>
                <a:schemeClr val="tx1">
                  <a:lumMod val="65000"/>
                  <a:lumOff val="35000"/>
                </a:schemeClr>
              </a:solidFill>
              <a:latin typeface="+mn-ea"/>
              <a:cs typeface="Arial" panose="020B0604020202020204" pitchFamily="34" charset="0"/>
            </a:endParaRPr>
          </a:p>
          <a:p>
            <a:pPr marL="171450" indent="-171450">
              <a:buFont typeface="Wingdings" panose="05000000000000000000" pitchFamily="2" charset="2"/>
              <a:buChar char="l"/>
              <a:defRPr/>
            </a:pPr>
            <a:r>
              <a:rPr lang="zh-CN" altLang="en-US" sz="1100" b="1" kern="0" dirty="0">
                <a:solidFill>
                  <a:schemeClr val="tx1">
                    <a:lumMod val="65000"/>
                    <a:lumOff val="35000"/>
                  </a:schemeClr>
                </a:solidFill>
                <a:latin typeface="+mn-ea"/>
                <a:cs typeface="Arial" panose="020B0604020202020204" pitchFamily="34" charset="0"/>
              </a:rPr>
              <a:t>输入您的文字内容，输入您的文字内容，输入您的 文字内容，输入您的文字内容，输入您的文字内容，输入您的 文字内容。</a:t>
            </a:r>
            <a:endParaRPr lang="en-US" altLang="zh-CN" sz="1100" b="1" kern="0" dirty="0">
              <a:solidFill>
                <a:schemeClr val="tx1">
                  <a:lumMod val="65000"/>
                  <a:lumOff val="35000"/>
                </a:schemeClr>
              </a:solidFill>
              <a:latin typeface="+mn-ea"/>
              <a:cs typeface="Arial" panose="020B0604020202020204" pitchFamily="34" charset="0"/>
            </a:endParaRPr>
          </a:p>
          <a:p>
            <a:pPr marL="171450" indent="-171450">
              <a:buFont typeface="Wingdings" panose="05000000000000000000" pitchFamily="2" charset="2"/>
              <a:buChar char="l"/>
              <a:defRPr/>
            </a:pPr>
            <a:endParaRPr lang="en-US" altLang="zh-CN" sz="1100" b="1" kern="0" dirty="0">
              <a:solidFill>
                <a:schemeClr val="tx1">
                  <a:lumMod val="65000"/>
                  <a:lumOff val="35000"/>
                </a:schemeClr>
              </a:solidFill>
              <a:latin typeface="+mn-ea"/>
              <a:cs typeface="Arial" panose="020B0604020202020204" pitchFamily="34" charset="0"/>
            </a:endParaRPr>
          </a:p>
        </p:txBody>
      </p:sp>
      <p:grpSp>
        <p:nvGrpSpPr>
          <p:cNvPr id="26" name="组合 25"/>
          <p:cNvGrpSpPr/>
          <p:nvPr/>
        </p:nvGrpSpPr>
        <p:grpSpPr>
          <a:xfrm>
            <a:off x="3193669" y="1424410"/>
            <a:ext cx="2756661" cy="3210392"/>
            <a:chOff x="2864721" y="1401097"/>
            <a:chExt cx="2756661" cy="3210392"/>
          </a:xfrm>
        </p:grpSpPr>
        <p:sp>
          <p:nvSpPr>
            <p:cNvPr id="27" name="等腰三角形 6"/>
            <p:cNvSpPr/>
            <p:nvPr/>
          </p:nvSpPr>
          <p:spPr>
            <a:xfrm rot="13762873">
              <a:off x="3608165" y="1238000"/>
              <a:ext cx="1850120" cy="2176314"/>
            </a:xfrm>
            <a:custGeom>
              <a:avLst/>
              <a:gdLst/>
              <a:ahLst/>
              <a:cxnLst/>
              <a:rect l="l" t="t" r="r" b="b"/>
              <a:pathLst>
                <a:path w="1850120" h="2176314">
                  <a:moveTo>
                    <a:pt x="1627222" y="1853479"/>
                  </a:moveTo>
                  <a:cubicBezTo>
                    <a:pt x="1294622" y="2241273"/>
                    <a:pt x="710628" y="2286016"/>
                    <a:pt x="322835" y="1953416"/>
                  </a:cubicBezTo>
                  <a:cubicBezTo>
                    <a:pt x="-64959" y="1620816"/>
                    <a:pt x="-109702" y="1036823"/>
                    <a:pt x="222898" y="649029"/>
                  </a:cubicBezTo>
                  <a:cubicBezTo>
                    <a:pt x="276734" y="586259"/>
                    <a:pt x="337157" y="532476"/>
                    <a:pt x="402892" y="488737"/>
                  </a:cubicBezTo>
                  <a:lnTo>
                    <a:pt x="515678" y="0"/>
                  </a:lnTo>
                  <a:lnTo>
                    <a:pt x="604269" y="383895"/>
                  </a:lnTo>
                  <a:cubicBezTo>
                    <a:pt x="908669" y="271168"/>
                    <a:pt x="1263402" y="322767"/>
                    <a:pt x="1527285" y="549092"/>
                  </a:cubicBezTo>
                  <a:cubicBezTo>
                    <a:pt x="1915078" y="881692"/>
                    <a:pt x="1959822" y="1465686"/>
                    <a:pt x="1627222" y="1853479"/>
                  </a:cubicBezTo>
                  <a:close/>
                </a:path>
              </a:pathLst>
            </a:custGeom>
            <a:solidFill>
              <a:srgbClr val="FF0000"/>
            </a:solidFill>
            <a:ln w="19050">
              <a:no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7" tIns="45718" rIns="91437" bIns="45718" rtlCol="0" anchor="ctr"/>
            <a:lstStyle/>
            <a:p>
              <a:pPr algn="ctr"/>
              <a:endParaRPr lang="zh-CN" altLang="en-US">
                <a:solidFill>
                  <a:schemeClr val="tx1">
                    <a:lumMod val="65000"/>
                    <a:lumOff val="35000"/>
                  </a:schemeClr>
                </a:solidFill>
              </a:endParaRPr>
            </a:p>
          </p:txBody>
        </p:sp>
        <p:sp>
          <p:nvSpPr>
            <p:cNvPr id="28" name="菱形 10"/>
            <p:cNvSpPr/>
            <p:nvPr/>
          </p:nvSpPr>
          <p:spPr>
            <a:xfrm>
              <a:off x="3504897" y="3412712"/>
              <a:ext cx="504056" cy="648071"/>
            </a:xfrm>
            <a:custGeom>
              <a:avLst/>
              <a:gdLst/>
              <a:ahLst/>
              <a:cxnLst/>
              <a:rect l="l" t="t" r="r" b="b"/>
              <a:pathLst>
                <a:path w="504056" h="648071">
                  <a:moveTo>
                    <a:pt x="243887" y="298102"/>
                  </a:moveTo>
                  <a:lnTo>
                    <a:pt x="288553" y="437083"/>
                  </a:lnTo>
                  <a:lnTo>
                    <a:pt x="243887" y="576063"/>
                  </a:lnTo>
                  <a:lnTo>
                    <a:pt x="199220" y="437083"/>
                  </a:lnTo>
                  <a:close/>
                  <a:moveTo>
                    <a:pt x="363536" y="288032"/>
                  </a:moveTo>
                  <a:lnTo>
                    <a:pt x="413092" y="288032"/>
                  </a:lnTo>
                  <a:cubicBezTo>
                    <a:pt x="463330" y="288032"/>
                    <a:pt x="504056" y="328758"/>
                    <a:pt x="504056" y="378996"/>
                  </a:cubicBezTo>
                  <a:lnTo>
                    <a:pt x="504056" y="557107"/>
                  </a:lnTo>
                  <a:cubicBezTo>
                    <a:pt x="504056" y="607345"/>
                    <a:pt x="463330" y="648071"/>
                    <a:pt x="413092" y="648071"/>
                  </a:cubicBezTo>
                  <a:lnTo>
                    <a:pt x="267792" y="648071"/>
                  </a:lnTo>
                  <a:close/>
                  <a:moveTo>
                    <a:pt x="90964" y="288032"/>
                  </a:moveTo>
                  <a:lnTo>
                    <a:pt x="124237" y="288032"/>
                  </a:lnTo>
                  <a:lnTo>
                    <a:pt x="219982" y="648071"/>
                  </a:lnTo>
                  <a:lnTo>
                    <a:pt x="90964" y="648071"/>
                  </a:lnTo>
                  <a:cubicBezTo>
                    <a:pt x="40726" y="648071"/>
                    <a:pt x="0" y="607345"/>
                    <a:pt x="0" y="557107"/>
                  </a:cubicBezTo>
                  <a:lnTo>
                    <a:pt x="0" y="378996"/>
                  </a:lnTo>
                  <a:cubicBezTo>
                    <a:pt x="0" y="328758"/>
                    <a:pt x="40726" y="288032"/>
                    <a:pt x="90964" y="288032"/>
                  </a:cubicBezTo>
                  <a:close/>
                  <a:moveTo>
                    <a:pt x="243887" y="0"/>
                  </a:moveTo>
                  <a:cubicBezTo>
                    <a:pt x="323425" y="0"/>
                    <a:pt x="387903" y="64478"/>
                    <a:pt x="387903" y="144016"/>
                  </a:cubicBezTo>
                  <a:cubicBezTo>
                    <a:pt x="387903" y="223554"/>
                    <a:pt x="323425" y="288032"/>
                    <a:pt x="243887" y="288032"/>
                  </a:cubicBezTo>
                  <a:cubicBezTo>
                    <a:pt x="164349" y="288032"/>
                    <a:pt x="99871" y="223554"/>
                    <a:pt x="99871" y="144016"/>
                  </a:cubicBezTo>
                  <a:cubicBezTo>
                    <a:pt x="99871" y="64478"/>
                    <a:pt x="164349" y="0"/>
                    <a:pt x="243887" y="0"/>
                  </a:cubicBezTo>
                  <a:close/>
                </a:path>
              </a:pathLst>
            </a:custGeom>
            <a:solidFill>
              <a:srgbClr val="FF0000"/>
            </a:solidFill>
            <a:ln w="9525">
              <a:no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7" tIns="45718" rIns="91437" bIns="45718" rtlCol="0" anchor="ctr"/>
            <a:lstStyle/>
            <a:p>
              <a:pPr algn="ctr"/>
              <a:endParaRPr lang="zh-CN" altLang="en-US">
                <a:solidFill>
                  <a:schemeClr val="tx1">
                    <a:lumMod val="65000"/>
                    <a:lumOff val="35000"/>
                  </a:schemeClr>
                </a:solidFill>
              </a:endParaRPr>
            </a:p>
          </p:txBody>
        </p:sp>
        <p:grpSp>
          <p:nvGrpSpPr>
            <p:cNvPr id="29" name="组合 28"/>
            <p:cNvGrpSpPr/>
            <p:nvPr/>
          </p:nvGrpSpPr>
          <p:grpSpPr>
            <a:xfrm>
              <a:off x="2864721" y="4060782"/>
              <a:ext cx="2100934" cy="550707"/>
              <a:chOff x="4455926" y="1313469"/>
              <a:chExt cx="2100934" cy="550707"/>
            </a:xfrm>
          </p:grpSpPr>
          <p:sp>
            <p:nvSpPr>
              <p:cNvPr id="31" name="TextBox 30"/>
              <p:cNvSpPr txBox="1"/>
              <p:nvPr/>
            </p:nvSpPr>
            <p:spPr>
              <a:xfrm>
                <a:off x="4455926" y="1313469"/>
                <a:ext cx="1784408" cy="307777"/>
              </a:xfrm>
              <a:prstGeom prst="rect">
                <a:avLst/>
              </a:prstGeom>
              <a:noFill/>
            </p:spPr>
            <p:txBody>
              <a:bodyPr wrap="square" rtlCol="0">
                <a:spAutoFit/>
              </a:bodyPr>
              <a:lstStyle/>
              <a:p>
                <a:r>
                  <a:rPr lang="zh-CN" altLang="en-US" sz="1400" b="1" dirty="0">
                    <a:solidFill>
                      <a:schemeClr val="tx1">
                        <a:lumMod val="65000"/>
                        <a:lumOff val="35000"/>
                      </a:schemeClr>
                    </a:solidFill>
                  </a:rPr>
                  <a:t>输入重点文字内容</a:t>
                </a:r>
              </a:p>
            </p:txBody>
          </p:sp>
          <p:sp>
            <p:nvSpPr>
              <p:cNvPr id="32" name="Rectangle 42"/>
              <p:cNvSpPr/>
              <p:nvPr/>
            </p:nvSpPr>
            <p:spPr>
              <a:xfrm>
                <a:off x="4772452" y="1660380"/>
                <a:ext cx="1784408" cy="203796"/>
              </a:xfrm>
              <a:prstGeom prst="rect">
                <a:avLst/>
              </a:prstGeom>
              <a:noFill/>
              <a:ln w="12700" cap="flat" cmpd="sng" algn="ctr">
                <a:noFill/>
                <a:prstDash val="solid"/>
              </a:ln>
              <a:effectLst/>
            </p:spPr>
            <p:txBody>
              <a:bodyPr lIns="91440" tIns="0" rIns="91440" bIns="0" rtlCol="0" anchor="t"/>
              <a:lstStyle/>
              <a:p>
                <a:pPr>
                  <a:defRPr/>
                </a:pPr>
                <a:endParaRPr lang="en-US" sz="1100" kern="0" dirty="0">
                  <a:solidFill>
                    <a:schemeClr val="tx1">
                      <a:lumMod val="65000"/>
                      <a:lumOff val="35000"/>
                    </a:schemeClr>
                  </a:solidFill>
                  <a:latin typeface="Arial" panose="020B0604020202020204" pitchFamily="34" charset="0"/>
                  <a:cs typeface="Arial" panose="020B0604020202020204" pitchFamily="34" charset="0"/>
                </a:endParaRPr>
              </a:p>
            </p:txBody>
          </p:sp>
        </p:grpSp>
        <p:sp>
          <p:nvSpPr>
            <p:cNvPr id="30" name="KSO_Shape"/>
            <p:cNvSpPr/>
            <p:nvPr/>
          </p:nvSpPr>
          <p:spPr bwMode="auto">
            <a:xfrm>
              <a:off x="4214572" y="1857684"/>
              <a:ext cx="807357" cy="678180"/>
            </a:xfrm>
            <a:custGeom>
              <a:avLst/>
              <a:gdLst>
                <a:gd name="T0" fmla="*/ 2147483646 w 232"/>
                <a:gd name="T1" fmla="*/ 2147483646 h 195"/>
                <a:gd name="T2" fmla="*/ 2147483646 w 232"/>
                <a:gd name="T3" fmla="*/ 0 h 195"/>
                <a:gd name="T4" fmla="*/ 2147483646 w 232"/>
                <a:gd name="T5" fmla="*/ 0 h 195"/>
                <a:gd name="T6" fmla="*/ 2147483646 w 232"/>
                <a:gd name="T7" fmla="*/ 2147483646 h 195"/>
                <a:gd name="T8" fmla="*/ 2147483646 w 232"/>
                <a:gd name="T9" fmla="*/ 2147483646 h 195"/>
                <a:gd name="T10" fmla="*/ 2147483646 w 232"/>
                <a:gd name="T11" fmla="*/ 2147483646 h 195"/>
                <a:gd name="T12" fmla="*/ 2147483646 w 232"/>
                <a:gd name="T13" fmla="*/ 2147483646 h 195"/>
                <a:gd name="T14" fmla="*/ 2147483646 w 232"/>
                <a:gd name="T15" fmla="*/ 2147483646 h 195"/>
                <a:gd name="T16" fmla="*/ 2147483646 w 232"/>
                <a:gd name="T17" fmla="*/ 2147483646 h 195"/>
                <a:gd name="T18" fmla="*/ 2147483646 w 232"/>
                <a:gd name="T19" fmla="*/ 2147483646 h 195"/>
                <a:gd name="T20" fmla="*/ 2147483646 w 232"/>
                <a:gd name="T21" fmla="*/ 2147483646 h 195"/>
                <a:gd name="T22" fmla="*/ 2147483646 w 232"/>
                <a:gd name="T23" fmla="*/ 2147483646 h 195"/>
                <a:gd name="T24" fmla="*/ 2147483646 w 232"/>
                <a:gd name="T25" fmla="*/ 2147483646 h 195"/>
                <a:gd name="T26" fmla="*/ 2147483646 w 232"/>
                <a:gd name="T27" fmla="*/ 2147483646 h 195"/>
                <a:gd name="T28" fmla="*/ 2147483646 w 232"/>
                <a:gd name="T29" fmla="*/ 2147483646 h 195"/>
                <a:gd name="T30" fmla="*/ 2147483646 w 232"/>
                <a:gd name="T31" fmla="*/ 2147483646 h 195"/>
                <a:gd name="T32" fmla="*/ 0 w 232"/>
                <a:gd name="T33" fmla="*/ 2147483646 h 195"/>
                <a:gd name="T34" fmla="*/ 0 w 232"/>
                <a:gd name="T35" fmla="*/ 2147483646 h 195"/>
                <a:gd name="T36" fmla="*/ 2147483646 w 232"/>
                <a:gd name="T37" fmla="*/ 2147483646 h 195"/>
                <a:gd name="T38" fmla="*/ 2147483646 w 232"/>
                <a:gd name="T39" fmla="*/ 2147483646 h 195"/>
                <a:gd name="T40" fmla="*/ 2147483646 w 232"/>
                <a:gd name="T41" fmla="*/ 2147483646 h 195"/>
                <a:gd name="T42" fmla="*/ 2147483646 w 232"/>
                <a:gd name="T43" fmla="*/ 2147483646 h 195"/>
                <a:gd name="T44" fmla="*/ 2147483646 w 232"/>
                <a:gd name="T45" fmla="*/ 2147483646 h 195"/>
                <a:gd name="T46" fmla="*/ 2147483646 w 232"/>
                <a:gd name="T47" fmla="*/ 2147483646 h 195"/>
                <a:gd name="T48" fmla="*/ 2147483646 w 232"/>
                <a:gd name="T49" fmla="*/ 2147483646 h 195"/>
                <a:gd name="T50" fmla="*/ 2147483646 w 232"/>
                <a:gd name="T51" fmla="*/ 2147483646 h 195"/>
                <a:gd name="T52" fmla="*/ 2147483646 w 232"/>
                <a:gd name="T53" fmla="*/ 2147483646 h 195"/>
                <a:gd name="T54" fmla="*/ 2147483646 w 232"/>
                <a:gd name="T55" fmla="*/ 2147483646 h 195"/>
                <a:gd name="T56" fmla="*/ 2147483646 w 232"/>
                <a:gd name="T57" fmla="*/ 2147483646 h 195"/>
                <a:gd name="T58" fmla="*/ 2147483646 w 232"/>
                <a:gd name="T59" fmla="*/ 2147483646 h 195"/>
                <a:gd name="T60" fmla="*/ 2147483646 w 232"/>
                <a:gd name="T61" fmla="*/ 2147483646 h 195"/>
                <a:gd name="T62" fmla="*/ 2147483646 w 232"/>
                <a:gd name="T63" fmla="*/ 2147483646 h 195"/>
                <a:gd name="T64" fmla="*/ 2147483646 w 232"/>
                <a:gd name="T65" fmla="*/ 2147483646 h 195"/>
                <a:gd name="T66" fmla="*/ 2147483646 w 232"/>
                <a:gd name="T67" fmla="*/ 2147483646 h 195"/>
                <a:gd name="T68" fmla="*/ 2147483646 w 232"/>
                <a:gd name="T69" fmla="*/ 2147483646 h 195"/>
                <a:gd name="T70" fmla="*/ 2147483646 w 232"/>
                <a:gd name="T71" fmla="*/ 2147483646 h 195"/>
                <a:gd name="T72" fmla="*/ 2147483646 w 232"/>
                <a:gd name="T73" fmla="*/ 2147483646 h 195"/>
                <a:gd name="T74" fmla="*/ 2147483646 w 232"/>
                <a:gd name="T75" fmla="*/ 2147483646 h 195"/>
                <a:gd name="T76" fmla="*/ 2147483646 w 232"/>
                <a:gd name="T77" fmla="*/ 2147483646 h 195"/>
                <a:gd name="T78" fmla="*/ 2147483646 w 232"/>
                <a:gd name="T79" fmla="*/ 2147483646 h 195"/>
                <a:gd name="T80" fmla="*/ 2147483646 w 232"/>
                <a:gd name="T81" fmla="*/ 2147483646 h 195"/>
                <a:gd name="T82" fmla="*/ 2147483646 w 232"/>
                <a:gd name="T83" fmla="*/ 2147483646 h 195"/>
                <a:gd name="T84" fmla="*/ 2147483646 w 232"/>
                <a:gd name="T85" fmla="*/ 2147483646 h 195"/>
                <a:gd name="T86" fmla="*/ 2147483646 w 232"/>
                <a:gd name="T87" fmla="*/ 2147483646 h 195"/>
                <a:gd name="T88" fmla="*/ 2147483646 w 232"/>
                <a:gd name="T89" fmla="*/ 2147483646 h 195"/>
                <a:gd name="T90" fmla="*/ 2147483646 w 232"/>
                <a:gd name="T91" fmla="*/ 2147483646 h 195"/>
                <a:gd name="T92" fmla="*/ 2147483646 w 232"/>
                <a:gd name="T93" fmla="*/ 2147483646 h 195"/>
                <a:gd name="T94" fmla="*/ 2147483646 w 232"/>
                <a:gd name="T95" fmla="*/ 2147483646 h 195"/>
                <a:gd name="T96" fmla="*/ 2147483646 w 232"/>
                <a:gd name="T97" fmla="*/ 2147483646 h 19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32" h="195">
                  <a:moveTo>
                    <a:pt x="155" y="27"/>
                  </a:moveTo>
                  <a:cubicBezTo>
                    <a:pt x="153" y="10"/>
                    <a:pt x="142" y="0"/>
                    <a:pt x="127" y="0"/>
                  </a:cubicBezTo>
                  <a:cubicBezTo>
                    <a:pt x="105" y="0"/>
                    <a:pt x="105" y="0"/>
                    <a:pt x="105" y="0"/>
                  </a:cubicBezTo>
                  <a:cubicBezTo>
                    <a:pt x="90" y="0"/>
                    <a:pt x="79" y="10"/>
                    <a:pt x="77" y="28"/>
                  </a:cubicBezTo>
                  <a:cubicBezTo>
                    <a:pt x="58" y="28"/>
                    <a:pt x="58" y="28"/>
                    <a:pt x="58" y="28"/>
                  </a:cubicBezTo>
                  <a:cubicBezTo>
                    <a:pt x="58" y="195"/>
                    <a:pt x="58" y="195"/>
                    <a:pt x="58" y="195"/>
                  </a:cubicBezTo>
                  <a:cubicBezTo>
                    <a:pt x="174" y="195"/>
                    <a:pt x="174" y="195"/>
                    <a:pt x="174" y="195"/>
                  </a:cubicBezTo>
                  <a:cubicBezTo>
                    <a:pt x="174" y="28"/>
                    <a:pt x="174" y="28"/>
                    <a:pt x="174" y="28"/>
                  </a:cubicBezTo>
                  <a:lnTo>
                    <a:pt x="155" y="27"/>
                  </a:lnTo>
                  <a:close/>
                  <a:moveTo>
                    <a:pt x="105" y="12"/>
                  </a:moveTo>
                  <a:cubicBezTo>
                    <a:pt x="127" y="12"/>
                    <a:pt x="127" y="12"/>
                    <a:pt x="127" y="12"/>
                  </a:cubicBezTo>
                  <a:cubicBezTo>
                    <a:pt x="135" y="12"/>
                    <a:pt x="140" y="18"/>
                    <a:pt x="141" y="28"/>
                  </a:cubicBezTo>
                  <a:cubicBezTo>
                    <a:pt x="91" y="28"/>
                    <a:pt x="91" y="28"/>
                    <a:pt x="91" y="28"/>
                  </a:cubicBezTo>
                  <a:cubicBezTo>
                    <a:pt x="93" y="13"/>
                    <a:pt x="102" y="12"/>
                    <a:pt x="105" y="12"/>
                  </a:cubicBezTo>
                  <a:close/>
                  <a:moveTo>
                    <a:pt x="45" y="28"/>
                  </a:moveTo>
                  <a:cubicBezTo>
                    <a:pt x="21" y="28"/>
                    <a:pt x="21" y="28"/>
                    <a:pt x="21" y="28"/>
                  </a:cubicBezTo>
                  <a:cubicBezTo>
                    <a:pt x="9" y="28"/>
                    <a:pt x="0" y="37"/>
                    <a:pt x="0" y="49"/>
                  </a:cubicBezTo>
                  <a:cubicBezTo>
                    <a:pt x="0" y="174"/>
                    <a:pt x="0" y="174"/>
                    <a:pt x="0" y="174"/>
                  </a:cubicBezTo>
                  <a:cubicBezTo>
                    <a:pt x="0" y="185"/>
                    <a:pt x="9" y="195"/>
                    <a:pt x="21" y="195"/>
                  </a:cubicBezTo>
                  <a:cubicBezTo>
                    <a:pt x="45" y="195"/>
                    <a:pt x="45" y="195"/>
                    <a:pt x="45" y="195"/>
                  </a:cubicBezTo>
                  <a:lnTo>
                    <a:pt x="45" y="28"/>
                  </a:lnTo>
                  <a:close/>
                  <a:moveTo>
                    <a:pt x="232" y="174"/>
                  </a:moveTo>
                  <a:cubicBezTo>
                    <a:pt x="232" y="185"/>
                    <a:pt x="223" y="195"/>
                    <a:pt x="211" y="195"/>
                  </a:cubicBezTo>
                  <a:cubicBezTo>
                    <a:pt x="187" y="195"/>
                    <a:pt x="187" y="195"/>
                    <a:pt x="187" y="195"/>
                  </a:cubicBezTo>
                  <a:cubicBezTo>
                    <a:pt x="187" y="28"/>
                    <a:pt x="187" y="28"/>
                    <a:pt x="187" y="28"/>
                  </a:cubicBezTo>
                  <a:cubicBezTo>
                    <a:pt x="211" y="28"/>
                    <a:pt x="211" y="28"/>
                    <a:pt x="211" y="28"/>
                  </a:cubicBezTo>
                  <a:cubicBezTo>
                    <a:pt x="223" y="28"/>
                    <a:pt x="232" y="37"/>
                    <a:pt x="232" y="49"/>
                  </a:cubicBezTo>
                  <a:lnTo>
                    <a:pt x="232" y="174"/>
                  </a:lnTo>
                  <a:close/>
                  <a:moveTo>
                    <a:pt x="125" y="128"/>
                  </a:moveTo>
                  <a:cubicBezTo>
                    <a:pt x="125" y="123"/>
                    <a:pt x="121" y="120"/>
                    <a:pt x="111" y="117"/>
                  </a:cubicBezTo>
                  <a:cubicBezTo>
                    <a:pt x="98" y="113"/>
                    <a:pt x="89" y="107"/>
                    <a:pt x="89" y="94"/>
                  </a:cubicBezTo>
                  <a:cubicBezTo>
                    <a:pt x="89" y="83"/>
                    <a:pt x="97" y="75"/>
                    <a:pt x="110" y="72"/>
                  </a:cubicBezTo>
                  <a:cubicBezTo>
                    <a:pt x="110" y="60"/>
                    <a:pt x="110" y="60"/>
                    <a:pt x="110" y="60"/>
                  </a:cubicBezTo>
                  <a:cubicBezTo>
                    <a:pt x="122" y="60"/>
                    <a:pt x="122" y="60"/>
                    <a:pt x="122" y="60"/>
                  </a:cubicBezTo>
                  <a:cubicBezTo>
                    <a:pt x="122" y="71"/>
                    <a:pt x="122" y="71"/>
                    <a:pt x="122" y="71"/>
                  </a:cubicBezTo>
                  <a:cubicBezTo>
                    <a:pt x="131" y="72"/>
                    <a:pt x="136" y="73"/>
                    <a:pt x="141" y="75"/>
                  </a:cubicBezTo>
                  <a:cubicBezTo>
                    <a:pt x="137" y="90"/>
                    <a:pt x="137" y="90"/>
                    <a:pt x="137" y="90"/>
                  </a:cubicBezTo>
                  <a:cubicBezTo>
                    <a:pt x="134" y="88"/>
                    <a:pt x="128" y="85"/>
                    <a:pt x="119" y="85"/>
                  </a:cubicBezTo>
                  <a:cubicBezTo>
                    <a:pt x="111" y="85"/>
                    <a:pt x="108" y="89"/>
                    <a:pt x="108" y="92"/>
                  </a:cubicBezTo>
                  <a:cubicBezTo>
                    <a:pt x="108" y="96"/>
                    <a:pt x="112" y="99"/>
                    <a:pt x="123" y="103"/>
                  </a:cubicBezTo>
                  <a:cubicBezTo>
                    <a:pt x="138" y="108"/>
                    <a:pt x="144" y="115"/>
                    <a:pt x="144" y="126"/>
                  </a:cubicBezTo>
                  <a:cubicBezTo>
                    <a:pt x="144" y="137"/>
                    <a:pt x="136" y="147"/>
                    <a:pt x="122" y="149"/>
                  </a:cubicBezTo>
                  <a:cubicBezTo>
                    <a:pt x="122" y="162"/>
                    <a:pt x="122" y="162"/>
                    <a:pt x="122" y="162"/>
                  </a:cubicBezTo>
                  <a:cubicBezTo>
                    <a:pt x="109" y="162"/>
                    <a:pt x="109" y="162"/>
                    <a:pt x="109" y="162"/>
                  </a:cubicBezTo>
                  <a:cubicBezTo>
                    <a:pt x="109" y="150"/>
                    <a:pt x="109" y="150"/>
                    <a:pt x="109" y="150"/>
                  </a:cubicBezTo>
                  <a:cubicBezTo>
                    <a:pt x="101" y="150"/>
                    <a:pt x="93" y="148"/>
                    <a:pt x="88" y="145"/>
                  </a:cubicBezTo>
                  <a:cubicBezTo>
                    <a:pt x="92" y="130"/>
                    <a:pt x="92" y="130"/>
                    <a:pt x="92" y="130"/>
                  </a:cubicBezTo>
                  <a:cubicBezTo>
                    <a:pt x="97" y="133"/>
                    <a:pt x="105" y="136"/>
                    <a:pt x="113" y="136"/>
                  </a:cubicBezTo>
                  <a:cubicBezTo>
                    <a:pt x="120" y="136"/>
                    <a:pt x="125" y="133"/>
                    <a:pt x="125" y="128"/>
                  </a:cubicBezTo>
                  <a:close/>
                </a:path>
              </a:pathLst>
            </a:custGeom>
            <a:solidFill>
              <a:schemeClr val="bg1"/>
            </a:solidFill>
            <a:ln>
              <a:noFill/>
            </a:ln>
            <a:effectLst>
              <a:innerShdw blurRad="63500" dist="50800" dir="16200000">
                <a:prstClr val="black">
                  <a:alpha val="50000"/>
                </a:prstClr>
              </a:innerShdw>
            </a:effectLst>
          </p:spPr>
          <p:txBody>
            <a:bodyPr lIns="91437" tIns="45718" rIns="91437" bIns="45718"/>
            <a:lstStyle/>
            <a:p>
              <a:endParaRPr lang="zh-CN" altLang="en-US">
                <a:solidFill>
                  <a:schemeClr val="tx1">
                    <a:lumMod val="65000"/>
                    <a:lumOff val="35000"/>
                  </a:schemeClr>
                </a:solidFill>
              </a:endParaRPr>
            </a:p>
          </p:txBody>
        </p:sp>
      </p:grpSp>
      <p:grpSp>
        <p:nvGrpSpPr>
          <p:cNvPr id="33" name="组合 32"/>
          <p:cNvGrpSpPr/>
          <p:nvPr/>
        </p:nvGrpSpPr>
        <p:grpSpPr>
          <a:xfrm>
            <a:off x="5366023" y="1275606"/>
            <a:ext cx="3358922" cy="3146235"/>
            <a:chOff x="5089073" y="1823394"/>
            <a:chExt cx="3358922" cy="3146235"/>
          </a:xfrm>
        </p:grpSpPr>
        <p:sp>
          <p:nvSpPr>
            <p:cNvPr id="34" name="椭圆 3"/>
            <p:cNvSpPr/>
            <p:nvPr/>
          </p:nvSpPr>
          <p:spPr>
            <a:xfrm>
              <a:off x="5089073" y="1823394"/>
              <a:ext cx="2088232" cy="2353174"/>
            </a:xfrm>
            <a:custGeom>
              <a:avLst/>
              <a:gdLst/>
              <a:ahLst/>
              <a:cxnLst/>
              <a:rect l="l" t="t" r="r" b="b"/>
              <a:pathLst>
                <a:path w="2088232" h="2353174">
                  <a:moveTo>
                    <a:pt x="1044116" y="0"/>
                  </a:moveTo>
                  <a:cubicBezTo>
                    <a:pt x="1620765" y="0"/>
                    <a:pt x="2088232" y="467467"/>
                    <a:pt x="2088232" y="1044116"/>
                  </a:cubicBezTo>
                  <a:cubicBezTo>
                    <a:pt x="2088232" y="1434820"/>
                    <a:pt x="1873636" y="1775402"/>
                    <a:pt x="1555561" y="1953855"/>
                  </a:cubicBezTo>
                  <a:lnTo>
                    <a:pt x="1805753" y="2353174"/>
                  </a:lnTo>
                  <a:lnTo>
                    <a:pt x="1319841" y="2050229"/>
                  </a:lnTo>
                  <a:cubicBezTo>
                    <a:pt x="1232223" y="2075397"/>
                    <a:pt x="1139668" y="2088232"/>
                    <a:pt x="1044116" y="2088232"/>
                  </a:cubicBezTo>
                  <a:cubicBezTo>
                    <a:pt x="467467" y="2088232"/>
                    <a:pt x="0" y="1620765"/>
                    <a:pt x="0" y="1044116"/>
                  </a:cubicBezTo>
                  <a:cubicBezTo>
                    <a:pt x="0" y="467467"/>
                    <a:pt x="467467" y="0"/>
                    <a:pt x="1044116" y="0"/>
                  </a:cubicBezTo>
                  <a:close/>
                </a:path>
              </a:pathLst>
            </a:custGeom>
            <a:solidFill>
              <a:srgbClr val="FF0000"/>
            </a:solidFill>
            <a:ln w="19050">
              <a:no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7" tIns="45718" rIns="91437" bIns="45718" rtlCol="0" anchor="ctr"/>
            <a:lstStyle/>
            <a:p>
              <a:pPr algn="ctr"/>
              <a:endParaRPr lang="zh-CN" altLang="en-US">
                <a:solidFill>
                  <a:schemeClr val="tx1">
                    <a:lumMod val="65000"/>
                    <a:lumOff val="35000"/>
                  </a:schemeClr>
                </a:solidFill>
              </a:endParaRPr>
            </a:p>
          </p:txBody>
        </p:sp>
        <p:sp>
          <p:nvSpPr>
            <p:cNvPr id="35" name="菱形 10"/>
            <p:cNvSpPr/>
            <p:nvPr/>
          </p:nvSpPr>
          <p:spPr>
            <a:xfrm>
              <a:off x="7045815" y="3601318"/>
              <a:ext cx="504056" cy="648071"/>
            </a:xfrm>
            <a:custGeom>
              <a:avLst/>
              <a:gdLst/>
              <a:ahLst/>
              <a:cxnLst/>
              <a:rect l="l" t="t" r="r" b="b"/>
              <a:pathLst>
                <a:path w="504056" h="648071">
                  <a:moveTo>
                    <a:pt x="243887" y="298102"/>
                  </a:moveTo>
                  <a:lnTo>
                    <a:pt x="288553" y="437083"/>
                  </a:lnTo>
                  <a:lnTo>
                    <a:pt x="243887" y="576063"/>
                  </a:lnTo>
                  <a:lnTo>
                    <a:pt x="199220" y="437083"/>
                  </a:lnTo>
                  <a:close/>
                  <a:moveTo>
                    <a:pt x="363536" y="288032"/>
                  </a:moveTo>
                  <a:lnTo>
                    <a:pt x="413092" y="288032"/>
                  </a:lnTo>
                  <a:cubicBezTo>
                    <a:pt x="463330" y="288032"/>
                    <a:pt x="504056" y="328758"/>
                    <a:pt x="504056" y="378996"/>
                  </a:cubicBezTo>
                  <a:lnTo>
                    <a:pt x="504056" y="557107"/>
                  </a:lnTo>
                  <a:cubicBezTo>
                    <a:pt x="504056" y="607345"/>
                    <a:pt x="463330" y="648071"/>
                    <a:pt x="413092" y="648071"/>
                  </a:cubicBezTo>
                  <a:lnTo>
                    <a:pt x="267792" y="648071"/>
                  </a:lnTo>
                  <a:close/>
                  <a:moveTo>
                    <a:pt x="90964" y="288032"/>
                  </a:moveTo>
                  <a:lnTo>
                    <a:pt x="124237" y="288032"/>
                  </a:lnTo>
                  <a:lnTo>
                    <a:pt x="219982" y="648071"/>
                  </a:lnTo>
                  <a:lnTo>
                    <a:pt x="90964" y="648071"/>
                  </a:lnTo>
                  <a:cubicBezTo>
                    <a:pt x="40726" y="648071"/>
                    <a:pt x="0" y="607345"/>
                    <a:pt x="0" y="557107"/>
                  </a:cubicBezTo>
                  <a:lnTo>
                    <a:pt x="0" y="378996"/>
                  </a:lnTo>
                  <a:cubicBezTo>
                    <a:pt x="0" y="328758"/>
                    <a:pt x="40726" y="288032"/>
                    <a:pt x="90964" y="288032"/>
                  </a:cubicBezTo>
                  <a:close/>
                  <a:moveTo>
                    <a:pt x="243887" y="0"/>
                  </a:moveTo>
                  <a:cubicBezTo>
                    <a:pt x="323425" y="0"/>
                    <a:pt x="387903" y="64478"/>
                    <a:pt x="387903" y="144016"/>
                  </a:cubicBezTo>
                  <a:cubicBezTo>
                    <a:pt x="387903" y="223554"/>
                    <a:pt x="323425" y="288032"/>
                    <a:pt x="243887" y="288032"/>
                  </a:cubicBezTo>
                  <a:cubicBezTo>
                    <a:pt x="164349" y="288032"/>
                    <a:pt x="99871" y="223554"/>
                    <a:pt x="99871" y="144016"/>
                  </a:cubicBezTo>
                  <a:cubicBezTo>
                    <a:pt x="99871" y="64478"/>
                    <a:pt x="164349" y="0"/>
                    <a:pt x="243887" y="0"/>
                  </a:cubicBezTo>
                  <a:close/>
                </a:path>
              </a:pathLst>
            </a:custGeom>
            <a:solidFill>
              <a:srgbClr val="FF0000"/>
            </a:solidFill>
            <a:ln w="9525">
              <a:no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7" tIns="45718" rIns="91437" bIns="45718" rtlCol="0" anchor="ctr"/>
            <a:lstStyle/>
            <a:p>
              <a:pPr algn="ctr"/>
              <a:endParaRPr lang="zh-CN" altLang="en-US">
                <a:solidFill>
                  <a:schemeClr val="tx1">
                    <a:lumMod val="65000"/>
                    <a:lumOff val="35000"/>
                  </a:schemeClr>
                </a:solidFill>
              </a:endParaRPr>
            </a:p>
          </p:txBody>
        </p:sp>
        <p:grpSp>
          <p:nvGrpSpPr>
            <p:cNvPr id="36" name="组合 35"/>
            <p:cNvGrpSpPr/>
            <p:nvPr/>
          </p:nvGrpSpPr>
          <p:grpSpPr>
            <a:xfrm>
              <a:off x="6599306" y="4266613"/>
              <a:ext cx="1848689" cy="703016"/>
              <a:chOff x="4708171" y="1161160"/>
              <a:chExt cx="1848689" cy="703016"/>
            </a:xfrm>
          </p:grpSpPr>
          <p:sp>
            <p:nvSpPr>
              <p:cNvPr id="38" name="TextBox 37"/>
              <p:cNvSpPr txBox="1"/>
              <p:nvPr/>
            </p:nvSpPr>
            <p:spPr>
              <a:xfrm>
                <a:off x="4708171" y="1161160"/>
                <a:ext cx="1784408" cy="307777"/>
              </a:xfrm>
              <a:prstGeom prst="rect">
                <a:avLst/>
              </a:prstGeom>
              <a:noFill/>
            </p:spPr>
            <p:txBody>
              <a:bodyPr wrap="square" rtlCol="0">
                <a:spAutoFit/>
              </a:bodyPr>
              <a:lstStyle/>
              <a:p>
                <a:r>
                  <a:rPr lang="zh-CN" altLang="en-US" sz="1400" b="1" dirty="0">
                    <a:solidFill>
                      <a:schemeClr val="tx1">
                        <a:lumMod val="65000"/>
                        <a:lumOff val="35000"/>
                      </a:schemeClr>
                    </a:solidFill>
                  </a:rPr>
                  <a:t>输入重点文字内容</a:t>
                </a:r>
              </a:p>
            </p:txBody>
          </p:sp>
          <p:sp>
            <p:nvSpPr>
              <p:cNvPr id="39" name="Rectangle 42"/>
              <p:cNvSpPr/>
              <p:nvPr/>
            </p:nvSpPr>
            <p:spPr>
              <a:xfrm>
                <a:off x="4772452" y="1660380"/>
                <a:ext cx="1784408" cy="203796"/>
              </a:xfrm>
              <a:prstGeom prst="rect">
                <a:avLst/>
              </a:prstGeom>
              <a:noFill/>
              <a:ln w="12700" cap="flat" cmpd="sng" algn="ctr">
                <a:noFill/>
                <a:prstDash val="solid"/>
              </a:ln>
              <a:effectLst/>
            </p:spPr>
            <p:txBody>
              <a:bodyPr lIns="91440" tIns="0" rIns="91440" bIns="0" rtlCol="0" anchor="t"/>
              <a:lstStyle/>
              <a:p>
                <a:pPr>
                  <a:defRPr/>
                </a:pPr>
                <a:endParaRPr lang="en-US" sz="1100" kern="0" dirty="0">
                  <a:solidFill>
                    <a:schemeClr val="tx1">
                      <a:lumMod val="65000"/>
                      <a:lumOff val="35000"/>
                    </a:schemeClr>
                  </a:solidFill>
                  <a:latin typeface="Arial" panose="020B0604020202020204" pitchFamily="34" charset="0"/>
                  <a:cs typeface="Arial" panose="020B0604020202020204" pitchFamily="34" charset="0"/>
                </a:endParaRPr>
              </a:p>
            </p:txBody>
          </p:sp>
        </p:grpSp>
        <p:sp>
          <p:nvSpPr>
            <p:cNvPr id="37" name="KSO_Shape"/>
            <p:cNvSpPr/>
            <p:nvPr/>
          </p:nvSpPr>
          <p:spPr>
            <a:xfrm>
              <a:off x="5665137" y="2535865"/>
              <a:ext cx="1104900" cy="784479"/>
            </a:xfrm>
            <a:custGeom>
              <a:avLst/>
              <a:gdLst>
                <a:gd name="connsiteX0" fmla="*/ 236286 w 472572"/>
                <a:gd name="connsiteY0" fmla="*/ 238384 h 335351"/>
                <a:gd name="connsiteX1" fmla="*/ 297849 w 472572"/>
                <a:gd name="connsiteY1" fmla="*/ 277381 h 335351"/>
                <a:gd name="connsiteX2" fmla="*/ 236286 w 472572"/>
                <a:gd name="connsiteY2" fmla="*/ 335351 h 335351"/>
                <a:gd name="connsiteX3" fmla="*/ 174722 w 472572"/>
                <a:gd name="connsiteY3" fmla="*/ 277381 h 335351"/>
                <a:gd name="connsiteX4" fmla="*/ 236286 w 472572"/>
                <a:gd name="connsiteY4" fmla="*/ 238384 h 335351"/>
                <a:gd name="connsiteX5" fmla="*/ 236286 w 472572"/>
                <a:gd name="connsiteY5" fmla="*/ 153779 h 335351"/>
                <a:gd name="connsiteX6" fmla="*/ 360886 w 472572"/>
                <a:gd name="connsiteY6" fmla="*/ 218025 h 335351"/>
                <a:gd name="connsiteX7" fmla="*/ 331907 w 472572"/>
                <a:gd name="connsiteY7" fmla="*/ 245311 h 335351"/>
                <a:gd name="connsiteX8" fmla="*/ 236286 w 472572"/>
                <a:gd name="connsiteY8" fmla="*/ 193327 h 335351"/>
                <a:gd name="connsiteX9" fmla="*/ 140664 w 472572"/>
                <a:gd name="connsiteY9" fmla="*/ 245311 h 335351"/>
                <a:gd name="connsiteX10" fmla="*/ 111686 w 472572"/>
                <a:gd name="connsiteY10" fmla="*/ 218025 h 335351"/>
                <a:gd name="connsiteX11" fmla="*/ 236286 w 472572"/>
                <a:gd name="connsiteY11" fmla="*/ 153779 h 335351"/>
                <a:gd name="connsiteX12" fmla="*/ 236285 w 472572"/>
                <a:gd name="connsiteY12" fmla="*/ 72334 h 335351"/>
                <a:gd name="connsiteX13" fmla="*/ 420037 w 472572"/>
                <a:gd name="connsiteY13" fmla="*/ 162327 h 335351"/>
                <a:gd name="connsiteX14" fmla="*/ 389766 w 472572"/>
                <a:gd name="connsiteY14" fmla="*/ 190830 h 335351"/>
                <a:gd name="connsiteX15" fmla="*/ 236285 w 472572"/>
                <a:gd name="connsiteY15" fmla="*/ 114013 h 335351"/>
                <a:gd name="connsiteX16" fmla="*/ 82804 w 472572"/>
                <a:gd name="connsiteY16" fmla="*/ 190829 h 335351"/>
                <a:gd name="connsiteX17" fmla="*/ 52534 w 472572"/>
                <a:gd name="connsiteY17" fmla="*/ 162327 h 335351"/>
                <a:gd name="connsiteX18" fmla="*/ 236285 w 472572"/>
                <a:gd name="connsiteY18" fmla="*/ 72334 h 335351"/>
                <a:gd name="connsiteX19" fmla="*/ 236286 w 472572"/>
                <a:gd name="connsiteY19" fmla="*/ 0 h 335351"/>
                <a:gd name="connsiteX20" fmla="*/ 472572 w 472572"/>
                <a:gd name="connsiteY20" fmla="*/ 112859 h 335351"/>
                <a:gd name="connsiteX21" fmla="*/ 443240 w 472572"/>
                <a:gd name="connsiteY21" fmla="*/ 140479 h 335351"/>
                <a:gd name="connsiteX22" fmla="*/ 236286 w 472572"/>
                <a:gd name="connsiteY22" fmla="*/ 40387 h 335351"/>
                <a:gd name="connsiteX23" fmla="*/ 29332 w 472572"/>
                <a:gd name="connsiteY23" fmla="*/ 140479 h 335351"/>
                <a:gd name="connsiteX24" fmla="*/ 0 w 472572"/>
                <a:gd name="connsiteY24" fmla="*/ 112859 h 335351"/>
                <a:gd name="connsiteX25" fmla="*/ 236286 w 472572"/>
                <a:gd name="connsiteY25" fmla="*/ 0 h 335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2572" h="335351">
                  <a:moveTo>
                    <a:pt x="236286" y="238384"/>
                  </a:moveTo>
                  <a:cubicBezTo>
                    <a:pt x="263564" y="238384"/>
                    <a:pt x="287156" y="254165"/>
                    <a:pt x="297849" y="277381"/>
                  </a:cubicBezTo>
                  <a:lnTo>
                    <a:pt x="236286" y="335351"/>
                  </a:lnTo>
                  <a:lnTo>
                    <a:pt x="174722" y="277381"/>
                  </a:lnTo>
                  <a:cubicBezTo>
                    <a:pt x="185416" y="254165"/>
                    <a:pt x="209008" y="238384"/>
                    <a:pt x="236286" y="238384"/>
                  </a:cubicBezTo>
                  <a:close/>
                  <a:moveTo>
                    <a:pt x="236286" y="153779"/>
                  </a:moveTo>
                  <a:cubicBezTo>
                    <a:pt x="287723" y="153779"/>
                    <a:pt x="333263" y="179027"/>
                    <a:pt x="360886" y="218025"/>
                  </a:cubicBezTo>
                  <a:lnTo>
                    <a:pt x="331907" y="245311"/>
                  </a:lnTo>
                  <a:cubicBezTo>
                    <a:pt x="311651" y="213977"/>
                    <a:pt x="276380" y="193327"/>
                    <a:pt x="236286" y="193327"/>
                  </a:cubicBezTo>
                  <a:cubicBezTo>
                    <a:pt x="196191" y="193327"/>
                    <a:pt x="160920" y="213977"/>
                    <a:pt x="140664" y="245311"/>
                  </a:cubicBezTo>
                  <a:lnTo>
                    <a:pt x="111686" y="218025"/>
                  </a:lnTo>
                  <a:cubicBezTo>
                    <a:pt x="139308" y="179027"/>
                    <a:pt x="184848" y="153779"/>
                    <a:pt x="236286" y="153779"/>
                  </a:cubicBezTo>
                  <a:close/>
                  <a:moveTo>
                    <a:pt x="236285" y="72334"/>
                  </a:moveTo>
                  <a:cubicBezTo>
                    <a:pt x="311099" y="72334"/>
                    <a:pt x="377756" y="107256"/>
                    <a:pt x="420037" y="162327"/>
                  </a:cubicBezTo>
                  <a:lnTo>
                    <a:pt x="389766" y="190830"/>
                  </a:lnTo>
                  <a:cubicBezTo>
                    <a:pt x="354994" y="143968"/>
                    <a:pt x="299138" y="114013"/>
                    <a:pt x="236285" y="114013"/>
                  </a:cubicBezTo>
                  <a:cubicBezTo>
                    <a:pt x="173433" y="114013"/>
                    <a:pt x="117576" y="143967"/>
                    <a:pt x="82804" y="190829"/>
                  </a:cubicBezTo>
                  <a:lnTo>
                    <a:pt x="52534" y="162327"/>
                  </a:lnTo>
                  <a:cubicBezTo>
                    <a:pt x="94815" y="107256"/>
                    <a:pt x="161472" y="72334"/>
                    <a:pt x="236285" y="72334"/>
                  </a:cubicBezTo>
                  <a:close/>
                  <a:moveTo>
                    <a:pt x="236286" y="0"/>
                  </a:moveTo>
                  <a:cubicBezTo>
                    <a:pt x="331854" y="0"/>
                    <a:pt x="417244" y="43584"/>
                    <a:pt x="472572" y="112859"/>
                  </a:cubicBezTo>
                  <a:lnTo>
                    <a:pt x="443240" y="140479"/>
                  </a:lnTo>
                  <a:cubicBezTo>
                    <a:pt x="395198" y="79129"/>
                    <a:pt x="320266" y="40387"/>
                    <a:pt x="236286" y="40387"/>
                  </a:cubicBezTo>
                  <a:cubicBezTo>
                    <a:pt x="152305" y="40387"/>
                    <a:pt x="77373" y="79129"/>
                    <a:pt x="29332" y="140479"/>
                  </a:cubicBezTo>
                  <a:lnTo>
                    <a:pt x="0" y="112859"/>
                  </a:lnTo>
                  <a:cubicBezTo>
                    <a:pt x="55328" y="43584"/>
                    <a:pt x="140717" y="0"/>
                    <a:pt x="236286" y="0"/>
                  </a:cubicBez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91437" tIns="45718" rIns="91437" bIns="45718" anchor="ctr"/>
            <a:lstStyle/>
            <a:p>
              <a:pPr algn="ctr">
                <a:defRPr/>
              </a:pPr>
              <a:endParaRPr lang="zh-CN" altLang="en-US">
                <a:solidFill>
                  <a:schemeClr val="tx1">
                    <a:lumMod val="65000"/>
                    <a:lumOff val="35000"/>
                  </a:schemeClr>
                </a:solidFill>
              </a:endParaRPr>
            </a:p>
          </p:txBody>
        </p:sp>
      </p:grpSp>
      <p:sp>
        <p:nvSpPr>
          <p:cNvPr id="40" name="Rectangle 2"/>
          <p:cNvSpPr>
            <a:spLocks noChangeArrowheads="1"/>
          </p:cNvSpPr>
          <p:nvPr/>
        </p:nvSpPr>
        <p:spPr bwMode="auto">
          <a:xfrm>
            <a:off x="2124050" y="555228"/>
            <a:ext cx="2771775" cy="359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sz="2000" b="1" dirty="0">
                <a:solidFill>
                  <a:srgbClr val="C00000"/>
                </a:solidFill>
                <a:latin typeface="微软雅黑" panose="020B0503020204020204" pitchFamily="34" charset="-122"/>
                <a:ea typeface="微软雅黑" panose="020B0503020204020204" pitchFamily="34" charset="-122"/>
              </a:rPr>
              <a:t>在此输入文字标题</a:t>
            </a:r>
          </a:p>
        </p:txBody>
      </p:sp>
      <p:grpSp>
        <p:nvGrpSpPr>
          <p:cNvPr id="41" name="Group 8"/>
          <p:cNvGrpSpPr/>
          <p:nvPr/>
        </p:nvGrpSpPr>
        <p:grpSpPr bwMode="auto">
          <a:xfrm>
            <a:off x="1763688" y="626641"/>
            <a:ext cx="360362" cy="288925"/>
            <a:chOff x="0" y="0"/>
            <a:chExt cx="360040" cy="288032"/>
          </a:xfrm>
          <a:solidFill>
            <a:srgbClr val="C00000"/>
          </a:solidFill>
        </p:grpSpPr>
        <p:sp>
          <p:nvSpPr>
            <p:cNvPr id="42" name="燕尾形 78"/>
            <p:cNvSpPr>
              <a:spLocks noChangeArrowheads="1"/>
            </p:cNvSpPr>
            <p:nvPr/>
          </p:nvSpPr>
          <p:spPr bwMode="auto">
            <a:xfrm>
              <a:off x="144016" y="0"/>
              <a:ext cx="216024" cy="288032"/>
            </a:xfrm>
            <a:prstGeom prst="chevron">
              <a:avLst>
                <a:gd name="adj" fmla="val 50000"/>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latin typeface="宋体" panose="02010600030101010101" pitchFamily="2" charset="-122"/>
                <a:sym typeface="宋体" panose="02010600030101010101" pitchFamily="2" charset="-122"/>
              </a:endParaRPr>
            </a:p>
          </p:txBody>
        </p:sp>
        <p:sp>
          <p:nvSpPr>
            <p:cNvPr id="43" name="燕尾形 79"/>
            <p:cNvSpPr>
              <a:spLocks noChangeArrowheads="1"/>
            </p:cNvSpPr>
            <p:nvPr/>
          </p:nvSpPr>
          <p:spPr bwMode="auto">
            <a:xfrm>
              <a:off x="0" y="0"/>
              <a:ext cx="216024" cy="288032"/>
            </a:xfrm>
            <a:prstGeom prst="chevron">
              <a:avLst>
                <a:gd name="adj" fmla="val 50000"/>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latin typeface="宋体" panose="02010600030101010101" pitchFamily="2" charset="-122"/>
                <a:sym typeface="宋体" panose="02010600030101010101" pitchFamily="2"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2000" advClick="0" advTm="0">
        <p14:ferris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0-#ppt_w/2"/>
                                          </p:val>
                                        </p:tav>
                                        <p:tav tm="100000">
                                          <p:val>
                                            <p:strVal val="#ppt_x"/>
                                          </p:val>
                                        </p:tav>
                                      </p:tavLst>
                                    </p:anim>
                                    <p:anim calcmode="lin" valueType="num">
                                      <p:cBhvr additive="base">
                                        <p:cTn id="8" dur="500" fill="hold"/>
                                        <p:tgtEl>
                                          <p:spTgt spid="2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additive="base">
                                        <p:cTn id="12" dur="500" fill="hold"/>
                                        <p:tgtEl>
                                          <p:spTgt spid="25"/>
                                        </p:tgtEl>
                                        <p:attrNameLst>
                                          <p:attrName>ppt_x</p:attrName>
                                        </p:attrNameLst>
                                      </p:cBhvr>
                                      <p:tavLst>
                                        <p:tav tm="0">
                                          <p:val>
                                            <p:strVal val="#ppt_x"/>
                                          </p:val>
                                        </p:tav>
                                        <p:tav tm="100000">
                                          <p:val>
                                            <p:strVal val="#ppt_x"/>
                                          </p:val>
                                        </p:tav>
                                      </p:tavLst>
                                    </p:anim>
                                    <p:anim calcmode="lin" valueType="num">
                                      <p:cBhvr additive="base">
                                        <p:cTn id="13" dur="500" fill="hold"/>
                                        <p:tgtEl>
                                          <p:spTgt spid="2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wipe(down)">
                                      <p:cBhvr>
                                        <p:cTn id="17" dur="500"/>
                                        <p:tgtEl>
                                          <p:spTgt spid="26"/>
                                        </p:tgtEl>
                                      </p:cBhvr>
                                    </p:animEffect>
                                  </p:childTnLst>
                                </p:cTn>
                              </p:par>
                            </p:childTnLst>
                          </p:cTn>
                        </p:par>
                        <p:par>
                          <p:cTn id="18" fill="hold">
                            <p:stCondLst>
                              <p:cond delay="1500"/>
                            </p:stCondLst>
                            <p:childTnLst>
                              <p:par>
                                <p:cTn id="19" presetID="22" presetClass="entr" presetSubtype="4"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down)">
                                      <p:cBhvr>
                                        <p:cTn id="21"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52917" y="2239117"/>
            <a:ext cx="2565187" cy="930451"/>
            <a:chOff x="659209" y="2289371"/>
            <a:chExt cx="2565187" cy="930451"/>
          </a:xfrm>
        </p:grpSpPr>
        <p:grpSp>
          <p:nvGrpSpPr>
            <p:cNvPr id="3" name="组合 2"/>
            <p:cNvGrpSpPr/>
            <p:nvPr/>
          </p:nvGrpSpPr>
          <p:grpSpPr>
            <a:xfrm>
              <a:off x="659209" y="2289371"/>
              <a:ext cx="2565187" cy="930451"/>
              <a:chOff x="1233751" y="2883334"/>
              <a:chExt cx="1206220" cy="930451"/>
            </a:xfrm>
          </p:grpSpPr>
          <p:sp>
            <p:nvSpPr>
              <p:cNvPr id="5" name="矩形 4"/>
              <p:cNvSpPr/>
              <p:nvPr/>
            </p:nvSpPr>
            <p:spPr>
              <a:xfrm>
                <a:off x="1233751" y="3005804"/>
                <a:ext cx="1206220" cy="56901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ltLang="zh-CN" dirty="0">
                  <a:latin typeface="微软雅黑" panose="020B0503020204020204" pitchFamily="34" charset="-122"/>
                  <a:ea typeface="微软雅黑" panose="020B0503020204020204" pitchFamily="34" charset="-122"/>
                </a:endParaRPr>
              </a:p>
            </p:txBody>
          </p:sp>
          <p:sp>
            <p:nvSpPr>
              <p:cNvPr id="6" name="矩形 5"/>
              <p:cNvSpPr/>
              <p:nvPr/>
            </p:nvSpPr>
            <p:spPr>
              <a:xfrm>
                <a:off x="1233751" y="3574816"/>
                <a:ext cx="1206220" cy="23896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ltLang="zh-CN" sz="1200" dirty="0">
                  <a:solidFill>
                    <a:srgbClr val="FF6647"/>
                  </a:solidFill>
                  <a:latin typeface="+mn-ea"/>
                </a:endParaRPr>
              </a:p>
            </p:txBody>
          </p:sp>
          <p:sp>
            <p:nvSpPr>
              <p:cNvPr id="7" name="等腰三角形 6"/>
              <p:cNvSpPr/>
              <p:nvPr/>
            </p:nvSpPr>
            <p:spPr>
              <a:xfrm>
                <a:off x="1734503" y="2883334"/>
                <a:ext cx="204716" cy="176480"/>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grpSp>
        <p:sp>
          <p:nvSpPr>
            <p:cNvPr id="4" name="TextBox 3"/>
            <p:cNvSpPr txBox="1"/>
            <p:nvPr/>
          </p:nvSpPr>
          <p:spPr>
            <a:xfrm>
              <a:off x="1115616" y="2511681"/>
              <a:ext cx="1569660" cy="369332"/>
            </a:xfrm>
            <a:prstGeom prst="rect">
              <a:avLst/>
            </a:prstGeom>
            <a:noFill/>
          </p:spPr>
          <p:txBody>
            <a:bodyPr wrap="none" rtlCol="0">
              <a:spAutoFit/>
            </a:bodyPr>
            <a:lstStyle/>
            <a:p>
              <a:r>
                <a:rPr lang="zh-CN" altLang="en-US" b="1" dirty="0">
                  <a:solidFill>
                    <a:schemeClr val="bg1"/>
                  </a:solidFill>
                </a:rPr>
                <a:t>输入文本内容</a:t>
              </a:r>
            </a:p>
          </p:txBody>
        </p:sp>
      </p:grpSp>
      <p:grpSp>
        <p:nvGrpSpPr>
          <p:cNvPr id="8" name="组合 7"/>
          <p:cNvGrpSpPr/>
          <p:nvPr/>
        </p:nvGrpSpPr>
        <p:grpSpPr>
          <a:xfrm>
            <a:off x="3255954" y="2239117"/>
            <a:ext cx="2565187" cy="930451"/>
            <a:chOff x="659209" y="2289371"/>
            <a:chExt cx="2565187" cy="930451"/>
          </a:xfrm>
        </p:grpSpPr>
        <p:grpSp>
          <p:nvGrpSpPr>
            <p:cNvPr id="9" name="组合 8"/>
            <p:cNvGrpSpPr/>
            <p:nvPr/>
          </p:nvGrpSpPr>
          <p:grpSpPr>
            <a:xfrm>
              <a:off x="659209" y="2289371"/>
              <a:ext cx="2565187" cy="930451"/>
              <a:chOff x="1233751" y="2883334"/>
              <a:chExt cx="1206220" cy="930451"/>
            </a:xfrm>
          </p:grpSpPr>
          <p:sp>
            <p:nvSpPr>
              <p:cNvPr id="11" name="矩形 10"/>
              <p:cNvSpPr/>
              <p:nvPr/>
            </p:nvSpPr>
            <p:spPr>
              <a:xfrm>
                <a:off x="1233751" y="3005804"/>
                <a:ext cx="1206220" cy="56901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ltLang="zh-CN" dirty="0">
                  <a:latin typeface="微软雅黑" panose="020B0503020204020204" pitchFamily="34" charset="-122"/>
                  <a:ea typeface="微软雅黑" panose="020B0503020204020204" pitchFamily="34" charset="-122"/>
                </a:endParaRPr>
              </a:p>
            </p:txBody>
          </p:sp>
          <p:sp>
            <p:nvSpPr>
              <p:cNvPr id="12" name="矩形 11"/>
              <p:cNvSpPr/>
              <p:nvPr/>
            </p:nvSpPr>
            <p:spPr>
              <a:xfrm>
                <a:off x="1233751" y="3574816"/>
                <a:ext cx="1206220" cy="23896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ltLang="zh-CN" sz="1200" dirty="0">
                  <a:solidFill>
                    <a:srgbClr val="FF6647"/>
                  </a:solidFill>
                  <a:latin typeface="+mn-ea"/>
                </a:endParaRPr>
              </a:p>
            </p:txBody>
          </p:sp>
          <p:sp>
            <p:nvSpPr>
              <p:cNvPr id="13" name="等腰三角形 12"/>
              <p:cNvSpPr/>
              <p:nvPr/>
            </p:nvSpPr>
            <p:spPr>
              <a:xfrm>
                <a:off x="1734503" y="2883334"/>
                <a:ext cx="204716" cy="176480"/>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grpSp>
        <p:sp>
          <p:nvSpPr>
            <p:cNvPr id="10" name="TextBox 9"/>
            <p:cNvSpPr txBox="1"/>
            <p:nvPr/>
          </p:nvSpPr>
          <p:spPr>
            <a:xfrm>
              <a:off x="1115616" y="2511681"/>
              <a:ext cx="1569660" cy="369332"/>
            </a:xfrm>
            <a:prstGeom prst="rect">
              <a:avLst/>
            </a:prstGeom>
            <a:noFill/>
          </p:spPr>
          <p:txBody>
            <a:bodyPr wrap="none" rtlCol="0">
              <a:spAutoFit/>
            </a:bodyPr>
            <a:lstStyle/>
            <a:p>
              <a:r>
                <a:rPr lang="zh-CN" altLang="en-US" b="1" dirty="0">
                  <a:solidFill>
                    <a:schemeClr val="bg1"/>
                  </a:solidFill>
                </a:rPr>
                <a:t>输入文本内容</a:t>
              </a:r>
            </a:p>
          </p:txBody>
        </p:sp>
      </p:grpSp>
      <p:grpSp>
        <p:nvGrpSpPr>
          <p:cNvPr id="14" name="组合 13"/>
          <p:cNvGrpSpPr/>
          <p:nvPr/>
        </p:nvGrpSpPr>
        <p:grpSpPr>
          <a:xfrm>
            <a:off x="5858991" y="2229171"/>
            <a:ext cx="2565187" cy="930451"/>
            <a:chOff x="659209" y="2289371"/>
            <a:chExt cx="2565187" cy="930451"/>
          </a:xfrm>
        </p:grpSpPr>
        <p:grpSp>
          <p:nvGrpSpPr>
            <p:cNvPr id="15" name="组合 14"/>
            <p:cNvGrpSpPr/>
            <p:nvPr/>
          </p:nvGrpSpPr>
          <p:grpSpPr>
            <a:xfrm>
              <a:off x="659209" y="2289371"/>
              <a:ext cx="2565187" cy="930451"/>
              <a:chOff x="1233751" y="2883334"/>
              <a:chExt cx="1206220" cy="930451"/>
            </a:xfrm>
          </p:grpSpPr>
          <p:sp>
            <p:nvSpPr>
              <p:cNvPr id="17" name="矩形 16"/>
              <p:cNvSpPr/>
              <p:nvPr/>
            </p:nvSpPr>
            <p:spPr>
              <a:xfrm>
                <a:off x="1233751" y="3005804"/>
                <a:ext cx="1206220" cy="56901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ltLang="zh-CN" dirty="0">
                  <a:latin typeface="微软雅黑" panose="020B0503020204020204" pitchFamily="34" charset="-122"/>
                  <a:ea typeface="微软雅黑" panose="020B0503020204020204" pitchFamily="34" charset="-122"/>
                </a:endParaRPr>
              </a:p>
            </p:txBody>
          </p:sp>
          <p:sp>
            <p:nvSpPr>
              <p:cNvPr id="18" name="矩形 17"/>
              <p:cNvSpPr/>
              <p:nvPr/>
            </p:nvSpPr>
            <p:spPr>
              <a:xfrm>
                <a:off x="1233751" y="3574816"/>
                <a:ext cx="1206220" cy="23896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ltLang="zh-CN" sz="1200" dirty="0">
                  <a:solidFill>
                    <a:srgbClr val="FF6647"/>
                  </a:solidFill>
                  <a:latin typeface="+mn-ea"/>
                </a:endParaRPr>
              </a:p>
            </p:txBody>
          </p:sp>
          <p:sp>
            <p:nvSpPr>
              <p:cNvPr id="19" name="等腰三角形 18"/>
              <p:cNvSpPr/>
              <p:nvPr/>
            </p:nvSpPr>
            <p:spPr>
              <a:xfrm>
                <a:off x="1734503" y="2883334"/>
                <a:ext cx="204716" cy="176480"/>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grpSp>
        <p:sp>
          <p:nvSpPr>
            <p:cNvPr id="16" name="TextBox 15"/>
            <p:cNvSpPr txBox="1"/>
            <p:nvPr/>
          </p:nvSpPr>
          <p:spPr>
            <a:xfrm>
              <a:off x="1115616" y="2511681"/>
              <a:ext cx="1569660" cy="369332"/>
            </a:xfrm>
            <a:prstGeom prst="rect">
              <a:avLst/>
            </a:prstGeom>
            <a:noFill/>
          </p:spPr>
          <p:txBody>
            <a:bodyPr wrap="none" rtlCol="0">
              <a:spAutoFit/>
            </a:bodyPr>
            <a:lstStyle/>
            <a:p>
              <a:r>
                <a:rPr lang="zh-CN" altLang="en-US" b="1" dirty="0">
                  <a:solidFill>
                    <a:schemeClr val="bg1"/>
                  </a:solidFill>
                </a:rPr>
                <a:t>输入文本内容</a:t>
              </a:r>
            </a:p>
          </p:txBody>
        </p:sp>
      </p:grpSp>
      <p:cxnSp>
        <p:nvCxnSpPr>
          <p:cNvPr id="20" name="直接连接符 19"/>
          <p:cNvCxnSpPr/>
          <p:nvPr/>
        </p:nvCxnSpPr>
        <p:spPr>
          <a:xfrm>
            <a:off x="652917" y="3333112"/>
            <a:ext cx="7771261"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椭圆 20"/>
          <p:cNvSpPr/>
          <p:nvPr/>
        </p:nvSpPr>
        <p:spPr>
          <a:xfrm>
            <a:off x="1491645" y="1275606"/>
            <a:ext cx="887730" cy="88773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bg1"/>
                </a:solidFill>
                <a:latin typeface="微软雅黑" panose="020B0503020204020204" pitchFamily="34" charset="-122"/>
                <a:ea typeface="微软雅黑" panose="020B0503020204020204" pitchFamily="34" charset="-122"/>
              </a:rPr>
              <a:t>one</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22" name="椭圆 21"/>
          <p:cNvSpPr/>
          <p:nvPr/>
        </p:nvSpPr>
        <p:spPr>
          <a:xfrm>
            <a:off x="4092664" y="1275606"/>
            <a:ext cx="887730" cy="88773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b="1" dirty="0">
                <a:solidFill>
                  <a:schemeClr val="bg1"/>
                </a:solidFill>
                <a:latin typeface="微软雅黑" panose="020B0503020204020204" pitchFamily="34" charset="-122"/>
                <a:ea typeface="微软雅黑" panose="020B0503020204020204" pitchFamily="34" charset="-122"/>
              </a:rPr>
              <a:t>TWO</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sp>
        <p:nvSpPr>
          <p:cNvPr id="23" name="椭圆 22"/>
          <p:cNvSpPr/>
          <p:nvPr/>
        </p:nvSpPr>
        <p:spPr>
          <a:xfrm>
            <a:off x="6736472" y="1288859"/>
            <a:ext cx="887730" cy="88773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50" b="1" dirty="0">
                <a:solidFill>
                  <a:schemeClr val="bg1"/>
                </a:solidFill>
                <a:latin typeface="微软雅黑" panose="020B0503020204020204" pitchFamily="34" charset="-122"/>
                <a:ea typeface="微软雅黑" panose="020B0503020204020204" pitchFamily="34" charset="-122"/>
              </a:rPr>
              <a:t>THREE</a:t>
            </a:r>
            <a:endParaRPr lang="zh-CN" altLang="en-US" sz="1050" b="1" dirty="0">
              <a:solidFill>
                <a:schemeClr val="bg1"/>
              </a:solidFill>
              <a:latin typeface="微软雅黑" panose="020B0503020204020204" pitchFamily="34" charset="-122"/>
              <a:ea typeface="微软雅黑" panose="020B0503020204020204" pitchFamily="34" charset="-122"/>
            </a:endParaRPr>
          </a:p>
        </p:txBody>
      </p:sp>
      <p:sp>
        <p:nvSpPr>
          <p:cNvPr id="24" name="矩形 23"/>
          <p:cNvSpPr/>
          <p:nvPr/>
        </p:nvSpPr>
        <p:spPr>
          <a:xfrm>
            <a:off x="611560" y="3405120"/>
            <a:ext cx="2565187" cy="600164"/>
          </a:xfrm>
          <a:prstGeom prst="rect">
            <a:avLst/>
          </a:prstGeom>
        </p:spPr>
        <p:txBody>
          <a:bodyPr wrap="square">
            <a:spAutoFit/>
          </a:bodyPr>
          <a:lstStyle/>
          <a:p>
            <a:r>
              <a:rPr lang="zh-CN" altLang="en-US" sz="1100" b="1" kern="100" dirty="0">
                <a:solidFill>
                  <a:schemeClr val="tx1">
                    <a:lumMod val="65000"/>
                    <a:lumOff val="35000"/>
                  </a:schemeClr>
                </a:solidFill>
                <a:latin typeface="宋体" panose="02010600030101010101" pitchFamily="2" charset="-122"/>
                <a:ea typeface="宋体" panose="02010600030101010101" pitchFamily="2" charset="-122"/>
              </a:rPr>
              <a:t>标题框及正文框中的文字可直接改为所需文字；点中图片</a:t>
            </a:r>
            <a:r>
              <a:rPr lang="en-US" altLang="zh-CN" sz="1100" b="1" kern="100" dirty="0">
                <a:solidFill>
                  <a:schemeClr val="tx1">
                    <a:lumMod val="65000"/>
                    <a:lumOff val="35000"/>
                  </a:schemeClr>
                </a:solidFill>
                <a:latin typeface="宋体" panose="02010600030101010101" pitchFamily="2" charset="-122"/>
                <a:ea typeface="宋体" panose="02010600030101010101" pitchFamily="2" charset="-122"/>
              </a:rPr>
              <a:t>&gt;</a:t>
            </a:r>
            <a:r>
              <a:rPr lang="zh-CN" altLang="en-US" sz="1100" b="1" kern="100" dirty="0">
                <a:solidFill>
                  <a:schemeClr val="tx1">
                    <a:lumMod val="65000"/>
                    <a:lumOff val="35000"/>
                  </a:schemeClr>
                </a:solidFill>
                <a:latin typeface="宋体" panose="02010600030101010101" pitchFamily="2" charset="-122"/>
                <a:ea typeface="宋体" panose="02010600030101010101" pitchFamily="2" charset="-122"/>
              </a:rPr>
              <a:t>绘图工具</a:t>
            </a:r>
            <a:r>
              <a:rPr lang="en-US" altLang="zh-CN" sz="1100" b="1" kern="100" dirty="0">
                <a:solidFill>
                  <a:schemeClr val="tx1">
                    <a:lumMod val="65000"/>
                    <a:lumOff val="35000"/>
                  </a:schemeClr>
                </a:solidFill>
                <a:latin typeface="宋体" panose="02010600030101010101" pitchFamily="2" charset="-122"/>
                <a:ea typeface="宋体" panose="02010600030101010101" pitchFamily="2" charset="-122"/>
              </a:rPr>
              <a:t>&gt;</a:t>
            </a:r>
            <a:r>
              <a:rPr lang="zh-CN" altLang="en-US" sz="1100" b="1" kern="100" dirty="0">
                <a:solidFill>
                  <a:schemeClr val="tx1">
                    <a:lumMod val="65000"/>
                    <a:lumOff val="35000"/>
                  </a:schemeClr>
                </a:solidFill>
                <a:latin typeface="宋体" panose="02010600030101010101" pitchFamily="2" charset="-122"/>
                <a:ea typeface="宋体" panose="02010600030101010101" pitchFamily="2" charset="-122"/>
              </a:rPr>
              <a:t>格式</a:t>
            </a:r>
            <a:r>
              <a:rPr lang="en-US" altLang="zh-CN" sz="1100" b="1" kern="100" dirty="0">
                <a:solidFill>
                  <a:schemeClr val="tx1">
                    <a:lumMod val="65000"/>
                    <a:lumOff val="35000"/>
                  </a:schemeClr>
                </a:solidFill>
                <a:latin typeface="宋体" panose="02010600030101010101" pitchFamily="2" charset="-122"/>
                <a:ea typeface="宋体" panose="02010600030101010101" pitchFamily="2" charset="-122"/>
              </a:rPr>
              <a:t>&gt;</a:t>
            </a:r>
            <a:r>
              <a:rPr lang="zh-CN" altLang="en-US" sz="1100" b="1" kern="100" dirty="0">
                <a:solidFill>
                  <a:schemeClr val="tx1">
                    <a:lumMod val="65000"/>
                    <a:lumOff val="35000"/>
                  </a:schemeClr>
                </a:solidFill>
                <a:latin typeface="宋体" panose="02010600030101010101" pitchFamily="2" charset="-122"/>
                <a:ea typeface="宋体" panose="02010600030101010101" pitchFamily="2" charset="-122"/>
              </a:rPr>
              <a:t>填充</a:t>
            </a:r>
            <a:r>
              <a:rPr lang="en-US" altLang="zh-CN" sz="1100" b="1" kern="100" dirty="0">
                <a:solidFill>
                  <a:schemeClr val="tx1">
                    <a:lumMod val="65000"/>
                    <a:lumOff val="35000"/>
                  </a:schemeClr>
                </a:solidFill>
                <a:latin typeface="宋体" panose="02010600030101010101" pitchFamily="2" charset="-122"/>
                <a:ea typeface="宋体" panose="02010600030101010101" pitchFamily="2" charset="-122"/>
              </a:rPr>
              <a:t>&gt;</a:t>
            </a:r>
            <a:r>
              <a:rPr lang="zh-CN" altLang="en-US" sz="1100" b="1" kern="100" dirty="0">
                <a:solidFill>
                  <a:schemeClr val="tx1">
                    <a:lumMod val="65000"/>
                    <a:lumOff val="35000"/>
                  </a:schemeClr>
                </a:solidFill>
                <a:latin typeface="宋体" panose="02010600030101010101" pitchFamily="2" charset="-122"/>
                <a:ea typeface="宋体" panose="02010600030101010101" pitchFamily="2" charset="-122"/>
              </a:rPr>
              <a:t>图片</a:t>
            </a:r>
            <a:r>
              <a:rPr lang="en-US" altLang="zh-CN" sz="1100" b="1" kern="100" dirty="0">
                <a:solidFill>
                  <a:schemeClr val="tx1">
                    <a:lumMod val="65000"/>
                    <a:lumOff val="35000"/>
                  </a:schemeClr>
                </a:solidFill>
                <a:latin typeface="宋体" panose="02010600030101010101" pitchFamily="2" charset="-122"/>
                <a:ea typeface="宋体" panose="02010600030101010101" pitchFamily="2" charset="-122"/>
              </a:rPr>
              <a:t>&gt;</a:t>
            </a:r>
            <a:r>
              <a:rPr lang="zh-CN" altLang="en-US" sz="1100" b="1" kern="100" dirty="0">
                <a:solidFill>
                  <a:schemeClr val="tx1">
                    <a:lumMod val="65000"/>
                    <a:lumOff val="35000"/>
                  </a:schemeClr>
                </a:solidFill>
                <a:latin typeface="宋体" panose="02010600030101010101" pitchFamily="2" charset="-122"/>
                <a:ea typeface="宋体" panose="02010600030101010101" pitchFamily="2" charset="-122"/>
              </a:rPr>
              <a:t>选择需要展示的图片；</a:t>
            </a:r>
            <a:endParaRPr lang="zh-CN" altLang="en-US" sz="1100" dirty="0">
              <a:solidFill>
                <a:schemeClr val="tx1">
                  <a:lumMod val="65000"/>
                  <a:lumOff val="35000"/>
                </a:schemeClr>
              </a:solidFill>
            </a:endParaRPr>
          </a:p>
        </p:txBody>
      </p:sp>
      <p:sp>
        <p:nvSpPr>
          <p:cNvPr id="25" name="矩形 24"/>
          <p:cNvSpPr/>
          <p:nvPr/>
        </p:nvSpPr>
        <p:spPr>
          <a:xfrm>
            <a:off x="3261994" y="3405120"/>
            <a:ext cx="2565187" cy="600164"/>
          </a:xfrm>
          <a:prstGeom prst="rect">
            <a:avLst/>
          </a:prstGeom>
        </p:spPr>
        <p:txBody>
          <a:bodyPr wrap="square">
            <a:spAutoFit/>
          </a:bodyPr>
          <a:lstStyle/>
          <a:p>
            <a:r>
              <a:rPr lang="zh-CN" altLang="en-US" sz="1100" b="1" kern="100" dirty="0">
                <a:solidFill>
                  <a:schemeClr val="tx1">
                    <a:lumMod val="65000"/>
                    <a:lumOff val="35000"/>
                  </a:schemeClr>
                </a:solidFill>
                <a:latin typeface="宋体" panose="02010600030101010101" pitchFamily="2" charset="-122"/>
                <a:ea typeface="宋体" panose="02010600030101010101" pitchFamily="2" charset="-122"/>
              </a:rPr>
              <a:t>标题框及正文框中的文字可直接改为所需文字；点中图片</a:t>
            </a:r>
            <a:r>
              <a:rPr lang="en-US" altLang="zh-CN" sz="1100" b="1" kern="100" dirty="0">
                <a:solidFill>
                  <a:schemeClr val="tx1">
                    <a:lumMod val="65000"/>
                    <a:lumOff val="35000"/>
                  </a:schemeClr>
                </a:solidFill>
                <a:latin typeface="宋体" panose="02010600030101010101" pitchFamily="2" charset="-122"/>
                <a:ea typeface="宋体" panose="02010600030101010101" pitchFamily="2" charset="-122"/>
              </a:rPr>
              <a:t>&gt;</a:t>
            </a:r>
            <a:r>
              <a:rPr lang="zh-CN" altLang="en-US" sz="1100" b="1" kern="100" dirty="0">
                <a:solidFill>
                  <a:schemeClr val="tx1">
                    <a:lumMod val="65000"/>
                    <a:lumOff val="35000"/>
                  </a:schemeClr>
                </a:solidFill>
                <a:latin typeface="宋体" panose="02010600030101010101" pitchFamily="2" charset="-122"/>
                <a:ea typeface="宋体" panose="02010600030101010101" pitchFamily="2" charset="-122"/>
              </a:rPr>
              <a:t>绘图工具</a:t>
            </a:r>
            <a:r>
              <a:rPr lang="en-US" altLang="zh-CN" sz="1100" b="1" kern="100" dirty="0">
                <a:solidFill>
                  <a:schemeClr val="tx1">
                    <a:lumMod val="65000"/>
                    <a:lumOff val="35000"/>
                  </a:schemeClr>
                </a:solidFill>
                <a:latin typeface="宋体" panose="02010600030101010101" pitchFamily="2" charset="-122"/>
                <a:ea typeface="宋体" panose="02010600030101010101" pitchFamily="2" charset="-122"/>
              </a:rPr>
              <a:t>&gt;</a:t>
            </a:r>
            <a:r>
              <a:rPr lang="zh-CN" altLang="en-US" sz="1100" b="1" kern="100" dirty="0">
                <a:solidFill>
                  <a:schemeClr val="tx1">
                    <a:lumMod val="65000"/>
                    <a:lumOff val="35000"/>
                  </a:schemeClr>
                </a:solidFill>
                <a:latin typeface="宋体" panose="02010600030101010101" pitchFamily="2" charset="-122"/>
                <a:ea typeface="宋体" panose="02010600030101010101" pitchFamily="2" charset="-122"/>
              </a:rPr>
              <a:t>格式</a:t>
            </a:r>
            <a:r>
              <a:rPr lang="en-US" altLang="zh-CN" sz="1100" b="1" kern="100" dirty="0">
                <a:solidFill>
                  <a:schemeClr val="tx1">
                    <a:lumMod val="65000"/>
                    <a:lumOff val="35000"/>
                  </a:schemeClr>
                </a:solidFill>
                <a:latin typeface="宋体" panose="02010600030101010101" pitchFamily="2" charset="-122"/>
                <a:ea typeface="宋体" panose="02010600030101010101" pitchFamily="2" charset="-122"/>
              </a:rPr>
              <a:t>&gt;</a:t>
            </a:r>
            <a:r>
              <a:rPr lang="zh-CN" altLang="en-US" sz="1100" b="1" kern="100" dirty="0">
                <a:solidFill>
                  <a:schemeClr val="tx1">
                    <a:lumMod val="65000"/>
                    <a:lumOff val="35000"/>
                  </a:schemeClr>
                </a:solidFill>
                <a:latin typeface="宋体" panose="02010600030101010101" pitchFamily="2" charset="-122"/>
                <a:ea typeface="宋体" panose="02010600030101010101" pitchFamily="2" charset="-122"/>
              </a:rPr>
              <a:t>填充</a:t>
            </a:r>
            <a:r>
              <a:rPr lang="en-US" altLang="zh-CN" sz="1100" b="1" kern="100" dirty="0">
                <a:solidFill>
                  <a:schemeClr val="tx1">
                    <a:lumMod val="65000"/>
                    <a:lumOff val="35000"/>
                  </a:schemeClr>
                </a:solidFill>
                <a:latin typeface="宋体" panose="02010600030101010101" pitchFamily="2" charset="-122"/>
                <a:ea typeface="宋体" panose="02010600030101010101" pitchFamily="2" charset="-122"/>
              </a:rPr>
              <a:t>&gt;</a:t>
            </a:r>
            <a:r>
              <a:rPr lang="zh-CN" altLang="en-US" sz="1100" b="1" kern="100" dirty="0">
                <a:solidFill>
                  <a:schemeClr val="tx1">
                    <a:lumMod val="65000"/>
                    <a:lumOff val="35000"/>
                  </a:schemeClr>
                </a:solidFill>
                <a:latin typeface="宋体" panose="02010600030101010101" pitchFamily="2" charset="-122"/>
                <a:ea typeface="宋体" panose="02010600030101010101" pitchFamily="2" charset="-122"/>
              </a:rPr>
              <a:t>图片</a:t>
            </a:r>
            <a:r>
              <a:rPr lang="en-US" altLang="zh-CN" sz="1100" b="1" kern="100" dirty="0">
                <a:solidFill>
                  <a:schemeClr val="tx1">
                    <a:lumMod val="65000"/>
                    <a:lumOff val="35000"/>
                  </a:schemeClr>
                </a:solidFill>
                <a:latin typeface="宋体" panose="02010600030101010101" pitchFamily="2" charset="-122"/>
                <a:ea typeface="宋体" panose="02010600030101010101" pitchFamily="2" charset="-122"/>
              </a:rPr>
              <a:t>&gt;</a:t>
            </a:r>
            <a:r>
              <a:rPr lang="zh-CN" altLang="en-US" sz="1100" b="1" kern="100" dirty="0">
                <a:solidFill>
                  <a:schemeClr val="tx1">
                    <a:lumMod val="65000"/>
                    <a:lumOff val="35000"/>
                  </a:schemeClr>
                </a:solidFill>
                <a:latin typeface="宋体" panose="02010600030101010101" pitchFamily="2" charset="-122"/>
                <a:ea typeface="宋体" panose="02010600030101010101" pitchFamily="2" charset="-122"/>
              </a:rPr>
              <a:t>选择需要展示的图片；</a:t>
            </a:r>
            <a:endParaRPr lang="zh-CN" altLang="en-US" sz="1100" dirty="0">
              <a:solidFill>
                <a:schemeClr val="tx1">
                  <a:lumMod val="65000"/>
                  <a:lumOff val="35000"/>
                </a:schemeClr>
              </a:solidFill>
            </a:endParaRPr>
          </a:p>
        </p:txBody>
      </p:sp>
      <p:sp>
        <p:nvSpPr>
          <p:cNvPr id="26" name="矩形 25"/>
          <p:cNvSpPr/>
          <p:nvPr/>
        </p:nvSpPr>
        <p:spPr>
          <a:xfrm>
            <a:off x="5885924" y="3405120"/>
            <a:ext cx="2565187" cy="600164"/>
          </a:xfrm>
          <a:prstGeom prst="rect">
            <a:avLst/>
          </a:prstGeom>
        </p:spPr>
        <p:txBody>
          <a:bodyPr wrap="square">
            <a:spAutoFit/>
          </a:bodyPr>
          <a:lstStyle/>
          <a:p>
            <a:r>
              <a:rPr lang="zh-CN" altLang="en-US" sz="1100" b="1" kern="100" dirty="0">
                <a:solidFill>
                  <a:schemeClr val="tx1">
                    <a:lumMod val="65000"/>
                    <a:lumOff val="35000"/>
                  </a:schemeClr>
                </a:solidFill>
                <a:latin typeface="宋体" panose="02010600030101010101" pitchFamily="2" charset="-122"/>
                <a:ea typeface="宋体" panose="02010600030101010101" pitchFamily="2" charset="-122"/>
              </a:rPr>
              <a:t>标题框及正文框中的文字可直接改为所需文字；点中图片</a:t>
            </a:r>
            <a:r>
              <a:rPr lang="en-US" altLang="zh-CN" sz="1100" b="1" kern="100" dirty="0">
                <a:solidFill>
                  <a:schemeClr val="tx1">
                    <a:lumMod val="65000"/>
                    <a:lumOff val="35000"/>
                  </a:schemeClr>
                </a:solidFill>
                <a:latin typeface="宋体" panose="02010600030101010101" pitchFamily="2" charset="-122"/>
                <a:ea typeface="宋体" panose="02010600030101010101" pitchFamily="2" charset="-122"/>
              </a:rPr>
              <a:t>&gt;</a:t>
            </a:r>
            <a:r>
              <a:rPr lang="zh-CN" altLang="en-US" sz="1100" b="1" kern="100" dirty="0">
                <a:solidFill>
                  <a:schemeClr val="tx1">
                    <a:lumMod val="65000"/>
                    <a:lumOff val="35000"/>
                  </a:schemeClr>
                </a:solidFill>
                <a:latin typeface="宋体" panose="02010600030101010101" pitchFamily="2" charset="-122"/>
                <a:ea typeface="宋体" panose="02010600030101010101" pitchFamily="2" charset="-122"/>
              </a:rPr>
              <a:t>绘图工具</a:t>
            </a:r>
            <a:r>
              <a:rPr lang="en-US" altLang="zh-CN" sz="1100" b="1" kern="100" dirty="0">
                <a:solidFill>
                  <a:schemeClr val="tx1">
                    <a:lumMod val="65000"/>
                    <a:lumOff val="35000"/>
                  </a:schemeClr>
                </a:solidFill>
                <a:latin typeface="宋体" panose="02010600030101010101" pitchFamily="2" charset="-122"/>
                <a:ea typeface="宋体" panose="02010600030101010101" pitchFamily="2" charset="-122"/>
              </a:rPr>
              <a:t>&gt;</a:t>
            </a:r>
            <a:r>
              <a:rPr lang="zh-CN" altLang="en-US" sz="1100" b="1" kern="100" dirty="0">
                <a:solidFill>
                  <a:schemeClr val="tx1">
                    <a:lumMod val="65000"/>
                    <a:lumOff val="35000"/>
                  </a:schemeClr>
                </a:solidFill>
                <a:latin typeface="宋体" panose="02010600030101010101" pitchFamily="2" charset="-122"/>
                <a:ea typeface="宋体" panose="02010600030101010101" pitchFamily="2" charset="-122"/>
              </a:rPr>
              <a:t>格式</a:t>
            </a:r>
            <a:r>
              <a:rPr lang="en-US" altLang="zh-CN" sz="1100" b="1" kern="100" dirty="0">
                <a:solidFill>
                  <a:schemeClr val="tx1">
                    <a:lumMod val="65000"/>
                    <a:lumOff val="35000"/>
                  </a:schemeClr>
                </a:solidFill>
                <a:latin typeface="宋体" panose="02010600030101010101" pitchFamily="2" charset="-122"/>
                <a:ea typeface="宋体" panose="02010600030101010101" pitchFamily="2" charset="-122"/>
              </a:rPr>
              <a:t>&gt;</a:t>
            </a:r>
            <a:r>
              <a:rPr lang="zh-CN" altLang="en-US" sz="1100" b="1" kern="100" dirty="0">
                <a:solidFill>
                  <a:schemeClr val="tx1">
                    <a:lumMod val="65000"/>
                    <a:lumOff val="35000"/>
                  </a:schemeClr>
                </a:solidFill>
                <a:latin typeface="宋体" panose="02010600030101010101" pitchFamily="2" charset="-122"/>
                <a:ea typeface="宋体" panose="02010600030101010101" pitchFamily="2" charset="-122"/>
              </a:rPr>
              <a:t>填充</a:t>
            </a:r>
            <a:r>
              <a:rPr lang="en-US" altLang="zh-CN" sz="1100" b="1" kern="100" dirty="0">
                <a:solidFill>
                  <a:schemeClr val="tx1">
                    <a:lumMod val="65000"/>
                    <a:lumOff val="35000"/>
                  </a:schemeClr>
                </a:solidFill>
                <a:latin typeface="宋体" panose="02010600030101010101" pitchFamily="2" charset="-122"/>
                <a:ea typeface="宋体" panose="02010600030101010101" pitchFamily="2" charset="-122"/>
              </a:rPr>
              <a:t>&gt;</a:t>
            </a:r>
            <a:r>
              <a:rPr lang="zh-CN" altLang="en-US" sz="1100" b="1" kern="100" dirty="0">
                <a:solidFill>
                  <a:schemeClr val="tx1">
                    <a:lumMod val="65000"/>
                    <a:lumOff val="35000"/>
                  </a:schemeClr>
                </a:solidFill>
                <a:latin typeface="宋体" panose="02010600030101010101" pitchFamily="2" charset="-122"/>
                <a:ea typeface="宋体" panose="02010600030101010101" pitchFamily="2" charset="-122"/>
              </a:rPr>
              <a:t>图片</a:t>
            </a:r>
            <a:r>
              <a:rPr lang="en-US" altLang="zh-CN" sz="1100" b="1" kern="100" dirty="0">
                <a:solidFill>
                  <a:schemeClr val="tx1">
                    <a:lumMod val="65000"/>
                    <a:lumOff val="35000"/>
                  </a:schemeClr>
                </a:solidFill>
                <a:latin typeface="宋体" panose="02010600030101010101" pitchFamily="2" charset="-122"/>
                <a:ea typeface="宋体" panose="02010600030101010101" pitchFamily="2" charset="-122"/>
              </a:rPr>
              <a:t>&gt;</a:t>
            </a:r>
            <a:r>
              <a:rPr lang="zh-CN" altLang="en-US" sz="1100" b="1" kern="100" dirty="0">
                <a:solidFill>
                  <a:schemeClr val="tx1">
                    <a:lumMod val="65000"/>
                    <a:lumOff val="35000"/>
                  </a:schemeClr>
                </a:solidFill>
                <a:latin typeface="宋体" panose="02010600030101010101" pitchFamily="2" charset="-122"/>
                <a:ea typeface="宋体" panose="02010600030101010101" pitchFamily="2" charset="-122"/>
              </a:rPr>
              <a:t>选择需要展示的图片；</a:t>
            </a:r>
            <a:endParaRPr lang="zh-CN" altLang="en-US" sz="1100" dirty="0">
              <a:solidFill>
                <a:schemeClr val="tx1">
                  <a:lumMod val="65000"/>
                  <a:lumOff val="35000"/>
                </a:schemeClr>
              </a:solidFill>
            </a:endParaRPr>
          </a:p>
        </p:txBody>
      </p:sp>
      <p:sp>
        <p:nvSpPr>
          <p:cNvPr id="38" name="Rectangle 2"/>
          <p:cNvSpPr>
            <a:spLocks noChangeArrowheads="1"/>
          </p:cNvSpPr>
          <p:nvPr/>
        </p:nvSpPr>
        <p:spPr bwMode="auto">
          <a:xfrm>
            <a:off x="2124050" y="555228"/>
            <a:ext cx="2771775" cy="359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sz="2000" b="1" dirty="0">
                <a:solidFill>
                  <a:srgbClr val="C00000"/>
                </a:solidFill>
                <a:latin typeface="微软雅黑" panose="020B0503020204020204" pitchFamily="34" charset="-122"/>
                <a:ea typeface="微软雅黑" panose="020B0503020204020204" pitchFamily="34" charset="-122"/>
              </a:rPr>
              <a:t>在此输入文字标题</a:t>
            </a:r>
          </a:p>
        </p:txBody>
      </p:sp>
      <p:grpSp>
        <p:nvGrpSpPr>
          <p:cNvPr id="39" name="Group 8"/>
          <p:cNvGrpSpPr/>
          <p:nvPr/>
        </p:nvGrpSpPr>
        <p:grpSpPr bwMode="auto">
          <a:xfrm>
            <a:off x="1763688" y="626641"/>
            <a:ext cx="360362" cy="288925"/>
            <a:chOff x="0" y="0"/>
            <a:chExt cx="360040" cy="288032"/>
          </a:xfrm>
          <a:solidFill>
            <a:srgbClr val="C00000"/>
          </a:solidFill>
        </p:grpSpPr>
        <p:sp>
          <p:nvSpPr>
            <p:cNvPr id="51" name="燕尾形 78"/>
            <p:cNvSpPr>
              <a:spLocks noChangeArrowheads="1"/>
            </p:cNvSpPr>
            <p:nvPr/>
          </p:nvSpPr>
          <p:spPr bwMode="auto">
            <a:xfrm>
              <a:off x="144016" y="0"/>
              <a:ext cx="216024" cy="288032"/>
            </a:xfrm>
            <a:prstGeom prst="chevron">
              <a:avLst>
                <a:gd name="adj" fmla="val 50000"/>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latin typeface="宋体" panose="02010600030101010101" pitchFamily="2" charset="-122"/>
                <a:sym typeface="宋体" panose="02010600030101010101" pitchFamily="2" charset="-122"/>
              </a:endParaRPr>
            </a:p>
          </p:txBody>
        </p:sp>
        <p:sp>
          <p:nvSpPr>
            <p:cNvPr id="52" name="燕尾形 79"/>
            <p:cNvSpPr>
              <a:spLocks noChangeArrowheads="1"/>
            </p:cNvSpPr>
            <p:nvPr/>
          </p:nvSpPr>
          <p:spPr bwMode="auto">
            <a:xfrm>
              <a:off x="0" y="0"/>
              <a:ext cx="216024" cy="288032"/>
            </a:xfrm>
            <a:prstGeom prst="chevron">
              <a:avLst>
                <a:gd name="adj" fmla="val 50000"/>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latin typeface="宋体" panose="02010600030101010101" pitchFamily="2" charset="-122"/>
                <a:sym typeface="宋体" panose="02010600030101010101" pitchFamily="2"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2000" advClick="0" advTm="0">
        <p14:ferris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 presetClass="entr" presetSubtype="1"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additive="base">
                                        <p:cTn id="16" dur="500" fill="hold"/>
                                        <p:tgtEl>
                                          <p:spTgt spid="22"/>
                                        </p:tgtEl>
                                        <p:attrNameLst>
                                          <p:attrName>ppt_x</p:attrName>
                                        </p:attrNameLst>
                                      </p:cBhvr>
                                      <p:tavLst>
                                        <p:tav tm="0">
                                          <p:val>
                                            <p:strVal val="#ppt_x"/>
                                          </p:val>
                                        </p:tav>
                                        <p:tav tm="100000">
                                          <p:val>
                                            <p:strVal val="#ppt_x"/>
                                          </p:val>
                                        </p:tav>
                                      </p:tavLst>
                                    </p:anim>
                                    <p:anim calcmode="lin" valueType="num">
                                      <p:cBhvr additive="base">
                                        <p:cTn id="17" dur="500" fill="hold"/>
                                        <p:tgtEl>
                                          <p:spTgt spid="22"/>
                                        </p:tgtEl>
                                        <p:attrNameLst>
                                          <p:attrName>ppt_y</p:attrName>
                                        </p:attrNameLst>
                                      </p:cBhvr>
                                      <p:tavLst>
                                        <p:tav tm="0">
                                          <p:val>
                                            <p:strVal val="0-#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ppt_x"/>
                                          </p:val>
                                        </p:tav>
                                        <p:tav tm="100000">
                                          <p:val>
                                            <p:strVal val="#ppt_x"/>
                                          </p:val>
                                        </p:tav>
                                      </p:tavLst>
                                    </p:anim>
                                    <p:anim calcmode="lin" valueType="num">
                                      <p:cBhvr additive="base">
                                        <p:cTn id="21" dur="500" fill="hold"/>
                                        <p:tgtEl>
                                          <p:spTgt spid="8"/>
                                        </p:tgtEl>
                                        <p:attrNameLst>
                                          <p:attrName>ppt_y</p:attrName>
                                        </p:attrNameLst>
                                      </p:cBhvr>
                                      <p:tavLst>
                                        <p:tav tm="0">
                                          <p:val>
                                            <p:strVal val="1+#ppt_h/2"/>
                                          </p:val>
                                        </p:tav>
                                        <p:tav tm="100000">
                                          <p:val>
                                            <p:strVal val="#ppt_y"/>
                                          </p:val>
                                        </p:tav>
                                      </p:tavLst>
                                    </p:anim>
                                  </p:childTnLst>
                                </p:cTn>
                              </p:par>
                            </p:childTnLst>
                          </p:cTn>
                        </p:par>
                        <p:par>
                          <p:cTn id="22" fill="hold">
                            <p:stCondLst>
                              <p:cond delay="1000"/>
                            </p:stCondLst>
                            <p:childTnLst>
                              <p:par>
                                <p:cTn id="23" presetID="2" presetClass="entr" presetSubtype="1"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ppt_x"/>
                                          </p:val>
                                        </p:tav>
                                        <p:tav tm="100000">
                                          <p:val>
                                            <p:strVal val="#ppt_x"/>
                                          </p:val>
                                        </p:tav>
                                      </p:tavLst>
                                    </p:anim>
                                    <p:anim calcmode="lin" valueType="num">
                                      <p:cBhvr additive="base">
                                        <p:cTn id="26" dur="500" fill="hold"/>
                                        <p:tgtEl>
                                          <p:spTgt spid="23"/>
                                        </p:tgtEl>
                                        <p:attrNameLst>
                                          <p:attrName>ppt_y</p:attrName>
                                        </p:attrNameLst>
                                      </p:cBhvr>
                                      <p:tavLst>
                                        <p:tav tm="0">
                                          <p:val>
                                            <p:strVal val="0-#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ppt_x"/>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childTnLst>
                          </p:cTn>
                        </p:par>
                        <p:par>
                          <p:cTn id="31" fill="hold">
                            <p:stCondLst>
                              <p:cond delay="1500"/>
                            </p:stCondLst>
                            <p:childTnLst>
                              <p:par>
                                <p:cTn id="32" presetID="22" presetClass="entr" presetSubtype="8" fill="hold" nodeType="after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wipe(left)">
                                      <p:cBhvr>
                                        <p:cTn id="34" dur="500"/>
                                        <p:tgtEl>
                                          <p:spTgt spid="20"/>
                                        </p:tgtEl>
                                      </p:cBhvr>
                                    </p:animEffect>
                                  </p:childTnLst>
                                </p:cTn>
                              </p:par>
                            </p:childTnLst>
                          </p:cTn>
                        </p:par>
                        <p:par>
                          <p:cTn id="35" fill="hold">
                            <p:stCondLst>
                              <p:cond delay="2000"/>
                            </p:stCondLst>
                            <p:childTnLst>
                              <p:par>
                                <p:cTn id="36" presetID="52" presetClass="entr" presetSubtype="0"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Scale>
                                      <p:cBhvr>
                                        <p:cTn id="38" dur="1000" decel="50000" fill="hold">
                                          <p:stCondLst>
                                            <p:cond delay="0"/>
                                          </p:stCondLst>
                                        </p:cTn>
                                        <p:tgtEl>
                                          <p:spTgt spid="2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9" dur="1000" decel="50000" fill="hold">
                                          <p:stCondLst>
                                            <p:cond delay="0"/>
                                          </p:stCondLst>
                                        </p:cTn>
                                        <p:tgtEl>
                                          <p:spTgt spid="24"/>
                                        </p:tgtEl>
                                        <p:attrNameLst>
                                          <p:attrName>ppt_x</p:attrName>
                                          <p:attrName>ppt_y</p:attrName>
                                        </p:attrNameLst>
                                      </p:cBhvr>
                                    </p:animMotion>
                                    <p:animEffect transition="in" filter="fade">
                                      <p:cBhvr>
                                        <p:cTn id="40" dur="1000"/>
                                        <p:tgtEl>
                                          <p:spTgt spid="24"/>
                                        </p:tgtEl>
                                      </p:cBhvr>
                                    </p:animEffect>
                                  </p:childTnLst>
                                </p:cTn>
                              </p:par>
                            </p:childTnLst>
                          </p:cTn>
                        </p:par>
                        <p:par>
                          <p:cTn id="41" fill="hold">
                            <p:stCondLst>
                              <p:cond delay="3000"/>
                            </p:stCondLst>
                            <p:childTnLst>
                              <p:par>
                                <p:cTn id="42" presetID="52" presetClass="entr" presetSubtype="0"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Scale>
                                      <p:cBhvr>
                                        <p:cTn id="44" dur="1000" decel="50000" fill="hold">
                                          <p:stCondLst>
                                            <p:cond delay="0"/>
                                          </p:stCondLst>
                                        </p:cTn>
                                        <p:tgtEl>
                                          <p:spTgt spid="2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5" dur="1000" decel="50000" fill="hold">
                                          <p:stCondLst>
                                            <p:cond delay="0"/>
                                          </p:stCondLst>
                                        </p:cTn>
                                        <p:tgtEl>
                                          <p:spTgt spid="25"/>
                                        </p:tgtEl>
                                        <p:attrNameLst>
                                          <p:attrName>ppt_x</p:attrName>
                                          <p:attrName>ppt_y</p:attrName>
                                        </p:attrNameLst>
                                      </p:cBhvr>
                                    </p:animMotion>
                                    <p:animEffect transition="in" filter="fade">
                                      <p:cBhvr>
                                        <p:cTn id="46" dur="1000"/>
                                        <p:tgtEl>
                                          <p:spTgt spid="25"/>
                                        </p:tgtEl>
                                      </p:cBhvr>
                                    </p:animEffect>
                                  </p:childTnLst>
                                </p:cTn>
                              </p:par>
                            </p:childTnLst>
                          </p:cTn>
                        </p:par>
                        <p:par>
                          <p:cTn id="47" fill="hold">
                            <p:stCondLst>
                              <p:cond delay="4000"/>
                            </p:stCondLst>
                            <p:childTnLst>
                              <p:par>
                                <p:cTn id="48" presetID="52" presetClass="entr" presetSubtype="0" fill="hold" grpId="0" nodeType="afterEffect">
                                  <p:stCondLst>
                                    <p:cond delay="0"/>
                                  </p:stCondLst>
                                  <p:childTnLst>
                                    <p:set>
                                      <p:cBhvr>
                                        <p:cTn id="49" dur="1" fill="hold">
                                          <p:stCondLst>
                                            <p:cond delay="0"/>
                                          </p:stCondLst>
                                        </p:cTn>
                                        <p:tgtEl>
                                          <p:spTgt spid="26"/>
                                        </p:tgtEl>
                                        <p:attrNameLst>
                                          <p:attrName>style.visibility</p:attrName>
                                        </p:attrNameLst>
                                      </p:cBhvr>
                                      <p:to>
                                        <p:strVal val="visible"/>
                                      </p:to>
                                    </p:set>
                                    <p:animScale>
                                      <p:cBhvr>
                                        <p:cTn id="50" dur="1000" decel="50000" fill="hold">
                                          <p:stCondLst>
                                            <p:cond delay="0"/>
                                          </p:stCondLst>
                                        </p:cTn>
                                        <p:tgtEl>
                                          <p:spTgt spid="2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1" dur="1000" decel="50000" fill="hold">
                                          <p:stCondLst>
                                            <p:cond delay="0"/>
                                          </p:stCondLst>
                                        </p:cTn>
                                        <p:tgtEl>
                                          <p:spTgt spid="26"/>
                                        </p:tgtEl>
                                        <p:attrNameLst>
                                          <p:attrName>ppt_x</p:attrName>
                                          <p:attrName>ppt_y</p:attrName>
                                        </p:attrNameLst>
                                      </p:cBhvr>
                                    </p:animMotion>
                                    <p:animEffect transition="in" filter="fade">
                                      <p:cBhvr>
                                        <p:cTn id="52"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p:bldP spid="25" grpId="0"/>
      <p:bldP spid="2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2925428" y="1203598"/>
            <a:ext cx="1689570" cy="1689570"/>
          </a:xfrm>
          <a:prstGeom prst="ellipse">
            <a:avLst/>
          </a:prstGeom>
          <a:solidFill>
            <a:srgbClr val="C00000"/>
          </a:solidFill>
          <a:ln>
            <a:solidFill>
              <a:schemeClr val="bg1"/>
            </a:solidFill>
          </a:ln>
          <a:effectLst>
            <a:outerShdw blurRad="419100" dist="203200" dir="2700000" algn="tl"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400">
              <a:solidFill>
                <a:schemeClr val="bg1"/>
              </a:solidFill>
            </a:endParaRPr>
          </a:p>
        </p:txBody>
      </p:sp>
      <p:sp>
        <p:nvSpPr>
          <p:cNvPr id="3" name="文本框 14"/>
          <p:cNvSpPr txBox="1"/>
          <p:nvPr/>
        </p:nvSpPr>
        <p:spPr>
          <a:xfrm>
            <a:off x="3040181" y="1605483"/>
            <a:ext cx="1460063" cy="707886"/>
          </a:xfrm>
          <a:prstGeom prst="rect">
            <a:avLst/>
          </a:prstGeom>
          <a:noFill/>
        </p:spPr>
        <p:txBody>
          <a:bodyPr wrap="square" rtlCol="0">
            <a:spAutoFit/>
          </a:bodyPr>
          <a:lstStyle/>
          <a:p>
            <a:r>
              <a:rPr lang="zh-CN" altLang="en-US" sz="1000" b="1" dirty="0">
                <a:solidFill>
                  <a:schemeClr val="bg1"/>
                </a:solidFill>
                <a:latin typeface="微软雅黑" panose="020B0503020204020204" pitchFamily="34" charset="-122"/>
                <a:ea typeface="微软雅黑" panose="020B0503020204020204" pitchFamily="34" charset="-122"/>
              </a:rPr>
              <a:t>请在此处输入您的文本，或者复制您的文本粘贴到此处请在此处请在此处输入您的文本。</a:t>
            </a:r>
          </a:p>
        </p:txBody>
      </p:sp>
      <p:sp>
        <p:nvSpPr>
          <p:cNvPr id="4" name="椭圆 3"/>
          <p:cNvSpPr/>
          <p:nvPr/>
        </p:nvSpPr>
        <p:spPr>
          <a:xfrm>
            <a:off x="4239000" y="1994643"/>
            <a:ext cx="1689570" cy="1689570"/>
          </a:xfrm>
          <a:prstGeom prst="ellipse">
            <a:avLst/>
          </a:prstGeom>
          <a:solidFill>
            <a:srgbClr val="C00000"/>
          </a:solidFill>
          <a:ln>
            <a:solidFill>
              <a:schemeClr val="bg1"/>
            </a:solidFill>
          </a:ln>
          <a:effectLst>
            <a:outerShdw blurRad="419100" dist="203200" dir="2700000" algn="tl"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400">
              <a:solidFill>
                <a:schemeClr val="bg1"/>
              </a:solidFill>
            </a:endParaRPr>
          </a:p>
        </p:txBody>
      </p:sp>
      <p:sp>
        <p:nvSpPr>
          <p:cNvPr id="5" name="文本框 46"/>
          <p:cNvSpPr txBox="1"/>
          <p:nvPr/>
        </p:nvSpPr>
        <p:spPr>
          <a:xfrm>
            <a:off x="4325022" y="2435001"/>
            <a:ext cx="1612902" cy="738664"/>
          </a:xfrm>
          <a:prstGeom prst="rect">
            <a:avLst/>
          </a:prstGeom>
          <a:noFill/>
        </p:spPr>
        <p:txBody>
          <a:bodyPr wrap="square" rtlCol="0">
            <a:spAutoFit/>
          </a:bodyPr>
          <a:lstStyle/>
          <a:p>
            <a:r>
              <a:rPr lang="zh-CN" altLang="en-US" sz="1050" b="1" dirty="0">
                <a:solidFill>
                  <a:schemeClr val="bg1"/>
                </a:solidFill>
                <a:latin typeface="微软雅黑" panose="020B0503020204020204" pitchFamily="34" charset="-122"/>
                <a:ea typeface="微软雅黑" panose="020B0503020204020204" pitchFamily="34" charset="-122"/>
              </a:rPr>
              <a:t>请在此处输入您的文本，或者复制您的文本粘贴到此处请在此处请在此处输入您的文本。</a:t>
            </a:r>
          </a:p>
        </p:txBody>
      </p:sp>
      <p:sp>
        <p:nvSpPr>
          <p:cNvPr id="6" name="椭圆 5"/>
          <p:cNvSpPr/>
          <p:nvPr/>
        </p:nvSpPr>
        <p:spPr>
          <a:xfrm>
            <a:off x="5427089" y="2887126"/>
            <a:ext cx="1689570" cy="1689570"/>
          </a:xfrm>
          <a:prstGeom prst="ellipse">
            <a:avLst/>
          </a:prstGeom>
          <a:solidFill>
            <a:srgbClr val="C00000"/>
          </a:solidFill>
          <a:ln>
            <a:solidFill>
              <a:schemeClr val="bg1"/>
            </a:solidFill>
          </a:ln>
          <a:effectLst>
            <a:outerShdw blurRad="419100" dist="203200" dir="2700000" algn="tl"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400">
              <a:solidFill>
                <a:schemeClr val="bg1"/>
              </a:solidFill>
            </a:endParaRPr>
          </a:p>
        </p:txBody>
      </p:sp>
      <p:sp>
        <p:nvSpPr>
          <p:cNvPr id="7" name="文本框 60"/>
          <p:cNvSpPr txBox="1"/>
          <p:nvPr/>
        </p:nvSpPr>
        <p:spPr>
          <a:xfrm>
            <a:off x="5638575" y="3386492"/>
            <a:ext cx="1266597" cy="900246"/>
          </a:xfrm>
          <a:prstGeom prst="rect">
            <a:avLst/>
          </a:prstGeom>
          <a:noFill/>
        </p:spPr>
        <p:txBody>
          <a:bodyPr wrap="square" rtlCol="0">
            <a:spAutoFit/>
          </a:bodyPr>
          <a:lstStyle/>
          <a:p>
            <a:r>
              <a:rPr lang="zh-CN" altLang="en-US" sz="1050" b="1" dirty="0">
                <a:solidFill>
                  <a:schemeClr val="bg1"/>
                </a:solidFill>
                <a:latin typeface="微软雅黑" panose="020B0503020204020204" pitchFamily="34" charset="-122"/>
                <a:ea typeface="微软雅黑" panose="020B0503020204020204" pitchFamily="34" charset="-122"/>
              </a:rPr>
              <a:t>请在此处输入您的文本，或者复制您的文本粘贴到此处请在此处请在此处输入您的文本。</a:t>
            </a:r>
          </a:p>
        </p:txBody>
      </p:sp>
      <p:grpSp>
        <p:nvGrpSpPr>
          <p:cNvPr id="8" name="组合 7"/>
          <p:cNvGrpSpPr/>
          <p:nvPr/>
        </p:nvGrpSpPr>
        <p:grpSpPr>
          <a:xfrm>
            <a:off x="4175698" y="3608922"/>
            <a:ext cx="1462877" cy="907802"/>
            <a:chOff x="3999966" y="3274342"/>
            <a:chExt cx="1746503" cy="1083809"/>
          </a:xfrm>
        </p:grpSpPr>
        <p:grpSp>
          <p:nvGrpSpPr>
            <p:cNvPr id="9" name="组合 8"/>
            <p:cNvGrpSpPr/>
            <p:nvPr/>
          </p:nvGrpSpPr>
          <p:grpSpPr>
            <a:xfrm>
              <a:off x="3999966" y="3444792"/>
              <a:ext cx="636815" cy="636815"/>
              <a:chOff x="5333290" y="4577179"/>
              <a:chExt cx="849086" cy="849086"/>
            </a:xfrm>
            <a:effectLst>
              <a:outerShdw blurRad="215900" dist="152400" dir="2400000" algn="tl" rotWithShape="0">
                <a:prstClr val="black">
                  <a:alpha val="13000"/>
                </a:prstClr>
              </a:outerShdw>
            </a:effectLst>
          </p:grpSpPr>
          <p:sp>
            <p:nvSpPr>
              <p:cNvPr id="17" name="椭圆 16"/>
              <p:cNvSpPr/>
              <p:nvPr/>
            </p:nvSpPr>
            <p:spPr>
              <a:xfrm>
                <a:off x="5333290" y="4577179"/>
                <a:ext cx="849086" cy="849086"/>
              </a:xfrm>
              <a:prstGeom prst="ellipse">
                <a:avLst/>
              </a:prstGeom>
              <a:solidFill>
                <a:srgbClr val="FF0000"/>
              </a:solidFill>
              <a:ln w="101600">
                <a:gradFill>
                  <a:gsLst>
                    <a:gs pos="9000">
                      <a:srgbClr val="FCFCFC"/>
                    </a:gs>
                    <a:gs pos="85000">
                      <a:srgbClr val="C8C8C8"/>
                    </a:gs>
                  </a:gsLst>
                  <a:lin ang="3600000" scaled="0"/>
                </a:gradFill>
              </a:ln>
              <a:effectLst>
                <a:innerShdw blurRad="63500" dist="50800" dir="13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latin typeface="Impact" panose="020B0806030902050204" pitchFamily="34" charset="0"/>
                </a:endParaRPr>
              </a:p>
            </p:txBody>
          </p:sp>
          <p:sp>
            <p:nvSpPr>
              <p:cNvPr id="18" name="文本框 58"/>
              <p:cNvSpPr txBox="1"/>
              <p:nvPr/>
            </p:nvSpPr>
            <p:spPr>
              <a:xfrm>
                <a:off x="5480835" y="4593382"/>
                <a:ext cx="597616" cy="832883"/>
              </a:xfrm>
              <a:prstGeom prst="rect">
                <a:avLst/>
              </a:prstGeom>
              <a:noFill/>
            </p:spPr>
            <p:txBody>
              <a:bodyPr wrap="none" rtlCol="0">
                <a:spAutoFit/>
              </a:bodyPr>
              <a:lstStyle/>
              <a:p>
                <a:r>
                  <a:rPr lang="en-US" altLang="zh-CN" sz="2800" dirty="0">
                    <a:solidFill>
                      <a:schemeClr val="bg1"/>
                    </a:solidFill>
                    <a:latin typeface="Impact" panose="020B0806030902050204" pitchFamily="34" charset="0"/>
                    <a:ea typeface="+mj-ea"/>
                  </a:rPr>
                  <a:t>3</a:t>
                </a:r>
                <a:endParaRPr lang="zh-CN" altLang="en-US" sz="2800" dirty="0">
                  <a:solidFill>
                    <a:schemeClr val="bg1"/>
                  </a:solidFill>
                  <a:latin typeface="Impact" panose="020B0806030902050204" pitchFamily="34" charset="0"/>
                  <a:ea typeface="+mj-ea"/>
                </a:endParaRPr>
              </a:p>
            </p:txBody>
          </p:sp>
        </p:grpSp>
        <p:grpSp>
          <p:nvGrpSpPr>
            <p:cNvPr id="10" name="组合 9"/>
            <p:cNvGrpSpPr/>
            <p:nvPr/>
          </p:nvGrpSpPr>
          <p:grpSpPr>
            <a:xfrm>
              <a:off x="4662660" y="3274342"/>
              <a:ext cx="1083809" cy="1083809"/>
              <a:chOff x="6216882" y="4349915"/>
              <a:chExt cx="1445078" cy="1445078"/>
            </a:xfrm>
            <a:effectLst>
              <a:outerShdw blurRad="215900" dist="152400" dir="2400000" algn="tl" rotWithShape="0">
                <a:prstClr val="black">
                  <a:alpha val="13000"/>
                </a:prstClr>
              </a:outerShdw>
            </a:effectLst>
          </p:grpSpPr>
          <p:sp>
            <p:nvSpPr>
              <p:cNvPr id="11" name="椭圆 10"/>
              <p:cNvSpPr/>
              <p:nvPr/>
            </p:nvSpPr>
            <p:spPr>
              <a:xfrm>
                <a:off x="6216882" y="4349915"/>
                <a:ext cx="1445078" cy="1445078"/>
              </a:xfrm>
              <a:prstGeom prst="ellipse">
                <a:avLst/>
              </a:prstGeom>
              <a:gradFill>
                <a:gsLst>
                  <a:gs pos="10000">
                    <a:srgbClr val="D0D0CD"/>
                  </a:gs>
                  <a:gs pos="86000">
                    <a:srgbClr val="FCFCFC"/>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latin typeface="Impact" panose="020B0806030902050204" pitchFamily="34" charset="0"/>
                </a:endParaRPr>
              </a:p>
            </p:txBody>
          </p:sp>
          <p:sp>
            <p:nvSpPr>
              <p:cNvPr id="12" name="椭圆 11"/>
              <p:cNvSpPr/>
              <p:nvPr/>
            </p:nvSpPr>
            <p:spPr>
              <a:xfrm>
                <a:off x="6384249" y="4517282"/>
                <a:ext cx="1110344" cy="1110344"/>
              </a:xfrm>
              <a:prstGeom prst="ellipse">
                <a:avLst/>
              </a:prstGeom>
              <a:noFill/>
              <a:ln w="101600">
                <a:solidFill>
                  <a:srgbClr val="FF0000"/>
                </a:solidFill>
              </a:ln>
              <a:effectLst>
                <a:innerShdw blurRad="88900" dist="50800" dir="14400000">
                  <a:prstClr val="black">
                    <a:alpha val="3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latin typeface="Impact" panose="020B0806030902050204" pitchFamily="34" charset="0"/>
                </a:endParaRPr>
              </a:p>
            </p:txBody>
          </p:sp>
          <p:sp>
            <p:nvSpPr>
              <p:cNvPr id="13" name="椭圆 12"/>
              <p:cNvSpPr/>
              <p:nvPr/>
            </p:nvSpPr>
            <p:spPr>
              <a:xfrm>
                <a:off x="6427227" y="4539563"/>
                <a:ext cx="1035448" cy="1035448"/>
              </a:xfrm>
              <a:prstGeom prst="ellipse">
                <a:avLst/>
              </a:prstGeom>
              <a:gradFill>
                <a:gsLst>
                  <a:gs pos="0">
                    <a:srgbClr val="C1CACF"/>
                  </a:gs>
                  <a:gs pos="76000">
                    <a:srgbClr val="FCFCFC"/>
                  </a:gs>
                </a:gsLst>
                <a:lin ang="13500000" scaled="1"/>
              </a:gradFill>
              <a:ln>
                <a:noFill/>
              </a:ln>
              <a:effectLst>
                <a:outerShdw blurRad="76200" dist="38100" dir="2700000" algn="tl"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latin typeface="Impact" panose="020B0806030902050204" pitchFamily="34" charset="0"/>
                </a:endParaRPr>
              </a:p>
            </p:txBody>
          </p:sp>
          <p:grpSp>
            <p:nvGrpSpPr>
              <p:cNvPr id="14" name="组合 13"/>
              <p:cNvGrpSpPr/>
              <p:nvPr/>
            </p:nvGrpSpPr>
            <p:grpSpPr>
              <a:xfrm>
                <a:off x="6723214" y="4796629"/>
                <a:ext cx="546751" cy="542790"/>
                <a:chOff x="5556251" y="815975"/>
                <a:chExt cx="219075" cy="217488"/>
              </a:xfrm>
              <a:solidFill>
                <a:srgbClr val="EA9912"/>
              </a:solidFill>
            </p:grpSpPr>
            <p:sp>
              <p:nvSpPr>
                <p:cNvPr id="15" name="Freeform 168"/>
                <p:cNvSpPr>
                  <a:spLocks noEditPoints="1"/>
                </p:cNvSpPr>
                <p:nvPr/>
              </p:nvSpPr>
              <p:spPr bwMode="auto">
                <a:xfrm>
                  <a:off x="5556251" y="827088"/>
                  <a:ext cx="65088" cy="206375"/>
                </a:xfrm>
                <a:custGeom>
                  <a:avLst/>
                  <a:gdLst>
                    <a:gd name="T0" fmla="*/ 15 w 17"/>
                    <a:gd name="T1" fmla="*/ 0 h 55"/>
                    <a:gd name="T2" fmla="*/ 2 w 17"/>
                    <a:gd name="T3" fmla="*/ 0 h 55"/>
                    <a:gd name="T4" fmla="*/ 0 w 17"/>
                    <a:gd name="T5" fmla="*/ 0 h 55"/>
                    <a:gd name="T6" fmla="*/ 0 w 17"/>
                    <a:gd name="T7" fmla="*/ 54 h 55"/>
                    <a:gd name="T8" fmla="*/ 2 w 17"/>
                    <a:gd name="T9" fmla="*/ 55 h 55"/>
                    <a:gd name="T10" fmla="*/ 15 w 17"/>
                    <a:gd name="T11" fmla="*/ 55 h 55"/>
                    <a:gd name="T12" fmla="*/ 17 w 17"/>
                    <a:gd name="T13" fmla="*/ 54 h 55"/>
                    <a:gd name="T14" fmla="*/ 17 w 17"/>
                    <a:gd name="T15" fmla="*/ 0 h 55"/>
                    <a:gd name="T16" fmla="*/ 15 w 17"/>
                    <a:gd name="T17" fmla="*/ 0 h 55"/>
                    <a:gd name="T18" fmla="*/ 16 w 17"/>
                    <a:gd name="T19" fmla="*/ 48 h 55"/>
                    <a:gd name="T20" fmla="*/ 16 w 17"/>
                    <a:gd name="T21" fmla="*/ 48 h 55"/>
                    <a:gd name="T22" fmla="*/ 2 w 17"/>
                    <a:gd name="T23" fmla="*/ 48 h 55"/>
                    <a:gd name="T24" fmla="*/ 2 w 17"/>
                    <a:gd name="T25" fmla="*/ 48 h 55"/>
                    <a:gd name="T26" fmla="*/ 2 w 17"/>
                    <a:gd name="T27" fmla="*/ 47 h 55"/>
                    <a:gd name="T28" fmla="*/ 2 w 17"/>
                    <a:gd name="T29" fmla="*/ 46 h 55"/>
                    <a:gd name="T30" fmla="*/ 16 w 17"/>
                    <a:gd name="T31" fmla="*/ 46 h 55"/>
                    <a:gd name="T32" fmla="*/ 16 w 17"/>
                    <a:gd name="T33" fmla="*/ 47 h 55"/>
                    <a:gd name="T34" fmla="*/ 16 w 17"/>
                    <a:gd name="T35" fmla="*/ 48 h 55"/>
                    <a:gd name="T36" fmla="*/ 16 w 17"/>
                    <a:gd name="T37" fmla="*/ 15 h 55"/>
                    <a:gd name="T38" fmla="*/ 16 w 17"/>
                    <a:gd name="T39" fmla="*/ 16 h 55"/>
                    <a:gd name="T40" fmla="*/ 2 w 17"/>
                    <a:gd name="T41" fmla="*/ 16 h 55"/>
                    <a:gd name="T42" fmla="*/ 2 w 17"/>
                    <a:gd name="T43" fmla="*/ 15 h 55"/>
                    <a:gd name="T44" fmla="*/ 2 w 17"/>
                    <a:gd name="T45" fmla="*/ 14 h 55"/>
                    <a:gd name="T46" fmla="*/ 2 w 17"/>
                    <a:gd name="T47" fmla="*/ 14 h 55"/>
                    <a:gd name="T48" fmla="*/ 16 w 17"/>
                    <a:gd name="T49" fmla="*/ 14 h 55"/>
                    <a:gd name="T50" fmla="*/ 16 w 17"/>
                    <a:gd name="T51" fmla="*/ 14 h 55"/>
                    <a:gd name="T52" fmla="*/ 16 w 17"/>
                    <a:gd name="T53" fmla="*/ 15 h 55"/>
                    <a:gd name="T54" fmla="*/ 16 w 17"/>
                    <a:gd name="T55" fmla="*/ 9 h 55"/>
                    <a:gd name="T56" fmla="*/ 16 w 17"/>
                    <a:gd name="T57" fmla="*/ 9 h 55"/>
                    <a:gd name="T58" fmla="*/ 2 w 17"/>
                    <a:gd name="T59" fmla="*/ 9 h 55"/>
                    <a:gd name="T60" fmla="*/ 2 w 17"/>
                    <a:gd name="T61" fmla="*/ 9 h 55"/>
                    <a:gd name="T62" fmla="*/ 2 w 17"/>
                    <a:gd name="T63" fmla="*/ 7 h 55"/>
                    <a:gd name="T64" fmla="*/ 2 w 17"/>
                    <a:gd name="T65" fmla="*/ 7 h 55"/>
                    <a:gd name="T66" fmla="*/ 16 w 17"/>
                    <a:gd name="T67" fmla="*/ 7 h 55"/>
                    <a:gd name="T68" fmla="*/ 16 w 17"/>
                    <a:gd name="T69" fmla="*/ 7 h 55"/>
                    <a:gd name="T70" fmla="*/ 16 w 17"/>
                    <a:gd name="T71" fmla="*/ 9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7" h="55">
                      <a:moveTo>
                        <a:pt x="15" y="0"/>
                      </a:moveTo>
                      <a:cubicBezTo>
                        <a:pt x="2" y="0"/>
                        <a:pt x="2" y="0"/>
                        <a:pt x="2" y="0"/>
                      </a:cubicBezTo>
                      <a:cubicBezTo>
                        <a:pt x="1" y="0"/>
                        <a:pt x="0" y="0"/>
                        <a:pt x="0" y="0"/>
                      </a:cubicBezTo>
                      <a:cubicBezTo>
                        <a:pt x="0" y="54"/>
                        <a:pt x="0" y="54"/>
                        <a:pt x="0" y="54"/>
                      </a:cubicBezTo>
                      <a:cubicBezTo>
                        <a:pt x="0" y="54"/>
                        <a:pt x="1" y="55"/>
                        <a:pt x="2" y="55"/>
                      </a:cubicBezTo>
                      <a:cubicBezTo>
                        <a:pt x="15" y="55"/>
                        <a:pt x="15" y="55"/>
                        <a:pt x="15" y="55"/>
                      </a:cubicBezTo>
                      <a:cubicBezTo>
                        <a:pt x="16" y="55"/>
                        <a:pt x="17" y="54"/>
                        <a:pt x="17" y="54"/>
                      </a:cubicBezTo>
                      <a:cubicBezTo>
                        <a:pt x="17" y="0"/>
                        <a:pt x="17" y="0"/>
                        <a:pt x="17" y="0"/>
                      </a:cubicBezTo>
                      <a:cubicBezTo>
                        <a:pt x="17" y="0"/>
                        <a:pt x="16" y="0"/>
                        <a:pt x="15" y="0"/>
                      </a:cubicBezTo>
                      <a:close/>
                      <a:moveTo>
                        <a:pt x="16" y="48"/>
                      </a:moveTo>
                      <a:cubicBezTo>
                        <a:pt x="16" y="48"/>
                        <a:pt x="16" y="48"/>
                        <a:pt x="16" y="48"/>
                      </a:cubicBezTo>
                      <a:cubicBezTo>
                        <a:pt x="2" y="48"/>
                        <a:pt x="2" y="48"/>
                        <a:pt x="2" y="48"/>
                      </a:cubicBezTo>
                      <a:cubicBezTo>
                        <a:pt x="2" y="48"/>
                        <a:pt x="2" y="48"/>
                        <a:pt x="2" y="48"/>
                      </a:cubicBezTo>
                      <a:cubicBezTo>
                        <a:pt x="2" y="47"/>
                        <a:pt x="2" y="47"/>
                        <a:pt x="2" y="47"/>
                      </a:cubicBezTo>
                      <a:cubicBezTo>
                        <a:pt x="2" y="46"/>
                        <a:pt x="2" y="46"/>
                        <a:pt x="2" y="46"/>
                      </a:cubicBezTo>
                      <a:cubicBezTo>
                        <a:pt x="16" y="46"/>
                        <a:pt x="16" y="46"/>
                        <a:pt x="16" y="46"/>
                      </a:cubicBezTo>
                      <a:cubicBezTo>
                        <a:pt x="16" y="47"/>
                        <a:pt x="16" y="47"/>
                        <a:pt x="16" y="47"/>
                      </a:cubicBezTo>
                      <a:lnTo>
                        <a:pt x="16" y="48"/>
                      </a:lnTo>
                      <a:close/>
                      <a:moveTo>
                        <a:pt x="16" y="15"/>
                      </a:moveTo>
                      <a:cubicBezTo>
                        <a:pt x="16" y="16"/>
                        <a:pt x="16" y="16"/>
                        <a:pt x="16" y="16"/>
                      </a:cubicBezTo>
                      <a:cubicBezTo>
                        <a:pt x="2" y="16"/>
                        <a:pt x="2" y="16"/>
                        <a:pt x="2" y="16"/>
                      </a:cubicBezTo>
                      <a:cubicBezTo>
                        <a:pt x="2" y="15"/>
                        <a:pt x="2" y="15"/>
                        <a:pt x="2" y="15"/>
                      </a:cubicBezTo>
                      <a:cubicBezTo>
                        <a:pt x="2" y="14"/>
                        <a:pt x="2" y="14"/>
                        <a:pt x="2" y="14"/>
                      </a:cubicBezTo>
                      <a:cubicBezTo>
                        <a:pt x="2" y="14"/>
                        <a:pt x="2" y="14"/>
                        <a:pt x="2" y="14"/>
                      </a:cubicBezTo>
                      <a:cubicBezTo>
                        <a:pt x="16" y="14"/>
                        <a:pt x="16" y="14"/>
                        <a:pt x="16" y="14"/>
                      </a:cubicBezTo>
                      <a:cubicBezTo>
                        <a:pt x="16" y="14"/>
                        <a:pt x="16" y="14"/>
                        <a:pt x="16" y="14"/>
                      </a:cubicBezTo>
                      <a:lnTo>
                        <a:pt x="16" y="15"/>
                      </a:lnTo>
                      <a:close/>
                      <a:moveTo>
                        <a:pt x="16" y="9"/>
                      </a:moveTo>
                      <a:cubicBezTo>
                        <a:pt x="16" y="9"/>
                        <a:pt x="16" y="9"/>
                        <a:pt x="16" y="9"/>
                      </a:cubicBezTo>
                      <a:cubicBezTo>
                        <a:pt x="2" y="9"/>
                        <a:pt x="2" y="9"/>
                        <a:pt x="2" y="9"/>
                      </a:cubicBezTo>
                      <a:cubicBezTo>
                        <a:pt x="2" y="9"/>
                        <a:pt x="2" y="9"/>
                        <a:pt x="2" y="9"/>
                      </a:cubicBezTo>
                      <a:cubicBezTo>
                        <a:pt x="2" y="7"/>
                        <a:pt x="2" y="7"/>
                        <a:pt x="2" y="7"/>
                      </a:cubicBezTo>
                      <a:cubicBezTo>
                        <a:pt x="2" y="7"/>
                        <a:pt x="2" y="7"/>
                        <a:pt x="2" y="7"/>
                      </a:cubicBezTo>
                      <a:cubicBezTo>
                        <a:pt x="16" y="7"/>
                        <a:pt x="16" y="7"/>
                        <a:pt x="16" y="7"/>
                      </a:cubicBezTo>
                      <a:cubicBezTo>
                        <a:pt x="16" y="7"/>
                        <a:pt x="16" y="7"/>
                        <a:pt x="16" y="7"/>
                      </a:cubicBezTo>
                      <a:lnTo>
                        <a:pt x="16" y="9"/>
                      </a:lnTo>
                      <a:close/>
                    </a:path>
                  </a:pathLst>
                </a:custGeom>
                <a:solidFill>
                  <a:srgbClr val="FF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solidFill>
                      <a:schemeClr val="bg1"/>
                    </a:solidFill>
                    <a:latin typeface="Impact" panose="020B0806030902050204" pitchFamily="34" charset="0"/>
                  </a:endParaRPr>
                </a:p>
              </p:txBody>
            </p:sp>
            <p:sp>
              <p:nvSpPr>
                <p:cNvPr id="16" name="Freeform 169"/>
                <p:cNvSpPr>
                  <a:spLocks noEditPoints="1"/>
                </p:cNvSpPr>
                <p:nvPr/>
              </p:nvSpPr>
              <p:spPr bwMode="auto">
                <a:xfrm>
                  <a:off x="5632451" y="815975"/>
                  <a:ext cx="142875" cy="212725"/>
                </a:xfrm>
                <a:custGeom>
                  <a:avLst/>
                  <a:gdLst>
                    <a:gd name="T0" fmla="*/ 38 w 38"/>
                    <a:gd name="T1" fmla="*/ 50 h 57"/>
                    <a:gd name="T2" fmla="*/ 17 w 38"/>
                    <a:gd name="T3" fmla="*/ 1 h 57"/>
                    <a:gd name="T4" fmla="*/ 14 w 38"/>
                    <a:gd name="T5" fmla="*/ 1 h 57"/>
                    <a:gd name="T6" fmla="*/ 3 w 38"/>
                    <a:gd name="T7" fmla="*/ 6 h 57"/>
                    <a:gd name="T8" fmla="*/ 1 w 38"/>
                    <a:gd name="T9" fmla="*/ 7 h 57"/>
                    <a:gd name="T10" fmla="*/ 21 w 38"/>
                    <a:gd name="T11" fmla="*/ 57 h 57"/>
                    <a:gd name="T12" fmla="*/ 24 w 38"/>
                    <a:gd name="T13" fmla="*/ 56 h 57"/>
                    <a:gd name="T14" fmla="*/ 35 w 38"/>
                    <a:gd name="T15" fmla="*/ 52 h 57"/>
                    <a:gd name="T16" fmla="*/ 38 w 38"/>
                    <a:gd name="T17" fmla="*/ 50 h 57"/>
                    <a:gd name="T18" fmla="*/ 6 w 38"/>
                    <a:gd name="T19" fmla="*/ 14 h 57"/>
                    <a:gd name="T20" fmla="*/ 5 w 38"/>
                    <a:gd name="T21" fmla="*/ 13 h 57"/>
                    <a:gd name="T22" fmla="*/ 5 w 38"/>
                    <a:gd name="T23" fmla="*/ 13 h 57"/>
                    <a:gd name="T24" fmla="*/ 18 w 38"/>
                    <a:gd name="T25" fmla="*/ 7 h 57"/>
                    <a:gd name="T26" fmla="*/ 18 w 38"/>
                    <a:gd name="T27" fmla="*/ 8 h 57"/>
                    <a:gd name="T28" fmla="*/ 19 w 38"/>
                    <a:gd name="T29" fmla="*/ 9 h 57"/>
                    <a:gd name="T30" fmla="*/ 19 w 38"/>
                    <a:gd name="T31" fmla="*/ 9 h 57"/>
                    <a:gd name="T32" fmla="*/ 6 w 38"/>
                    <a:gd name="T33" fmla="*/ 15 h 57"/>
                    <a:gd name="T34" fmla="*/ 6 w 38"/>
                    <a:gd name="T35" fmla="*/ 14 h 57"/>
                    <a:gd name="T36" fmla="*/ 9 w 38"/>
                    <a:gd name="T37" fmla="*/ 20 h 57"/>
                    <a:gd name="T38" fmla="*/ 8 w 38"/>
                    <a:gd name="T39" fmla="*/ 19 h 57"/>
                    <a:gd name="T40" fmla="*/ 8 w 38"/>
                    <a:gd name="T41" fmla="*/ 19 h 57"/>
                    <a:gd name="T42" fmla="*/ 20 w 38"/>
                    <a:gd name="T43" fmla="*/ 13 h 57"/>
                    <a:gd name="T44" fmla="*/ 21 w 38"/>
                    <a:gd name="T45" fmla="*/ 14 h 57"/>
                    <a:gd name="T46" fmla="*/ 21 w 38"/>
                    <a:gd name="T47" fmla="*/ 15 h 57"/>
                    <a:gd name="T48" fmla="*/ 21 w 38"/>
                    <a:gd name="T49" fmla="*/ 15 h 57"/>
                    <a:gd name="T50" fmla="*/ 9 w 38"/>
                    <a:gd name="T51" fmla="*/ 21 h 57"/>
                    <a:gd name="T52" fmla="*/ 9 w 38"/>
                    <a:gd name="T53" fmla="*/ 20 h 57"/>
                    <a:gd name="T54" fmla="*/ 34 w 38"/>
                    <a:gd name="T55" fmla="*/ 46 h 57"/>
                    <a:gd name="T56" fmla="*/ 21 w 38"/>
                    <a:gd name="T57" fmla="*/ 51 h 57"/>
                    <a:gd name="T58" fmla="*/ 21 w 38"/>
                    <a:gd name="T59" fmla="*/ 51 h 57"/>
                    <a:gd name="T60" fmla="*/ 20 w 38"/>
                    <a:gd name="T61" fmla="*/ 49 h 57"/>
                    <a:gd name="T62" fmla="*/ 21 w 38"/>
                    <a:gd name="T63" fmla="*/ 49 h 57"/>
                    <a:gd name="T64" fmla="*/ 33 w 38"/>
                    <a:gd name="T65" fmla="*/ 44 h 57"/>
                    <a:gd name="T66" fmla="*/ 33 w 38"/>
                    <a:gd name="T67" fmla="*/ 44 h 57"/>
                    <a:gd name="T68" fmla="*/ 34 w 38"/>
                    <a:gd name="T69" fmla="*/ 45 h 57"/>
                    <a:gd name="T70" fmla="*/ 34 w 38"/>
                    <a:gd name="T71" fmla="*/ 4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8" h="57">
                      <a:moveTo>
                        <a:pt x="38" y="50"/>
                      </a:moveTo>
                      <a:cubicBezTo>
                        <a:pt x="17" y="1"/>
                        <a:pt x="17" y="1"/>
                        <a:pt x="17" y="1"/>
                      </a:cubicBezTo>
                      <a:cubicBezTo>
                        <a:pt x="17" y="0"/>
                        <a:pt x="16" y="0"/>
                        <a:pt x="14" y="1"/>
                      </a:cubicBezTo>
                      <a:cubicBezTo>
                        <a:pt x="3" y="6"/>
                        <a:pt x="3" y="6"/>
                        <a:pt x="3" y="6"/>
                      </a:cubicBezTo>
                      <a:cubicBezTo>
                        <a:pt x="1" y="6"/>
                        <a:pt x="0" y="7"/>
                        <a:pt x="1" y="7"/>
                      </a:cubicBezTo>
                      <a:cubicBezTo>
                        <a:pt x="21" y="57"/>
                        <a:pt x="21" y="57"/>
                        <a:pt x="21" y="57"/>
                      </a:cubicBezTo>
                      <a:cubicBezTo>
                        <a:pt x="21" y="57"/>
                        <a:pt x="22" y="57"/>
                        <a:pt x="24" y="56"/>
                      </a:cubicBezTo>
                      <a:cubicBezTo>
                        <a:pt x="35" y="52"/>
                        <a:pt x="35" y="52"/>
                        <a:pt x="35" y="52"/>
                      </a:cubicBezTo>
                      <a:cubicBezTo>
                        <a:pt x="37" y="51"/>
                        <a:pt x="38" y="50"/>
                        <a:pt x="38" y="50"/>
                      </a:cubicBezTo>
                      <a:close/>
                      <a:moveTo>
                        <a:pt x="6" y="14"/>
                      </a:moveTo>
                      <a:cubicBezTo>
                        <a:pt x="5" y="13"/>
                        <a:pt x="5" y="13"/>
                        <a:pt x="5" y="13"/>
                      </a:cubicBezTo>
                      <a:cubicBezTo>
                        <a:pt x="5" y="13"/>
                        <a:pt x="5" y="13"/>
                        <a:pt x="5" y="13"/>
                      </a:cubicBezTo>
                      <a:cubicBezTo>
                        <a:pt x="18" y="7"/>
                        <a:pt x="18" y="7"/>
                        <a:pt x="18" y="7"/>
                      </a:cubicBezTo>
                      <a:cubicBezTo>
                        <a:pt x="18" y="8"/>
                        <a:pt x="18" y="8"/>
                        <a:pt x="18" y="8"/>
                      </a:cubicBezTo>
                      <a:cubicBezTo>
                        <a:pt x="19" y="9"/>
                        <a:pt x="19" y="9"/>
                        <a:pt x="19" y="9"/>
                      </a:cubicBezTo>
                      <a:cubicBezTo>
                        <a:pt x="19" y="9"/>
                        <a:pt x="19" y="9"/>
                        <a:pt x="19" y="9"/>
                      </a:cubicBezTo>
                      <a:cubicBezTo>
                        <a:pt x="6" y="15"/>
                        <a:pt x="6" y="15"/>
                        <a:pt x="6" y="15"/>
                      </a:cubicBezTo>
                      <a:lnTo>
                        <a:pt x="6" y="14"/>
                      </a:lnTo>
                      <a:close/>
                      <a:moveTo>
                        <a:pt x="9" y="20"/>
                      </a:moveTo>
                      <a:cubicBezTo>
                        <a:pt x="8" y="19"/>
                        <a:pt x="8" y="19"/>
                        <a:pt x="8" y="19"/>
                      </a:cubicBezTo>
                      <a:cubicBezTo>
                        <a:pt x="8" y="19"/>
                        <a:pt x="8" y="19"/>
                        <a:pt x="8" y="19"/>
                      </a:cubicBezTo>
                      <a:cubicBezTo>
                        <a:pt x="20" y="13"/>
                        <a:pt x="20" y="13"/>
                        <a:pt x="20" y="13"/>
                      </a:cubicBezTo>
                      <a:cubicBezTo>
                        <a:pt x="21" y="14"/>
                        <a:pt x="21" y="14"/>
                        <a:pt x="21" y="14"/>
                      </a:cubicBezTo>
                      <a:cubicBezTo>
                        <a:pt x="21" y="15"/>
                        <a:pt x="21" y="15"/>
                        <a:pt x="21" y="15"/>
                      </a:cubicBezTo>
                      <a:cubicBezTo>
                        <a:pt x="21" y="15"/>
                        <a:pt x="21" y="15"/>
                        <a:pt x="21" y="15"/>
                      </a:cubicBezTo>
                      <a:cubicBezTo>
                        <a:pt x="9" y="21"/>
                        <a:pt x="9" y="21"/>
                        <a:pt x="9" y="21"/>
                      </a:cubicBezTo>
                      <a:lnTo>
                        <a:pt x="9" y="20"/>
                      </a:lnTo>
                      <a:close/>
                      <a:moveTo>
                        <a:pt x="34" y="46"/>
                      </a:moveTo>
                      <a:cubicBezTo>
                        <a:pt x="21" y="51"/>
                        <a:pt x="21" y="51"/>
                        <a:pt x="21" y="51"/>
                      </a:cubicBezTo>
                      <a:cubicBezTo>
                        <a:pt x="21" y="51"/>
                        <a:pt x="21" y="51"/>
                        <a:pt x="21" y="51"/>
                      </a:cubicBezTo>
                      <a:cubicBezTo>
                        <a:pt x="20" y="49"/>
                        <a:pt x="20" y="49"/>
                        <a:pt x="20" y="49"/>
                      </a:cubicBezTo>
                      <a:cubicBezTo>
                        <a:pt x="21" y="49"/>
                        <a:pt x="21" y="49"/>
                        <a:pt x="21" y="49"/>
                      </a:cubicBezTo>
                      <a:cubicBezTo>
                        <a:pt x="33" y="44"/>
                        <a:pt x="33" y="44"/>
                        <a:pt x="33" y="44"/>
                      </a:cubicBezTo>
                      <a:cubicBezTo>
                        <a:pt x="33" y="44"/>
                        <a:pt x="33" y="44"/>
                        <a:pt x="33" y="44"/>
                      </a:cubicBezTo>
                      <a:cubicBezTo>
                        <a:pt x="34" y="45"/>
                        <a:pt x="34" y="45"/>
                        <a:pt x="34" y="45"/>
                      </a:cubicBezTo>
                      <a:lnTo>
                        <a:pt x="34" y="46"/>
                      </a:lnTo>
                      <a:close/>
                    </a:path>
                  </a:pathLst>
                </a:custGeom>
                <a:solidFill>
                  <a:srgbClr val="FF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solidFill>
                      <a:schemeClr val="bg1"/>
                    </a:solidFill>
                    <a:latin typeface="Impact" panose="020B0806030902050204" pitchFamily="34" charset="0"/>
                  </a:endParaRPr>
                </a:p>
              </p:txBody>
            </p:sp>
          </p:grpSp>
        </p:grpSp>
      </p:grpSp>
      <p:grpSp>
        <p:nvGrpSpPr>
          <p:cNvPr id="19" name="组合 18"/>
          <p:cNvGrpSpPr/>
          <p:nvPr/>
        </p:nvGrpSpPr>
        <p:grpSpPr>
          <a:xfrm>
            <a:off x="1547664" y="1540614"/>
            <a:ext cx="1479239" cy="907802"/>
            <a:chOff x="879218" y="1442216"/>
            <a:chExt cx="1766038" cy="1083809"/>
          </a:xfrm>
        </p:grpSpPr>
        <p:grpSp>
          <p:nvGrpSpPr>
            <p:cNvPr id="20" name="组合 19"/>
            <p:cNvGrpSpPr/>
            <p:nvPr/>
          </p:nvGrpSpPr>
          <p:grpSpPr>
            <a:xfrm>
              <a:off x="879218" y="1442216"/>
              <a:ext cx="1766038" cy="1083809"/>
              <a:chOff x="1375292" y="1014028"/>
              <a:chExt cx="1766038" cy="1083809"/>
            </a:xfrm>
          </p:grpSpPr>
          <p:grpSp>
            <p:nvGrpSpPr>
              <p:cNvPr id="22" name="组合 21"/>
              <p:cNvGrpSpPr/>
              <p:nvPr/>
            </p:nvGrpSpPr>
            <p:grpSpPr>
              <a:xfrm>
                <a:off x="1375292" y="1201709"/>
                <a:ext cx="636815" cy="672631"/>
                <a:chOff x="1833725" y="1586404"/>
                <a:chExt cx="849086" cy="896841"/>
              </a:xfrm>
              <a:effectLst>
                <a:outerShdw blurRad="215900" dist="152400" dir="2400000" algn="tl" rotWithShape="0">
                  <a:prstClr val="black">
                    <a:alpha val="13000"/>
                  </a:prstClr>
                </a:outerShdw>
              </a:effectLst>
            </p:grpSpPr>
            <p:sp>
              <p:nvSpPr>
                <p:cNvPr id="27" name="椭圆 26"/>
                <p:cNvSpPr/>
                <p:nvPr/>
              </p:nvSpPr>
              <p:spPr>
                <a:xfrm>
                  <a:off x="1833725" y="1634159"/>
                  <a:ext cx="849086" cy="849086"/>
                </a:xfrm>
                <a:prstGeom prst="ellipse">
                  <a:avLst/>
                </a:prstGeom>
                <a:solidFill>
                  <a:srgbClr val="FF0000"/>
                </a:solidFill>
                <a:ln w="101600">
                  <a:gradFill>
                    <a:gsLst>
                      <a:gs pos="9000">
                        <a:srgbClr val="FCFCFC"/>
                      </a:gs>
                      <a:gs pos="85000">
                        <a:srgbClr val="C8C8C8"/>
                      </a:gs>
                    </a:gsLst>
                    <a:lin ang="3600000" scaled="0"/>
                  </a:gradFill>
                </a:ln>
                <a:effectLst>
                  <a:innerShdw blurRad="63500" dist="50800" dir="13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latin typeface="Impact" panose="020B0806030902050204" pitchFamily="34" charset="0"/>
                  </a:endParaRPr>
                </a:p>
              </p:txBody>
            </p:sp>
            <p:sp>
              <p:nvSpPr>
                <p:cNvPr id="28" name="文本框 12"/>
                <p:cNvSpPr txBox="1"/>
                <p:nvPr/>
              </p:nvSpPr>
              <p:spPr>
                <a:xfrm>
                  <a:off x="1992983" y="1586404"/>
                  <a:ext cx="510858" cy="832884"/>
                </a:xfrm>
                <a:prstGeom prst="rect">
                  <a:avLst/>
                </a:prstGeom>
                <a:noFill/>
              </p:spPr>
              <p:txBody>
                <a:bodyPr wrap="none" rtlCol="0">
                  <a:spAutoFit/>
                </a:bodyPr>
                <a:lstStyle/>
                <a:p>
                  <a:r>
                    <a:rPr lang="en-US" altLang="zh-CN" sz="2800" dirty="0">
                      <a:solidFill>
                        <a:schemeClr val="bg1"/>
                      </a:solidFill>
                      <a:latin typeface="Impact" panose="020B0806030902050204" pitchFamily="34" charset="0"/>
                      <a:ea typeface="+mj-ea"/>
                    </a:rPr>
                    <a:t>1</a:t>
                  </a:r>
                  <a:endParaRPr lang="zh-CN" altLang="en-US" sz="2800" dirty="0">
                    <a:solidFill>
                      <a:schemeClr val="bg1"/>
                    </a:solidFill>
                    <a:latin typeface="Impact" panose="020B0806030902050204" pitchFamily="34" charset="0"/>
                    <a:ea typeface="+mj-ea"/>
                  </a:endParaRPr>
                </a:p>
              </p:txBody>
            </p:sp>
          </p:grpSp>
          <p:grpSp>
            <p:nvGrpSpPr>
              <p:cNvPr id="23" name="组合 22"/>
              <p:cNvGrpSpPr/>
              <p:nvPr/>
            </p:nvGrpSpPr>
            <p:grpSpPr>
              <a:xfrm>
                <a:off x="2057521" y="1014028"/>
                <a:ext cx="1083809" cy="1083809"/>
                <a:chOff x="2743364" y="1336163"/>
                <a:chExt cx="1445078" cy="1445078"/>
              </a:xfrm>
              <a:effectLst>
                <a:outerShdw blurRad="215900" dist="152400" dir="2400000" algn="tl" rotWithShape="0">
                  <a:prstClr val="black">
                    <a:alpha val="13000"/>
                  </a:prstClr>
                </a:outerShdw>
              </a:effectLst>
            </p:grpSpPr>
            <p:sp>
              <p:nvSpPr>
                <p:cNvPr id="24" name="椭圆 23"/>
                <p:cNvSpPr/>
                <p:nvPr/>
              </p:nvSpPr>
              <p:spPr>
                <a:xfrm>
                  <a:off x="2743364" y="1336163"/>
                  <a:ext cx="1445078" cy="1445078"/>
                </a:xfrm>
                <a:prstGeom prst="ellipse">
                  <a:avLst/>
                </a:prstGeom>
                <a:gradFill>
                  <a:gsLst>
                    <a:gs pos="10000">
                      <a:srgbClr val="D0D0CD"/>
                    </a:gs>
                    <a:gs pos="86000">
                      <a:srgbClr val="FCFCFC"/>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latin typeface="Impact" panose="020B0806030902050204" pitchFamily="34" charset="0"/>
                  </a:endParaRPr>
                </a:p>
              </p:txBody>
            </p:sp>
            <p:sp>
              <p:nvSpPr>
                <p:cNvPr id="25" name="椭圆 24"/>
                <p:cNvSpPr/>
                <p:nvPr/>
              </p:nvSpPr>
              <p:spPr>
                <a:xfrm>
                  <a:off x="2910731" y="1503530"/>
                  <a:ext cx="1110344" cy="1110344"/>
                </a:xfrm>
                <a:prstGeom prst="ellipse">
                  <a:avLst/>
                </a:prstGeom>
                <a:noFill/>
                <a:ln w="101600">
                  <a:solidFill>
                    <a:srgbClr val="FF0000"/>
                  </a:solidFill>
                </a:ln>
                <a:effectLst>
                  <a:innerShdw blurRad="88900" dist="50800" dir="14400000">
                    <a:prstClr val="black">
                      <a:alpha val="3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latin typeface="Impact" panose="020B0806030902050204" pitchFamily="34" charset="0"/>
                  </a:endParaRPr>
                </a:p>
              </p:txBody>
            </p:sp>
            <p:sp>
              <p:nvSpPr>
                <p:cNvPr id="26" name="椭圆 25"/>
                <p:cNvSpPr/>
                <p:nvPr/>
              </p:nvSpPr>
              <p:spPr>
                <a:xfrm>
                  <a:off x="2948383" y="1541182"/>
                  <a:ext cx="1035448" cy="1035448"/>
                </a:xfrm>
                <a:prstGeom prst="ellipse">
                  <a:avLst/>
                </a:prstGeom>
                <a:gradFill>
                  <a:gsLst>
                    <a:gs pos="0">
                      <a:srgbClr val="C1CACF"/>
                    </a:gs>
                    <a:gs pos="76000">
                      <a:srgbClr val="FCFCFC"/>
                    </a:gs>
                  </a:gsLst>
                  <a:lin ang="13500000" scaled="1"/>
                </a:gradFill>
                <a:ln>
                  <a:noFill/>
                </a:ln>
                <a:effectLst>
                  <a:outerShdw blurRad="76200" dist="38100" dir="2700000" algn="tl"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latin typeface="Impact" panose="020B0806030902050204" pitchFamily="34" charset="0"/>
                  </a:endParaRPr>
                </a:p>
              </p:txBody>
            </p:sp>
          </p:grpSp>
        </p:grpSp>
        <p:sp>
          <p:nvSpPr>
            <p:cNvPr id="21" name="KSO_Shape"/>
            <p:cNvSpPr/>
            <p:nvPr/>
          </p:nvSpPr>
          <p:spPr bwMode="auto">
            <a:xfrm>
              <a:off x="1819499" y="1827055"/>
              <a:ext cx="567703" cy="314129"/>
            </a:xfrm>
            <a:custGeom>
              <a:avLst/>
              <a:gdLst>
                <a:gd name="T0" fmla="*/ 1660776 w 2546350"/>
                <a:gd name="T1" fmla="*/ 783048 h 1409701"/>
                <a:gd name="T2" fmla="*/ 1769836 w 2546350"/>
                <a:gd name="T3" fmla="*/ 861918 h 1409701"/>
                <a:gd name="T4" fmla="*/ 921682 w 2546350"/>
                <a:gd name="T5" fmla="*/ 1409701 h 1409701"/>
                <a:gd name="T6" fmla="*/ 729797 w 2546350"/>
                <a:gd name="T7" fmla="*/ 859878 h 1409701"/>
                <a:gd name="T8" fmla="*/ 850647 w 2546350"/>
                <a:gd name="T9" fmla="*/ 778742 h 1409701"/>
                <a:gd name="T10" fmla="*/ 591880 w 2546350"/>
                <a:gd name="T11" fmla="*/ 727368 h 1409701"/>
                <a:gd name="T12" fmla="*/ 778102 w 2546350"/>
                <a:gd name="T13" fmla="*/ 739045 h 1409701"/>
                <a:gd name="T14" fmla="*/ 684667 w 2546350"/>
                <a:gd name="T15" fmla="*/ 817014 h 1409701"/>
                <a:gd name="T16" fmla="*/ 0 w 2546350"/>
                <a:gd name="T17" fmla="*/ 1339155 h 1409701"/>
                <a:gd name="T18" fmla="*/ 77074 w 2546350"/>
                <a:gd name="T19" fmla="*/ 740308 h 1409701"/>
                <a:gd name="T20" fmla="*/ 449520 w 2546350"/>
                <a:gd name="T21" fmla="*/ 727368 h 1409701"/>
                <a:gd name="T22" fmla="*/ 2425273 w 2546350"/>
                <a:gd name="T23" fmla="*/ 707077 h 1409701"/>
                <a:gd name="T24" fmla="*/ 2545217 w 2546350"/>
                <a:gd name="T25" fmla="*/ 788440 h 1409701"/>
                <a:gd name="T26" fmla="*/ 2353389 w 2546350"/>
                <a:gd name="T27" fmla="*/ 1338263 h 1409701"/>
                <a:gd name="T28" fmla="*/ 1748292 w 2546350"/>
                <a:gd name="T29" fmla="*/ 761030 h 1409701"/>
                <a:gd name="T30" fmla="*/ 1751639 w 2546350"/>
                <a:gd name="T31" fmla="*/ 672628 h 1409701"/>
                <a:gd name="T32" fmla="*/ 1318533 w 2546350"/>
                <a:gd name="T33" fmla="*/ 82101 h 1409701"/>
                <a:gd name="T34" fmla="*/ 1428751 w 2546350"/>
                <a:gd name="T35" fmla="*/ 162185 h 1409701"/>
                <a:gd name="T36" fmla="*/ 1493838 w 2546350"/>
                <a:gd name="T37" fmla="*/ 298986 h 1409701"/>
                <a:gd name="T38" fmla="*/ 1524257 w 2546350"/>
                <a:gd name="T39" fmla="*/ 372145 h 1409701"/>
                <a:gd name="T40" fmla="*/ 1505392 w 2546350"/>
                <a:gd name="T41" fmla="*/ 463325 h 1409701"/>
                <a:gd name="T42" fmla="*/ 1460047 w 2546350"/>
                <a:gd name="T43" fmla="*/ 561245 h 1409701"/>
                <a:gd name="T44" fmla="*/ 1364570 w 2546350"/>
                <a:gd name="T45" fmla="*/ 665831 h 1409701"/>
                <a:gd name="T46" fmla="*/ 1235529 w 2546350"/>
                <a:gd name="T47" fmla="*/ 699861 h 1409701"/>
                <a:gd name="T48" fmla="*/ 1111250 w 2546350"/>
                <a:gd name="T49" fmla="*/ 650631 h 1409701"/>
                <a:gd name="T50" fmla="*/ 1024391 w 2546350"/>
                <a:gd name="T51" fmla="*/ 535155 h 1409701"/>
                <a:gd name="T52" fmla="*/ 983737 w 2546350"/>
                <a:gd name="T53" fmla="*/ 456120 h 1409701"/>
                <a:gd name="T54" fmla="*/ 981706 w 2546350"/>
                <a:gd name="T55" fmla="*/ 350306 h 1409701"/>
                <a:gd name="T56" fmla="*/ 1016227 w 2546350"/>
                <a:gd name="T57" fmla="*/ 255428 h 1409701"/>
                <a:gd name="T58" fmla="*/ 1096056 w 2546350"/>
                <a:gd name="T59" fmla="*/ 132465 h 1409701"/>
                <a:gd name="T60" fmla="*/ 1216252 w 2546350"/>
                <a:gd name="T61" fmla="*/ 72346 h 1409701"/>
                <a:gd name="T62" fmla="*/ 607408 w 2546350"/>
                <a:gd name="T63" fmla="*/ 33571 h 1409701"/>
                <a:gd name="T64" fmla="*/ 712589 w 2546350"/>
                <a:gd name="T65" fmla="*/ 123183 h 1409701"/>
                <a:gd name="T66" fmla="*/ 769261 w 2546350"/>
                <a:gd name="T67" fmla="*/ 265656 h 1409701"/>
                <a:gd name="T68" fmla="*/ 798064 w 2546350"/>
                <a:gd name="T69" fmla="*/ 332602 h 1409701"/>
                <a:gd name="T70" fmla="*/ 773361 w 2546350"/>
                <a:gd name="T71" fmla="*/ 407758 h 1409701"/>
                <a:gd name="T72" fmla="*/ 720523 w 2546350"/>
                <a:gd name="T73" fmla="*/ 523831 h 1409701"/>
                <a:gd name="T74" fmla="*/ 618969 w 2546350"/>
                <a:gd name="T75" fmla="*/ 619796 h 1409701"/>
                <a:gd name="T76" fmla="*/ 487264 w 2546350"/>
                <a:gd name="T77" fmla="*/ 642029 h 1409701"/>
                <a:gd name="T78" fmla="*/ 367575 w 2546350"/>
                <a:gd name="T79" fmla="*/ 581909 h 1409701"/>
                <a:gd name="T80" fmla="*/ 287555 w 2546350"/>
                <a:gd name="T81" fmla="*/ 458947 h 1409701"/>
                <a:gd name="T82" fmla="*/ 251422 w 2546350"/>
                <a:gd name="T83" fmla="*/ 393595 h 1409701"/>
                <a:gd name="T84" fmla="*/ 256812 w 2546350"/>
                <a:gd name="T85" fmla="*/ 287371 h 1409701"/>
                <a:gd name="T86" fmla="*/ 290275 w 2546350"/>
                <a:gd name="T87" fmla="*/ 192832 h 1409701"/>
                <a:gd name="T88" fmla="*/ 372335 w 2546350"/>
                <a:gd name="T89" fmla="*/ 72365 h 1409701"/>
                <a:gd name="T90" fmla="*/ 493838 w 2546350"/>
                <a:gd name="T91" fmla="*/ 15875 h 1409701"/>
                <a:gd name="T92" fmla="*/ 2131399 w 2546350"/>
                <a:gd name="T93" fmla="*/ 28121 h 1409701"/>
                <a:gd name="T94" fmla="*/ 2230687 w 2546350"/>
                <a:gd name="T95" fmla="*/ 126773 h 1409701"/>
                <a:gd name="T96" fmla="*/ 2278638 w 2546350"/>
                <a:gd name="T97" fmla="*/ 268548 h 1409701"/>
                <a:gd name="T98" fmla="*/ 2303010 w 2546350"/>
                <a:gd name="T99" fmla="*/ 342808 h 1409701"/>
                <a:gd name="T100" fmla="*/ 2271717 w 2546350"/>
                <a:gd name="T101" fmla="*/ 401411 h 1409701"/>
                <a:gd name="T102" fmla="*/ 2206659 w 2546350"/>
                <a:gd name="T103" fmla="*/ 537936 h 1409701"/>
                <a:gd name="T104" fmla="*/ 2096263 w 2546350"/>
                <a:gd name="T105" fmla="*/ 618218 h 1409701"/>
                <a:gd name="T106" fmla="*/ 1962972 w 2546350"/>
                <a:gd name="T107" fmla="*/ 620259 h 1409701"/>
                <a:gd name="T108" fmla="*/ 1850763 w 2546350"/>
                <a:gd name="T109" fmla="*/ 543152 h 1409701"/>
                <a:gd name="T110" fmla="*/ 1783438 w 2546350"/>
                <a:gd name="T111" fmla="*/ 408895 h 1409701"/>
                <a:gd name="T112" fmla="*/ 1749644 w 2546350"/>
                <a:gd name="T113" fmla="*/ 354290 h 1409701"/>
                <a:gd name="T114" fmla="*/ 1770632 w 2546350"/>
                <a:gd name="T115" fmla="*/ 268288 h 1409701"/>
                <a:gd name="T116" fmla="*/ 1811774 w 2546350"/>
                <a:gd name="T117" fmla="*/ 145370 h 1409701"/>
                <a:gd name="T118" fmla="*/ 1905168 w 2546350"/>
                <a:gd name="T119" fmla="*/ 38100 h 1409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546350" h="1409701">
                  <a:moveTo>
                    <a:pt x="1205490" y="715963"/>
                  </a:moveTo>
                  <a:lnTo>
                    <a:pt x="1293463" y="715963"/>
                  </a:lnTo>
                  <a:lnTo>
                    <a:pt x="1320445" y="783954"/>
                  </a:lnTo>
                  <a:lnTo>
                    <a:pt x="1271470" y="813191"/>
                  </a:lnTo>
                  <a:lnTo>
                    <a:pt x="1310469" y="955292"/>
                  </a:lnTo>
                  <a:lnTo>
                    <a:pt x="1402297" y="721402"/>
                  </a:lnTo>
                  <a:lnTo>
                    <a:pt x="1433360" y="726162"/>
                  </a:lnTo>
                  <a:lnTo>
                    <a:pt x="1463969" y="731601"/>
                  </a:lnTo>
                  <a:lnTo>
                    <a:pt x="1494805" y="737494"/>
                  </a:lnTo>
                  <a:lnTo>
                    <a:pt x="1509997" y="740667"/>
                  </a:lnTo>
                  <a:lnTo>
                    <a:pt x="1525188" y="743840"/>
                  </a:lnTo>
                  <a:lnTo>
                    <a:pt x="1539699" y="747239"/>
                  </a:lnTo>
                  <a:lnTo>
                    <a:pt x="1554664" y="750639"/>
                  </a:lnTo>
                  <a:lnTo>
                    <a:pt x="1568948" y="754491"/>
                  </a:lnTo>
                  <a:lnTo>
                    <a:pt x="1583006" y="757891"/>
                  </a:lnTo>
                  <a:lnTo>
                    <a:pt x="1597063" y="761971"/>
                  </a:lnTo>
                  <a:lnTo>
                    <a:pt x="1610441" y="765823"/>
                  </a:lnTo>
                  <a:lnTo>
                    <a:pt x="1623818" y="770129"/>
                  </a:lnTo>
                  <a:lnTo>
                    <a:pt x="1636289" y="774209"/>
                  </a:lnTo>
                  <a:lnTo>
                    <a:pt x="1648759" y="778515"/>
                  </a:lnTo>
                  <a:lnTo>
                    <a:pt x="1660776" y="783048"/>
                  </a:lnTo>
                  <a:lnTo>
                    <a:pt x="1672113" y="787581"/>
                  </a:lnTo>
                  <a:lnTo>
                    <a:pt x="1683223" y="792113"/>
                  </a:lnTo>
                  <a:lnTo>
                    <a:pt x="1693653" y="796873"/>
                  </a:lnTo>
                  <a:lnTo>
                    <a:pt x="1703629" y="801632"/>
                  </a:lnTo>
                  <a:lnTo>
                    <a:pt x="1712699" y="806618"/>
                  </a:lnTo>
                  <a:lnTo>
                    <a:pt x="1721542" y="811604"/>
                  </a:lnTo>
                  <a:lnTo>
                    <a:pt x="1729704" y="817043"/>
                  </a:lnTo>
                  <a:lnTo>
                    <a:pt x="1736960" y="822256"/>
                  </a:lnTo>
                  <a:lnTo>
                    <a:pt x="1743762" y="827695"/>
                  </a:lnTo>
                  <a:lnTo>
                    <a:pt x="1749657" y="833135"/>
                  </a:lnTo>
                  <a:lnTo>
                    <a:pt x="1752378" y="835854"/>
                  </a:lnTo>
                  <a:lnTo>
                    <a:pt x="1754872" y="838801"/>
                  </a:lnTo>
                  <a:lnTo>
                    <a:pt x="1757139" y="841520"/>
                  </a:lnTo>
                  <a:lnTo>
                    <a:pt x="1759180" y="844240"/>
                  </a:lnTo>
                  <a:lnTo>
                    <a:pt x="1761221" y="847186"/>
                  </a:lnTo>
                  <a:lnTo>
                    <a:pt x="1762808" y="850133"/>
                  </a:lnTo>
                  <a:lnTo>
                    <a:pt x="1764168" y="853079"/>
                  </a:lnTo>
                  <a:lnTo>
                    <a:pt x="1765528" y="855799"/>
                  </a:lnTo>
                  <a:lnTo>
                    <a:pt x="1767569" y="857838"/>
                  </a:lnTo>
                  <a:lnTo>
                    <a:pt x="1768703" y="859878"/>
                  </a:lnTo>
                  <a:lnTo>
                    <a:pt x="1769836" y="861918"/>
                  </a:lnTo>
                  <a:lnTo>
                    <a:pt x="1770063" y="863278"/>
                  </a:lnTo>
                  <a:lnTo>
                    <a:pt x="1770063" y="864184"/>
                  </a:lnTo>
                  <a:lnTo>
                    <a:pt x="1770063" y="1395196"/>
                  </a:lnTo>
                  <a:lnTo>
                    <a:pt x="1770063" y="1396556"/>
                  </a:lnTo>
                  <a:lnTo>
                    <a:pt x="1769610" y="1398143"/>
                  </a:lnTo>
                  <a:lnTo>
                    <a:pt x="1768930" y="1399502"/>
                  </a:lnTo>
                  <a:lnTo>
                    <a:pt x="1768023" y="1400862"/>
                  </a:lnTo>
                  <a:lnTo>
                    <a:pt x="1767116" y="1402222"/>
                  </a:lnTo>
                  <a:lnTo>
                    <a:pt x="1765755" y="1403355"/>
                  </a:lnTo>
                  <a:lnTo>
                    <a:pt x="1764168" y="1404488"/>
                  </a:lnTo>
                  <a:lnTo>
                    <a:pt x="1762581" y="1405395"/>
                  </a:lnTo>
                  <a:lnTo>
                    <a:pt x="1760767" y="1406528"/>
                  </a:lnTo>
                  <a:lnTo>
                    <a:pt x="1758726" y="1407208"/>
                  </a:lnTo>
                  <a:lnTo>
                    <a:pt x="1754192" y="1408795"/>
                  </a:lnTo>
                  <a:lnTo>
                    <a:pt x="1749430" y="1409475"/>
                  </a:lnTo>
                  <a:lnTo>
                    <a:pt x="1746936" y="1409701"/>
                  </a:lnTo>
                  <a:lnTo>
                    <a:pt x="1743989" y="1409701"/>
                  </a:lnTo>
                  <a:lnTo>
                    <a:pt x="1604307" y="1409701"/>
                  </a:lnTo>
                  <a:lnTo>
                    <a:pt x="1590791" y="1027113"/>
                  </a:lnTo>
                  <a:lnTo>
                    <a:pt x="1577077" y="1409701"/>
                  </a:lnTo>
                  <a:lnTo>
                    <a:pt x="921682" y="1409701"/>
                  </a:lnTo>
                  <a:lnTo>
                    <a:pt x="908166" y="1027113"/>
                  </a:lnTo>
                  <a:lnTo>
                    <a:pt x="894451" y="1409701"/>
                  </a:lnTo>
                  <a:lnTo>
                    <a:pt x="754511" y="1409701"/>
                  </a:lnTo>
                  <a:lnTo>
                    <a:pt x="752017" y="1409701"/>
                  </a:lnTo>
                  <a:lnTo>
                    <a:pt x="749523" y="1409475"/>
                  </a:lnTo>
                  <a:lnTo>
                    <a:pt x="744535" y="1408795"/>
                  </a:lnTo>
                  <a:lnTo>
                    <a:pt x="740227" y="1407208"/>
                  </a:lnTo>
                  <a:lnTo>
                    <a:pt x="738186" y="1406528"/>
                  </a:lnTo>
                  <a:lnTo>
                    <a:pt x="736145" y="1405395"/>
                  </a:lnTo>
                  <a:lnTo>
                    <a:pt x="734785" y="1404488"/>
                  </a:lnTo>
                  <a:lnTo>
                    <a:pt x="733198" y="1403355"/>
                  </a:lnTo>
                  <a:lnTo>
                    <a:pt x="731837" y="1402222"/>
                  </a:lnTo>
                  <a:lnTo>
                    <a:pt x="730704" y="1400862"/>
                  </a:lnTo>
                  <a:lnTo>
                    <a:pt x="729797" y="1399502"/>
                  </a:lnTo>
                  <a:lnTo>
                    <a:pt x="729117" y="1398143"/>
                  </a:lnTo>
                  <a:lnTo>
                    <a:pt x="728890" y="1396556"/>
                  </a:lnTo>
                  <a:lnTo>
                    <a:pt x="728663" y="1395196"/>
                  </a:lnTo>
                  <a:lnTo>
                    <a:pt x="728663" y="864184"/>
                  </a:lnTo>
                  <a:lnTo>
                    <a:pt x="728663" y="863278"/>
                  </a:lnTo>
                  <a:lnTo>
                    <a:pt x="728890" y="861918"/>
                  </a:lnTo>
                  <a:lnTo>
                    <a:pt x="729797" y="859878"/>
                  </a:lnTo>
                  <a:lnTo>
                    <a:pt x="731384" y="857838"/>
                  </a:lnTo>
                  <a:lnTo>
                    <a:pt x="733198" y="855799"/>
                  </a:lnTo>
                  <a:lnTo>
                    <a:pt x="734332" y="853079"/>
                  </a:lnTo>
                  <a:lnTo>
                    <a:pt x="735919" y="850133"/>
                  </a:lnTo>
                  <a:lnTo>
                    <a:pt x="737733" y="847186"/>
                  </a:lnTo>
                  <a:lnTo>
                    <a:pt x="739546" y="844240"/>
                  </a:lnTo>
                  <a:lnTo>
                    <a:pt x="741814" y="841520"/>
                  </a:lnTo>
                  <a:lnTo>
                    <a:pt x="744081" y="838801"/>
                  </a:lnTo>
                  <a:lnTo>
                    <a:pt x="746575" y="835854"/>
                  </a:lnTo>
                  <a:lnTo>
                    <a:pt x="749296" y="833135"/>
                  </a:lnTo>
                  <a:lnTo>
                    <a:pt x="755191" y="827695"/>
                  </a:lnTo>
                  <a:lnTo>
                    <a:pt x="761993" y="822256"/>
                  </a:lnTo>
                  <a:lnTo>
                    <a:pt x="769249" y="817043"/>
                  </a:lnTo>
                  <a:lnTo>
                    <a:pt x="777638" y="811604"/>
                  </a:lnTo>
                  <a:lnTo>
                    <a:pt x="786254" y="806618"/>
                  </a:lnTo>
                  <a:lnTo>
                    <a:pt x="795777" y="801632"/>
                  </a:lnTo>
                  <a:lnTo>
                    <a:pt x="805527" y="796873"/>
                  </a:lnTo>
                  <a:lnTo>
                    <a:pt x="816183" y="792113"/>
                  </a:lnTo>
                  <a:lnTo>
                    <a:pt x="827293" y="787581"/>
                  </a:lnTo>
                  <a:lnTo>
                    <a:pt x="838630" y="783048"/>
                  </a:lnTo>
                  <a:lnTo>
                    <a:pt x="850647" y="778742"/>
                  </a:lnTo>
                  <a:lnTo>
                    <a:pt x="863345" y="774209"/>
                  </a:lnTo>
                  <a:lnTo>
                    <a:pt x="876268" y="770129"/>
                  </a:lnTo>
                  <a:lnTo>
                    <a:pt x="889419" y="766050"/>
                  </a:lnTo>
                  <a:lnTo>
                    <a:pt x="903023" y="761971"/>
                  </a:lnTo>
                  <a:lnTo>
                    <a:pt x="917081" y="758344"/>
                  </a:lnTo>
                  <a:lnTo>
                    <a:pt x="931139" y="754491"/>
                  </a:lnTo>
                  <a:lnTo>
                    <a:pt x="945650" y="750865"/>
                  </a:lnTo>
                  <a:lnTo>
                    <a:pt x="960388" y="747466"/>
                  </a:lnTo>
                  <a:lnTo>
                    <a:pt x="975352" y="743840"/>
                  </a:lnTo>
                  <a:lnTo>
                    <a:pt x="990544" y="740893"/>
                  </a:lnTo>
                  <a:lnTo>
                    <a:pt x="1005735" y="737494"/>
                  </a:lnTo>
                  <a:lnTo>
                    <a:pt x="1036344" y="731828"/>
                  </a:lnTo>
                  <a:lnTo>
                    <a:pt x="1067407" y="726388"/>
                  </a:lnTo>
                  <a:lnTo>
                    <a:pt x="1098470" y="721629"/>
                  </a:lnTo>
                  <a:lnTo>
                    <a:pt x="1188484" y="955292"/>
                  </a:lnTo>
                  <a:lnTo>
                    <a:pt x="1227483" y="813191"/>
                  </a:lnTo>
                  <a:lnTo>
                    <a:pt x="1178281" y="783954"/>
                  </a:lnTo>
                  <a:lnTo>
                    <a:pt x="1205490" y="715963"/>
                  </a:lnTo>
                  <a:close/>
                  <a:moveTo>
                    <a:pt x="476723" y="658812"/>
                  </a:moveTo>
                  <a:lnTo>
                    <a:pt x="564677" y="658812"/>
                  </a:lnTo>
                  <a:lnTo>
                    <a:pt x="591880" y="727368"/>
                  </a:lnTo>
                  <a:lnTo>
                    <a:pt x="542915" y="756425"/>
                  </a:lnTo>
                  <a:lnTo>
                    <a:pt x="581452" y="898986"/>
                  </a:lnTo>
                  <a:lnTo>
                    <a:pt x="673487" y="664487"/>
                  </a:lnTo>
                  <a:lnTo>
                    <a:pt x="704317" y="669481"/>
                  </a:lnTo>
                  <a:lnTo>
                    <a:pt x="735373" y="674703"/>
                  </a:lnTo>
                  <a:lnTo>
                    <a:pt x="766202" y="680605"/>
                  </a:lnTo>
                  <a:lnTo>
                    <a:pt x="781163" y="683783"/>
                  </a:lnTo>
                  <a:lnTo>
                    <a:pt x="796125" y="686961"/>
                  </a:lnTo>
                  <a:lnTo>
                    <a:pt x="811086" y="690366"/>
                  </a:lnTo>
                  <a:lnTo>
                    <a:pt x="825594" y="693998"/>
                  </a:lnTo>
                  <a:lnTo>
                    <a:pt x="840329" y="697630"/>
                  </a:lnTo>
                  <a:lnTo>
                    <a:pt x="854383" y="701263"/>
                  </a:lnTo>
                  <a:lnTo>
                    <a:pt x="868211" y="705122"/>
                  </a:lnTo>
                  <a:lnTo>
                    <a:pt x="870360" y="705778"/>
                  </a:lnTo>
                  <a:lnTo>
                    <a:pt x="856570" y="709807"/>
                  </a:lnTo>
                  <a:lnTo>
                    <a:pt x="842283" y="714340"/>
                  </a:lnTo>
                  <a:lnTo>
                    <a:pt x="828449" y="719099"/>
                  </a:lnTo>
                  <a:lnTo>
                    <a:pt x="815069" y="723859"/>
                  </a:lnTo>
                  <a:lnTo>
                    <a:pt x="802369" y="728846"/>
                  </a:lnTo>
                  <a:lnTo>
                    <a:pt x="789895" y="734059"/>
                  </a:lnTo>
                  <a:lnTo>
                    <a:pt x="778102" y="739045"/>
                  </a:lnTo>
                  <a:lnTo>
                    <a:pt x="766763" y="744258"/>
                  </a:lnTo>
                  <a:lnTo>
                    <a:pt x="755877" y="749924"/>
                  </a:lnTo>
                  <a:lnTo>
                    <a:pt x="746126" y="755364"/>
                  </a:lnTo>
                  <a:lnTo>
                    <a:pt x="736374" y="761030"/>
                  </a:lnTo>
                  <a:lnTo>
                    <a:pt x="727983" y="766697"/>
                  </a:lnTo>
                  <a:lnTo>
                    <a:pt x="719819" y="772590"/>
                  </a:lnTo>
                  <a:lnTo>
                    <a:pt x="712788" y="778709"/>
                  </a:lnTo>
                  <a:lnTo>
                    <a:pt x="709386" y="781656"/>
                  </a:lnTo>
                  <a:lnTo>
                    <a:pt x="706211" y="784602"/>
                  </a:lnTo>
                  <a:lnTo>
                    <a:pt x="703490" y="788002"/>
                  </a:lnTo>
                  <a:lnTo>
                    <a:pt x="700542" y="790948"/>
                  </a:lnTo>
                  <a:lnTo>
                    <a:pt x="698047" y="794122"/>
                  </a:lnTo>
                  <a:lnTo>
                    <a:pt x="696006" y="797295"/>
                  </a:lnTo>
                  <a:lnTo>
                    <a:pt x="693738" y="800695"/>
                  </a:lnTo>
                  <a:lnTo>
                    <a:pt x="692151" y="803868"/>
                  </a:lnTo>
                  <a:lnTo>
                    <a:pt x="690563" y="807041"/>
                  </a:lnTo>
                  <a:lnTo>
                    <a:pt x="689202" y="810441"/>
                  </a:lnTo>
                  <a:lnTo>
                    <a:pt x="686935" y="812481"/>
                  </a:lnTo>
                  <a:lnTo>
                    <a:pt x="685574" y="814747"/>
                  </a:lnTo>
                  <a:lnTo>
                    <a:pt x="684893" y="815654"/>
                  </a:lnTo>
                  <a:lnTo>
                    <a:pt x="684667" y="817014"/>
                  </a:lnTo>
                  <a:lnTo>
                    <a:pt x="684440" y="818147"/>
                  </a:lnTo>
                  <a:lnTo>
                    <a:pt x="684213" y="819507"/>
                  </a:lnTo>
                  <a:lnTo>
                    <a:pt x="684213" y="1354137"/>
                  </a:lnTo>
                  <a:lnTo>
                    <a:pt x="193036" y="1354137"/>
                  </a:lnTo>
                  <a:lnTo>
                    <a:pt x="179272" y="971549"/>
                  </a:lnTo>
                  <a:lnTo>
                    <a:pt x="165708" y="1354137"/>
                  </a:lnTo>
                  <a:lnTo>
                    <a:pt x="26069" y="1354137"/>
                  </a:lnTo>
                  <a:lnTo>
                    <a:pt x="23576" y="1353910"/>
                  </a:lnTo>
                  <a:lnTo>
                    <a:pt x="20855" y="1353683"/>
                  </a:lnTo>
                  <a:lnTo>
                    <a:pt x="16095" y="1352775"/>
                  </a:lnTo>
                  <a:lnTo>
                    <a:pt x="11561" y="1351640"/>
                  </a:lnTo>
                  <a:lnTo>
                    <a:pt x="9748" y="1350505"/>
                  </a:lnTo>
                  <a:lnTo>
                    <a:pt x="7707" y="1349824"/>
                  </a:lnTo>
                  <a:lnTo>
                    <a:pt x="6121" y="1348689"/>
                  </a:lnTo>
                  <a:lnTo>
                    <a:pt x="4761" y="1347554"/>
                  </a:lnTo>
                  <a:lnTo>
                    <a:pt x="3174" y="1346419"/>
                  </a:lnTo>
                  <a:lnTo>
                    <a:pt x="2040" y="1345057"/>
                  </a:lnTo>
                  <a:lnTo>
                    <a:pt x="1360" y="1343695"/>
                  </a:lnTo>
                  <a:lnTo>
                    <a:pt x="680" y="1342333"/>
                  </a:lnTo>
                  <a:lnTo>
                    <a:pt x="453" y="1340744"/>
                  </a:lnTo>
                  <a:lnTo>
                    <a:pt x="0" y="1339155"/>
                  </a:lnTo>
                  <a:lnTo>
                    <a:pt x="0" y="807729"/>
                  </a:lnTo>
                  <a:lnTo>
                    <a:pt x="0" y="806367"/>
                  </a:lnTo>
                  <a:lnTo>
                    <a:pt x="453" y="805459"/>
                  </a:lnTo>
                  <a:lnTo>
                    <a:pt x="1360" y="803189"/>
                  </a:lnTo>
                  <a:lnTo>
                    <a:pt x="2720" y="801146"/>
                  </a:lnTo>
                  <a:lnTo>
                    <a:pt x="4761" y="799330"/>
                  </a:lnTo>
                  <a:lnTo>
                    <a:pt x="5894" y="796379"/>
                  </a:lnTo>
                  <a:lnTo>
                    <a:pt x="7481" y="793201"/>
                  </a:lnTo>
                  <a:lnTo>
                    <a:pt x="9294" y="790477"/>
                  </a:lnTo>
                  <a:lnTo>
                    <a:pt x="10881" y="787753"/>
                  </a:lnTo>
                  <a:lnTo>
                    <a:pt x="13148" y="784801"/>
                  </a:lnTo>
                  <a:lnTo>
                    <a:pt x="15415" y="781850"/>
                  </a:lnTo>
                  <a:lnTo>
                    <a:pt x="17908" y="779126"/>
                  </a:lnTo>
                  <a:lnTo>
                    <a:pt x="20629" y="776402"/>
                  </a:lnTo>
                  <a:lnTo>
                    <a:pt x="26523" y="770727"/>
                  </a:lnTo>
                  <a:lnTo>
                    <a:pt x="33323" y="765506"/>
                  </a:lnTo>
                  <a:lnTo>
                    <a:pt x="40804" y="760285"/>
                  </a:lnTo>
                  <a:lnTo>
                    <a:pt x="48738" y="755063"/>
                  </a:lnTo>
                  <a:lnTo>
                    <a:pt x="57579" y="750069"/>
                  </a:lnTo>
                  <a:lnTo>
                    <a:pt x="66873" y="745075"/>
                  </a:lnTo>
                  <a:lnTo>
                    <a:pt x="77074" y="740308"/>
                  </a:lnTo>
                  <a:lnTo>
                    <a:pt x="87728" y="735541"/>
                  </a:lnTo>
                  <a:lnTo>
                    <a:pt x="98382" y="730547"/>
                  </a:lnTo>
                  <a:lnTo>
                    <a:pt x="110170" y="726006"/>
                  </a:lnTo>
                  <a:lnTo>
                    <a:pt x="122184" y="721693"/>
                  </a:lnTo>
                  <a:lnTo>
                    <a:pt x="134652" y="717380"/>
                  </a:lnTo>
                  <a:lnTo>
                    <a:pt x="147573" y="713294"/>
                  </a:lnTo>
                  <a:lnTo>
                    <a:pt x="160721" y="709208"/>
                  </a:lnTo>
                  <a:lnTo>
                    <a:pt x="174322" y="705122"/>
                  </a:lnTo>
                  <a:lnTo>
                    <a:pt x="188377" y="701263"/>
                  </a:lnTo>
                  <a:lnTo>
                    <a:pt x="202658" y="697630"/>
                  </a:lnTo>
                  <a:lnTo>
                    <a:pt x="216940" y="693998"/>
                  </a:lnTo>
                  <a:lnTo>
                    <a:pt x="231901" y="690366"/>
                  </a:lnTo>
                  <a:lnTo>
                    <a:pt x="246862" y="687188"/>
                  </a:lnTo>
                  <a:lnTo>
                    <a:pt x="261824" y="683783"/>
                  </a:lnTo>
                  <a:lnTo>
                    <a:pt x="277012" y="680832"/>
                  </a:lnTo>
                  <a:lnTo>
                    <a:pt x="307841" y="674703"/>
                  </a:lnTo>
                  <a:lnTo>
                    <a:pt x="338897" y="669481"/>
                  </a:lnTo>
                  <a:lnTo>
                    <a:pt x="369953" y="664714"/>
                  </a:lnTo>
                  <a:lnTo>
                    <a:pt x="459948" y="898986"/>
                  </a:lnTo>
                  <a:lnTo>
                    <a:pt x="498485" y="756425"/>
                  </a:lnTo>
                  <a:lnTo>
                    <a:pt x="449520" y="727368"/>
                  </a:lnTo>
                  <a:lnTo>
                    <a:pt x="476723" y="658812"/>
                  </a:lnTo>
                  <a:close/>
                  <a:moveTo>
                    <a:pt x="1981777" y="644525"/>
                  </a:moveTo>
                  <a:lnTo>
                    <a:pt x="2069750" y="644525"/>
                  </a:lnTo>
                  <a:lnTo>
                    <a:pt x="2096959" y="712516"/>
                  </a:lnTo>
                  <a:lnTo>
                    <a:pt x="2047757" y="741753"/>
                  </a:lnTo>
                  <a:lnTo>
                    <a:pt x="2086529" y="883854"/>
                  </a:lnTo>
                  <a:lnTo>
                    <a:pt x="2178357" y="649964"/>
                  </a:lnTo>
                  <a:lnTo>
                    <a:pt x="2209420" y="654724"/>
                  </a:lnTo>
                  <a:lnTo>
                    <a:pt x="2240256" y="660390"/>
                  </a:lnTo>
                  <a:lnTo>
                    <a:pt x="2271092" y="666056"/>
                  </a:lnTo>
                  <a:lnTo>
                    <a:pt x="2286284" y="669229"/>
                  </a:lnTo>
                  <a:lnTo>
                    <a:pt x="2301248" y="672402"/>
                  </a:lnTo>
                  <a:lnTo>
                    <a:pt x="2316213" y="675801"/>
                  </a:lnTo>
                  <a:lnTo>
                    <a:pt x="2330724" y="679201"/>
                  </a:lnTo>
                  <a:lnTo>
                    <a:pt x="2345235" y="683053"/>
                  </a:lnTo>
                  <a:lnTo>
                    <a:pt x="2359293" y="686680"/>
                  </a:lnTo>
                  <a:lnTo>
                    <a:pt x="2373124" y="690533"/>
                  </a:lnTo>
                  <a:lnTo>
                    <a:pt x="2386501" y="694385"/>
                  </a:lnTo>
                  <a:lnTo>
                    <a:pt x="2399879" y="698691"/>
                  </a:lnTo>
                  <a:lnTo>
                    <a:pt x="2412576" y="702771"/>
                  </a:lnTo>
                  <a:lnTo>
                    <a:pt x="2425273" y="707077"/>
                  </a:lnTo>
                  <a:lnTo>
                    <a:pt x="2437063" y="711610"/>
                  </a:lnTo>
                  <a:lnTo>
                    <a:pt x="2448400" y="716143"/>
                  </a:lnTo>
                  <a:lnTo>
                    <a:pt x="2459510" y="720675"/>
                  </a:lnTo>
                  <a:lnTo>
                    <a:pt x="2469940" y="725435"/>
                  </a:lnTo>
                  <a:lnTo>
                    <a:pt x="2479916" y="730194"/>
                  </a:lnTo>
                  <a:lnTo>
                    <a:pt x="2489213" y="735180"/>
                  </a:lnTo>
                  <a:lnTo>
                    <a:pt x="2497829" y="740393"/>
                  </a:lnTo>
                  <a:lnTo>
                    <a:pt x="2505991" y="745605"/>
                  </a:lnTo>
                  <a:lnTo>
                    <a:pt x="2513247" y="750818"/>
                  </a:lnTo>
                  <a:lnTo>
                    <a:pt x="2520049" y="756257"/>
                  </a:lnTo>
                  <a:lnTo>
                    <a:pt x="2525944" y="761697"/>
                  </a:lnTo>
                  <a:lnTo>
                    <a:pt x="2528665" y="764416"/>
                  </a:lnTo>
                  <a:lnTo>
                    <a:pt x="2531159" y="767363"/>
                  </a:lnTo>
                  <a:lnTo>
                    <a:pt x="2533426" y="770082"/>
                  </a:lnTo>
                  <a:lnTo>
                    <a:pt x="2535467" y="772802"/>
                  </a:lnTo>
                  <a:lnTo>
                    <a:pt x="2537508" y="775975"/>
                  </a:lnTo>
                  <a:lnTo>
                    <a:pt x="2538868" y="778695"/>
                  </a:lnTo>
                  <a:lnTo>
                    <a:pt x="2540455" y="781641"/>
                  </a:lnTo>
                  <a:lnTo>
                    <a:pt x="2541815" y="784361"/>
                  </a:lnTo>
                  <a:lnTo>
                    <a:pt x="2543856" y="786400"/>
                  </a:lnTo>
                  <a:lnTo>
                    <a:pt x="2545217" y="788440"/>
                  </a:lnTo>
                  <a:lnTo>
                    <a:pt x="2546123" y="790480"/>
                  </a:lnTo>
                  <a:lnTo>
                    <a:pt x="2546350" y="791840"/>
                  </a:lnTo>
                  <a:lnTo>
                    <a:pt x="2546350" y="792746"/>
                  </a:lnTo>
                  <a:lnTo>
                    <a:pt x="2546350" y="1323758"/>
                  </a:lnTo>
                  <a:lnTo>
                    <a:pt x="2546350" y="1325118"/>
                  </a:lnTo>
                  <a:lnTo>
                    <a:pt x="2545670" y="1326705"/>
                  </a:lnTo>
                  <a:lnTo>
                    <a:pt x="2545217" y="1328064"/>
                  </a:lnTo>
                  <a:lnTo>
                    <a:pt x="2544310" y="1329424"/>
                  </a:lnTo>
                  <a:lnTo>
                    <a:pt x="2543176" y="1330784"/>
                  </a:lnTo>
                  <a:lnTo>
                    <a:pt x="2542042" y="1332144"/>
                  </a:lnTo>
                  <a:lnTo>
                    <a:pt x="2540455" y="1333050"/>
                  </a:lnTo>
                  <a:lnTo>
                    <a:pt x="2538641" y="1333957"/>
                  </a:lnTo>
                  <a:lnTo>
                    <a:pt x="2537054" y="1335090"/>
                  </a:lnTo>
                  <a:lnTo>
                    <a:pt x="2535013" y="1335770"/>
                  </a:lnTo>
                  <a:lnTo>
                    <a:pt x="2530479" y="1337357"/>
                  </a:lnTo>
                  <a:lnTo>
                    <a:pt x="2525490" y="1338037"/>
                  </a:lnTo>
                  <a:lnTo>
                    <a:pt x="2522996" y="1338263"/>
                  </a:lnTo>
                  <a:lnTo>
                    <a:pt x="2520276" y="1338263"/>
                  </a:lnTo>
                  <a:lnTo>
                    <a:pt x="2380604" y="1338263"/>
                  </a:lnTo>
                  <a:lnTo>
                    <a:pt x="2367197" y="957263"/>
                  </a:lnTo>
                  <a:lnTo>
                    <a:pt x="2353389" y="1338263"/>
                  </a:lnTo>
                  <a:lnTo>
                    <a:pt x="1800226" y="1338263"/>
                  </a:lnTo>
                  <a:lnTo>
                    <a:pt x="1800226" y="819507"/>
                  </a:lnTo>
                  <a:lnTo>
                    <a:pt x="1799999" y="818147"/>
                  </a:lnTo>
                  <a:lnTo>
                    <a:pt x="1799773" y="817014"/>
                  </a:lnTo>
                  <a:lnTo>
                    <a:pt x="1799546" y="815654"/>
                  </a:lnTo>
                  <a:lnTo>
                    <a:pt x="1798865" y="814747"/>
                  </a:lnTo>
                  <a:lnTo>
                    <a:pt x="1797278" y="812481"/>
                  </a:lnTo>
                  <a:lnTo>
                    <a:pt x="1795237" y="810441"/>
                  </a:lnTo>
                  <a:lnTo>
                    <a:pt x="1794103" y="807041"/>
                  </a:lnTo>
                  <a:lnTo>
                    <a:pt x="1792515" y="803868"/>
                  </a:lnTo>
                  <a:lnTo>
                    <a:pt x="1790474" y="800695"/>
                  </a:lnTo>
                  <a:lnTo>
                    <a:pt x="1788433" y="797295"/>
                  </a:lnTo>
                  <a:lnTo>
                    <a:pt x="1786165" y="794122"/>
                  </a:lnTo>
                  <a:lnTo>
                    <a:pt x="1783898" y="790948"/>
                  </a:lnTo>
                  <a:lnTo>
                    <a:pt x="1781176" y="788002"/>
                  </a:lnTo>
                  <a:lnTo>
                    <a:pt x="1778455" y="784602"/>
                  </a:lnTo>
                  <a:lnTo>
                    <a:pt x="1775053" y="781656"/>
                  </a:lnTo>
                  <a:lnTo>
                    <a:pt x="1771878" y="778709"/>
                  </a:lnTo>
                  <a:lnTo>
                    <a:pt x="1764621" y="772590"/>
                  </a:lnTo>
                  <a:lnTo>
                    <a:pt x="1756910" y="766697"/>
                  </a:lnTo>
                  <a:lnTo>
                    <a:pt x="1748292" y="761030"/>
                  </a:lnTo>
                  <a:lnTo>
                    <a:pt x="1738994" y="755364"/>
                  </a:lnTo>
                  <a:lnTo>
                    <a:pt x="1728789" y="749924"/>
                  </a:lnTo>
                  <a:lnTo>
                    <a:pt x="1718357" y="744258"/>
                  </a:lnTo>
                  <a:lnTo>
                    <a:pt x="1707244" y="739045"/>
                  </a:lnTo>
                  <a:lnTo>
                    <a:pt x="1695224" y="733832"/>
                  </a:lnTo>
                  <a:lnTo>
                    <a:pt x="1682978" y="728619"/>
                  </a:lnTo>
                  <a:lnTo>
                    <a:pt x="1670278" y="723859"/>
                  </a:lnTo>
                  <a:lnTo>
                    <a:pt x="1656898" y="719099"/>
                  </a:lnTo>
                  <a:lnTo>
                    <a:pt x="1643290" y="714340"/>
                  </a:lnTo>
                  <a:lnTo>
                    <a:pt x="1629230" y="709807"/>
                  </a:lnTo>
                  <a:lnTo>
                    <a:pt x="1624147" y="708322"/>
                  </a:lnTo>
                  <a:lnTo>
                    <a:pt x="1626934" y="707304"/>
                  </a:lnTo>
                  <a:lnTo>
                    <a:pt x="1639632" y="702998"/>
                  </a:lnTo>
                  <a:lnTo>
                    <a:pt x="1652556" y="698691"/>
                  </a:lnTo>
                  <a:lnTo>
                    <a:pt x="1665480" y="694612"/>
                  </a:lnTo>
                  <a:lnTo>
                    <a:pt x="1679084" y="690533"/>
                  </a:lnTo>
                  <a:lnTo>
                    <a:pt x="1693368" y="686906"/>
                  </a:lnTo>
                  <a:lnTo>
                    <a:pt x="1707426" y="683053"/>
                  </a:lnTo>
                  <a:lnTo>
                    <a:pt x="1722164" y="679427"/>
                  </a:lnTo>
                  <a:lnTo>
                    <a:pt x="1736675" y="676028"/>
                  </a:lnTo>
                  <a:lnTo>
                    <a:pt x="1751639" y="672628"/>
                  </a:lnTo>
                  <a:lnTo>
                    <a:pt x="1766831" y="669455"/>
                  </a:lnTo>
                  <a:lnTo>
                    <a:pt x="1781795" y="666056"/>
                  </a:lnTo>
                  <a:lnTo>
                    <a:pt x="1812631" y="660390"/>
                  </a:lnTo>
                  <a:lnTo>
                    <a:pt x="1843694" y="654950"/>
                  </a:lnTo>
                  <a:lnTo>
                    <a:pt x="1874757" y="650191"/>
                  </a:lnTo>
                  <a:lnTo>
                    <a:pt x="1964772" y="883854"/>
                  </a:lnTo>
                  <a:lnTo>
                    <a:pt x="2003543" y="741753"/>
                  </a:lnTo>
                  <a:lnTo>
                    <a:pt x="1954342" y="712516"/>
                  </a:lnTo>
                  <a:lnTo>
                    <a:pt x="1981777" y="644525"/>
                  </a:lnTo>
                  <a:close/>
                  <a:moveTo>
                    <a:pt x="1248456" y="69850"/>
                  </a:moveTo>
                  <a:lnTo>
                    <a:pt x="1255033" y="70077"/>
                  </a:lnTo>
                  <a:lnTo>
                    <a:pt x="1261609" y="70304"/>
                  </a:lnTo>
                  <a:lnTo>
                    <a:pt x="1268186" y="70984"/>
                  </a:lnTo>
                  <a:lnTo>
                    <a:pt x="1274536" y="71665"/>
                  </a:lnTo>
                  <a:lnTo>
                    <a:pt x="1281113" y="72346"/>
                  </a:lnTo>
                  <a:lnTo>
                    <a:pt x="1287463" y="73707"/>
                  </a:lnTo>
                  <a:lnTo>
                    <a:pt x="1293813" y="74841"/>
                  </a:lnTo>
                  <a:lnTo>
                    <a:pt x="1299936" y="76429"/>
                  </a:lnTo>
                  <a:lnTo>
                    <a:pt x="1306059" y="78017"/>
                  </a:lnTo>
                  <a:lnTo>
                    <a:pt x="1312409" y="80059"/>
                  </a:lnTo>
                  <a:lnTo>
                    <a:pt x="1318533" y="82101"/>
                  </a:lnTo>
                  <a:lnTo>
                    <a:pt x="1324429" y="84369"/>
                  </a:lnTo>
                  <a:lnTo>
                    <a:pt x="1330325" y="86638"/>
                  </a:lnTo>
                  <a:lnTo>
                    <a:pt x="1335995" y="89134"/>
                  </a:lnTo>
                  <a:lnTo>
                    <a:pt x="1342118" y="91856"/>
                  </a:lnTo>
                  <a:lnTo>
                    <a:pt x="1347788" y="94579"/>
                  </a:lnTo>
                  <a:lnTo>
                    <a:pt x="1353458" y="97982"/>
                  </a:lnTo>
                  <a:lnTo>
                    <a:pt x="1359127" y="100931"/>
                  </a:lnTo>
                  <a:lnTo>
                    <a:pt x="1364570" y="104561"/>
                  </a:lnTo>
                  <a:lnTo>
                    <a:pt x="1370240" y="107964"/>
                  </a:lnTo>
                  <a:lnTo>
                    <a:pt x="1375456" y="111820"/>
                  </a:lnTo>
                  <a:lnTo>
                    <a:pt x="1380672" y="115677"/>
                  </a:lnTo>
                  <a:lnTo>
                    <a:pt x="1386115" y="119534"/>
                  </a:lnTo>
                  <a:lnTo>
                    <a:pt x="1391104" y="123844"/>
                  </a:lnTo>
                  <a:lnTo>
                    <a:pt x="1396093" y="128155"/>
                  </a:lnTo>
                  <a:lnTo>
                    <a:pt x="1400856" y="132465"/>
                  </a:lnTo>
                  <a:lnTo>
                    <a:pt x="1406072" y="137230"/>
                  </a:lnTo>
                  <a:lnTo>
                    <a:pt x="1410834" y="141767"/>
                  </a:lnTo>
                  <a:lnTo>
                    <a:pt x="1415370" y="146985"/>
                  </a:lnTo>
                  <a:lnTo>
                    <a:pt x="1419906" y="151976"/>
                  </a:lnTo>
                  <a:lnTo>
                    <a:pt x="1424442" y="156967"/>
                  </a:lnTo>
                  <a:lnTo>
                    <a:pt x="1428751" y="162185"/>
                  </a:lnTo>
                  <a:lnTo>
                    <a:pt x="1433060" y="167630"/>
                  </a:lnTo>
                  <a:lnTo>
                    <a:pt x="1437369" y="173075"/>
                  </a:lnTo>
                  <a:lnTo>
                    <a:pt x="1441224" y="178973"/>
                  </a:lnTo>
                  <a:lnTo>
                    <a:pt x="1445079" y="184645"/>
                  </a:lnTo>
                  <a:lnTo>
                    <a:pt x="1449161" y="190543"/>
                  </a:lnTo>
                  <a:lnTo>
                    <a:pt x="1452790" y="196669"/>
                  </a:lnTo>
                  <a:lnTo>
                    <a:pt x="1456419" y="202567"/>
                  </a:lnTo>
                  <a:lnTo>
                    <a:pt x="1460047" y="208920"/>
                  </a:lnTo>
                  <a:lnTo>
                    <a:pt x="1463222" y="215272"/>
                  </a:lnTo>
                  <a:lnTo>
                    <a:pt x="1466624" y="221624"/>
                  </a:lnTo>
                  <a:lnTo>
                    <a:pt x="1469572" y="228203"/>
                  </a:lnTo>
                  <a:lnTo>
                    <a:pt x="1472520" y="235010"/>
                  </a:lnTo>
                  <a:lnTo>
                    <a:pt x="1475695" y="241589"/>
                  </a:lnTo>
                  <a:lnTo>
                    <a:pt x="1478417" y="248395"/>
                  </a:lnTo>
                  <a:lnTo>
                    <a:pt x="1480911" y="255428"/>
                  </a:lnTo>
                  <a:lnTo>
                    <a:pt x="1483406" y="262460"/>
                  </a:lnTo>
                  <a:lnTo>
                    <a:pt x="1485674" y="269493"/>
                  </a:lnTo>
                  <a:lnTo>
                    <a:pt x="1487942" y="276753"/>
                  </a:lnTo>
                  <a:lnTo>
                    <a:pt x="1489983" y="284013"/>
                  </a:lnTo>
                  <a:lnTo>
                    <a:pt x="1492024" y="291273"/>
                  </a:lnTo>
                  <a:lnTo>
                    <a:pt x="1493838" y="298986"/>
                  </a:lnTo>
                  <a:lnTo>
                    <a:pt x="1495426" y="306473"/>
                  </a:lnTo>
                  <a:lnTo>
                    <a:pt x="1496786" y="313959"/>
                  </a:lnTo>
                  <a:lnTo>
                    <a:pt x="1498374" y="321673"/>
                  </a:lnTo>
                  <a:lnTo>
                    <a:pt x="1499281" y="329386"/>
                  </a:lnTo>
                  <a:lnTo>
                    <a:pt x="1500415" y="337100"/>
                  </a:lnTo>
                  <a:lnTo>
                    <a:pt x="1500809" y="340447"/>
                  </a:lnTo>
                  <a:lnTo>
                    <a:pt x="1501799" y="339950"/>
                  </a:lnTo>
                  <a:lnTo>
                    <a:pt x="1502922" y="339725"/>
                  </a:lnTo>
                  <a:lnTo>
                    <a:pt x="1504045" y="339725"/>
                  </a:lnTo>
                  <a:lnTo>
                    <a:pt x="1505392" y="339725"/>
                  </a:lnTo>
                  <a:lnTo>
                    <a:pt x="1506291" y="339950"/>
                  </a:lnTo>
                  <a:lnTo>
                    <a:pt x="1508761" y="341076"/>
                  </a:lnTo>
                  <a:lnTo>
                    <a:pt x="1510782" y="342427"/>
                  </a:lnTo>
                  <a:lnTo>
                    <a:pt x="1513028" y="344678"/>
                  </a:lnTo>
                  <a:lnTo>
                    <a:pt x="1515049" y="347380"/>
                  </a:lnTo>
                  <a:lnTo>
                    <a:pt x="1516846" y="350306"/>
                  </a:lnTo>
                  <a:lnTo>
                    <a:pt x="1518642" y="353909"/>
                  </a:lnTo>
                  <a:lnTo>
                    <a:pt x="1520214" y="357736"/>
                  </a:lnTo>
                  <a:lnTo>
                    <a:pt x="1521786" y="362239"/>
                  </a:lnTo>
                  <a:lnTo>
                    <a:pt x="1523134" y="367192"/>
                  </a:lnTo>
                  <a:lnTo>
                    <a:pt x="1524257" y="372145"/>
                  </a:lnTo>
                  <a:lnTo>
                    <a:pt x="1525380" y="377548"/>
                  </a:lnTo>
                  <a:lnTo>
                    <a:pt x="1526053" y="383176"/>
                  </a:lnTo>
                  <a:lnTo>
                    <a:pt x="1526503" y="389030"/>
                  </a:lnTo>
                  <a:lnTo>
                    <a:pt x="1526727" y="395334"/>
                  </a:lnTo>
                  <a:lnTo>
                    <a:pt x="1527176" y="401637"/>
                  </a:lnTo>
                  <a:lnTo>
                    <a:pt x="1526727" y="407941"/>
                  </a:lnTo>
                  <a:lnTo>
                    <a:pt x="1526503" y="414245"/>
                  </a:lnTo>
                  <a:lnTo>
                    <a:pt x="1526053" y="419873"/>
                  </a:lnTo>
                  <a:lnTo>
                    <a:pt x="1525380" y="425727"/>
                  </a:lnTo>
                  <a:lnTo>
                    <a:pt x="1524257" y="430905"/>
                  </a:lnTo>
                  <a:lnTo>
                    <a:pt x="1523134" y="436308"/>
                  </a:lnTo>
                  <a:lnTo>
                    <a:pt x="1521786" y="441036"/>
                  </a:lnTo>
                  <a:lnTo>
                    <a:pt x="1520214" y="445314"/>
                  </a:lnTo>
                  <a:lnTo>
                    <a:pt x="1518642" y="449366"/>
                  </a:lnTo>
                  <a:lnTo>
                    <a:pt x="1516846" y="452743"/>
                  </a:lnTo>
                  <a:lnTo>
                    <a:pt x="1515049" y="456120"/>
                  </a:lnTo>
                  <a:lnTo>
                    <a:pt x="1513028" y="458597"/>
                  </a:lnTo>
                  <a:lnTo>
                    <a:pt x="1510782" y="460623"/>
                  </a:lnTo>
                  <a:lnTo>
                    <a:pt x="1508761" y="462199"/>
                  </a:lnTo>
                  <a:lnTo>
                    <a:pt x="1506291" y="463100"/>
                  </a:lnTo>
                  <a:lnTo>
                    <a:pt x="1505392" y="463325"/>
                  </a:lnTo>
                  <a:lnTo>
                    <a:pt x="1504045" y="463550"/>
                  </a:lnTo>
                  <a:lnTo>
                    <a:pt x="1502922" y="463325"/>
                  </a:lnTo>
                  <a:lnTo>
                    <a:pt x="1501799" y="463100"/>
                  </a:lnTo>
                  <a:lnTo>
                    <a:pt x="1499553" y="462199"/>
                  </a:lnTo>
                  <a:lnTo>
                    <a:pt x="1497308" y="460623"/>
                  </a:lnTo>
                  <a:lnTo>
                    <a:pt x="1496170" y="459597"/>
                  </a:lnTo>
                  <a:lnTo>
                    <a:pt x="1495426" y="463692"/>
                  </a:lnTo>
                  <a:lnTo>
                    <a:pt x="1493838" y="471405"/>
                  </a:lnTo>
                  <a:lnTo>
                    <a:pt x="1492024" y="478892"/>
                  </a:lnTo>
                  <a:lnTo>
                    <a:pt x="1489983" y="486152"/>
                  </a:lnTo>
                  <a:lnTo>
                    <a:pt x="1487942" y="493638"/>
                  </a:lnTo>
                  <a:lnTo>
                    <a:pt x="1485674" y="500671"/>
                  </a:lnTo>
                  <a:lnTo>
                    <a:pt x="1483406" y="507704"/>
                  </a:lnTo>
                  <a:lnTo>
                    <a:pt x="1480911" y="514737"/>
                  </a:lnTo>
                  <a:lnTo>
                    <a:pt x="1478417" y="521770"/>
                  </a:lnTo>
                  <a:lnTo>
                    <a:pt x="1475695" y="528576"/>
                  </a:lnTo>
                  <a:lnTo>
                    <a:pt x="1472520" y="535155"/>
                  </a:lnTo>
                  <a:lnTo>
                    <a:pt x="1469572" y="541961"/>
                  </a:lnTo>
                  <a:lnTo>
                    <a:pt x="1466624" y="548540"/>
                  </a:lnTo>
                  <a:lnTo>
                    <a:pt x="1463222" y="554893"/>
                  </a:lnTo>
                  <a:lnTo>
                    <a:pt x="1460047" y="561245"/>
                  </a:lnTo>
                  <a:lnTo>
                    <a:pt x="1456419" y="567597"/>
                  </a:lnTo>
                  <a:lnTo>
                    <a:pt x="1452790" y="573496"/>
                  </a:lnTo>
                  <a:lnTo>
                    <a:pt x="1449161" y="579621"/>
                  </a:lnTo>
                  <a:lnTo>
                    <a:pt x="1445079" y="585520"/>
                  </a:lnTo>
                  <a:lnTo>
                    <a:pt x="1441224" y="591192"/>
                  </a:lnTo>
                  <a:lnTo>
                    <a:pt x="1437369" y="597090"/>
                  </a:lnTo>
                  <a:lnTo>
                    <a:pt x="1433060" y="602535"/>
                  </a:lnTo>
                  <a:lnTo>
                    <a:pt x="1428751" y="607980"/>
                  </a:lnTo>
                  <a:lnTo>
                    <a:pt x="1424442" y="613198"/>
                  </a:lnTo>
                  <a:lnTo>
                    <a:pt x="1419906" y="618189"/>
                  </a:lnTo>
                  <a:lnTo>
                    <a:pt x="1415370" y="623407"/>
                  </a:lnTo>
                  <a:lnTo>
                    <a:pt x="1410834" y="628171"/>
                  </a:lnTo>
                  <a:lnTo>
                    <a:pt x="1406072" y="632935"/>
                  </a:lnTo>
                  <a:lnTo>
                    <a:pt x="1400856" y="637699"/>
                  </a:lnTo>
                  <a:lnTo>
                    <a:pt x="1396093" y="642010"/>
                  </a:lnTo>
                  <a:lnTo>
                    <a:pt x="1391104" y="646320"/>
                  </a:lnTo>
                  <a:lnTo>
                    <a:pt x="1386115" y="650631"/>
                  </a:lnTo>
                  <a:lnTo>
                    <a:pt x="1380672" y="654714"/>
                  </a:lnTo>
                  <a:lnTo>
                    <a:pt x="1375456" y="658344"/>
                  </a:lnTo>
                  <a:lnTo>
                    <a:pt x="1370240" y="662201"/>
                  </a:lnTo>
                  <a:lnTo>
                    <a:pt x="1364570" y="665831"/>
                  </a:lnTo>
                  <a:lnTo>
                    <a:pt x="1359127" y="669007"/>
                  </a:lnTo>
                  <a:lnTo>
                    <a:pt x="1353458" y="672410"/>
                  </a:lnTo>
                  <a:lnTo>
                    <a:pt x="1347788" y="675359"/>
                  </a:lnTo>
                  <a:lnTo>
                    <a:pt x="1342118" y="678309"/>
                  </a:lnTo>
                  <a:lnTo>
                    <a:pt x="1335995" y="681031"/>
                  </a:lnTo>
                  <a:lnTo>
                    <a:pt x="1330325" y="683753"/>
                  </a:lnTo>
                  <a:lnTo>
                    <a:pt x="1324429" y="686022"/>
                  </a:lnTo>
                  <a:lnTo>
                    <a:pt x="1318533" y="688291"/>
                  </a:lnTo>
                  <a:lnTo>
                    <a:pt x="1312409" y="690333"/>
                  </a:lnTo>
                  <a:lnTo>
                    <a:pt x="1306059" y="692148"/>
                  </a:lnTo>
                  <a:lnTo>
                    <a:pt x="1299936" y="693736"/>
                  </a:lnTo>
                  <a:lnTo>
                    <a:pt x="1293813" y="695324"/>
                  </a:lnTo>
                  <a:lnTo>
                    <a:pt x="1287463" y="696458"/>
                  </a:lnTo>
                  <a:lnTo>
                    <a:pt x="1281113" y="697592"/>
                  </a:lnTo>
                  <a:lnTo>
                    <a:pt x="1274536" y="698500"/>
                  </a:lnTo>
                  <a:lnTo>
                    <a:pt x="1268186" y="699407"/>
                  </a:lnTo>
                  <a:lnTo>
                    <a:pt x="1261609" y="699861"/>
                  </a:lnTo>
                  <a:lnTo>
                    <a:pt x="1255033" y="700088"/>
                  </a:lnTo>
                  <a:lnTo>
                    <a:pt x="1248456" y="700088"/>
                  </a:lnTo>
                  <a:lnTo>
                    <a:pt x="1241879" y="700088"/>
                  </a:lnTo>
                  <a:lnTo>
                    <a:pt x="1235529" y="699861"/>
                  </a:lnTo>
                  <a:lnTo>
                    <a:pt x="1228952" y="699407"/>
                  </a:lnTo>
                  <a:lnTo>
                    <a:pt x="1222602" y="698500"/>
                  </a:lnTo>
                  <a:lnTo>
                    <a:pt x="1216252" y="697592"/>
                  </a:lnTo>
                  <a:lnTo>
                    <a:pt x="1209675" y="696458"/>
                  </a:lnTo>
                  <a:lnTo>
                    <a:pt x="1203325" y="695324"/>
                  </a:lnTo>
                  <a:lnTo>
                    <a:pt x="1197429" y="693736"/>
                  </a:lnTo>
                  <a:lnTo>
                    <a:pt x="1191079" y="692148"/>
                  </a:lnTo>
                  <a:lnTo>
                    <a:pt x="1184956" y="690333"/>
                  </a:lnTo>
                  <a:lnTo>
                    <a:pt x="1178832" y="688291"/>
                  </a:lnTo>
                  <a:lnTo>
                    <a:pt x="1172936" y="686022"/>
                  </a:lnTo>
                  <a:lnTo>
                    <a:pt x="1166813" y="683753"/>
                  </a:lnTo>
                  <a:lnTo>
                    <a:pt x="1160916" y="681031"/>
                  </a:lnTo>
                  <a:lnTo>
                    <a:pt x="1155247" y="678309"/>
                  </a:lnTo>
                  <a:lnTo>
                    <a:pt x="1149350" y="675359"/>
                  </a:lnTo>
                  <a:lnTo>
                    <a:pt x="1143907" y="672410"/>
                  </a:lnTo>
                  <a:lnTo>
                    <a:pt x="1138011" y="669007"/>
                  </a:lnTo>
                  <a:lnTo>
                    <a:pt x="1132568" y="665831"/>
                  </a:lnTo>
                  <a:lnTo>
                    <a:pt x="1127125" y="662201"/>
                  </a:lnTo>
                  <a:lnTo>
                    <a:pt x="1121682" y="658344"/>
                  </a:lnTo>
                  <a:lnTo>
                    <a:pt x="1116240" y="654714"/>
                  </a:lnTo>
                  <a:lnTo>
                    <a:pt x="1111250" y="650631"/>
                  </a:lnTo>
                  <a:lnTo>
                    <a:pt x="1106034" y="646320"/>
                  </a:lnTo>
                  <a:lnTo>
                    <a:pt x="1101272" y="642010"/>
                  </a:lnTo>
                  <a:lnTo>
                    <a:pt x="1096056" y="637699"/>
                  </a:lnTo>
                  <a:lnTo>
                    <a:pt x="1091293" y="632935"/>
                  </a:lnTo>
                  <a:lnTo>
                    <a:pt x="1086531" y="628171"/>
                  </a:lnTo>
                  <a:lnTo>
                    <a:pt x="1081768" y="623407"/>
                  </a:lnTo>
                  <a:lnTo>
                    <a:pt x="1077232" y="618189"/>
                  </a:lnTo>
                  <a:lnTo>
                    <a:pt x="1072697" y="613198"/>
                  </a:lnTo>
                  <a:lnTo>
                    <a:pt x="1068388" y="607980"/>
                  </a:lnTo>
                  <a:lnTo>
                    <a:pt x="1064079" y="602535"/>
                  </a:lnTo>
                  <a:lnTo>
                    <a:pt x="1059997" y="597090"/>
                  </a:lnTo>
                  <a:lnTo>
                    <a:pt x="1055688" y="591192"/>
                  </a:lnTo>
                  <a:lnTo>
                    <a:pt x="1052059" y="585520"/>
                  </a:lnTo>
                  <a:lnTo>
                    <a:pt x="1048204" y="579621"/>
                  </a:lnTo>
                  <a:lnTo>
                    <a:pt x="1044348" y="573496"/>
                  </a:lnTo>
                  <a:lnTo>
                    <a:pt x="1040947" y="567597"/>
                  </a:lnTo>
                  <a:lnTo>
                    <a:pt x="1037318" y="561245"/>
                  </a:lnTo>
                  <a:lnTo>
                    <a:pt x="1033916" y="554893"/>
                  </a:lnTo>
                  <a:lnTo>
                    <a:pt x="1030514" y="548540"/>
                  </a:lnTo>
                  <a:lnTo>
                    <a:pt x="1027566" y="541961"/>
                  </a:lnTo>
                  <a:lnTo>
                    <a:pt x="1024391" y="535155"/>
                  </a:lnTo>
                  <a:lnTo>
                    <a:pt x="1021670" y="528576"/>
                  </a:lnTo>
                  <a:lnTo>
                    <a:pt x="1018948" y="521770"/>
                  </a:lnTo>
                  <a:lnTo>
                    <a:pt x="1016227" y="514737"/>
                  </a:lnTo>
                  <a:lnTo>
                    <a:pt x="1013959" y="507704"/>
                  </a:lnTo>
                  <a:lnTo>
                    <a:pt x="1011238" y="500671"/>
                  </a:lnTo>
                  <a:lnTo>
                    <a:pt x="1008970" y="493638"/>
                  </a:lnTo>
                  <a:lnTo>
                    <a:pt x="1007155" y="486152"/>
                  </a:lnTo>
                  <a:lnTo>
                    <a:pt x="1005341" y="478892"/>
                  </a:lnTo>
                  <a:lnTo>
                    <a:pt x="1003527" y="471405"/>
                  </a:lnTo>
                  <a:lnTo>
                    <a:pt x="1001713" y="463692"/>
                  </a:lnTo>
                  <a:lnTo>
                    <a:pt x="1001178" y="460749"/>
                  </a:lnTo>
                  <a:lnTo>
                    <a:pt x="999308" y="462199"/>
                  </a:lnTo>
                  <a:lnTo>
                    <a:pt x="997052" y="463100"/>
                  </a:lnTo>
                  <a:lnTo>
                    <a:pt x="995698" y="463325"/>
                  </a:lnTo>
                  <a:lnTo>
                    <a:pt x="994569" y="463550"/>
                  </a:lnTo>
                  <a:lnTo>
                    <a:pt x="993215" y="463325"/>
                  </a:lnTo>
                  <a:lnTo>
                    <a:pt x="992312" y="463100"/>
                  </a:lnTo>
                  <a:lnTo>
                    <a:pt x="990056" y="462199"/>
                  </a:lnTo>
                  <a:lnTo>
                    <a:pt x="987799" y="460623"/>
                  </a:lnTo>
                  <a:lnTo>
                    <a:pt x="985768" y="458597"/>
                  </a:lnTo>
                  <a:lnTo>
                    <a:pt x="983737" y="456120"/>
                  </a:lnTo>
                  <a:lnTo>
                    <a:pt x="981706" y="452743"/>
                  </a:lnTo>
                  <a:lnTo>
                    <a:pt x="979900" y="449366"/>
                  </a:lnTo>
                  <a:lnTo>
                    <a:pt x="978095" y="445314"/>
                  </a:lnTo>
                  <a:lnTo>
                    <a:pt x="976741" y="441036"/>
                  </a:lnTo>
                  <a:lnTo>
                    <a:pt x="975387" y="436308"/>
                  </a:lnTo>
                  <a:lnTo>
                    <a:pt x="974484" y="430905"/>
                  </a:lnTo>
                  <a:lnTo>
                    <a:pt x="973356" y="425727"/>
                  </a:lnTo>
                  <a:lnTo>
                    <a:pt x="972679" y="419873"/>
                  </a:lnTo>
                  <a:lnTo>
                    <a:pt x="971776" y="414245"/>
                  </a:lnTo>
                  <a:lnTo>
                    <a:pt x="971550" y="407941"/>
                  </a:lnTo>
                  <a:lnTo>
                    <a:pt x="971550" y="401637"/>
                  </a:lnTo>
                  <a:lnTo>
                    <a:pt x="971550" y="395334"/>
                  </a:lnTo>
                  <a:lnTo>
                    <a:pt x="971776" y="389030"/>
                  </a:lnTo>
                  <a:lnTo>
                    <a:pt x="972679" y="383176"/>
                  </a:lnTo>
                  <a:lnTo>
                    <a:pt x="973356" y="377548"/>
                  </a:lnTo>
                  <a:lnTo>
                    <a:pt x="974484" y="372145"/>
                  </a:lnTo>
                  <a:lnTo>
                    <a:pt x="975387" y="367192"/>
                  </a:lnTo>
                  <a:lnTo>
                    <a:pt x="976741" y="362239"/>
                  </a:lnTo>
                  <a:lnTo>
                    <a:pt x="978095" y="357736"/>
                  </a:lnTo>
                  <a:lnTo>
                    <a:pt x="979900" y="353909"/>
                  </a:lnTo>
                  <a:lnTo>
                    <a:pt x="981706" y="350306"/>
                  </a:lnTo>
                  <a:lnTo>
                    <a:pt x="983737" y="347380"/>
                  </a:lnTo>
                  <a:lnTo>
                    <a:pt x="985768" y="344678"/>
                  </a:lnTo>
                  <a:lnTo>
                    <a:pt x="987799" y="342427"/>
                  </a:lnTo>
                  <a:lnTo>
                    <a:pt x="990056" y="341076"/>
                  </a:lnTo>
                  <a:lnTo>
                    <a:pt x="992312" y="339950"/>
                  </a:lnTo>
                  <a:lnTo>
                    <a:pt x="993215" y="339725"/>
                  </a:lnTo>
                  <a:lnTo>
                    <a:pt x="994569" y="339725"/>
                  </a:lnTo>
                  <a:lnTo>
                    <a:pt x="995698" y="339725"/>
                  </a:lnTo>
                  <a:lnTo>
                    <a:pt x="996322" y="339829"/>
                  </a:lnTo>
                  <a:lnTo>
                    <a:pt x="996723" y="337100"/>
                  </a:lnTo>
                  <a:lnTo>
                    <a:pt x="997630" y="329386"/>
                  </a:lnTo>
                  <a:lnTo>
                    <a:pt x="998991" y="321673"/>
                  </a:lnTo>
                  <a:lnTo>
                    <a:pt x="1000352" y="313959"/>
                  </a:lnTo>
                  <a:lnTo>
                    <a:pt x="1001713" y="306473"/>
                  </a:lnTo>
                  <a:lnTo>
                    <a:pt x="1003527" y="298986"/>
                  </a:lnTo>
                  <a:lnTo>
                    <a:pt x="1005341" y="291273"/>
                  </a:lnTo>
                  <a:lnTo>
                    <a:pt x="1007155" y="284013"/>
                  </a:lnTo>
                  <a:lnTo>
                    <a:pt x="1008970" y="276753"/>
                  </a:lnTo>
                  <a:lnTo>
                    <a:pt x="1011238" y="269493"/>
                  </a:lnTo>
                  <a:lnTo>
                    <a:pt x="1013959" y="262460"/>
                  </a:lnTo>
                  <a:lnTo>
                    <a:pt x="1016227" y="255428"/>
                  </a:lnTo>
                  <a:lnTo>
                    <a:pt x="1018948" y="248395"/>
                  </a:lnTo>
                  <a:lnTo>
                    <a:pt x="1021670" y="241589"/>
                  </a:lnTo>
                  <a:lnTo>
                    <a:pt x="1024391" y="235010"/>
                  </a:lnTo>
                  <a:lnTo>
                    <a:pt x="1027566" y="228203"/>
                  </a:lnTo>
                  <a:lnTo>
                    <a:pt x="1030514" y="221624"/>
                  </a:lnTo>
                  <a:lnTo>
                    <a:pt x="1033916" y="215272"/>
                  </a:lnTo>
                  <a:lnTo>
                    <a:pt x="1037318" y="208920"/>
                  </a:lnTo>
                  <a:lnTo>
                    <a:pt x="1040947" y="202567"/>
                  </a:lnTo>
                  <a:lnTo>
                    <a:pt x="1044348" y="196669"/>
                  </a:lnTo>
                  <a:lnTo>
                    <a:pt x="1048204" y="190543"/>
                  </a:lnTo>
                  <a:lnTo>
                    <a:pt x="1052059" y="184645"/>
                  </a:lnTo>
                  <a:lnTo>
                    <a:pt x="1055688" y="178973"/>
                  </a:lnTo>
                  <a:lnTo>
                    <a:pt x="1059997" y="173075"/>
                  </a:lnTo>
                  <a:lnTo>
                    <a:pt x="1064079" y="167630"/>
                  </a:lnTo>
                  <a:lnTo>
                    <a:pt x="1068388" y="162185"/>
                  </a:lnTo>
                  <a:lnTo>
                    <a:pt x="1072697" y="156967"/>
                  </a:lnTo>
                  <a:lnTo>
                    <a:pt x="1077232" y="151976"/>
                  </a:lnTo>
                  <a:lnTo>
                    <a:pt x="1081768" y="146985"/>
                  </a:lnTo>
                  <a:lnTo>
                    <a:pt x="1086531" y="141767"/>
                  </a:lnTo>
                  <a:lnTo>
                    <a:pt x="1091293" y="137230"/>
                  </a:lnTo>
                  <a:lnTo>
                    <a:pt x="1096056" y="132465"/>
                  </a:lnTo>
                  <a:lnTo>
                    <a:pt x="1101272" y="128155"/>
                  </a:lnTo>
                  <a:lnTo>
                    <a:pt x="1106034" y="123844"/>
                  </a:lnTo>
                  <a:lnTo>
                    <a:pt x="1111250" y="119534"/>
                  </a:lnTo>
                  <a:lnTo>
                    <a:pt x="1116240" y="115677"/>
                  </a:lnTo>
                  <a:lnTo>
                    <a:pt x="1121682" y="111820"/>
                  </a:lnTo>
                  <a:lnTo>
                    <a:pt x="1127125" y="107964"/>
                  </a:lnTo>
                  <a:lnTo>
                    <a:pt x="1132568" y="104561"/>
                  </a:lnTo>
                  <a:lnTo>
                    <a:pt x="1138011" y="100931"/>
                  </a:lnTo>
                  <a:lnTo>
                    <a:pt x="1143907" y="97982"/>
                  </a:lnTo>
                  <a:lnTo>
                    <a:pt x="1149350" y="94579"/>
                  </a:lnTo>
                  <a:lnTo>
                    <a:pt x="1155247" y="91856"/>
                  </a:lnTo>
                  <a:lnTo>
                    <a:pt x="1160916" y="89134"/>
                  </a:lnTo>
                  <a:lnTo>
                    <a:pt x="1166813" y="86638"/>
                  </a:lnTo>
                  <a:lnTo>
                    <a:pt x="1172936" y="84369"/>
                  </a:lnTo>
                  <a:lnTo>
                    <a:pt x="1178832" y="82101"/>
                  </a:lnTo>
                  <a:lnTo>
                    <a:pt x="1184956" y="80059"/>
                  </a:lnTo>
                  <a:lnTo>
                    <a:pt x="1191079" y="78017"/>
                  </a:lnTo>
                  <a:lnTo>
                    <a:pt x="1197429" y="76429"/>
                  </a:lnTo>
                  <a:lnTo>
                    <a:pt x="1203325" y="74841"/>
                  </a:lnTo>
                  <a:lnTo>
                    <a:pt x="1209675" y="73707"/>
                  </a:lnTo>
                  <a:lnTo>
                    <a:pt x="1216252" y="72346"/>
                  </a:lnTo>
                  <a:lnTo>
                    <a:pt x="1222602" y="71665"/>
                  </a:lnTo>
                  <a:lnTo>
                    <a:pt x="1228952" y="70984"/>
                  </a:lnTo>
                  <a:lnTo>
                    <a:pt x="1235529" y="70304"/>
                  </a:lnTo>
                  <a:lnTo>
                    <a:pt x="1241879" y="70077"/>
                  </a:lnTo>
                  <a:lnTo>
                    <a:pt x="1248456" y="69850"/>
                  </a:lnTo>
                  <a:close/>
                  <a:moveTo>
                    <a:pt x="513333" y="14287"/>
                  </a:moveTo>
                  <a:lnTo>
                    <a:pt x="519907" y="14287"/>
                  </a:lnTo>
                  <a:lnTo>
                    <a:pt x="526481" y="14287"/>
                  </a:lnTo>
                  <a:lnTo>
                    <a:pt x="533055" y="14514"/>
                  </a:lnTo>
                  <a:lnTo>
                    <a:pt x="539629" y="14968"/>
                  </a:lnTo>
                  <a:lnTo>
                    <a:pt x="545976" y="15875"/>
                  </a:lnTo>
                  <a:lnTo>
                    <a:pt x="552550" y="16783"/>
                  </a:lnTo>
                  <a:lnTo>
                    <a:pt x="558670" y="17917"/>
                  </a:lnTo>
                  <a:lnTo>
                    <a:pt x="565017" y="19051"/>
                  </a:lnTo>
                  <a:lnTo>
                    <a:pt x="571365" y="20639"/>
                  </a:lnTo>
                  <a:lnTo>
                    <a:pt x="577485" y="22454"/>
                  </a:lnTo>
                  <a:lnTo>
                    <a:pt x="583379" y="24042"/>
                  </a:lnTo>
                  <a:lnTo>
                    <a:pt x="589499" y="26084"/>
                  </a:lnTo>
                  <a:lnTo>
                    <a:pt x="595620" y="28353"/>
                  </a:lnTo>
                  <a:lnTo>
                    <a:pt x="601740" y="30621"/>
                  </a:lnTo>
                  <a:lnTo>
                    <a:pt x="607408" y="33571"/>
                  </a:lnTo>
                  <a:lnTo>
                    <a:pt x="613301" y="36066"/>
                  </a:lnTo>
                  <a:lnTo>
                    <a:pt x="618969" y="39016"/>
                  </a:lnTo>
                  <a:lnTo>
                    <a:pt x="624862" y="41965"/>
                  </a:lnTo>
                  <a:lnTo>
                    <a:pt x="630303" y="45368"/>
                  </a:lnTo>
                  <a:lnTo>
                    <a:pt x="635970" y="48544"/>
                  </a:lnTo>
                  <a:lnTo>
                    <a:pt x="641184" y="52174"/>
                  </a:lnTo>
                  <a:lnTo>
                    <a:pt x="646851" y="56031"/>
                  </a:lnTo>
                  <a:lnTo>
                    <a:pt x="652065" y="59887"/>
                  </a:lnTo>
                  <a:lnTo>
                    <a:pt x="657052" y="63744"/>
                  </a:lnTo>
                  <a:lnTo>
                    <a:pt x="662492" y="68055"/>
                  </a:lnTo>
                  <a:lnTo>
                    <a:pt x="667479" y="72365"/>
                  </a:lnTo>
                  <a:lnTo>
                    <a:pt x="672239" y="76902"/>
                  </a:lnTo>
                  <a:lnTo>
                    <a:pt x="677227" y="81440"/>
                  </a:lnTo>
                  <a:lnTo>
                    <a:pt x="681760" y="86204"/>
                  </a:lnTo>
                  <a:lnTo>
                    <a:pt x="686521" y="90968"/>
                  </a:lnTo>
                  <a:lnTo>
                    <a:pt x="691281" y="96186"/>
                  </a:lnTo>
                  <a:lnTo>
                    <a:pt x="695815" y="101177"/>
                  </a:lnTo>
                  <a:lnTo>
                    <a:pt x="699895" y="106395"/>
                  </a:lnTo>
                  <a:lnTo>
                    <a:pt x="704202" y="112067"/>
                  </a:lnTo>
                  <a:lnTo>
                    <a:pt x="708509" y="117512"/>
                  </a:lnTo>
                  <a:lnTo>
                    <a:pt x="712589" y="123183"/>
                  </a:lnTo>
                  <a:lnTo>
                    <a:pt x="716443" y="128855"/>
                  </a:lnTo>
                  <a:lnTo>
                    <a:pt x="720523" y="134754"/>
                  </a:lnTo>
                  <a:lnTo>
                    <a:pt x="723924" y="140652"/>
                  </a:lnTo>
                  <a:lnTo>
                    <a:pt x="727777" y="146778"/>
                  </a:lnTo>
                  <a:lnTo>
                    <a:pt x="730951" y="153130"/>
                  </a:lnTo>
                  <a:lnTo>
                    <a:pt x="734578" y="159482"/>
                  </a:lnTo>
                  <a:lnTo>
                    <a:pt x="737751" y="166061"/>
                  </a:lnTo>
                  <a:lnTo>
                    <a:pt x="740925" y="172640"/>
                  </a:lnTo>
                  <a:lnTo>
                    <a:pt x="743872" y="179220"/>
                  </a:lnTo>
                  <a:lnTo>
                    <a:pt x="746592" y="186026"/>
                  </a:lnTo>
                  <a:lnTo>
                    <a:pt x="749539" y="192832"/>
                  </a:lnTo>
                  <a:lnTo>
                    <a:pt x="752259" y="199638"/>
                  </a:lnTo>
                  <a:lnTo>
                    <a:pt x="754753" y="206671"/>
                  </a:lnTo>
                  <a:lnTo>
                    <a:pt x="757020" y="213704"/>
                  </a:lnTo>
                  <a:lnTo>
                    <a:pt x="759287" y="220963"/>
                  </a:lnTo>
                  <a:lnTo>
                    <a:pt x="761327" y="228450"/>
                  </a:lnTo>
                  <a:lnTo>
                    <a:pt x="763367" y="235710"/>
                  </a:lnTo>
                  <a:lnTo>
                    <a:pt x="765180" y="242969"/>
                  </a:lnTo>
                  <a:lnTo>
                    <a:pt x="766540" y="250683"/>
                  </a:lnTo>
                  <a:lnTo>
                    <a:pt x="768127" y="258170"/>
                  </a:lnTo>
                  <a:lnTo>
                    <a:pt x="769261" y="265656"/>
                  </a:lnTo>
                  <a:lnTo>
                    <a:pt x="770621" y="273597"/>
                  </a:lnTo>
                  <a:lnTo>
                    <a:pt x="771528" y="281310"/>
                  </a:lnTo>
                  <a:lnTo>
                    <a:pt x="771841" y="283505"/>
                  </a:lnTo>
                  <a:lnTo>
                    <a:pt x="773361" y="282802"/>
                  </a:lnTo>
                  <a:lnTo>
                    <a:pt x="774259" y="282574"/>
                  </a:lnTo>
                  <a:lnTo>
                    <a:pt x="775606" y="282574"/>
                  </a:lnTo>
                  <a:lnTo>
                    <a:pt x="776729" y="282574"/>
                  </a:lnTo>
                  <a:lnTo>
                    <a:pt x="777852" y="282802"/>
                  </a:lnTo>
                  <a:lnTo>
                    <a:pt x="780098" y="283945"/>
                  </a:lnTo>
                  <a:lnTo>
                    <a:pt x="782344" y="285315"/>
                  </a:lnTo>
                  <a:lnTo>
                    <a:pt x="784589" y="287371"/>
                  </a:lnTo>
                  <a:lnTo>
                    <a:pt x="786611" y="289884"/>
                  </a:lnTo>
                  <a:lnTo>
                    <a:pt x="788407" y="293311"/>
                  </a:lnTo>
                  <a:lnTo>
                    <a:pt x="789979" y="296737"/>
                  </a:lnTo>
                  <a:lnTo>
                    <a:pt x="791776" y="300849"/>
                  </a:lnTo>
                  <a:lnTo>
                    <a:pt x="793348" y="305189"/>
                  </a:lnTo>
                  <a:lnTo>
                    <a:pt x="794471" y="309987"/>
                  </a:lnTo>
                  <a:lnTo>
                    <a:pt x="795818" y="315469"/>
                  </a:lnTo>
                  <a:lnTo>
                    <a:pt x="796492" y="320723"/>
                  </a:lnTo>
                  <a:lnTo>
                    <a:pt x="797390" y="326663"/>
                  </a:lnTo>
                  <a:lnTo>
                    <a:pt x="798064" y="332602"/>
                  </a:lnTo>
                  <a:lnTo>
                    <a:pt x="798289" y="338770"/>
                  </a:lnTo>
                  <a:lnTo>
                    <a:pt x="798513" y="345166"/>
                  </a:lnTo>
                  <a:lnTo>
                    <a:pt x="798289" y="351563"/>
                  </a:lnTo>
                  <a:lnTo>
                    <a:pt x="798064" y="357730"/>
                  </a:lnTo>
                  <a:lnTo>
                    <a:pt x="797390" y="363898"/>
                  </a:lnTo>
                  <a:lnTo>
                    <a:pt x="796492" y="369609"/>
                  </a:lnTo>
                  <a:lnTo>
                    <a:pt x="795818" y="375092"/>
                  </a:lnTo>
                  <a:lnTo>
                    <a:pt x="794471" y="380117"/>
                  </a:lnTo>
                  <a:lnTo>
                    <a:pt x="793348" y="385143"/>
                  </a:lnTo>
                  <a:lnTo>
                    <a:pt x="791776" y="389712"/>
                  </a:lnTo>
                  <a:lnTo>
                    <a:pt x="789979" y="393595"/>
                  </a:lnTo>
                  <a:lnTo>
                    <a:pt x="788407" y="397250"/>
                  </a:lnTo>
                  <a:lnTo>
                    <a:pt x="786611" y="400220"/>
                  </a:lnTo>
                  <a:lnTo>
                    <a:pt x="784589" y="403190"/>
                  </a:lnTo>
                  <a:lnTo>
                    <a:pt x="782344" y="405017"/>
                  </a:lnTo>
                  <a:lnTo>
                    <a:pt x="780098" y="406616"/>
                  </a:lnTo>
                  <a:lnTo>
                    <a:pt x="777852" y="407758"/>
                  </a:lnTo>
                  <a:lnTo>
                    <a:pt x="776729" y="407987"/>
                  </a:lnTo>
                  <a:lnTo>
                    <a:pt x="775606" y="407987"/>
                  </a:lnTo>
                  <a:lnTo>
                    <a:pt x="774259" y="407987"/>
                  </a:lnTo>
                  <a:lnTo>
                    <a:pt x="773361" y="407758"/>
                  </a:lnTo>
                  <a:lnTo>
                    <a:pt x="770890" y="406616"/>
                  </a:lnTo>
                  <a:lnTo>
                    <a:pt x="768869" y="405017"/>
                  </a:lnTo>
                  <a:lnTo>
                    <a:pt x="767445" y="403859"/>
                  </a:lnTo>
                  <a:lnTo>
                    <a:pt x="766540" y="408129"/>
                  </a:lnTo>
                  <a:lnTo>
                    <a:pt x="765180" y="415616"/>
                  </a:lnTo>
                  <a:lnTo>
                    <a:pt x="763367" y="423102"/>
                  </a:lnTo>
                  <a:lnTo>
                    <a:pt x="761327" y="430362"/>
                  </a:lnTo>
                  <a:lnTo>
                    <a:pt x="759287" y="437622"/>
                  </a:lnTo>
                  <a:lnTo>
                    <a:pt x="757020" y="444655"/>
                  </a:lnTo>
                  <a:lnTo>
                    <a:pt x="754753" y="452141"/>
                  </a:lnTo>
                  <a:lnTo>
                    <a:pt x="752259" y="458947"/>
                  </a:lnTo>
                  <a:lnTo>
                    <a:pt x="749539" y="465980"/>
                  </a:lnTo>
                  <a:lnTo>
                    <a:pt x="746592" y="472786"/>
                  </a:lnTo>
                  <a:lnTo>
                    <a:pt x="743872" y="479592"/>
                  </a:lnTo>
                  <a:lnTo>
                    <a:pt x="740925" y="486171"/>
                  </a:lnTo>
                  <a:lnTo>
                    <a:pt x="737751" y="492751"/>
                  </a:lnTo>
                  <a:lnTo>
                    <a:pt x="734578" y="499330"/>
                  </a:lnTo>
                  <a:lnTo>
                    <a:pt x="730951" y="505682"/>
                  </a:lnTo>
                  <a:lnTo>
                    <a:pt x="727777" y="511581"/>
                  </a:lnTo>
                  <a:lnTo>
                    <a:pt x="723924" y="517933"/>
                  </a:lnTo>
                  <a:lnTo>
                    <a:pt x="720523" y="523831"/>
                  </a:lnTo>
                  <a:lnTo>
                    <a:pt x="716443" y="529730"/>
                  </a:lnTo>
                  <a:lnTo>
                    <a:pt x="712589" y="535629"/>
                  </a:lnTo>
                  <a:lnTo>
                    <a:pt x="708509" y="541300"/>
                  </a:lnTo>
                  <a:lnTo>
                    <a:pt x="704202" y="546745"/>
                  </a:lnTo>
                  <a:lnTo>
                    <a:pt x="699895" y="551963"/>
                  </a:lnTo>
                  <a:lnTo>
                    <a:pt x="695815" y="557408"/>
                  </a:lnTo>
                  <a:lnTo>
                    <a:pt x="691281" y="562626"/>
                  </a:lnTo>
                  <a:lnTo>
                    <a:pt x="686521" y="567617"/>
                  </a:lnTo>
                  <a:lnTo>
                    <a:pt x="681760" y="572608"/>
                  </a:lnTo>
                  <a:lnTo>
                    <a:pt x="677227" y="577372"/>
                  </a:lnTo>
                  <a:lnTo>
                    <a:pt x="672239" y="581909"/>
                  </a:lnTo>
                  <a:lnTo>
                    <a:pt x="667479" y="586447"/>
                  </a:lnTo>
                  <a:lnTo>
                    <a:pt x="662492" y="590757"/>
                  </a:lnTo>
                  <a:lnTo>
                    <a:pt x="657052" y="594841"/>
                  </a:lnTo>
                  <a:lnTo>
                    <a:pt x="652065" y="598698"/>
                  </a:lnTo>
                  <a:lnTo>
                    <a:pt x="646851" y="602781"/>
                  </a:lnTo>
                  <a:lnTo>
                    <a:pt x="641184" y="606411"/>
                  </a:lnTo>
                  <a:lnTo>
                    <a:pt x="635970" y="609814"/>
                  </a:lnTo>
                  <a:lnTo>
                    <a:pt x="630303" y="613444"/>
                  </a:lnTo>
                  <a:lnTo>
                    <a:pt x="624862" y="616620"/>
                  </a:lnTo>
                  <a:lnTo>
                    <a:pt x="618969" y="619796"/>
                  </a:lnTo>
                  <a:lnTo>
                    <a:pt x="613301" y="622519"/>
                  </a:lnTo>
                  <a:lnTo>
                    <a:pt x="607408" y="625241"/>
                  </a:lnTo>
                  <a:lnTo>
                    <a:pt x="601740" y="627737"/>
                  </a:lnTo>
                  <a:lnTo>
                    <a:pt x="595620" y="630232"/>
                  </a:lnTo>
                  <a:lnTo>
                    <a:pt x="589499" y="632501"/>
                  </a:lnTo>
                  <a:lnTo>
                    <a:pt x="583379" y="634543"/>
                  </a:lnTo>
                  <a:lnTo>
                    <a:pt x="577485" y="636358"/>
                  </a:lnTo>
                  <a:lnTo>
                    <a:pt x="571365" y="638173"/>
                  </a:lnTo>
                  <a:lnTo>
                    <a:pt x="565017" y="639307"/>
                  </a:lnTo>
                  <a:lnTo>
                    <a:pt x="558670" y="640895"/>
                  </a:lnTo>
                  <a:lnTo>
                    <a:pt x="552550" y="642029"/>
                  </a:lnTo>
                  <a:lnTo>
                    <a:pt x="545976" y="642710"/>
                  </a:lnTo>
                  <a:lnTo>
                    <a:pt x="539629" y="643391"/>
                  </a:lnTo>
                  <a:lnTo>
                    <a:pt x="533055" y="644071"/>
                  </a:lnTo>
                  <a:lnTo>
                    <a:pt x="526481" y="644525"/>
                  </a:lnTo>
                  <a:lnTo>
                    <a:pt x="519907" y="644525"/>
                  </a:lnTo>
                  <a:lnTo>
                    <a:pt x="513333" y="644525"/>
                  </a:lnTo>
                  <a:lnTo>
                    <a:pt x="506759" y="644071"/>
                  </a:lnTo>
                  <a:lnTo>
                    <a:pt x="500186" y="643391"/>
                  </a:lnTo>
                  <a:lnTo>
                    <a:pt x="493838" y="642710"/>
                  </a:lnTo>
                  <a:lnTo>
                    <a:pt x="487264" y="642029"/>
                  </a:lnTo>
                  <a:lnTo>
                    <a:pt x="481144" y="640895"/>
                  </a:lnTo>
                  <a:lnTo>
                    <a:pt x="474797" y="639307"/>
                  </a:lnTo>
                  <a:lnTo>
                    <a:pt x="468450" y="638173"/>
                  </a:lnTo>
                  <a:lnTo>
                    <a:pt x="462329" y="636358"/>
                  </a:lnTo>
                  <a:lnTo>
                    <a:pt x="456435" y="634543"/>
                  </a:lnTo>
                  <a:lnTo>
                    <a:pt x="450315" y="632501"/>
                  </a:lnTo>
                  <a:lnTo>
                    <a:pt x="444194" y="630232"/>
                  </a:lnTo>
                  <a:lnTo>
                    <a:pt x="438301" y="627737"/>
                  </a:lnTo>
                  <a:lnTo>
                    <a:pt x="432407" y="625241"/>
                  </a:lnTo>
                  <a:lnTo>
                    <a:pt x="426513" y="622519"/>
                  </a:lnTo>
                  <a:lnTo>
                    <a:pt x="420846" y="619796"/>
                  </a:lnTo>
                  <a:lnTo>
                    <a:pt x="414952" y="616620"/>
                  </a:lnTo>
                  <a:lnTo>
                    <a:pt x="409512" y="613444"/>
                  </a:lnTo>
                  <a:lnTo>
                    <a:pt x="403844" y="609814"/>
                  </a:lnTo>
                  <a:lnTo>
                    <a:pt x="398631" y="606411"/>
                  </a:lnTo>
                  <a:lnTo>
                    <a:pt x="392963" y="602781"/>
                  </a:lnTo>
                  <a:lnTo>
                    <a:pt x="387750" y="598698"/>
                  </a:lnTo>
                  <a:lnTo>
                    <a:pt x="382763" y="594841"/>
                  </a:lnTo>
                  <a:lnTo>
                    <a:pt x="377322" y="590757"/>
                  </a:lnTo>
                  <a:lnTo>
                    <a:pt x="372335" y="586447"/>
                  </a:lnTo>
                  <a:lnTo>
                    <a:pt x="367575" y="581909"/>
                  </a:lnTo>
                  <a:lnTo>
                    <a:pt x="362588" y="577372"/>
                  </a:lnTo>
                  <a:lnTo>
                    <a:pt x="358054" y="572608"/>
                  </a:lnTo>
                  <a:lnTo>
                    <a:pt x="353294" y="567617"/>
                  </a:lnTo>
                  <a:lnTo>
                    <a:pt x="348760" y="562626"/>
                  </a:lnTo>
                  <a:lnTo>
                    <a:pt x="344000" y="557408"/>
                  </a:lnTo>
                  <a:lnTo>
                    <a:pt x="339919" y="551963"/>
                  </a:lnTo>
                  <a:lnTo>
                    <a:pt x="335612" y="546745"/>
                  </a:lnTo>
                  <a:lnTo>
                    <a:pt x="331305" y="541300"/>
                  </a:lnTo>
                  <a:lnTo>
                    <a:pt x="327225" y="535629"/>
                  </a:lnTo>
                  <a:lnTo>
                    <a:pt x="323371" y="529730"/>
                  </a:lnTo>
                  <a:lnTo>
                    <a:pt x="319291" y="523831"/>
                  </a:lnTo>
                  <a:lnTo>
                    <a:pt x="315891" y="517933"/>
                  </a:lnTo>
                  <a:lnTo>
                    <a:pt x="312037" y="511581"/>
                  </a:lnTo>
                  <a:lnTo>
                    <a:pt x="308863" y="505682"/>
                  </a:lnTo>
                  <a:lnTo>
                    <a:pt x="305236" y="499330"/>
                  </a:lnTo>
                  <a:lnTo>
                    <a:pt x="302063" y="492751"/>
                  </a:lnTo>
                  <a:lnTo>
                    <a:pt x="298889" y="486171"/>
                  </a:lnTo>
                  <a:lnTo>
                    <a:pt x="295942" y="479592"/>
                  </a:lnTo>
                  <a:lnTo>
                    <a:pt x="293222" y="472786"/>
                  </a:lnTo>
                  <a:lnTo>
                    <a:pt x="290275" y="465980"/>
                  </a:lnTo>
                  <a:lnTo>
                    <a:pt x="287555" y="458947"/>
                  </a:lnTo>
                  <a:lnTo>
                    <a:pt x="285061" y="452141"/>
                  </a:lnTo>
                  <a:lnTo>
                    <a:pt x="282795" y="444655"/>
                  </a:lnTo>
                  <a:lnTo>
                    <a:pt x="280528" y="437622"/>
                  </a:lnTo>
                  <a:lnTo>
                    <a:pt x="278488" y="430362"/>
                  </a:lnTo>
                  <a:lnTo>
                    <a:pt x="276447" y="423102"/>
                  </a:lnTo>
                  <a:lnTo>
                    <a:pt x="274861" y="415616"/>
                  </a:lnTo>
                  <a:lnTo>
                    <a:pt x="273274" y="408129"/>
                  </a:lnTo>
                  <a:lnTo>
                    <a:pt x="272602" y="404960"/>
                  </a:lnTo>
                  <a:lnTo>
                    <a:pt x="272532" y="405017"/>
                  </a:lnTo>
                  <a:lnTo>
                    <a:pt x="270286" y="406616"/>
                  </a:lnTo>
                  <a:lnTo>
                    <a:pt x="268041" y="407758"/>
                  </a:lnTo>
                  <a:lnTo>
                    <a:pt x="267142" y="407987"/>
                  </a:lnTo>
                  <a:lnTo>
                    <a:pt x="265795" y="407987"/>
                  </a:lnTo>
                  <a:lnTo>
                    <a:pt x="264672" y="407987"/>
                  </a:lnTo>
                  <a:lnTo>
                    <a:pt x="263549" y="407758"/>
                  </a:lnTo>
                  <a:lnTo>
                    <a:pt x="261303" y="406616"/>
                  </a:lnTo>
                  <a:lnTo>
                    <a:pt x="259058" y="405017"/>
                  </a:lnTo>
                  <a:lnTo>
                    <a:pt x="256812" y="403190"/>
                  </a:lnTo>
                  <a:lnTo>
                    <a:pt x="254791" y="400220"/>
                  </a:lnTo>
                  <a:lnTo>
                    <a:pt x="252994" y="397250"/>
                  </a:lnTo>
                  <a:lnTo>
                    <a:pt x="251422" y="393595"/>
                  </a:lnTo>
                  <a:lnTo>
                    <a:pt x="249625" y="389712"/>
                  </a:lnTo>
                  <a:lnTo>
                    <a:pt x="248053" y="385143"/>
                  </a:lnTo>
                  <a:lnTo>
                    <a:pt x="246930" y="380117"/>
                  </a:lnTo>
                  <a:lnTo>
                    <a:pt x="245583" y="375092"/>
                  </a:lnTo>
                  <a:lnTo>
                    <a:pt x="244909" y="369609"/>
                  </a:lnTo>
                  <a:lnTo>
                    <a:pt x="243786" y="363898"/>
                  </a:lnTo>
                  <a:lnTo>
                    <a:pt x="243337" y="357730"/>
                  </a:lnTo>
                  <a:lnTo>
                    <a:pt x="243113" y="351563"/>
                  </a:lnTo>
                  <a:lnTo>
                    <a:pt x="242888" y="345166"/>
                  </a:lnTo>
                  <a:lnTo>
                    <a:pt x="243113" y="338770"/>
                  </a:lnTo>
                  <a:lnTo>
                    <a:pt x="243337" y="332602"/>
                  </a:lnTo>
                  <a:lnTo>
                    <a:pt x="243786" y="326663"/>
                  </a:lnTo>
                  <a:lnTo>
                    <a:pt x="244909" y="320723"/>
                  </a:lnTo>
                  <a:lnTo>
                    <a:pt x="245583" y="315469"/>
                  </a:lnTo>
                  <a:lnTo>
                    <a:pt x="246930" y="309987"/>
                  </a:lnTo>
                  <a:lnTo>
                    <a:pt x="248053" y="305189"/>
                  </a:lnTo>
                  <a:lnTo>
                    <a:pt x="249625" y="300849"/>
                  </a:lnTo>
                  <a:lnTo>
                    <a:pt x="251422" y="296737"/>
                  </a:lnTo>
                  <a:lnTo>
                    <a:pt x="252994" y="293311"/>
                  </a:lnTo>
                  <a:lnTo>
                    <a:pt x="254791" y="289884"/>
                  </a:lnTo>
                  <a:lnTo>
                    <a:pt x="256812" y="287371"/>
                  </a:lnTo>
                  <a:lnTo>
                    <a:pt x="259058" y="285315"/>
                  </a:lnTo>
                  <a:lnTo>
                    <a:pt x="261303" y="283945"/>
                  </a:lnTo>
                  <a:lnTo>
                    <a:pt x="263549" y="282802"/>
                  </a:lnTo>
                  <a:lnTo>
                    <a:pt x="264672" y="282574"/>
                  </a:lnTo>
                  <a:lnTo>
                    <a:pt x="265795" y="282574"/>
                  </a:lnTo>
                  <a:lnTo>
                    <a:pt x="267142" y="282574"/>
                  </a:lnTo>
                  <a:lnTo>
                    <a:pt x="268041" y="282802"/>
                  </a:lnTo>
                  <a:lnTo>
                    <a:pt x="268071" y="282818"/>
                  </a:lnTo>
                  <a:lnTo>
                    <a:pt x="268287" y="281310"/>
                  </a:lnTo>
                  <a:lnTo>
                    <a:pt x="269193" y="273597"/>
                  </a:lnTo>
                  <a:lnTo>
                    <a:pt x="270554" y="265656"/>
                  </a:lnTo>
                  <a:lnTo>
                    <a:pt x="271687" y="258170"/>
                  </a:lnTo>
                  <a:lnTo>
                    <a:pt x="273274" y="250683"/>
                  </a:lnTo>
                  <a:lnTo>
                    <a:pt x="274861" y="242969"/>
                  </a:lnTo>
                  <a:lnTo>
                    <a:pt x="276447" y="235710"/>
                  </a:lnTo>
                  <a:lnTo>
                    <a:pt x="278488" y="228450"/>
                  </a:lnTo>
                  <a:lnTo>
                    <a:pt x="280528" y="220963"/>
                  </a:lnTo>
                  <a:lnTo>
                    <a:pt x="282795" y="213704"/>
                  </a:lnTo>
                  <a:lnTo>
                    <a:pt x="285061" y="206671"/>
                  </a:lnTo>
                  <a:lnTo>
                    <a:pt x="287555" y="199638"/>
                  </a:lnTo>
                  <a:lnTo>
                    <a:pt x="290275" y="192832"/>
                  </a:lnTo>
                  <a:lnTo>
                    <a:pt x="293222" y="186026"/>
                  </a:lnTo>
                  <a:lnTo>
                    <a:pt x="295942" y="179220"/>
                  </a:lnTo>
                  <a:lnTo>
                    <a:pt x="298889" y="172640"/>
                  </a:lnTo>
                  <a:lnTo>
                    <a:pt x="302063" y="166061"/>
                  </a:lnTo>
                  <a:lnTo>
                    <a:pt x="305236" y="159482"/>
                  </a:lnTo>
                  <a:lnTo>
                    <a:pt x="308863" y="153130"/>
                  </a:lnTo>
                  <a:lnTo>
                    <a:pt x="312037" y="146778"/>
                  </a:lnTo>
                  <a:lnTo>
                    <a:pt x="315891" y="140652"/>
                  </a:lnTo>
                  <a:lnTo>
                    <a:pt x="319291" y="134754"/>
                  </a:lnTo>
                  <a:lnTo>
                    <a:pt x="323371" y="128855"/>
                  </a:lnTo>
                  <a:lnTo>
                    <a:pt x="327225" y="123183"/>
                  </a:lnTo>
                  <a:lnTo>
                    <a:pt x="331305" y="117512"/>
                  </a:lnTo>
                  <a:lnTo>
                    <a:pt x="335612" y="112067"/>
                  </a:lnTo>
                  <a:lnTo>
                    <a:pt x="339919" y="106395"/>
                  </a:lnTo>
                  <a:lnTo>
                    <a:pt x="344000" y="101177"/>
                  </a:lnTo>
                  <a:lnTo>
                    <a:pt x="348760" y="96186"/>
                  </a:lnTo>
                  <a:lnTo>
                    <a:pt x="353294" y="90968"/>
                  </a:lnTo>
                  <a:lnTo>
                    <a:pt x="358054" y="86204"/>
                  </a:lnTo>
                  <a:lnTo>
                    <a:pt x="362588" y="81440"/>
                  </a:lnTo>
                  <a:lnTo>
                    <a:pt x="367575" y="76902"/>
                  </a:lnTo>
                  <a:lnTo>
                    <a:pt x="372335" y="72365"/>
                  </a:lnTo>
                  <a:lnTo>
                    <a:pt x="377322" y="68055"/>
                  </a:lnTo>
                  <a:lnTo>
                    <a:pt x="382763" y="63744"/>
                  </a:lnTo>
                  <a:lnTo>
                    <a:pt x="387750" y="59887"/>
                  </a:lnTo>
                  <a:lnTo>
                    <a:pt x="392963" y="56031"/>
                  </a:lnTo>
                  <a:lnTo>
                    <a:pt x="398631" y="52174"/>
                  </a:lnTo>
                  <a:lnTo>
                    <a:pt x="403844" y="48544"/>
                  </a:lnTo>
                  <a:lnTo>
                    <a:pt x="409512" y="45368"/>
                  </a:lnTo>
                  <a:lnTo>
                    <a:pt x="414952" y="41965"/>
                  </a:lnTo>
                  <a:lnTo>
                    <a:pt x="420846" y="39016"/>
                  </a:lnTo>
                  <a:lnTo>
                    <a:pt x="426513" y="36066"/>
                  </a:lnTo>
                  <a:lnTo>
                    <a:pt x="432407" y="33571"/>
                  </a:lnTo>
                  <a:lnTo>
                    <a:pt x="438301" y="30621"/>
                  </a:lnTo>
                  <a:lnTo>
                    <a:pt x="444194" y="28353"/>
                  </a:lnTo>
                  <a:lnTo>
                    <a:pt x="450315" y="26084"/>
                  </a:lnTo>
                  <a:lnTo>
                    <a:pt x="456435" y="24042"/>
                  </a:lnTo>
                  <a:lnTo>
                    <a:pt x="462329" y="22454"/>
                  </a:lnTo>
                  <a:lnTo>
                    <a:pt x="468450" y="20639"/>
                  </a:lnTo>
                  <a:lnTo>
                    <a:pt x="474797" y="19051"/>
                  </a:lnTo>
                  <a:lnTo>
                    <a:pt x="481144" y="17917"/>
                  </a:lnTo>
                  <a:lnTo>
                    <a:pt x="487264" y="16783"/>
                  </a:lnTo>
                  <a:lnTo>
                    <a:pt x="493838" y="15875"/>
                  </a:lnTo>
                  <a:lnTo>
                    <a:pt x="500186" y="14968"/>
                  </a:lnTo>
                  <a:lnTo>
                    <a:pt x="506759" y="14514"/>
                  </a:lnTo>
                  <a:lnTo>
                    <a:pt x="513333" y="14287"/>
                  </a:lnTo>
                  <a:close/>
                  <a:moveTo>
                    <a:pt x="2026444" y="0"/>
                  </a:moveTo>
                  <a:lnTo>
                    <a:pt x="2033018" y="227"/>
                  </a:lnTo>
                  <a:lnTo>
                    <a:pt x="2039592" y="454"/>
                  </a:lnTo>
                  <a:lnTo>
                    <a:pt x="2046166" y="1134"/>
                  </a:lnTo>
                  <a:lnTo>
                    <a:pt x="2052740" y="1814"/>
                  </a:lnTo>
                  <a:lnTo>
                    <a:pt x="2059087" y="2948"/>
                  </a:lnTo>
                  <a:lnTo>
                    <a:pt x="2065434" y="3855"/>
                  </a:lnTo>
                  <a:lnTo>
                    <a:pt x="2071555" y="5216"/>
                  </a:lnTo>
                  <a:lnTo>
                    <a:pt x="2077902" y="6577"/>
                  </a:lnTo>
                  <a:lnTo>
                    <a:pt x="2084022" y="8164"/>
                  </a:lnTo>
                  <a:lnTo>
                    <a:pt x="2090369" y="10205"/>
                  </a:lnTo>
                  <a:lnTo>
                    <a:pt x="2096263" y="12246"/>
                  </a:lnTo>
                  <a:lnTo>
                    <a:pt x="2102384" y="14514"/>
                  </a:lnTo>
                  <a:lnTo>
                    <a:pt x="2108278" y="16782"/>
                  </a:lnTo>
                  <a:lnTo>
                    <a:pt x="2114171" y="19277"/>
                  </a:lnTo>
                  <a:lnTo>
                    <a:pt x="2120065" y="21998"/>
                  </a:lnTo>
                  <a:lnTo>
                    <a:pt x="2125506" y="24946"/>
                  </a:lnTo>
                  <a:lnTo>
                    <a:pt x="2131399" y="28121"/>
                  </a:lnTo>
                  <a:lnTo>
                    <a:pt x="2137067" y="31296"/>
                  </a:lnTo>
                  <a:lnTo>
                    <a:pt x="2142507" y="34698"/>
                  </a:lnTo>
                  <a:lnTo>
                    <a:pt x="2147947" y="38100"/>
                  </a:lnTo>
                  <a:lnTo>
                    <a:pt x="2153388" y="41955"/>
                  </a:lnTo>
                  <a:lnTo>
                    <a:pt x="2158602" y="45811"/>
                  </a:lnTo>
                  <a:lnTo>
                    <a:pt x="2164042" y="49893"/>
                  </a:lnTo>
                  <a:lnTo>
                    <a:pt x="2169029" y="53975"/>
                  </a:lnTo>
                  <a:lnTo>
                    <a:pt x="2174016" y="58284"/>
                  </a:lnTo>
                  <a:lnTo>
                    <a:pt x="2179003" y="62593"/>
                  </a:lnTo>
                  <a:lnTo>
                    <a:pt x="2183764" y="67355"/>
                  </a:lnTo>
                  <a:lnTo>
                    <a:pt x="2188751" y="71891"/>
                  </a:lnTo>
                  <a:lnTo>
                    <a:pt x="2193284" y="77107"/>
                  </a:lnTo>
                  <a:lnTo>
                    <a:pt x="2197818" y="82096"/>
                  </a:lnTo>
                  <a:lnTo>
                    <a:pt x="2202352" y="87086"/>
                  </a:lnTo>
                  <a:lnTo>
                    <a:pt x="2206659" y="92529"/>
                  </a:lnTo>
                  <a:lnTo>
                    <a:pt x="2210966" y="97745"/>
                  </a:lnTo>
                  <a:lnTo>
                    <a:pt x="2215046" y="103188"/>
                  </a:lnTo>
                  <a:lnTo>
                    <a:pt x="2219127" y="109084"/>
                  </a:lnTo>
                  <a:lnTo>
                    <a:pt x="2223207" y="114980"/>
                  </a:lnTo>
                  <a:lnTo>
                    <a:pt x="2227061" y="120650"/>
                  </a:lnTo>
                  <a:lnTo>
                    <a:pt x="2230687" y="126773"/>
                  </a:lnTo>
                  <a:lnTo>
                    <a:pt x="2234314" y="132896"/>
                  </a:lnTo>
                  <a:lnTo>
                    <a:pt x="2237941" y="139020"/>
                  </a:lnTo>
                  <a:lnTo>
                    <a:pt x="2241115" y="145370"/>
                  </a:lnTo>
                  <a:lnTo>
                    <a:pt x="2244515" y="151720"/>
                  </a:lnTo>
                  <a:lnTo>
                    <a:pt x="2247462" y="158297"/>
                  </a:lnTo>
                  <a:lnTo>
                    <a:pt x="2250409" y="165100"/>
                  </a:lnTo>
                  <a:lnTo>
                    <a:pt x="2253583" y="171677"/>
                  </a:lnTo>
                  <a:lnTo>
                    <a:pt x="2256303" y="178480"/>
                  </a:lnTo>
                  <a:lnTo>
                    <a:pt x="2258796" y="185511"/>
                  </a:lnTo>
                  <a:lnTo>
                    <a:pt x="2261290" y="192541"/>
                  </a:lnTo>
                  <a:lnTo>
                    <a:pt x="2263557" y="199798"/>
                  </a:lnTo>
                  <a:lnTo>
                    <a:pt x="2265824" y="206829"/>
                  </a:lnTo>
                  <a:lnTo>
                    <a:pt x="2267864" y="214086"/>
                  </a:lnTo>
                  <a:lnTo>
                    <a:pt x="2269904" y="221343"/>
                  </a:lnTo>
                  <a:lnTo>
                    <a:pt x="2271717" y="229054"/>
                  </a:lnTo>
                  <a:lnTo>
                    <a:pt x="2273078" y="236538"/>
                  </a:lnTo>
                  <a:lnTo>
                    <a:pt x="2274664" y="244022"/>
                  </a:lnTo>
                  <a:lnTo>
                    <a:pt x="2276251" y="251732"/>
                  </a:lnTo>
                  <a:lnTo>
                    <a:pt x="2277158" y="259443"/>
                  </a:lnTo>
                  <a:lnTo>
                    <a:pt x="2278518" y="267154"/>
                  </a:lnTo>
                  <a:lnTo>
                    <a:pt x="2278638" y="268548"/>
                  </a:lnTo>
                  <a:lnTo>
                    <a:pt x="2279424" y="268288"/>
                  </a:lnTo>
                  <a:lnTo>
                    <a:pt x="2280331" y="268288"/>
                  </a:lnTo>
                  <a:lnTo>
                    <a:pt x="2281692" y="268288"/>
                  </a:lnTo>
                  <a:lnTo>
                    <a:pt x="2282826" y="268738"/>
                  </a:lnTo>
                  <a:lnTo>
                    <a:pt x="2285093" y="269639"/>
                  </a:lnTo>
                  <a:lnTo>
                    <a:pt x="2287361" y="271215"/>
                  </a:lnTo>
                  <a:lnTo>
                    <a:pt x="2289402" y="273466"/>
                  </a:lnTo>
                  <a:lnTo>
                    <a:pt x="2291443" y="275943"/>
                  </a:lnTo>
                  <a:lnTo>
                    <a:pt x="2293485" y="278869"/>
                  </a:lnTo>
                  <a:lnTo>
                    <a:pt x="2295299" y="282472"/>
                  </a:lnTo>
                  <a:lnTo>
                    <a:pt x="2296660" y="286524"/>
                  </a:lnTo>
                  <a:lnTo>
                    <a:pt x="2298247" y="291027"/>
                  </a:lnTo>
                  <a:lnTo>
                    <a:pt x="2299608" y="295755"/>
                  </a:lnTo>
                  <a:lnTo>
                    <a:pt x="2300742" y="300708"/>
                  </a:lnTo>
                  <a:lnTo>
                    <a:pt x="2301876" y="306111"/>
                  </a:lnTo>
                  <a:lnTo>
                    <a:pt x="2302556" y="311964"/>
                  </a:lnTo>
                  <a:lnTo>
                    <a:pt x="2303010" y="317818"/>
                  </a:lnTo>
                  <a:lnTo>
                    <a:pt x="2303236" y="323897"/>
                  </a:lnTo>
                  <a:lnTo>
                    <a:pt x="2303463" y="330200"/>
                  </a:lnTo>
                  <a:lnTo>
                    <a:pt x="2303236" y="336504"/>
                  </a:lnTo>
                  <a:lnTo>
                    <a:pt x="2303010" y="342808"/>
                  </a:lnTo>
                  <a:lnTo>
                    <a:pt x="2302556" y="348662"/>
                  </a:lnTo>
                  <a:lnTo>
                    <a:pt x="2301876" y="354290"/>
                  </a:lnTo>
                  <a:lnTo>
                    <a:pt x="2300742" y="359918"/>
                  </a:lnTo>
                  <a:lnTo>
                    <a:pt x="2299608" y="364871"/>
                  </a:lnTo>
                  <a:lnTo>
                    <a:pt x="2298247" y="369599"/>
                  </a:lnTo>
                  <a:lnTo>
                    <a:pt x="2296660" y="373877"/>
                  </a:lnTo>
                  <a:lnTo>
                    <a:pt x="2295299" y="377929"/>
                  </a:lnTo>
                  <a:lnTo>
                    <a:pt x="2293485" y="381306"/>
                  </a:lnTo>
                  <a:lnTo>
                    <a:pt x="2291443" y="384683"/>
                  </a:lnTo>
                  <a:lnTo>
                    <a:pt x="2289402" y="387160"/>
                  </a:lnTo>
                  <a:lnTo>
                    <a:pt x="2287361" y="389411"/>
                  </a:lnTo>
                  <a:lnTo>
                    <a:pt x="2285093" y="390987"/>
                  </a:lnTo>
                  <a:lnTo>
                    <a:pt x="2282826" y="391663"/>
                  </a:lnTo>
                  <a:lnTo>
                    <a:pt x="2281692" y="391888"/>
                  </a:lnTo>
                  <a:lnTo>
                    <a:pt x="2280331" y="392113"/>
                  </a:lnTo>
                  <a:lnTo>
                    <a:pt x="2279424" y="391888"/>
                  </a:lnTo>
                  <a:lnTo>
                    <a:pt x="2278063" y="391663"/>
                  </a:lnTo>
                  <a:lnTo>
                    <a:pt x="2275795" y="390987"/>
                  </a:lnTo>
                  <a:lnTo>
                    <a:pt x="2273928" y="389690"/>
                  </a:lnTo>
                  <a:lnTo>
                    <a:pt x="2273078" y="393700"/>
                  </a:lnTo>
                  <a:lnTo>
                    <a:pt x="2271717" y="401411"/>
                  </a:lnTo>
                  <a:lnTo>
                    <a:pt x="2269904" y="408895"/>
                  </a:lnTo>
                  <a:lnTo>
                    <a:pt x="2267864" y="416152"/>
                  </a:lnTo>
                  <a:lnTo>
                    <a:pt x="2265824" y="423636"/>
                  </a:lnTo>
                  <a:lnTo>
                    <a:pt x="2263557" y="430666"/>
                  </a:lnTo>
                  <a:lnTo>
                    <a:pt x="2261290" y="437697"/>
                  </a:lnTo>
                  <a:lnTo>
                    <a:pt x="2258796" y="444727"/>
                  </a:lnTo>
                  <a:lnTo>
                    <a:pt x="2256303" y="451757"/>
                  </a:lnTo>
                  <a:lnTo>
                    <a:pt x="2253583" y="458561"/>
                  </a:lnTo>
                  <a:lnTo>
                    <a:pt x="2250409" y="465138"/>
                  </a:lnTo>
                  <a:lnTo>
                    <a:pt x="2247462" y="471941"/>
                  </a:lnTo>
                  <a:lnTo>
                    <a:pt x="2244515" y="478518"/>
                  </a:lnTo>
                  <a:lnTo>
                    <a:pt x="2241115" y="484868"/>
                  </a:lnTo>
                  <a:lnTo>
                    <a:pt x="2237941" y="491218"/>
                  </a:lnTo>
                  <a:lnTo>
                    <a:pt x="2234314" y="497568"/>
                  </a:lnTo>
                  <a:lnTo>
                    <a:pt x="2230687" y="503691"/>
                  </a:lnTo>
                  <a:lnTo>
                    <a:pt x="2227061" y="509588"/>
                  </a:lnTo>
                  <a:lnTo>
                    <a:pt x="2223207" y="515484"/>
                  </a:lnTo>
                  <a:lnTo>
                    <a:pt x="2219127" y="521154"/>
                  </a:lnTo>
                  <a:lnTo>
                    <a:pt x="2215046" y="527050"/>
                  </a:lnTo>
                  <a:lnTo>
                    <a:pt x="2210966" y="532720"/>
                  </a:lnTo>
                  <a:lnTo>
                    <a:pt x="2206659" y="537936"/>
                  </a:lnTo>
                  <a:lnTo>
                    <a:pt x="2202352" y="543152"/>
                  </a:lnTo>
                  <a:lnTo>
                    <a:pt x="2197818" y="548368"/>
                  </a:lnTo>
                  <a:lnTo>
                    <a:pt x="2193284" y="553357"/>
                  </a:lnTo>
                  <a:lnTo>
                    <a:pt x="2188751" y="558347"/>
                  </a:lnTo>
                  <a:lnTo>
                    <a:pt x="2183764" y="562882"/>
                  </a:lnTo>
                  <a:lnTo>
                    <a:pt x="2179003" y="567645"/>
                  </a:lnTo>
                  <a:lnTo>
                    <a:pt x="2174016" y="571954"/>
                  </a:lnTo>
                  <a:lnTo>
                    <a:pt x="2169029" y="576263"/>
                  </a:lnTo>
                  <a:lnTo>
                    <a:pt x="2164042" y="580572"/>
                  </a:lnTo>
                  <a:lnTo>
                    <a:pt x="2158602" y="584654"/>
                  </a:lnTo>
                  <a:lnTo>
                    <a:pt x="2153388" y="588283"/>
                  </a:lnTo>
                  <a:lnTo>
                    <a:pt x="2147947" y="592138"/>
                  </a:lnTo>
                  <a:lnTo>
                    <a:pt x="2142507" y="595766"/>
                  </a:lnTo>
                  <a:lnTo>
                    <a:pt x="2137067" y="598941"/>
                  </a:lnTo>
                  <a:lnTo>
                    <a:pt x="2131399" y="602343"/>
                  </a:lnTo>
                  <a:lnTo>
                    <a:pt x="2125506" y="605291"/>
                  </a:lnTo>
                  <a:lnTo>
                    <a:pt x="2120065" y="608240"/>
                  </a:lnTo>
                  <a:lnTo>
                    <a:pt x="2114171" y="611188"/>
                  </a:lnTo>
                  <a:lnTo>
                    <a:pt x="2108278" y="613683"/>
                  </a:lnTo>
                  <a:lnTo>
                    <a:pt x="2102384" y="615950"/>
                  </a:lnTo>
                  <a:lnTo>
                    <a:pt x="2096263" y="618218"/>
                  </a:lnTo>
                  <a:lnTo>
                    <a:pt x="2090369" y="620259"/>
                  </a:lnTo>
                  <a:lnTo>
                    <a:pt x="2084022" y="622300"/>
                  </a:lnTo>
                  <a:lnTo>
                    <a:pt x="2077902" y="623661"/>
                  </a:lnTo>
                  <a:lnTo>
                    <a:pt x="2071555" y="625249"/>
                  </a:lnTo>
                  <a:lnTo>
                    <a:pt x="2065434" y="626609"/>
                  </a:lnTo>
                  <a:lnTo>
                    <a:pt x="2059087" y="627743"/>
                  </a:lnTo>
                  <a:lnTo>
                    <a:pt x="2052740" y="628424"/>
                  </a:lnTo>
                  <a:lnTo>
                    <a:pt x="2046166" y="629331"/>
                  </a:lnTo>
                  <a:lnTo>
                    <a:pt x="2039592" y="629784"/>
                  </a:lnTo>
                  <a:lnTo>
                    <a:pt x="2033018" y="630011"/>
                  </a:lnTo>
                  <a:lnTo>
                    <a:pt x="2026444" y="630238"/>
                  </a:lnTo>
                  <a:lnTo>
                    <a:pt x="2019870" y="630011"/>
                  </a:lnTo>
                  <a:lnTo>
                    <a:pt x="2013297" y="629784"/>
                  </a:lnTo>
                  <a:lnTo>
                    <a:pt x="2006949" y="629331"/>
                  </a:lnTo>
                  <a:lnTo>
                    <a:pt x="2000602" y="628424"/>
                  </a:lnTo>
                  <a:lnTo>
                    <a:pt x="1994255" y="627743"/>
                  </a:lnTo>
                  <a:lnTo>
                    <a:pt x="1987681" y="626609"/>
                  </a:lnTo>
                  <a:lnTo>
                    <a:pt x="1981334" y="625249"/>
                  </a:lnTo>
                  <a:lnTo>
                    <a:pt x="1975213" y="623661"/>
                  </a:lnTo>
                  <a:lnTo>
                    <a:pt x="1968866" y="622300"/>
                  </a:lnTo>
                  <a:lnTo>
                    <a:pt x="1962972" y="620259"/>
                  </a:lnTo>
                  <a:lnTo>
                    <a:pt x="1956852" y="618218"/>
                  </a:lnTo>
                  <a:lnTo>
                    <a:pt x="1950731" y="615950"/>
                  </a:lnTo>
                  <a:lnTo>
                    <a:pt x="1944838" y="613683"/>
                  </a:lnTo>
                  <a:lnTo>
                    <a:pt x="1938944" y="611188"/>
                  </a:lnTo>
                  <a:lnTo>
                    <a:pt x="1933050" y="608240"/>
                  </a:lnTo>
                  <a:lnTo>
                    <a:pt x="1927383" y="605291"/>
                  </a:lnTo>
                  <a:lnTo>
                    <a:pt x="1921716" y="602343"/>
                  </a:lnTo>
                  <a:lnTo>
                    <a:pt x="1916049" y="598941"/>
                  </a:lnTo>
                  <a:lnTo>
                    <a:pt x="1910381" y="595766"/>
                  </a:lnTo>
                  <a:lnTo>
                    <a:pt x="1905168" y="592138"/>
                  </a:lnTo>
                  <a:lnTo>
                    <a:pt x="1899954" y="588283"/>
                  </a:lnTo>
                  <a:lnTo>
                    <a:pt x="1894514" y="584654"/>
                  </a:lnTo>
                  <a:lnTo>
                    <a:pt x="1889300" y="580572"/>
                  </a:lnTo>
                  <a:lnTo>
                    <a:pt x="1884313" y="576263"/>
                  </a:lnTo>
                  <a:lnTo>
                    <a:pt x="1879099" y="571954"/>
                  </a:lnTo>
                  <a:lnTo>
                    <a:pt x="1874112" y="567645"/>
                  </a:lnTo>
                  <a:lnTo>
                    <a:pt x="1869352" y="562882"/>
                  </a:lnTo>
                  <a:lnTo>
                    <a:pt x="1864591" y="558347"/>
                  </a:lnTo>
                  <a:lnTo>
                    <a:pt x="1859831" y="553357"/>
                  </a:lnTo>
                  <a:lnTo>
                    <a:pt x="1855297" y="548368"/>
                  </a:lnTo>
                  <a:lnTo>
                    <a:pt x="1850763" y="543152"/>
                  </a:lnTo>
                  <a:lnTo>
                    <a:pt x="1846456" y="537936"/>
                  </a:lnTo>
                  <a:lnTo>
                    <a:pt x="1842149" y="532720"/>
                  </a:lnTo>
                  <a:lnTo>
                    <a:pt x="1838069" y="527050"/>
                  </a:lnTo>
                  <a:lnTo>
                    <a:pt x="1833989" y="521154"/>
                  </a:lnTo>
                  <a:lnTo>
                    <a:pt x="1829908" y="515484"/>
                  </a:lnTo>
                  <a:lnTo>
                    <a:pt x="1826281" y="509588"/>
                  </a:lnTo>
                  <a:lnTo>
                    <a:pt x="1822428" y="503691"/>
                  </a:lnTo>
                  <a:lnTo>
                    <a:pt x="1818801" y="497568"/>
                  </a:lnTo>
                  <a:lnTo>
                    <a:pt x="1815400" y="491218"/>
                  </a:lnTo>
                  <a:lnTo>
                    <a:pt x="1811774" y="484868"/>
                  </a:lnTo>
                  <a:lnTo>
                    <a:pt x="1808827" y="478518"/>
                  </a:lnTo>
                  <a:lnTo>
                    <a:pt x="1805426" y="471941"/>
                  </a:lnTo>
                  <a:lnTo>
                    <a:pt x="1802479" y="465138"/>
                  </a:lnTo>
                  <a:lnTo>
                    <a:pt x="1799759" y="458561"/>
                  </a:lnTo>
                  <a:lnTo>
                    <a:pt x="1797039" y="451757"/>
                  </a:lnTo>
                  <a:lnTo>
                    <a:pt x="1794545" y="444727"/>
                  </a:lnTo>
                  <a:lnTo>
                    <a:pt x="1791825" y="437697"/>
                  </a:lnTo>
                  <a:lnTo>
                    <a:pt x="1789332" y="430666"/>
                  </a:lnTo>
                  <a:lnTo>
                    <a:pt x="1787292" y="423636"/>
                  </a:lnTo>
                  <a:lnTo>
                    <a:pt x="1785025" y="416152"/>
                  </a:lnTo>
                  <a:lnTo>
                    <a:pt x="1783438" y="408895"/>
                  </a:lnTo>
                  <a:lnTo>
                    <a:pt x="1781624" y="401411"/>
                  </a:lnTo>
                  <a:lnTo>
                    <a:pt x="1779811" y="393700"/>
                  </a:lnTo>
                  <a:lnTo>
                    <a:pt x="1778682" y="388377"/>
                  </a:lnTo>
                  <a:lnTo>
                    <a:pt x="1777853" y="389411"/>
                  </a:lnTo>
                  <a:lnTo>
                    <a:pt x="1775596" y="390987"/>
                  </a:lnTo>
                  <a:lnTo>
                    <a:pt x="1773114" y="391663"/>
                  </a:lnTo>
                  <a:lnTo>
                    <a:pt x="1771986" y="391888"/>
                  </a:lnTo>
                  <a:lnTo>
                    <a:pt x="1770632" y="392113"/>
                  </a:lnTo>
                  <a:lnTo>
                    <a:pt x="1769729" y="391888"/>
                  </a:lnTo>
                  <a:lnTo>
                    <a:pt x="1768375" y="391663"/>
                  </a:lnTo>
                  <a:lnTo>
                    <a:pt x="1766118" y="390987"/>
                  </a:lnTo>
                  <a:lnTo>
                    <a:pt x="1763861" y="389411"/>
                  </a:lnTo>
                  <a:lnTo>
                    <a:pt x="1761830" y="387160"/>
                  </a:lnTo>
                  <a:lnTo>
                    <a:pt x="1760025" y="384683"/>
                  </a:lnTo>
                  <a:lnTo>
                    <a:pt x="1757994" y="381306"/>
                  </a:lnTo>
                  <a:lnTo>
                    <a:pt x="1756188" y="377929"/>
                  </a:lnTo>
                  <a:lnTo>
                    <a:pt x="1754609" y="373877"/>
                  </a:lnTo>
                  <a:lnTo>
                    <a:pt x="1753029" y="369599"/>
                  </a:lnTo>
                  <a:lnTo>
                    <a:pt x="1751675" y="364871"/>
                  </a:lnTo>
                  <a:lnTo>
                    <a:pt x="1750546" y="359918"/>
                  </a:lnTo>
                  <a:lnTo>
                    <a:pt x="1749644" y="354290"/>
                  </a:lnTo>
                  <a:lnTo>
                    <a:pt x="1748967" y="348662"/>
                  </a:lnTo>
                  <a:lnTo>
                    <a:pt x="1748290" y="342808"/>
                  </a:lnTo>
                  <a:lnTo>
                    <a:pt x="1747838" y="336504"/>
                  </a:lnTo>
                  <a:lnTo>
                    <a:pt x="1747838" y="330200"/>
                  </a:lnTo>
                  <a:lnTo>
                    <a:pt x="1747838" y="323897"/>
                  </a:lnTo>
                  <a:lnTo>
                    <a:pt x="1748290" y="317818"/>
                  </a:lnTo>
                  <a:lnTo>
                    <a:pt x="1748967" y="311964"/>
                  </a:lnTo>
                  <a:lnTo>
                    <a:pt x="1749644" y="306111"/>
                  </a:lnTo>
                  <a:lnTo>
                    <a:pt x="1750546" y="300708"/>
                  </a:lnTo>
                  <a:lnTo>
                    <a:pt x="1751675" y="295755"/>
                  </a:lnTo>
                  <a:lnTo>
                    <a:pt x="1753029" y="291027"/>
                  </a:lnTo>
                  <a:lnTo>
                    <a:pt x="1754609" y="286524"/>
                  </a:lnTo>
                  <a:lnTo>
                    <a:pt x="1756188" y="282472"/>
                  </a:lnTo>
                  <a:lnTo>
                    <a:pt x="1757994" y="278869"/>
                  </a:lnTo>
                  <a:lnTo>
                    <a:pt x="1760025" y="275943"/>
                  </a:lnTo>
                  <a:lnTo>
                    <a:pt x="1761830" y="273466"/>
                  </a:lnTo>
                  <a:lnTo>
                    <a:pt x="1763861" y="271215"/>
                  </a:lnTo>
                  <a:lnTo>
                    <a:pt x="1766118" y="269639"/>
                  </a:lnTo>
                  <a:lnTo>
                    <a:pt x="1768375" y="268738"/>
                  </a:lnTo>
                  <a:lnTo>
                    <a:pt x="1769729" y="268288"/>
                  </a:lnTo>
                  <a:lnTo>
                    <a:pt x="1770632" y="268288"/>
                  </a:lnTo>
                  <a:lnTo>
                    <a:pt x="1771986" y="268288"/>
                  </a:lnTo>
                  <a:lnTo>
                    <a:pt x="1773114" y="268738"/>
                  </a:lnTo>
                  <a:lnTo>
                    <a:pt x="1774524" y="269250"/>
                  </a:lnTo>
                  <a:lnTo>
                    <a:pt x="1774824" y="267154"/>
                  </a:lnTo>
                  <a:lnTo>
                    <a:pt x="1775731" y="259443"/>
                  </a:lnTo>
                  <a:lnTo>
                    <a:pt x="1777091" y="251732"/>
                  </a:lnTo>
                  <a:lnTo>
                    <a:pt x="1778224" y="244022"/>
                  </a:lnTo>
                  <a:lnTo>
                    <a:pt x="1779811" y="236538"/>
                  </a:lnTo>
                  <a:lnTo>
                    <a:pt x="1781624" y="229054"/>
                  </a:lnTo>
                  <a:lnTo>
                    <a:pt x="1783438" y="221343"/>
                  </a:lnTo>
                  <a:lnTo>
                    <a:pt x="1785025" y="214086"/>
                  </a:lnTo>
                  <a:lnTo>
                    <a:pt x="1787292" y="206829"/>
                  </a:lnTo>
                  <a:lnTo>
                    <a:pt x="1789332" y="199798"/>
                  </a:lnTo>
                  <a:lnTo>
                    <a:pt x="1791825" y="192541"/>
                  </a:lnTo>
                  <a:lnTo>
                    <a:pt x="1794545" y="185511"/>
                  </a:lnTo>
                  <a:lnTo>
                    <a:pt x="1797039" y="178480"/>
                  </a:lnTo>
                  <a:lnTo>
                    <a:pt x="1799759" y="171677"/>
                  </a:lnTo>
                  <a:lnTo>
                    <a:pt x="1802479" y="165100"/>
                  </a:lnTo>
                  <a:lnTo>
                    <a:pt x="1805426" y="158297"/>
                  </a:lnTo>
                  <a:lnTo>
                    <a:pt x="1808827" y="151720"/>
                  </a:lnTo>
                  <a:lnTo>
                    <a:pt x="1811774" y="145370"/>
                  </a:lnTo>
                  <a:lnTo>
                    <a:pt x="1815400" y="139020"/>
                  </a:lnTo>
                  <a:lnTo>
                    <a:pt x="1818801" y="132896"/>
                  </a:lnTo>
                  <a:lnTo>
                    <a:pt x="1822428" y="126773"/>
                  </a:lnTo>
                  <a:lnTo>
                    <a:pt x="1826281" y="120650"/>
                  </a:lnTo>
                  <a:lnTo>
                    <a:pt x="1829908" y="114980"/>
                  </a:lnTo>
                  <a:lnTo>
                    <a:pt x="1833989" y="109084"/>
                  </a:lnTo>
                  <a:lnTo>
                    <a:pt x="1838069" y="103188"/>
                  </a:lnTo>
                  <a:lnTo>
                    <a:pt x="1842149" y="97745"/>
                  </a:lnTo>
                  <a:lnTo>
                    <a:pt x="1846456" y="92529"/>
                  </a:lnTo>
                  <a:lnTo>
                    <a:pt x="1850763" y="87086"/>
                  </a:lnTo>
                  <a:lnTo>
                    <a:pt x="1855297" y="82096"/>
                  </a:lnTo>
                  <a:lnTo>
                    <a:pt x="1859831" y="77107"/>
                  </a:lnTo>
                  <a:lnTo>
                    <a:pt x="1864591" y="71891"/>
                  </a:lnTo>
                  <a:lnTo>
                    <a:pt x="1869352" y="67355"/>
                  </a:lnTo>
                  <a:lnTo>
                    <a:pt x="1874112" y="62593"/>
                  </a:lnTo>
                  <a:lnTo>
                    <a:pt x="1879099" y="58284"/>
                  </a:lnTo>
                  <a:lnTo>
                    <a:pt x="1884313" y="53975"/>
                  </a:lnTo>
                  <a:lnTo>
                    <a:pt x="1889300" y="49893"/>
                  </a:lnTo>
                  <a:lnTo>
                    <a:pt x="1894514" y="45811"/>
                  </a:lnTo>
                  <a:lnTo>
                    <a:pt x="1899954" y="41955"/>
                  </a:lnTo>
                  <a:lnTo>
                    <a:pt x="1905168" y="38100"/>
                  </a:lnTo>
                  <a:lnTo>
                    <a:pt x="1910381" y="34698"/>
                  </a:lnTo>
                  <a:lnTo>
                    <a:pt x="1916049" y="31296"/>
                  </a:lnTo>
                  <a:lnTo>
                    <a:pt x="1921716" y="28121"/>
                  </a:lnTo>
                  <a:lnTo>
                    <a:pt x="1927383" y="24946"/>
                  </a:lnTo>
                  <a:lnTo>
                    <a:pt x="1933050" y="21998"/>
                  </a:lnTo>
                  <a:lnTo>
                    <a:pt x="1938944" y="19277"/>
                  </a:lnTo>
                  <a:lnTo>
                    <a:pt x="1944838" y="16782"/>
                  </a:lnTo>
                  <a:lnTo>
                    <a:pt x="1950731" y="14514"/>
                  </a:lnTo>
                  <a:lnTo>
                    <a:pt x="1956852" y="12246"/>
                  </a:lnTo>
                  <a:lnTo>
                    <a:pt x="1962972" y="10205"/>
                  </a:lnTo>
                  <a:lnTo>
                    <a:pt x="1968866" y="8164"/>
                  </a:lnTo>
                  <a:lnTo>
                    <a:pt x="1975213" y="6577"/>
                  </a:lnTo>
                  <a:lnTo>
                    <a:pt x="1981334" y="5216"/>
                  </a:lnTo>
                  <a:lnTo>
                    <a:pt x="1987681" y="3855"/>
                  </a:lnTo>
                  <a:lnTo>
                    <a:pt x="1994255" y="2948"/>
                  </a:lnTo>
                  <a:lnTo>
                    <a:pt x="2000602" y="1814"/>
                  </a:lnTo>
                  <a:lnTo>
                    <a:pt x="2006949" y="1134"/>
                  </a:lnTo>
                  <a:lnTo>
                    <a:pt x="2013297" y="454"/>
                  </a:lnTo>
                  <a:lnTo>
                    <a:pt x="2019870" y="227"/>
                  </a:lnTo>
                  <a:lnTo>
                    <a:pt x="2026444" y="0"/>
                  </a:lnTo>
                  <a:close/>
                </a:path>
              </a:pathLst>
            </a:custGeom>
            <a:solidFill>
              <a:srgbClr val="FF0000"/>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sz="1400">
                <a:solidFill>
                  <a:srgbClr val="FFFFFF"/>
                </a:solidFill>
                <a:latin typeface="Impact" panose="020B0806030902050204" pitchFamily="34" charset="0"/>
                <a:ea typeface="宋体" panose="02010600030101010101" pitchFamily="2" charset="-122"/>
              </a:endParaRPr>
            </a:p>
          </p:txBody>
        </p:sp>
      </p:grpSp>
      <p:grpSp>
        <p:nvGrpSpPr>
          <p:cNvPr id="29" name="组合 28"/>
          <p:cNvGrpSpPr/>
          <p:nvPr/>
        </p:nvGrpSpPr>
        <p:grpSpPr>
          <a:xfrm>
            <a:off x="2924418" y="2739776"/>
            <a:ext cx="1479240" cy="907802"/>
            <a:chOff x="2628493" y="2474437"/>
            <a:chExt cx="1479240" cy="907802"/>
          </a:xfrm>
        </p:grpSpPr>
        <p:grpSp>
          <p:nvGrpSpPr>
            <p:cNvPr id="30" name="组合 29"/>
            <p:cNvGrpSpPr/>
            <p:nvPr/>
          </p:nvGrpSpPr>
          <p:grpSpPr>
            <a:xfrm>
              <a:off x="2628493" y="2474437"/>
              <a:ext cx="1479240" cy="907802"/>
              <a:chOff x="2677861" y="2144185"/>
              <a:chExt cx="1766039" cy="1083809"/>
            </a:xfrm>
          </p:grpSpPr>
          <p:grpSp>
            <p:nvGrpSpPr>
              <p:cNvPr id="32" name="组合 31"/>
              <p:cNvGrpSpPr/>
              <p:nvPr/>
            </p:nvGrpSpPr>
            <p:grpSpPr>
              <a:xfrm>
                <a:off x="2677861" y="2362926"/>
                <a:ext cx="636815" cy="641574"/>
                <a:chOff x="3570484" y="3134690"/>
                <a:chExt cx="849086" cy="855431"/>
              </a:xfrm>
              <a:effectLst>
                <a:outerShdw blurRad="215900" dist="152400" dir="2400000" algn="tl" rotWithShape="0">
                  <a:prstClr val="black">
                    <a:alpha val="13000"/>
                  </a:prstClr>
                </a:outerShdw>
              </a:effectLst>
            </p:grpSpPr>
            <p:sp>
              <p:nvSpPr>
                <p:cNvPr id="37" name="椭圆 36"/>
                <p:cNvSpPr/>
                <p:nvPr/>
              </p:nvSpPr>
              <p:spPr>
                <a:xfrm>
                  <a:off x="3570484" y="3141035"/>
                  <a:ext cx="849086" cy="849086"/>
                </a:xfrm>
                <a:prstGeom prst="ellipse">
                  <a:avLst/>
                </a:prstGeom>
                <a:solidFill>
                  <a:srgbClr val="FF0000"/>
                </a:solidFill>
                <a:ln w="101600">
                  <a:gradFill>
                    <a:gsLst>
                      <a:gs pos="9000">
                        <a:srgbClr val="FCFCFC"/>
                      </a:gs>
                      <a:gs pos="85000">
                        <a:srgbClr val="C8C8C8"/>
                      </a:gs>
                    </a:gsLst>
                    <a:lin ang="3600000" scaled="0"/>
                  </a:gradFill>
                </a:ln>
                <a:effectLst>
                  <a:innerShdw blurRad="63500" dist="50800" dir="13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latin typeface="Impact" panose="020B0806030902050204" pitchFamily="34" charset="0"/>
                  </a:endParaRPr>
                </a:p>
              </p:txBody>
            </p:sp>
            <p:sp>
              <p:nvSpPr>
                <p:cNvPr id="38" name="文本框 44"/>
                <p:cNvSpPr txBox="1"/>
                <p:nvPr/>
              </p:nvSpPr>
              <p:spPr>
                <a:xfrm>
                  <a:off x="3718029" y="3134690"/>
                  <a:ext cx="579752" cy="832884"/>
                </a:xfrm>
                <a:prstGeom prst="rect">
                  <a:avLst/>
                </a:prstGeom>
                <a:noFill/>
              </p:spPr>
              <p:txBody>
                <a:bodyPr wrap="none" rtlCol="0">
                  <a:spAutoFit/>
                </a:bodyPr>
                <a:lstStyle/>
                <a:p>
                  <a:r>
                    <a:rPr lang="en-US" altLang="zh-CN" sz="2800" dirty="0">
                      <a:solidFill>
                        <a:schemeClr val="bg1"/>
                      </a:solidFill>
                      <a:latin typeface="Impact" panose="020B0806030902050204" pitchFamily="34" charset="0"/>
                      <a:ea typeface="+mj-ea"/>
                    </a:rPr>
                    <a:t>2</a:t>
                  </a:r>
                  <a:endParaRPr lang="zh-CN" altLang="en-US" sz="2800" dirty="0">
                    <a:solidFill>
                      <a:schemeClr val="bg1"/>
                    </a:solidFill>
                    <a:latin typeface="Impact" panose="020B0806030902050204" pitchFamily="34" charset="0"/>
                    <a:ea typeface="+mj-ea"/>
                  </a:endParaRPr>
                </a:p>
              </p:txBody>
            </p:sp>
          </p:grpSp>
          <p:grpSp>
            <p:nvGrpSpPr>
              <p:cNvPr id="33" name="组合 32"/>
              <p:cNvGrpSpPr/>
              <p:nvPr/>
            </p:nvGrpSpPr>
            <p:grpSpPr>
              <a:xfrm>
                <a:off x="3360091" y="2144185"/>
                <a:ext cx="1083809" cy="1083809"/>
                <a:chOff x="4480123" y="2843039"/>
                <a:chExt cx="1445078" cy="1445078"/>
              </a:xfrm>
              <a:effectLst>
                <a:outerShdw blurRad="215900" dist="152400" dir="2400000" algn="tl" rotWithShape="0">
                  <a:prstClr val="black">
                    <a:alpha val="13000"/>
                  </a:prstClr>
                </a:outerShdw>
              </a:effectLst>
            </p:grpSpPr>
            <p:sp>
              <p:nvSpPr>
                <p:cNvPr id="34" name="椭圆 33"/>
                <p:cNvSpPr/>
                <p:nvPr/>
              </p:nvSpPr>
              <p:spPr>
                <a:xfrm>
                  <a:off x="4480123" y="2843039"/>
                  <a:ext cx="1445078" cy="1445078"/>
                </a:xfrm>
                <a:prstGeom prst="ellipse">
                  <a:avLst/>
                </a:prstGeom>
                <a:gradFill>
                  <a:gsLst>
                    <a:gs pos="10000">
                      <a:srgbClr val="D0D0CD"/>
                    </a:gs>
                    <a:gs pos="86000">
                      <a:srgbClr val="FCFCFC"/>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latin typeface="Impact" panose="020B0806030902050204" pitchFamily="34" charset="0"/>
                  </a:endParaRPr>
                </a:p>
              </p:txBody>
            </p:sp>
            <p:sp>
              <p:nvSpPr>
                <p:cNvPr id="35" name="椭圆 34"/>
                <p:cNvSpPr/>
                <p:nvPr/>
              </p:nvSpPr>
              <p:spPr>
                <a:xfrm>
                  <a:off x="4647490" y="3010406"/>
                  <a:ext cx="1110344" cy="1110344"/>
                </a:xfrm>
                <a:prstGeom prst="ellipse">
                  <a:avLst/>
                </a:prstGeom>
                <a:noFill/>
                <a:ln w="101600">
                  <a:solidFill>
                    <a:srgbClr val="FF0000"/>
                  </a:solidFill>
                </a:ln>
                <a:effectLst>
                  <a:innerShdw blurRad="88900" dist="50800" dir="14400000">
                    <a:prstClr val="black">
                      <a:alpha val="3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latin typeface="Impact" panose="020B0806030902050204" pitchFamily="34" charset="0"/>
                  </a:endParaRPr>
                </a:p>
              </p:txBody>
            </p:sp>
            <p:sp>
              <p:nvSpPr>
                <p:cNvPr id="36" name="椭圆 35"/>
                <p:cNvSpPr/>
                <p:nvPr/>
              </p:nvSpPr>
              <p:spPr>
                <a:xfrm>
                  <a:off x="4684938" y="3047854"/>
                  <a:ext cx="1035448" cy="1035448"/>
                </a:xfrm>
                <a:prstGeom prst="ellipse">
                  <a:avLst/>
                </a:prstGeom>
                <a:gradFill>
                  <a:gsLst>
                    <a:gs pos="0">
                      <a:srgbClr val="C1CACF"/>
                    </a:gs>
                    <a:gs pos="76000">
                      <a:srgbClr val="FCFCFC"/>
                    </a:gs>
                  </a:gsLst>
                  <a:lin ang="13500000" scaled="1"/>
                </a:gradFill>
                <a:ln>
                  <a:noFill/>
                </a:ln>
                <a:effectLst>
                  <a:outerShdw blurRad="76200" dist="38100" dir="2700000" algn="tl"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latin typeface="Impact" panose="020B0806030902050204" pitchFamily="34" charset="0"/>
                  </a:endParaRPr>
                </a:p>
              </p:txBody>
            </p:sp>
          </p:grpSp>
        </p:grpSp>
        <p:sp>
          <p:nvSpPr>
            <p:cNvPr id="31" name="KSO_Shape"/>
            <p:cNvSpPr/>
            <p:nvPr/>
          </p:nvSpPr>
          <p:spPr bwMode="auto">
            <a:xfrm>
              <a:off x="3461947" y="2773873"/>
              <a:ext cx="383768" cy="308933"/>
            </a:xfrm>
            <a:custGeom>
              <a:avLst/>
              <a:gdLst>
                <a:gd name="T0" fmla="*/ 913166 w 4940"/>
                <a:gd name="T1" fmla="*/ 216832 h 3973"/>
                <a:gd name="T2" fmla="*/ 832184 w 4940"/>
                <a:gd name="T3" fmla="*/ 139667 h 3973"/>
                <a:gd name="T4" fmla="*/ 750431 w 4940"/>
                <a:gd name="T5" fmla="*/ 81408 h 3973"/>
                <a:gd name="T6" fmla="*/ 668293 w 4940"/>
                <a:gd name="T7" fmla="*/ 40897 h 3973"/>
                <a:gd name="T8" fmla="*/ 586925 w 4940"/>
                <a:gd name="T9" fmla="*/ 14661 h 3973"/>
                <a:gd name="T10" fmla="*/ 506715 w 4940"/>
                <a:gd name="T11" fmla="*/ 2315 h 3973"/>
                <a:gd name="T12" fmla="*/ 429203 w 4940"/>
                <a:gd name="T13" fmla="*/ 772 h 3973"/>
                <a:gd name="T14" fmla="*/ 354777 w 4940"/>
                <a:gd name="T15" fmla="*/ 8102 h 3973"/>
                <a:gd name="T16" fmla="*/ 285364 w 4940"/>
                <a:gd name="T17" fmla="*/ 22763 h 3973"/>
                <a:gd name="T18" fmla="*/ 220965 w 4940"/>
                <a:gd name="T19" fmla="*/ 42826 h 3973"/>
                <a:gd name="T20" fmla="*/ 136898 w 4940"/>
                <a:gd name="T21" fmla="*/ 77164 h 3973"/>
                <a:gd name="T22" fmla="*/ 52060 w 4940"/>
                <a:gd name="T23" fmla="*/ 123077 h 3973"/>
                <a:gd name="T24" fmla="*/ 0 w 4940"/>
                <a:gd name="T25" fmla="*/ 158573 h 3973"/>
                <a:gd name="T26" fmla="*/ 23523 w 4940"/>
                <a:gd name="T27" fmla="*/ 1411336 h 3973"/>
                <a:gd name="T28" fmla="*/ 90237 w 4940"/>
                <a:gd name="T29" fmla="*/ 1371211 h 3973"/>
                <a:gd name="T30" fmla="*/ 191271 w 4940"/>
                <a:gd name="T31" fmla="*/ 1323755 h 3973"/>
                <a:gd name="T32" fmla="*/ 252200 w 4940"/>
                <a:gd name="T33" fmla="*/ 1302149 h 3973"/>
                <a:gd name="T34" fmla="*/ 319300 w 4940"/>
                <a:gd name="T35" fmla="*/ 1284787 h 3973"/>
                <a:gd name="T36" fmla="*/ 391798 w 4940"/>
                <a:gd name="T37" fmla="*/ 1273212 h 3973"/>
                <a:gd name="T38" fmla="*/ 467381 w 4940"/>
                <a:gd name="T39" fmla="*/ 1270511 h 3973"/>
                <a:gd name="T40" fmla="*/ 546434 w 4940"/>
                <a:gd name="T41" fmla="*/ 1277070 h 3973"/>
                <a:gd name="T42" fmla="*/ 627802 w 4940"/>
                <a:gd name="T43" fmla="*/ 1295975 h 3973"/>
                <a:gd name="T44" fmla="*/ 709555 w 4940"/>
                <a:gd name="T45" fmla="*/ 1329156 h 3973"/>
                <a:gd name="T46" fmla="*/ 791693 w 4940"/>
                <a:gd name="T47" fmla="*/ 1378155 h 3973"/>
                <a:gd name="T48" fmla="*/ 873061 w 4940"/>
                <a:gd name="T49" fmla="*/ 1445288 h 3973"/>
                <a:gd name="T50" fmla="*/ 952500 w 4940"/>
                <a:gd name="T51" fmla="*/ 1532870 h 3973"/>
                <a:gd name="T52" fmla="*/ 1011887 w 4940"/>
                <a:gd name="T53" fmla="*/ 1465351 h 3973"/>
                <a:gd name="T54" fmla="*/ 1092868 w 4940"/>
                <a:gd name="T55" fmla="*/ 1393588 h 3973"/>
                <a:gd name="T56" fmla="*/ 1175007 w 4940"/>
                <a:gd name="T57" fmla="*/ 1339959 h 3973"/>
                <a:gd name="T58" fmla="*/ 1256760 w 4940"/>
                <a:gd name="T59" fmla="*/ 1302920 h 3973"/>
                <a:gd name="T60" fmla="*/ 1338128 w 4940"/>
                <a:gd name="T61" fmla="*/ 1280928 h 3973"/>
                <a:gd name="T62" fmla="*/ 1417952 w 4940"/>
                <a:gd name="T63" fmla="*/ 1270897 h 3973"/>
                <a:gd name="T64" fmla="*/ 1494692 w 4940"/>
                <a:gd name="T65" fmla="*/ 1271669 h 3973"/>
                <a:gd name="T66" fmla="*/ 1567962 w 4940"/>
                <a:gd name="T67" fmla="*/ 1281314 h 3973"/>
                <a:gd name="T68" fmla="*/ 1635832 w 4940"/>
                <a:gd name="T69" fmla="*/ 1297519 h 3973"/>
                <a:gd name="T70" fmla="*/ 1698689 w 4940"/>
                <a:gd name="T71" fmla="*/ 1318353 h 3973"/>
                <a:gd name="T72" fmla="*/ 1792397 w 4940"/>
                <a:gd name="T73" fmla="*/ 1359250 h 3973"/>
                <a:gd name="T74" fmla="*/ 1868365 w 4940"/>
                <a:gd name="T75" fmla="*/ 1402848 h 3973"/>
                <a:gd name="T76" fmla="*/ 1905000 w 4940"/>
                <a:gd name="T77" fmla="*/ 158573 h 3973"/>
                <a:gd name="T78" fmla="*/ 1868365 w 4940"/>
                <a:gd name="T79" fmla="*/ 133109 h 3973"/>
                <a:gd name="T80" fmla="*/ 1792397 w 4940"/>
                <a:gd name="T81" fmla="*/ 89511 h 3973"/>
                <a:gd name="T82" fmla="*/ 1698689 w 4940"/>
                <a:gd name="T83" fmla="*/ 47842 h 3973"/>
                <a:gd name="T84" fmla="*/ 1635832 w 4940"/>
                <a:gd name="T85" fmla="*/ 27393 h 3973"/>
                <a:gd name="T86" fmla="*/ 1567962 w 4940"/>
                <a:gd name="T87" fmla="*/ 11575 h 3973"/>
                <a:gd name="T88" fmla="*/ 1494692 w 4940"/>
                <a:gd name="T89" fmla="*/ 1929 h 3973"/>
                <a:gd name="T90" fmla="*/ 1417952 w 4940"/>
                <a:gd name="T91" fmla="*/ 1157 h 3973"/>
                <a:gd name="T92" fmla="*/ 1338128 w 4940"/>
                <a:gd name="T93" fmla="*/ 10417 h 3973"/>
                <a:gd name="T94" fmla="*/ 1256760 w 4940"/>
                <a:gd name="T95" fmla="*/ 33181 h 3973"/>
                <a:gd name="T96" fmla="*/ 1175007 w 4940"/>
                <a:gd name="T97" fmla="*/ 70220 h 3973"/>
                <a:gd name="T98" fmla="*/ 1092868 w 4940"/>
                <a:gd name="T99" fmla="*/ 123463 h 3973"/>
                <a:gd name="T100" fmla="*/ 1011887 w 4940"/>
                <a:gd name="T101" fmla="*/ 195612 h 3973"/>
                <a:gd name="T102" fmla="*/ 952500 w 4940"/>
                <a:gd name="T103" fmla="*/ 262745 h 397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4940" h="3973">
                  <a:moveTo>
                    <a:pt x="2470" y="681"/>
                  </a:moveTo>
                  <a:lnTo>
                    <a:pt x="2470" y="681"/>
                  </a:lnTo>
                  <a:lnTo>
                    <a:pt x="2419" y="619"/>
                  </a:lnTo>
                  <a:lnTo>
                    <a:pt x="2368" y="562"/>
                  </a:lnTo>
                  <a:lnTo>
                    <a:pt x="2315" y="507"/>
                  </a:lnTo>
                  <a:lnTo>
                    <a:pt x="2264" y="455"/>
                  </a:lnTo>
                  <a:lnTo>
                    <a:pt x="2211" y="407"/>
                  </a:lnTo>
                  <a:lnTo>
                    <a:pt x="2158" y="362"/>
                  </a:lnTo>
                  <a:lnTo>
                    <a:pt x="2106" y="320"/>
                  </a:lnTo>
                  <a:lnTo>
                    <a:pt x="2053" y="281"/>
                  </a:lnTo>
                  <a:lnTo>
                    <a:pt x="2000" y="244"/>
                  </a:lnTo>
                  <a:lnTo>
                    <a:pt x="1946" y="211"/>
                  </a:lnTo>
                  <a:lnTo>
                    <a:pt x="1894" y="182"/>
                  </a:lnTo>
                  <a:lnTo>
                    <a:pt x="1840" y="154"/>
                  </a:lnTo>
                  <a:lnTo>
                    <a:pt x="1787" y="128"/>
                  </a:lnTo>
                  <a:lnTo>
                    <a:pt x="1733" y="106"/>
                  </a:lnTo>
                  <a:lnTo>
                    <a:pt x="1680" y="86"/>
                  </a:lnTo>
                  <a:lnTo>
                    <a:pt x="1628" y="68"/>
                  </a:lnTo>
                  <a:lnTo>
                    <a:pt x="1575" y="52"/>
                  </a:lnTo>
                  <a:lnTo>
                    <a:pt x="1522" y="38"/>
                  </a:lnTo>
                  <a:lnTo>
                    <a:pt x="1469" y="27"/>
                  </a:lnTo>
                  <a:lnTo>
                    <a:pt x="1417" y="19"/>
                  </a:lnTo>
                  <a:lnTo>
                    <a:pt x="1365" y="11"/>
                  </a:lnTo>
                  <a:lnTo>
                    <a:pt x="1314" y="6"/>
                  </a:lnTo>
                  <a:lnTo>
                    <a:pt x="1264" y="3"/>
                  </a:lnTo>
                  <a:lnTo>
                    <a:pt x="1212" y="0"/>
                  </a:lnTo>
                  <a:lnTo>
                    <a:pt x="1163" y="0"/>
                  </a:lnTo>
                  <a:lnTo>
                    <a:pt x="1113" y="2"/>
                  </a:lnTo>
                  <a:lnTo>
                    <a:pt x="1064" y="5"/>
                  </a:lnTo>
                  <a:lnTo>
                    <a:pt x="1016" y="9"/>
                  </a:lnTo>
                  <a:lnTo>
                    <a:pt x="968" y="15"/>
                  </a:lnTo>
                  <a:lnTo>
                    <a:pt x="920" y="21"/>
                  </a:lnTo>
                  <a:lnTo>
                    <a:pt x="875" y="30"/>
                  </a:lnTo>
                  <a:lnTo>
                    <a:pt x="828" y="38"/>
                  </a:lnTo>
                  <a:lnTo>
                    <a:pt x="784" y="48"/>
                  </a:lnTo>
                  <a:lnTo>
                    <a:pt x="740" y="59"/>
                  </a:lnTo>
                  <a:lnTo>
                    <a:pt x="697" y="71"/>
                  </a:lnTo>
                  <a:lnTo>
                    <a:pt x="654" y="84"/>
                  </a:lnTo>
                  <a:lnTo>
                    <a:pt x="614" y="96"/>
                  </a:lnTo>
                  <a:lnTo>
                    <a:pt x="573" y="111"/>
                  </a:lnTo>
                  <a:lnTo>
                    <a:pt x="534" y="124"/>
                  </a:lnTo>
                  <a:lnTo>
                    <a:pt x="496" y="139"/>
                  </a:lnTo>
                  <a:lnTo>
                    <a:pt x="423" y="169"/>
                  </a:lnTo>
                  <a:lnTo>
                    <a:pt x="355" y="200"/>
                  </a:lnTo>
                  <a:lnTo>
                    <a:pt x="292" y="232"/>
                  </a:lnTo>
                  <a:lnTo>
                    <a:pt x="234" y="263"/>
                  </a:lnTo>
                  <a:lnTo>
                    <a:pt x="181" y="292"/>
                  </a:lnTo>
                  <a:lnTo>
                    <a:pt x="135" y="319"/>
                  </a:lnTo>
                  <a:lnTo>
                    <a:pt x="95" y="345"/>
                  </a:lnTo>
                  <a:lnTo>
                    <a:pt x="61" y="367"/>
                  </a:lnTo>
                  <a:lnTo>
                    <a:pt x="16" y="399"/>
                  </a:lnTo>
                  <a:lnTo>
                    <a:pt x="0" y="411"/>
                  </a:lnTo>
                  <a:lnTo>
                    <a:pt x="0" y="3702"/>
                  </a:lnTo>
                  <a:lnTo>
                    <a:pt x="16" y="3690"/>
                  </a:lnTo>
                  <a:lnTo>
                    <a:pt x="61" y="3658"/>
                  </a:lnTo>
                  <a:lnTo>
                    <a:pt x="95" y="3636"/>
                  </a:lnTo>
                  <a:lnTo>
                    <a:pt x="135" y="3612"/>
                  </a:lnTo>
                  <a:lnTo>
                    <a:pt x="181" y="3583"/>
                  </a:lnTo>
                  <a:lnTo>
                    <a:pt x="234" y="3554"/>
                  </a:lnTo>
                  <a:lnTo>
                    <a:pt x="292" y="3523"/>
                  </a:lnTo>
                  <a:lnTo>
                    <a:pt x="355" y="3493"/>
                  </a:lnTo>
                  <a:lnTo>
                    <a:pt x="423" y="3461"/>
                  </a:lnTo>
                  <a:lnTo>
                    <a:pt x="496" y="3431"/>
                  </a:lnTo>
                  <a:lnTo>
                    <a:pt x="534" y="3417"/>
                  </a:lnTo>
                  <a:lnTo>
                    <a:pt x="573" y="3402"/>
                  </a:lnTo>
                  <a:lnTo>
                    <a:pt x="614" y="3388"/>
                  </a:lnTo>
                  <a:lnTo>
                    <a:pt x="654" y="3375"/>
                  </a:lnTo>
                  <a:lnTo>
                    <a:pt x="697" y="3363"/>
                  </a:lnTo>
                  <a:lnTo>
                    <a:pt x="740" y="3350"/>
                  </a:lnTo>
                  <a:lnTo>
                    <a:pt x="784" y="3339"/>
                  </a:lnTo>
                  <a:lnTo>
                    <a:pt x="828" y="3330"/>
                  </a:lnTo>
                  <a:lnTo>
                    <a:pt x="875" y="3321"/>
                  </a:lnTo>
                  <a:lnTo>
                    <a:pt x="920" y="3312"/>
                  </a:lnTo>
                  <a:lnTo>
                    <a:pt x="968" y="3306"/>
                  </a:lnTo>
                  <a:lnTo>
                    <a:pt x="1016" y="3300"/>
                  </a:lnTo>
                  <a:lnTo>
                    <a:pt x="1064" y="3296"/>
                  </a:lnTo>
                  <a:lnTo>
                    <a:pt x="1113" y="3294"/>
                  </a:lnTo>
                  <a:lnTo>
                    <a:pt x="1163" y="3292"/>
                  </a:lnTo>
                  <a:lnTo>
                    <a:pt x="1212" y="3293"/>
                  </a:lnTo>
                  <a:lnTo>
                    <a:pt x="1264" y="3294"/>
                  </a:lnTo>
                  <a:lnTo>
                    <a:pt x="1314" y="3298"/>
                  </a:lnTo>
                  <a:lnTo>
                    <a:pt x="1365" y="3303"/>
                  </a:lnTo>
                  <a:lnTo>
                    <a:pt x="1417" y="3310"/>
                  </a:lnTo>
                  <a:lnTo>
                    <a:pt x="1469" y="3320"/>
                  </a:lnTo>
                  <a:lnTo>
                    <a:pt x="1522" y="3331"/>
                  </a:lnTo>
                  <a:lnTo>
                    <a:pt x="1575" y="3344"/>
                  </a:lnTo>
                  <a:lnTo>
                    <a:pt x="1628" y="3359"/>
                  </a:lnTo>
                  <a:lnTo>
                    <a:pt x="1680" y="3377"/>
                  </a:lnTo>
                  <a:lnTo>
                    <a:pt x="1733" y="3397"/>
                  </a:lnTo>
                  <a:lnTo>
                    <a:pt x="1787" y="3420"/>
                  </a:lnTo>
                  <a:lnTo>
                    <a:pt x="1840" y="3445"/>
                  </a:lnTo>
                  <a:lnTo>
                    <a:pt x="1894" y="3473"/>
                  </a:lnTo>
                  <a:lnTo>
                    <a:pt x="1946" y="3504"/>
                  </a:lnTo>
                  <a:lnTo>
                    <a:pt x="2000" y="3537"/>
                  </a:lnTo>
                  <a:lnTo>
                    <a:pt x="2053" y="3572"/>
                  </a:lnTo>
                  <a:lnTo>
                    <a:pt x="2106" y="3612"/>
                  </a:lnTo>
                  <a:lnTo>
                    <a:pt x="2158" y="3653"/>
                  </a:lnTo>
                  <a:lnTo>
                    <a:pt x="2211" y="3699"/>
                  </a:lnTo>
                  <a:lnTo>
                    <a:pt x="2264" y="3746"/>
                  </a:lnTo>
                  <a:lnTo>
                    <a:pt x="2315" y="3798"/>
                  </a:lnTo>
                  <a:lnTo>
                    <a:pt x="2368" y="3853"/>
                  </a:lnTo>
                  <a:lnTo>
                    <a:pt x="2419" y="3911"/>
                  </a:lnTo>
                  <a:lnTo>
                    <a:pt x="2470" y="3973"/>
                  </a:lnTo>
                  <a:lnTo>
                    <a:pt x="2521" y="3911"/>
                  </a:lnTo>
                  <a:lnTo>
                    <a:pt x="2573" y="3853"/>
                  </a:lnTo>
                  <a:lnTo>
                    <a:pt x="2624" y="3798"/>
                  </a:lnTo>
                  <a:lnTo>
                    <a:pt x="2676" y="3746"/>
                  </a:lnTo>
                  <a:lnTo>
                    <a:pt x="2728" y="3699"/>
                  </a:lnTo>
                  <a:lnTo>
                    <a:pt x="2781" y="3653"/>
                  </a:lnTo>
                  <a:lnTo>
                    <a:pt x="2834" y="3612"/>
                  </a:lnTo>
                  <a:lnTo>
                    <a:pt x="2886" y="3572"/>
                  </a:lnTo>
                  <a:lnTo>
                    <a:pt x="2940" y="3537"/>
                  </a:lnTo>
                  <a:lnTo>
                    <a:pt x="2993" y="3504"/>
                  </a:lnTo>
                  <a:lnTo>
                    <a:pt x="3047" y="3473"/>
                  </a:lnTo>
                  <a:lnTo>
                    <a:pt x="3100" y="3445"/>
                  </a:lnTo>
                  <a:lnTo>
                    <a:pt x="3154" y="3420"/>
                  </a:lnTo>
                  <a:lnTo>
                    <a:pt x="3206" y="3397"/>
                  </a:lnTo>
                  <a:lnTo>
                    <a:pt x="3259" y="3377"/>
                  </a:lnTo>
                  <a:lnTo>
                    <a:pt x="3313" y="3359"/>
                  </a:lnTo>
                  <a:lnTo>
                    <a:pt x="3366" y="3344"/>
                  </a:lnTo>
                  <a:lnTo>
                    <a:pt x="3418" y="3331"/>
                  </a:lnTo>
                  <a:lnTo>
                    <a:pt x="3470" y="3320"/>
                  </a:lnTo>
                  <a:lnTo>
                    <a:pt x="3523" y="3310"/>
                  </a:lnTo>
                  <a:lnTo>
                    <a:pt x="3574" y="3303"/>
                  </a:lnTo>
                  <a:lnTo>
                    <a:pt x="3626" y="3298"/>
                  </a:lnTo>
                  <a:lnTo>
                    <a:pt x="3677" y="3294"/>
                  </a:lnTo>
                  <a:lnTo>
                    <a:pt x="3727" y="3293"/>
                  </a:lnTo>
                  <a:lnTo>
                    <a:pt x="3778" y="3292"/>
                  </a:lnTo>
                  <a:lnTo>
                    <a:pt x="3827" y="3294"/>
                  </a:lnTo>
                  <a:lnTo>
                    <a:pt x="3876" y="3296"/>
                  </a:lnTo>
                  <a:lnTo>
                    <a:pt x="3925" y="3300"/>
                  </a:lnTo>
                  <a:lnTo>
                    <a:pt x="3973" y="3306"/>
                  </a:lnTo>
                  <a:lnTo>
                    <a:pt x="4019" y="3312"/>
                  </a:lnTo>
                  <a:lnTo>
                    <a:pt x="4066" y="3321"/>
                  </a:lnTo>
                  <a:lnTo>
                    <a:pt x="4111" y="3330"/>
                  </a:lnTo>
                  <a:lnTo>
                    <a:pt x="4155" y="3339"/>
                  </a:lnTo>
                  <a:lnTo>
                    <a:pt x="4199" y="3350"/>
                  </a:lnTo>
                  <a:lnTo>
                    <a:pt x="4242" y="3363"/>
                  </a:lnTo>
                  <a:lnTo>
                    <a:pt x="4285" y="3375"/>
                  </a:lnTo>
                  <a:lnTo>
                    <a:pt x="4327" y="3388"/>
                  </a:lnTo>
                  <a:lnTo>
                    <a:pt x="4366" y="3402"/>
                  </a:lnTo>
                  <a:lnTo>
                    <a:pt x="4405" y="3417"/>
                  </a:lnTo>
                  <a:lnTo>
                    <a:pt x="4444" y="3431"/>
                  </a:lnTo>
                  <a:lnTo>
                    <a:pt x="4517" y="3461"/>
                  </a:lnTo>
                  <a:lnTo>
                    <a:pt x="4585" y="3493"/>
                  </a:lnTo>
                  <a:lnTo>
                    <a:pt x="4648" y="3523"/>
                  </a:lnTo>
                  <a:lnTo>
                    <a:pt x="4707" y="3554"/>
                  </a:lnTo>
                  <a:lnTo>
                    <a:pt x="4758" y="3583"/>
                  </a:lnTo>
                  <a:lnTo>
                    <a:pt x="4805" y="3612"/>
                  </a:lnTo>
                  <a:lnTo>
                    <a:pt x="4845" y="3636"/>
                  </a:lnTo>
                  <a:lnTo>
                    <a:pt x="4878" y="3658"/>
                  </a:lnTo>
                  <a:lnTo>
                    <a:pt x="4924" y="3690"/>
                  </a:lnTo>
                  <a:lnTo>
                    <a:pt x="4940" y="3702"/>
                  </a:lnTo>
                  <a:lnTo>
                    <a:pt x="4940" y="411"/>
                  </a:lnTo>
                  <a:lnTo>
                    <a:pt x="4924" y="399"/>
                  </a:lnTo>
                  <a:lnTo>
                    <a:pt x="4878" y="367"/>
                  </a:lnTo>
                  <a:lnTo>
                    <a:pt x="4845" y="345"/>
                  </a:lnTo>
                  <a:lnTo>
                    <a:pt x="4805" y="319"/>
                  </a:lnTo>
                  <a:lnTo>
                    <a:pt x="4758" y="292"/>
                  </a:lnTo>
                  <a:lnTo>
                    <a:pt x="4707" y="263"/>
                  </a:lnTo>
                  <a:lnTo>
                    <a:pt x="4648" y="232"/>
                  </a:lnTo>
                  <a:lnTo>
                    <a:pt x="4585" y="200"/>
                  </a:lnTo>
                  <a:lnTo>
                    <a:pt x="4517" y="169"/>
                  </a:lnTo>
                  <a:lnTo>
                    <a:pt x="4444" y="139"/>
                  </a:lnTo>
                  <a:lnTo>
                    <a:pt x="4405" y="124"/>
                  </a:lnTo>
                  <a:lnTo>
                    <a:pt x="4366" y="111"/>
                  </a:lnTo>
                  <a:lnTo>
                    <a:pt x="4327" y="96"/>
                  </a:lnTo>
                  <a:lnTo>
                    <a:pt x="4285" y="84"/>
                  </a:lnTo>
                  <a:lnTo>
                    <a:pt x="4242" y="71"/>
                  </a:lnTo>
                  <a:lnTo>
                    <a:pt x="4199" y="59"/>
                  </a:lnTo>
                  <a:lnTo>
                    <a:pt x="4155" y="48"/>
                  </a:lnTo>
                  <a:lnTo>
                    <a:pt x="4111" y="38"/>
                  </a:lnTo>
                  <a:lnTo>
                    <a:pt x="4066" y="30"/>
                  </a:lnTo>
                  <a:lnTo>
                    <a:pt x="4019" y="21"/>
                  </a:lnTo>
                  <a:lnTo>
                    <a:pt x="3973" y="15"/>
                  </a:lnTo>
                  <a:lnTo>
                    <a:pt x="3925" y="9"/>
                  </a:lnTo>
                  <a:lnTo>
                    <a:pt x="3876" y="5"/>
                  </a:lnTo>
                  <a:lnTo>
                    <a:pt x="3827" y="2"/>
                  </a:lnTo>
                  <a:lnTo>
                    <a:pt x="3778" y="0"/>
                  </a:lnTo>
                  <a:lnTo>
                    <a:pt x="3727" y="0"/>
                  </a:lnTo>
                  <a:lnTo>
                    <a:pt x="3677" y="3"/>
                  </a:lnTo>
                  <a:lnTo>
                    <a:pt x="3626" y="6"/>
                  </a:lnTo>
                  <a:lnTo>
                    <a:pt x="3574" y="11"/>
                  </a:lnTo>
                  <a:lnTo>
                    <a:pt x="3523" y="19"/>
                  </a:lnTo>
                  <a:lnTo>
                    <a:pt x="3470" y="27"/>
                  </a:lnTo>
                  <a:lnTo>
                    <a:pt x="3418" y="38"/>
                  </a:lnTo>
                  <a:lnTo>
                    <a:pt x="3366" y="52"/>
                  </a:lnTo>
                  <a:lnTo>
                    <a:pt x="3313" y="68"/>
                  </a:lnTo>
                  <a:lnTo>
                    <a:pt x="3259" y="86"/>
                  </a:lnTo>
                  <a:lnTo>
                    <a:pt x="3206" y="106"/>
                  </a:lnTo>
                  <a:lnTo>
                    <a:pt x="3154" y="128"/>
                  </a:lnTo>
                  <a:lnTo>
                    <a:pt x="3100" y="154"/>
                  </a:lnTo>
                  <a:lnTo>
                    <a:pt x="3047" y="182"/>
                  </a:lnTo>
                  <a:lnTo>
                    <a:pt x="2993" y="211"/>
                  </a:lnTo>
                  <a:lnTo>
                    <a:pt x="2940" y="244"/>
                  </a:lnTo>
                  <a:lnTo>
                    <a:pt x="2886" y="281"/>
                  </a:lnTo>
                  <a:lnTo>
                    <a:pt x="2834" y="320"/>
                  </a:lnTo>
                  <a:lnTo>
                    <a:pt x="2781" y="362"/>
                  </a:lnTo>
                  <a:lnTo>
                    <a:pt x="2728" y="407"/>
                  </a:lnTo>
                  <a:lnTo>
                    <a:pt x="2676" y="455"/>
                  </a:lnTo>
                  <a:lnTo>
                    <a:pt x="2624" y="507"/>
                  </a:lnTo>
                  <a:lnTo>
                    <a:pt x="2573" y="562"/>
                  </a:lnTo>
                  <a:lnTo>
                    <a:pt x="2521" y="619"/>
                  </a:lnTo>
                  <a:lnTo>
                    <a:pt x="2470" y="681"/>
                  </a:lnTo>
                  <a:close/>
                </a:path>
              </a:pathLst>
            </a:custGeom>
            <a:solidFill>
              <a:srgbClr val="FF0000"/>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sz="1400">
                <a:solidFill>
                  <a:srgbClr val="FFFFFF"/>
                </a:solidFill>
                <a:ea typeface="宋体" panose="02010600030101010101" pitchFamily="2" charset="-122"/>
              </a:endParaRPr>
            </a:p>
          </p:txBody>
        </p:sp>
      </p:grpSp>
      <p:sp>
        <p:nvSpPr>
          <p:cNvPr id="50" name="Rectangle 2"/>
          <p:cNvSpPr>
            <a:spLocks noChangeArrowheads="1"/>
          </p:cNvSpPr>
          <p:nvPr/>
        </p:nvSpPr>
        <p:spPr bwMode="auto">
          <a:xfrm>
            <a:off x="2124050" y="555228"/>
            <a:ext cx="2771775" cy="359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sz="2000" b="1" dirty="0">
                <a:solidFill>
                  <a:srgbClr val="C00000"/>
                </a:solidFill>
                <a:latin typeface="微软雅黑" panose="020B0503020204020204" pitchFamily="34" charset="-122"/>
                <a:ea typeface="微软雅黑" panose="020B0503020204020204" pitchFamily="34" charset="-122"/>
              </a:rPr>
              <a:t>在此输入文字标题</a:t>
            </a:r>
          </a:p>
        </p:txBody>
      </p:sp>
      <p:grpSp>
        <p:nvGrpSpPr>
          <p:cNvPr id="51" name="Group 8"/>
          <p:cNvGrpSpPr/>
          <p:nvPr/>
        </p:nvGrpSpPr>
        <p:grpSpPr bwMode="auto">
          <a:xfrm>
            <a:off x="1763688" y="626641"/>
            <a:ext cx="360362" cy="288925"/>
            <a:chOff x="0" y="0"/>
            <a:chExt cx="360040" cy="288032"/>
          </a:xfrm>
          <a:solidFill>
            <a:srgbClr val="C00000"/>
          </a:solidFill>
        </p:grpSpPr>
        <p:sp>
          <p:nvSpPr>
            <p:cNvPr id="63" name="燕尾形 78"/>
            <p:cNvSpPr>
              <a:spLocks noChangeArrowheads="1"/>
            </p:cNvSpPr>
            <p:nvPr/>
          </p:nvSpPr>
          <p:spPr bwMode="auto">
            <a:xfrm>
              <a:off x="144016" y="0"/>
              <a:ext cx="216024" cy="288032"/>
            </a:xfrm>
            <a:prstGeom prst="chevron">
              <a:avLst>
                <a:gd name="adj" fmla="val 50000"/>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latin typeface="宋体" panose="02010600030101010101" pitchFamily="2" charset="-122"/>
                <a:sym typeface="宋体" panose="02010600030101010101" pitchFamily="2" charset="-122"/>
              </a:endParaRPr>
            </a:p>
          </p:txBody>
        </p:sp>
        <p:sp>
          <p:nvSpPr>
            <p:cNvPr id="64" name="燕尾形 79"/>
            <p:cNvSpPr>
              <a:spLocks noChangeArrowheads="1"/>
            </p:cNvSpPr>
            <p:nvPr/>
          </p:nvSpPr>
          <p:spPr bwMode="auto">
            <a:xfrm>
              <a:off x="0" y="0"/>
              <a:ext cx="216024" cy="288032"/>
            </a:xfrm>
            <a:prstGeom prst="chevron">
              <a:avLst>
                <a:gd name="adj" fmla="val 50000"/>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latin typeface="宋体" panose="02010600030101010101" pitchFamily="2" charset="-122"/>
                <a:sym typeface="宋体" panose="02010600030101010101" pitchFamily="2"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2000" advClick="0" advTm="0">
        <p14:ferris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Scale>
                                      <p:cBhvr>
                                        <p:cTn id="7" dur="1000" decel="50000" fill="hold">
                                          <p:stCondLst>
                                            <p:cond delay="0"/>
                                          </p:stCondLst>
                                        </p:cTn>
                                        <p:tgtEl>
                                          <p:spTgt spid="1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9"/>
                                        </p:tgtEl>
                                        <p:attrNameLst>
                                          <p:attrName>ppt_x</p:attrName>
                                          <p:attrName>ppt_y</p:attrName>
                                        </p:attrNameLst>
                                      </p:cBhvr>
                                    </p:animMotion>
                                    <p:animEffect transition="in" filter="fade">
                                      <p:cBhvr>
                                        <p:cTn id="9" dur="1000"/>
                                        <p:tgtEl>
                                          <p:spTgt spid="19"/>
                                        </p:tgtEl>
                                      </p:cBhvr>
                                    </p:animEffect>
                                  </p:childTnLst>
                                </p:cTn>
                              </p:par>
                              <p:par>
                                <p:cTn id="10" presetID="52" presetClass="entr" presetSubtype="0" fill="hold" nodeType="withEffect">
                                  <p:stCondLst>
                                    <p:cond delay="0"/>
                                  </p:stCondLst>
                                  <p:childTnLst>
                                    <p:set>
                                      <p:cBhvr>
                                        <p:cTn id="11" dur="1" fill="hold">
                                          <p:stCondLst>
                                            <p:cond delay="0"/>
                                          </p:stCondLst>
                                        </p:cTn>
                                        <p:tgtEl>
                                          <p:spTgt spid="29"/>
                                        </p:tgtEl>
                                        <p:attrNameLst>
                                          <p:attrName>style.visibility</p:attrName>
                                        </p:attrNameLst>
                                      </p:cBhvr>
                                      <p:to>
                                        <p:strVal val="visible"/>
                                      </p:to>
                                    </p:set>
                                    <p:animScale>
                                      <p:cBhvr>
                                        <p:cTn id="12" dur="1000" decel="50000" fill="hold">
                                          <p:stCondLst>
                                            <p:cond delay="0"/>
                                          </p:stCondLst>
                                        </p:cTn>
                                        <p:tgtEl>
                                          <p:spTgt spid="2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29"/>
                                        </p:tgtEl>
                                        <p:attrNameLst>
                                          <p:attrName>ppt_x</p:attrName>
                                          <p:attrName>ppt_y</p:attrName>
                                        </p:attrNameLst>
                                      </p:cBhvr>
                                    </p:animMotion>
                                    <p:animEffect transition="in" filter="fade">
                                      <p:cBhvr>
                                        <p:cTn id="14" dur="1000"/>
                                        <p:tgtEl>
                                          <p:spTgt spid="29"/>
                                        </p:tgtEl>
                                      </p:cBhvr>
                                    </p:animEffect>
                                  </p:childTnLst>
                                </p:cTn>
                              </p:par>
                              <p:par>
                                <p:cTn id="15" presetID="52"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Scale>
                                      <p:cBhvr>
                                        <p:cTn id="17"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8"/>
                                        </p:tgtEl>
                                        <p:attrNameLst>
                                          <p:attrName>ppt_x</p:attrName>
                                          <p:attrName>ppt_y</p:attrName>
                                        </p:attrNameLst>
                                      </p:cBhvr>
                                    </p:animMotion>
                                    <p:animEffect transition="in" filter="fade">
                                      <p:cBhvr>
                                        <p:cTn id="19" dur="1000"/>
                                        <p:tgtEl>
                                          <p:spTgt spid="8"/>
                                        </p:tgtEl>
                                      </p:cBhvr>
                                    </p:animEffect>
                                  </p:childTnLst>
                                </p:cTn>
                              </p:par>
                            </p:childTnLst>
                          </p:cTn>
                        </p:par>
                        <p:par>
                          <p:cTn id="20" fill="hold">
                            <p:stCondLst>
                              <p:cond delay="1000"/>
                            </p:stCondLst>
                            <p:childTnLst>
                              <p:par>
                                <p:cTn id="21" presetID="53" presetClass="entr" presetSubtype="16" fill="hold" grpId="0" nodeType="after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p:cTn id="23" dur="500" fill="hold"/>
                                        <p:tgtEl>
                                          <p:spTgt spid="2"/>
                                        </p:tgtEl>
                                        <p:attrNameLst>
                                          <p:attrName>ppt_w</p:attrName>
                                        </p:attrNameLst>
                                      </p:cBhvr>
                                      <p:tavLst>
                                        <p:tav tm="0">
                                          <p:val>
                                            <p:fltVal val="0"/>
                                          </p:val>
                                        </p:tav>
                                        <p:tav tm="100000">
                                          <p:val>
                                            <p:strVal val="#ppt_w"/>
                                          </p:val>
                                        </p:tav>
                                      </p:tavLst>
                                    </p:anim>
                                    <p:anim calcmode="lin" valueType="num">
                                      <p:cBhvr>
                                        <p:cTn id="24" dur="500" fill="hold"/>
                                        <p:tgtEl>
                                          <p:spTgt spid="2"/>
                                        </p:tgtEl>
                                        <p:attrNameLst>
                                          <p:attrName>ppt_h</p:attrName>
                                        </p:attrNameLst>
                                      </p:cBhvr>
                                      <p:tavLst>
                                        <p:tav tm="0">
                                          <p:val>
                                            <p:fltVal val="0"/>
                                          </p:val>
                                        </p:tav>
                                        <p:tav tm="100000">
                                          <p:val>
                                            <p:strVal val="#ppt_h"/>
                                          </p:val>
                                        </p:tav>
                                      </p:tavLst>
                                    </p:anim>
                                    <p:animEffect transition="in" filter="fade">
                                      <p:cBhvr>
                                        <p:cTn id="25" dur="500"/>
                                        <p:tgtEl>
                                          <p:spTgt spid="2"/>
                                        </p:tgtEl>
                                      </p:cBhvr>
                                    </p:animEffect>
                                  </p:childTnLst>
                                </p:cTn>
                              </p:par>
                            </p:childTnLst>
                          </p:cTn>
                        </p:par>
                        <p:par>
                          <p:cTn id="26" fill="hold">
                            <p:stCondLst>
                              <p:cond delay="1500"/>
                            </p:stCondLst>
                            <p:childTnLst>
                              <p:par>
                                <p:cTn id="27" presetID="53" presetClass="entr" presetSubtype="16" fill="hold" grpId="0" nodeType="after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p:cTn id="29" dur="500" fill="hold"/>
                                        <p:tgtEl>
                                          <p:spTgt spid="4"/>
                                        </p:tgtEl>
                                        <p:attrNameLst>
                                          <p:attrName>ppt_w</p:attrName>
                                        </p:attrNameLst>
                                      </p:cBhvr>
                                      <p:tavLst>
                                        <p:tav tm="0">
                                          <p:val>
                                            <p:fltVal val="0"/>
                                          </p:val>
                                        </p:tav>
                                        <p:tav tm="100000">
                                          <p:val>
                                            <p:strVal val="#ppt_w"/>
                                          </p:val>
                                        </p:tav>
                                      </p:tavLst>
                                    </p:anim>
                                    <p:anim calcmode="lin" valueType="num">
                                      <p:cBhvr>
                                        <p:cTn id="30" dur="500" fill="hold"/>
                                        <p:tgtEl>
                                          <p:spTgt spid="4"/>
                                        </p:tgtEl>
                                        <p:attrNameLst>
                                          <p:attrName>ppt_h</p:attrName>
                                        </p:attrNameLst>
                                      </p:cBhvr>
                                      <p:tavLst>
                                        <p:tav tm="0">
                                          <p:val>
                                            <p:fltVal val="0"/>
                                          </p:val>
                                        </p:tav>
                                        <p:tav tm="100000">
                                          <p:val>
                                            <p:strVal val="#ppt_h"/>
                                          </p:val>
                                        </p:tav>
                                      </p:tavLst>
                                    </p:anim>
                                    <p:animEffect transition="in" filter="fade">
                                      <p:cBhvr>
                                        <p:cTn id="31" dur="500"/>
                                        <p:tgtEl>
                                          <p:spTgt spid="4"/>
                                        </p:tgtEl>
                                      </p:cBhvr>
                                    </p:animEffect>
                                  </p:childTnLst>
                                </p:cTn>
                              </p:par>
                            </p:childTnLst>
                          </p:cTn>
                        </p:par>
                        <p:par>
                          <p:cTn id="32" fill="hold">
                            <p:stCondLst>
                              <p:cond delay="2000"/>
                            </p:stCondLst>
                            <p:childTnLst>
                              <p:par>
                                <p:cTn id="33" presetID="53" presetClass="entr" presetSubtype="16" fill="hold" grpId="0"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500" fill="hold"/>
                                        <p:tgtEl>
                                          <p:spTgt spid="6"/>
                                        </p:tgtEl>
                                        <p:attrNameLst>
                                          <p:attrName>ppt_w</p:attrName>
                                        </p:attrNameLst>
                                      </p:cBhvr>
                                      <p:tavLst>
                                        <p:tav tm="0">
                                          <p:val>
                                            <p:fltVal val="0"/>
                                          </p:val>
                                        </p:tav>
                                        <p:tav tm="100000">
                                          <p:val>
                                            <p:strVal val="#ppt_w"/>
                                          </p:val>
                                        </p:tav>
                                      </p:tavLst>
                                    </p:anim>
                                    <p:anim calcmode="lin" valueType="num">
                                      <p:cBhvr>
                                        <p:cTn id="36" dur="500" fill="hold"/>
                                        <p:tgtEl>
                                          <p:spTgt spid="6"/>
                                        </p:tgtEl>
                                        <p:attrNameLst>
                                          <p:attrName>ppt_h</p:attrName>
                                        </p:attrNameLst>
                                      </p:cBhvr>
                                      <p:tavLst>
                                        <p:tav tm="0">
                                          <p:val>
                                            <p:fltVal val="0"/>
                                          </p:val>
                                        </p:tav>
                                        <p:tav tm="100000">
                                          <p:val>
                                            <p:strVal val="#ppt_h"/>
                                          </p:val>
                                        </p:tav>
                                      </p:tavLst>
                                    </p:anim>
                                    <p:animEffect transition="in" filter="fade">
                                      <p:cBhvr>
                                        <p:cTn id="37" dur="500"/>
                                        <p:tgtEl>
                                          <p:spTgt spid="6"/>
                                        </p:tgtEl>
                                      </p:cBhvr>
                                    </p:animEffect>
                                  </p:childTnLst>
                                </p:cTn>
                              </p:par>
                            </p:childTnLst>
                          </p:cTn>
                        </p:par>
                        <p:par>
                          <p:cTn id="38" fill="hold">
                            <p:stCondLst>
                              <p:cond delay="2500"/>
                            </p:stCondLst>
                            <p:childTnLst>
                              <p:par>
                                <p:cTn id="39" presetID="22" presetClass="entr" presetSubtype="8" fill="hold" grpId="0" nodeType="after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wipe(left)">
                                      <p:cBhvr>
                                        <p:cTn id="41" dur="500"/>
                                        <p:tgtEl>
                                          <p:spTgt spid="3"/>
                                        </p:tgtEl>
                                      </p:cBhvr>
                                    </p:animEffect>
                                  </p:childTnLst>
                                </p:cTn>
                              </p:par>
                            </p:childTnLst>
                          </p:cTn>
                        </p:par>
                        <p:par>
                          <p:cTn id="42" fill="hold">
                            <p:stCondLst>
                              <p:cond delay="3000"/>
                            </p:stCondLst>
                            <p:childTnLst>
                              <p:par>
                                <p:cTn id="43" presetID="22" presetClass="entr" presetSubtype="8" fill="hold" grpId="0"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left)">
                                      <p:cBhvr>
                                        <p:cTn id="45" dur="500"/>
                                        <p:tgtEl>
                                          <p:spTgt spid="5"/>
                                        </p:tgtEl>
                                      </p:cBhvr>
                                    </p:animEffect>
                                  </p:childTnLst>
                                </p:cTn>
                              </p:par>
                            </p:childTnLst>
                          </p:cTn>
                        </p:par>
                        <p:par>
                          <p:cTn id="46" fill="hold">
                            <p:stCondLst>
                              <p:cond delay="3500"/>
                            </p:stCondLst>
                            <p:childTnLst>
                              <p:par>
                                <p:cTn id="47" presetID="22" presetClass="entr" presetSubtype="8" fill="hold" grpId="0" nodeType="after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wipe(left)">
                                      <p:cBhvr>
                                        <p:cTn id="4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5" grpId="0"/>
      <p:bldP spid="6" grpId="0" animBg="1"/>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组合 38"/>
          <p:cNvGrpSpPr/>
          <p:nvPr/>
        </p:nvGrpSpPr>
        <p:grpSpPr>
          <a:xfrm>
            <a:off x="611560" y="1419622"/>
            <a:ext cx="2539384" cy="2789567"/>
            <a:chOff x="508066" y="1563638"/>
            <a:chExt cx="2539384" cy="2789567"/>
          </a:xfrm>
        </p:grpSpPr>
        <p:grpSp>
          <p:nvGrpSpPr>
            <p:cNvPr id="40" name="组合 39"/>
            <p:cNvGrpSpPr/>
            <p:nvPr/>
          </p:nvGrpSpPr>
          <p:grpSpPr>
            <a:xfrm>
              <a:off x="508066" y="1563638"/>
              <a:ext cx="2539384" cy="2789567"/>
              <a:chOff x="3059182" y="1779662"/>
              <a:chExt cx="1206870" cy="2001844"/>
            </a:xfrm>
          </p:grpSpPr>
          <p:sp>
            <p:nvSpPr>
              <p:cNvPr id="42" name="矩形 41"/>
              <p:cNvSpPr/>
              <p:nvPr/>
            </p:nvSpPr>
            <p:spPr>
              <a:xfrm>
                <a:off x="3059832" y="1779662"/>
                <a:ext cx="1206220" cy="26648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nvGrpSpPr>
              <p:cNvPr id="43" name="组合 42"/>
              <p:cNvGrpSpPr/>
              <p:nvPr/>
            </p:nvGrpSpPr>
            <p:grpSpPr>
              <a:xfrm>
                <a:off x="3059832" y="1860369"/>
                <a:ext cx="1206220" cy="1662943"/>
                <a:chOff x="1233751" y="2820025"/>
                <a:chExt cx="1206220" cy="1662943"/>
              </a:xfrm>
            </p:grpSpPr>
            <p:sp>
              <p:nvSpPr>
                <p:cNvPr id="45" name="矩形 44"/>
                <p:cNvSpPr/>
                <p:nvPr/>
              </p:nvSpPr>
              <p:spPr>
                <a:xfrm>
                  <a:off x="1233751" y="2941087"/>
                  <a:ext cx="1206220" cy="56901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zh-CN" altLang="en-US" dirty="0">
                      <a:solidFill>
                        <a:schemeClr val="bg1"/>
                      </a:solidFill>
                      <a:latin typeface="微软雅黑" panose="020B0503020204020204" pitchFamily="34" charset="-122"/>
                      <a:ea typeface="微软雅黑" panose="020B0503020204020204" pitchFamily="34" charset="-122"/>
                    </a:rPr>
                    <a:t>计划</a:t>
                  </a:r>
                  <a:r>
                    <a:rPr lang="en-US" altLang="zh-CN" dirty="0">
                      <a:solidFill>
                        <a:schemeClr val="bg1"/>
                      </a:solidFill>
                      <a:latin typeface="微软雅黑" panose="020B0503020204020204" pitchFamily="34" charset="-122"/>
                      <a:ea typeface="微软雅黑" panose="020B0503020204020204" pitchFamily="34" charset="-122"/>
                    </a:rPr>
                    <a:t>1</a:t>
                  </a:r>
                </a:p>
              </p:txBody>
            </p:sp>
            <p:sp>
              <p:nvSpPr>
                <p:cNvPr id="46" name="矩形 45"/>
                <p:cNvSpPr/>
                <p:nvPr/>
              </p:nvSpPr>
              <p:spPr>
                <a:xfrm>
                  <a:off x="1233751" y="3510099"/>
                  <a:ext cx="1206220" cy="97286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zh-CN" altLang="en-US" sz="1200" b="1" dirty="0">
                      <a:solidFill>
                        <a:schemeClr val="tx1">
                          <a:lumMod val="65000"/>
                          <a:lumOff val="35000"/>
                        </a:schemeClr>
                      </a:solidFill>
                      <a:latin typeface="+mn-ea"/>
                      <a:sym typeface="微软雅黑" panose="020B0503020204020204" pitchFamily="34" charset="-122"/>
                    </a:rPr>
                    <a:t>单击此处添加标题单击此</a:t>
                  </a:r>
                  <a:endParaRPr lang="en-US" altLang="zh-CN" sz="1200" b="1" dirty="0">
                    <a:solidFill>
                      <a:schemeClr val="tx1">
                        <a:lumMod val="65000"/>
                        <a:lumOff val="35000"/>
                      </a:schemeClr>
                    </a:solidFill>
                    <a:latin typeface="+mn-ea"/>
                    <a:sym typeface="微软雅黑" panose="020B0503020204020204" pitchFamily="34" charset="-122"/>
                  </a:endParaRPr>
                </a:p>
                <a:p>
                  <a:pPr algn="ctr"/>
                  <a:r>
                    <a:rPr lang="zh-CN" altLang="en-US" sz="1200" b="1" dirty="0">
                      <a:solidFill>
                        <a:schemeClr val="tx1">
                          <a:lumMod val="65000"/>
                          <a:lumOff val="35000"/>
                        </a:schemeClr>
                      </a:solidFill>
                      <a:latin typeface="+mn-ea"/>
                      <a:sym typeface="微软雅黑" panose="020B0503020204020204" pitchFamily="34" charset="-122"/>
                    </a:rPr>
                    <a:t>处添加标题单击此处添加</a:t>
                  </a:r>
                  <a:endParaRPr lang="en-US" altLang="zh-CN" sz="1200" b="1" dirty="0">
                    <a:solidFill>
                      <a:schemeClr val="tx1">
                        <a:lumMod val="65000"/>
                        <a:lumOff val="35000"/>
                      </a:schemeClr>
                    </a:solidFill>
                    <a:latin typeface="+mn-ea"/>
                    <a:sym typeface="微软雅黑" panose="020B0503020204020204" pitchFamily="34" charset="-122"/>
                  </a:endParaRPr>
                </a:p>
                <a:p>
                  <a:pPr algn="ctr"/>
                  <a:r>
                    <a:rPr lang="zh-CN" altLang="en-US" sz="1200" b="1" dirty="0">
                      <a:solidFill>
                        <a:schemeClr val="tx1">
                          <a:lumMod val="65000"/>
                          <a:lumOff val="35000"/>
                        </a:schemeClr>
                      </a:solidFill>
                      <a:latin typeface="+mn-ea"/>
                      <a:sym typeface="微软雅黑" panose="020B0503020204020204" pitchFamily="34" charset="-122"/>
                    </a:rPr>
                    <a:t>单击此处添加标题单击此</a:t>
                  </a:r>
                  <a:endParaRPr lang="en-US" altLang="zh-CN" sz="1200" b="1" dirty="0">
                    <a:solidFill>
                      <a:schemeClr val="tx1">
                        <a:lumMod val="65000"/>
                        <a:lumOff val="35000"/>
                      </a:schemeClr>
                    </a:solidFill>
                    <a:latin typeface="+mn-ea"/>
                    <a:sym typeface="微软雅黑" panose="020B0503020204020204" pitchFamily="34" charset="-122"/>
                  </a:endParaRPr>
                </a:p>
                <a:p>
                  <a:pPr algn="ctr"/>
                  <a:r>
                    <a:rPr lang="zh-CN" altLang="en-US" sz="1200" b="1" dirty="0">
                      <a:solidFill>
                        <a:schemeClr val="tx1">
                          <a:lumMod val="65000"/>
                          <a:lumOff val="35000"/>
                        </a:schemeClr>
                      </a:solidFill>
                      <a:latin typeface="+mn-ea"/>
                      <a:sym typeface="微软雅黑" panose="020B0503020204020204" pitchFamily="34" charset="-122"/>
                    </a:rPr>
                    <a:t>处添加标题单击此处添加</a:t>
                  </a:r>
                  <a:endParaRPr lang="en-US" altLang="zh-CN" sz="1200" b="1" dirty="0">
                    <a:solidFill>
                      <a:schemeClr val="tx1">
                        <a:lumMod val="65000"/>
                        <a:lumOff val="35000"/>
                      </a:schemeClr>
                    </a:solidFill>
                    <a:latin typeface="+mn-ea"/>
                    <a:sym typeface="微软雅黑" panose="020B0503020204020204" pitchFamily="34" charset="-122"/>
                  </a:endParaRPr>
                </a:p>
                <a:p>
                  <a:pPr algn="ctr"/>
                  <a:endParaRPr lang="en-US" altLang="zh-CN" sz="1200" b="1" dirty="0">
                    <a:solidFill>
                      <a:schemeClr val="tx1">
                        <a:lumMod val="65000"/>
                        <a:lumOff val="35000"/>
                      </a:schemeClr>
                    </a:solidFill>
                    <a:latin typeface="+mn-ea"/>
                    <a:sym typeface="微软雅黑" panose="020B0503020204020204" pitchFamily="34" charset="-122"/>
                  </a:endParaRPr>
                </a:p>
              </p:txBody>
            </p:sp>
            <p:sp>
              <p:nvSpPr>
                <p:cNvPr id="47" name="等腰三角形 46"/>
                <p:cNvSpPr/>
                <p:nvPr/>
              </p:nvSpPr>
              <p:spPr>
                <a:xfrm>
                  <a:off x="1734503" y="2820025"/>
                  <a:ext cx="204716" cy="176480"/>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bg1"/>
                    </a:solidFill>
                  </a:endParaRPr>
                </a:p>
              </p:txBody>
            </p:sp>
          </p:grpSp>
          <p:sp>
            <p:nvSpPr>
              <p:cNvPr id="44" name="矩形 43"/>
              <p:cNvSpPr/>
              <p:nvPr/>
            </p:nvSpPr>
            <p:spPr>
              <a:xfrm>
                <a:off x="3059182" y="3515020"/>
                <a:ext cx="1206220" cy="26648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sp>
          <p:nvSpPr>
            <p:cNvPr id="41" name="Freeform 139"/>
            <p:cNvSpPr>
              <a:spLocks noEditPoints="1"/>
            </p:cNvSpPr>
            <p:nvPr/>
          </p:nvSpPr>
          <p:spPr bwMode="auto">
            <a:xfrm>
              <a:off x="1637811" y="4012893"/>
              <a:ext cx="281261" cy="281262"/>
            </a:xfrm>
            <a:custGeom>
              <a:avLst/>
              <a:gdLst>
                <a:gd name="T0" fmla="*/ 42 w 97"/>
                <a:gd name="T1" fmla="*/ 14 h 97"/>
                <a:gd name="T2" fmla="*/ 55 w 97"/>
                <a:gd name="T3" fmla="*/ 14 h 97"/>
                <a:gd name="T4" fmla="*/ 48 w 97"/>
                <a:gd name="T5" fmla="*/ 0 h 97"/>
                <a:gd name="T6" fmla="*/ 42 w 97"/>
                <a:gd name="T7" fmla="*/ 14 h 97"/>
                <a:gd name="T8" fmla="*/ 49 w 97"/>
                <a:gd name="T9" fmla="*/ 18 h 97"/>
                <a:gd name="T10" fmla="*/ 79 w 97"/>
                <a:gd name="T11" fmla="*/ 48 h 97"/>
                <a:gd name="T12" fmla="*/ 49 w 97"/>
                <a:gd name="T13" fmla="*/ 79 h 97"/>
                <a:gd name="T14" fmla="*/ 18 w 97"/>
                <a:gd name="T15" fmla="*/ 48 h 97"/>
                <a:gd name="T16" fmla="*/ 49 w 97"/>
                <a:gd name="T17" fmla="*/ 18 h 97"/>
                <a:gd name="T18" fmla="*/ 60 w 97"/>
                <a:gd name="T19" fmla="*/ 15 h 97"/>
                <a:gd name="T20" fmla="*/ 71 w 97"/>
                <a:gd name="T21" fmla="*/ 22 h 97"/>
                <a:gd name="T22" fmla="*/ 73 w 97"/>
                <a:gd name="T23" fmla="*/ 6 h 97"/>
                <a:gd name="T24" fmla="*/ 60 w 97"/>
                <a:gd name="T25" fmla="*/ 15 h 97"/>
                <a:gd name="T26" fmla="*/ 75 w 97"/>
                <a:gd name="T27" fmla="*/ 25 h 97"/>
                <a:gd name="T28" fmla="*/ 81 w 97"/>
                <a:gd name="T29" fmla="*/ 36 h 97"/>
                <a:gd name="T30" fmla="*/ 91 w 97"/>
                <a:gd name="T31" fmla="*/ 24 h 97"/>
                <a:gd name="T32" fmla="*/ 75 w 97"/>
                <a:gd name="T33" fmla="*/ 25 h 97"/>
                <a:gd name="T34" fmla="*/ 83 w 97"/>
                <a:gd name="T35" fmla="*/ 42 h 97"/>
                <a:gd name="T36" fmla="*/ 83 w 97"/>
                <a:gd name="T37" fmla="*/ 54 h 97"/>
                <a:gd name="T38" fmla="*/ 97 w 97"/>
                <a:gd name="T39" fmla="*/ 48 h 97"/>
                <a:gd name="T40" fmla="*/ 83 w 97"/>
                <a:gd name="T41" fmla="*/ 42 h 97"/>
                <a:gd name="T42" fmla="*/ 82 w 97"/>
                <a:gd name="T43" fmla="*/ 60 h 97"/>
                <a:gd name="T44" fmla="*/ 75 w 97"/>
                <a:gd name="T45" fmla="*/ 71 h 97"/>
                <a:gd name="T46" fmla="*/ 91 w 97"/>
                <a:gd name="T47" fmla="*/ 72 h 97"/>
                <a:gd name="T48" fmla="*/ 82 w 97"/>
                <a:gd name="T49" fmla="*/ 60 h 97"/>
                <a:gd name="T50" fmla="*/ 72 w 97"/>
                <a:gd name="T51" fmla="*/ 75 h 97"/>
                <a:gd name="T52" fmla="*/ 61 w 97"/>
                <a:gd name="T53" fmla="*/ 81 h 97"/>
                <a:gd name="T54" fmla="*/ 73 w 97"/>
                <a:gd name="T55" fmla="*/ 90 h 97"/>
                <a:gd name="T56" fmla="*/ 72 w 97"/>
                <a:gd name="T57" fmla="*/ 75 h 97"/>
                <a:gd name="T58" fmla="*/ 55 w 97"/>
                <a:gd name="T59" fmla="*/ 83 h 97"/>
                <a:gd name="T60" fmla="*/ 43 w 97"/>
                <a:gd name="T61" fmla="*/ 83 h 97"/>
                <a:gd name="T62" fmla="*/ 49 w 97"/>
                <a:gd name="T63" fmla="*/ 97 h 97"/>
                <a:gd name="T64" fmla="*/ 55 w 97"/>
                <a:gd name="T65" fmla="*/ 83 h 97"/>
                <a:gd name="T66" fmla="*/ 37 w 97"/>
                <a:gd name="T67" fmla="*/ 81 h 97"/>
                <a:gd name="T68" fmla="*/ 26 w 97"/>
                <a:gd name="T69" fmla="*/ 75 h 97"/>
                <a:gd name="T70" fmla="*/ 25 w 97"/>
                <a:gd name="T71" fmla="*/ 91 h 97"/>
                <a:gd name="T72" fmla="*/ 37 w 97"/>
                <a:gd name="T73" fmla="*/ 81 h 97"/>
                <a:gd name="T74" fmla="*/ 22 w 97"/>
                <a:gd name="T75" fmla="*/ 71 h 97"/>
                <a:gd name="T76" fmla="*/ 16 w 97"/>
                <a:gd name="T77" fmla="*/ 60 h 97"/>
                <a:gd name="T78" fmla="*/ 7 w 97"/>
                <a:gd name="T79" fmla="*/ 73 h 97"/>
                <a:gd name="T80" fmla="*/ 22 w 97"/>
                <a:gd name="T81" fmla="*/ 71 h 97"/>
                <a:gd name="T82" fmla="*/ 14 w 97"/>
                <a:gd name="T83" fmla="*/ 55 h 97"/>
                <a:gd name="T84" fmla="*/ 14 w 97"/>
                <a:gd name="T85" fmla="*/ 42 h 97"/>
                <a:gd name="T86" fmla="*/ 0 w 97"/>
                <a:gd name="T87" fmla="*/ 49 h 97"/>
                <a:gd name="T88" fmla="*/ 14 w 97"/>
                <a:gd name="T89" fmla="*/ 55 h 97"/>
                <a:gd name="T90" fmla="*/ 15 w 97"/>
                <a:gd name="T91" fmla="*/ 37 h 97"/>
                <a:gd name="T92" fmla="*/ 22 w 97"/>
                <a:gd name="T93" fmla="*/ 26 h 97"/>
                <a:gd name="T94" fmla="*/ 6 w 97"/>
                <a:gd name="T95" fmla="*/ 24 h 97"/>
                <a:gd name="T96" fmla="*/ 15 w 97"/>
                <a:gd name="T97" fmla="*/ 37 h 97"/>
                <a:gd name="T98" fmla="*/ 26 w 97"/>
                <a:gd name="T99" fmla="*/ 22 h 97"/>
                <a:gd name="T100" fmla="*/ 37 w 97"/>
                <a:gd name="T101" fmla="*/ 16 h 97"/>
                <a:gd name="T102" fmla="*/ 24 w 97"/>
                <a:gd name="T103" fmla="*/ 6 h 97"/>
                <a:gd name="T104" fmla="*/ 26 w 97"/>
                <a:gd name="T105" fmla="*/ 22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7" h="97">
                  <a:moveTo>
                    <a:pt x="42" y="14"/>
                  </a:moveTo>
                  <a:cubicBezTo>
                    <a:pt x="55" y="14"/>
                    <a:pt x="55" y="14"/>
                    <a:pt x="55" y="14"/>
                  </a:cubicBezTo>
                  <a:cubicBezTo>
                    <a:pt x="48" y="0"/>
                    <a:pt x="48" y="0"/>
                    <a:pt x="48" y="0"/>
                  </a:cubicBezTo>
                  <a:cubicBezTo>
                    <a:pt x="42" y="14"/>
                    <a:pt x="42" y="14"/>
                    <a:pt x="42" y="14"/>
                  </a:cubicBezTo>
                  <a:close/>
                  <a:moveTo>
                    <a:pt x="49" y="18"/>
                  </a:moveTo>
                  <a:cubicBezTo>
                    <a:pt x="65" y="18"/>
                    <a:pt x="79" y="31"/>
                    <a:pt x="79" y="48"/>
                  </a:cubicBezTo>
                  <a:cubicBezTo>
                    <a:pt x="79" y="65"/>
                    <a:pt x="65" y="79"/>
                    <a:pt x="49" y="79"/>
                  </a:cubicBezTo>
                  <a:cubicBezTo>
                    <a:pt x="32" y="79"/>
                    <a:pt x="18" y="65"/>
                    <a:pt x="18" y="48"/>
                  </a:cubicBezTo>
                  <a:cubicBezTo>
                    <a:pt x="18" y="31"/>
                    <a:pt x="32" y="18"/>
                    <a:pt x="49" y="18"/>
                  </a:cubicBezTo>
                  <a:close/>
                  <a:moveTo>
                    <a:pt x="60" y="15"/>
                  </a:moveTo>
                  <a:cubicBezTo>
                    <a:pt x="71" y="22"/>
                    <a:pt x="71" y="22"/>
                    <a:pt x="71" y="22"/>
                  </a:cubicBezTo>
                  <a:cubicBezTo>
                    <a:pt x="73" y="6"/>
                    <a:pt x="73" y="6"/>
                    <a:pt x="73" y="6"/>
                  </a:cubicBezTo>
                  <a:cubicBezTo>
                    <a:pt x="60" y="15"/>
                    <a:pt x="60" y="15"/>
                    <a:pt x="60" y="15"/>
                  </a:cubicBezTo>
                  <a:close/>
                  <a:moveTo>
                    <a:pt x="75" y="25"/>
                  </a:moveTo>
                  <a:cubicBezTo>
                    <a:pt x="81" y="36"/>
                    <a:pt x="81" y="36"/>
                    <a:pt x="81" y="36"/>
                  </a:cubicBezTo>
                  <a:cubicBezTo>
                    <a:pt x="91" y="24"/>
                    <a:pt x="91" y="24"/>
                    <a:pt x="91" y="24"/>
                  </a:cubicBezTo>
                  <a:cubicBezTo>
                    <a:pt x="75" y="25"/>
                    <a:pt x="75" y="25"/>
                    <a:pt x="75" y="25"/>
                  </a:cubicBezTo>
                  <a:close/>
                  <a:moveTo>
                    <a:pt x="83" y="42"/>
                  </a:moveTo>
                  <a:cubicBezTo>
                    <a:pt x="83" y="54"/>
                    <a:pt x="83" y="54"/>
                    <a:pt x="83" y="54"/>
                  </a:cubicBezTo>
                  <a:cubicBezTo>
                    <a:pt x="97" y="48"/>
                    <a:pt x="97" y="48"/>
                    <a:pt x="97" y="48"/>
                  </a:cubicBezTo>
                  <a:cubicBezTo>
                    <a:pt x="83" y="42"/>
                    <a:pt x="83" y="42"/>
                    <a:pt x="83" y="42"/>
                  </a:cubicBezTo>
                  <a:close/>
                  <a:moveTo>
                    <a:pt x="82" y="60"/>
                  </a:moveTo>
                  <a:cubicBezTo>
                    <a:pt x="75" y="71"/>
                    <a:pt x="75" y="71"/>
                    <a:pt x="75" y="71"/>
                  </a:cubicBezTo>
                  <a:cubicBezTo>
                    <a:pt x="91" y="72"/>
                    <a:pt x="91" y="72"/>
                    <a:pt x="91" y="72"/>
                  </a:cubicBezTo>
                  <a:cubicBezTo>
                    <a:pt x="82" y="60"/>
                    <a:pt x="82" y="60"/>
                    <a:pt x="82" y="60"/>
                  </a:cubicBezTo>
                  <a:close/>
                  <a:moveTo>
                    <a:pt x="72" y="75"/>
                  </a:moveTo>
                  <a:cubicBezTo>
                    <a:pt x="61" y="81"/>
                    <a:pt x="61" y="81"/>
                    <a:pt x="61" y="81"/>
                  </a:cubicBezTo>
                  <a:cubicBezTo>
                    <a:pt x="73" y="90"/>
                    <a:pt x="73" y="90"/>
                    <a:pt x="73" y="90"/>
                  </a:cubicBezTo>
                  <a:cubicBezTo>
                    <a:pt x="72" y="75"/>
                    <a:pt x="72" y="75"/>
                    <a:pt x="72" y="75"/>
                  </a:cubicBezTo>
                  <a:close/>
                  <a:moveTo>
                    <a:pt x="55" y="83"/>
                  </a:moveTo>
                  <a:cubicBezTo>
                    <a:pt x="43" y="83"/>
                    <a:pt x="43" y="83"/>
                    <a:pt x="43" y="83"/>
                  </a:cubicBezTo>
                  <a:cubicBezTo>
                    <a:pt x="49" y="97"/>
                    <a:pt x="49" y="97"/>
                    <a:pt x="49" y="97"/>
                  </a:cubicBezTo>
                  <a:cubicBezTo>
                    <a:pt x="55" y="83"/>
                    <a:pt x="55" y="83"/>
                    <a:pt x="55" y="83"/>
                  </a:cubicBezTo>
                  <a:close/>
                  <a:moveTo>
                    <a:pt x="37" y="81"/>
                  </a:moveTo>
                  <a:cubicBezTo>
                    <a:pt x="26" y="75"/>
                    <a:pt x="26" y="75"/>
                    <a:pt x="26" y="75"/>
                  </a:cubicBezTo>
                  <a:cubicBezTo>
                    <a:pt x="25" y="91"/>
                    <a:pt x="25" y="91"/>
                    <a:pt x="25" y="91"/>
                  </a:cubicBezTo>
                  <a:cubicBezTo>
                    <a:pt x="37" y="81"/>
                    <a:pt x="37" y="81"/>
                    <a:pt x="37" y="81"/>
                  </a:cubicBezTo>
                  <a:close/>
                  <a:moveTo>
                    <a:pt x="22" y="71"/>
                  </a:moveTo>
                  <a:cubicBezTo>
                    <a:pt x="16" y="60"/>
                    <a:pt x="16" y="60"/>
                    <a:pt x="16" y="60"/>
                  </a:cubicBezTo>
                  <a:cubicBezTo>
                    <a:pt x="7" y="73"/>
                    <a:pt x="7" y="73"/>
                    <a:pt x="7" y="73"/>
                  </a:cubicBezTo>
                  <a:cubicBezTo>
                    <a:pt x="22" y="71"/>
                    <a:pt x="22" y="71"/>
                    <a:pt x="22" y="71"/>
                  </a:cubicBezTo>
                  <a:close/>
                  <a:moveTo>
                    <a:pt x="14" y="55"/>
                  </a:moveTo>
                  <a:cubicBezTo>
                    <a:pt x="14" y="42"/>
                    <a:pt x="14" y="42"/>
                    <a:pt x="14" y="42"/>
                  </a:cubicBezTo>
                  <a:cubicBezTo>
                    <a:pt x="0" y="49"/>
                    <a:pt x="0" y="49"/>
                    <a:pt x="0" y="49"/>
                  </a:cubicBezTo>
                  <a:cubicBezTo>
                    <a:pt x="14" y="55"/>
                    <a:pt x="14" y="55"/>
                    <a:pt x="14" y="55"/>
                  </a:cubicBezTo>
                  <a:close/>
                  <a:moveTo>
                    <a:pt x="15" y="37"/>
                  </a:moveTo>
                  <a:cubicBezTo>
                    <a:pt x="22" y="26"/>
                    <a:pt x="22" y="26"/>
                    <a:pt x="22" y="26"/>
                  </a:cubicBezTo>
                  <a:cubicBezTo>
                    <a:pt x="6" y="24"/>
                    <a:pt x="6" y="24"/>
                    <a:pt x="6" y="24"/>
                  </a:cubicBezTo>
                  <a:cubicBezTo>
                    <a:pt x="15" y="37"/>
                    <a:pt x="15" y="37"/>
                    <a:pt x="15" y="37"/>
                  </a:cubicBezTo>
                  <a:close/>
                  <a:moveTo>
                    <a:pt x="26" y="22"/>
                  </a:moveTo>
                  <a:cubicBezTo>
                    <a:pt x="37" y="16"/>
                    <a:pt x="37" y="16"/>
                    <a:pt x="37" y="16"/>
                  </a:cubicBezTo>
                  <a:cubicBezTo>
                    <a:pt x="24" y="6"/>
                    <a:pt x="24" y="6"/>
                    <a:pt x="24" y="6"/>
                  </a:cubicBezTo>
                  <a:lnTo>
                    <a:pt x="26" y="22"/>
                  </a:lnTo>
                  <a:close/>
                </a:path>
              </a:pathLst>
            </a:custGeom>
            <a:solidFill>
              <a:schemeClr val="bg1"/>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lstStyle/>
            <a:p>
              <a:endParaRPr lang="zh-CN" altLang="en-US">
                <a:solidFill>
                  <a:schemeClr val="bg1"/>
                </a:solidFill>
              </a:endParaRPr>
            </a:p>
          </p:txBody>
        </p:sp>
      </p:grpSp>
      <p:grpSp>
        <p:nvGrpSpPr>
          <p:cNvPr id="48" name="组合 47"/>
          <p:cNvGrpSpPr/>
          <p:nvPr/>
        </p:nvGrpSpPr>
        <p:grpSpPr>
          <a:xfrm>
            <a:off x="3301365" y="1432971"/>
            <a:ext cx="2539384" cy="2789567"/>
            <a:chOff x="3197871" y="1576987"/>
            <a:chExt cx="2539384" cy="2789567"/>
          </a:xfrm>
        </p:grpSpPr>
        <p:grpSp>
          <p:nvGrpSpPr>
            <p:cNvPr id="49" name="组合 48"/>
            <p:cNvGrpSpPr/>
            <p:nvPr/>
          </p:nvGrpSpPr>
          <p:grpSpPr>
            <a:xfrm>
              <a:off x="3197871" y="1576987"/>
              <a:ext cx="2539384" cy="2789567"/>
              <a:chOff x="3059182" y="1779662"/>
              <a:chExt cx="1206870" cy="2001844"/>
            </a:xfrm>
          </p:grpSpPr>
          <p:sp>
            <p:nvSpPr>
              <p:cNvPr id="51" name="矩形 50"/>
              <p:cNvSpPr/>
              <p:nvPr/>
            </p:nvSpPr>
            <p:spPr>
              <a:xfrm>
                <a:off x="3059832" y="1779662"/>
                <a:ext cx="1206220" cy="26648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nvGrpSpPr>
              <p:cNvPr id="52" name="组合 51"/>
              <p:cNvGrpSpPr/>
              <p:nvPr/>
            </p:nvGrpSpPr>
            <p:grpSpPr>
              <a:xfrm>
                <a:off x="3059832" y="1860369"/>
                <a:ext cx="1206220" cy="1662943"/>
                <a:chOff x="1233751" y="2820025"/>
                <a:chExt cx="1206220" cy="1662943"/>
              </a:xfrm>
            </p:grpSpPr>
            <p:sp>
              <p:nvSpPr>
                <p:cNvPr id="54" name="矩形 53"/>
                <p:cNvSpPr/>
                <p:nvPr/>
              </p:nvSpPr>
              <p:spPr>
                <a:xfrm>
                  <a:off x="1233751" y="2941087"/>
                  <a:ext cx="1206220" cy="56901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zh-CN" altLang="en-US" dirty="0">
                      <a:solidFill>
                        <a:schemeClr val="bg1"/>
                      </a:solidFill>
                      <a:latin typeface="微软雅黑" panose="020B0503020204020204" pitchFamily="34" charset="-122"/>
                      <a:ea typeface="微软雅黑" panose="020B0503020204020204" pitchFamily="34" charset="-122"/>
                    </a:rPr>
                    <a:t>计划</a:t>
                  </a:r>
                  <a:r>
                    <a:rPr lang="en-US" altLang="zh-CN" dirty="0">
                      <a:solidFill>
                        <a:schemeClr val="bg1"/>
                      </a:solidFill>
                      <a:latin typeface="微软雅黑" panose="020B0503020204020204" pitchFamily="34" charset="-122"/>
                      <a:ea typeface="微软雅黑" panose="020B0503020204020204" pitchFamily="34" charset="-122"/>
                    </a:rPr>
                    <a:t>2</a:t>
                  </a:r>
                </a:p>
              </p:txBody>
            </p:sp>
            <p:sp>
              <p:nvSpPr>
                <p:cNvPr id="55" name="矩形 54"/>
                <p:cNvSpPr/>
                <p:nvPr/>
              </p:nvSpPr>
              <p:spPr>
                <a:xfrm>
                  <a:off x="1233751" y="3510099"/>
                  <a:ext cx="1206220" cy="97286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zh-CN" altLang="en-US" sz="1200" b="1" dirty="0">
                      <a:solidFill>
                        <a:schemeClr val="tx1">
                          <a:lumMod val="65000"/>
                          <a:lumOff val="35000"/>
                        </a:schemeClr>
                      </a:solidFill>
                      <a:latin typeface="+mn-ea"/>
                      <a:sym typeface="微软雅黑" panose="020B0503020204020204" pitchFamily="34" charset="-122"/>
                    </a:rPr>
                    <a:t>单击此处添加标题单击此</a:t>
                  </a:r>
                  <a:endParaRPr lang="en-US" altLang="zh-CN" sz="1200" b="1" dirty="0">
                    <a:solidFill>
                      <a:schemeClr val="tx1">
                        <a:lumMod val="65000"/>
                        <a:lumOff val="35000"/>
                      </a:schemeClr>
                    </a:solidFill>
                    <a:latin typeface="+mn-ea"/>
                    <a:sym typeface="微软雅黑" panose="020B0503020204020204" pitchFamily="34" charset="-122"/>
                  </a:endParaRPr>
                </a:p>
                <a:p>
                  <a:pPr algn="ctr"/>
                  <a:r>
                    <a:rPr lang="zh-CN" altLang="en-US" sz="1200" b="1" dirty="0">
                      <a:solidFill>
                        <a:schemeClr val="tx1">
                          <a:lumMod val="65000"/>
                          <a:lumOff val="35000"/>
                        </a:schemeClr>
                      </a:solidFill>
                      <a:latin typeface="+mn-ea"/>
                      <a:sym typeface="微软雅黑" panose="020B0503020204020204" pitchFamily="34" charset="-122"/>
                    </a:rPr>
                    <a:t>处添加标题单击此处添加</a:t>
                  </a:r>
                  <a:endParaRPr lang="en-US" altLang="zh-CN" sz="1200" b="1" dirty="0">
                    <a:solidFill>
                      <a:schemeClr val="tx1">
                        <a:lumMod val="65000"/>
                        <a:lumOff val="35000"/>
                      </a:schemeClr>
                    </a:solidFill>
                    <a:latin typeface="+mn-ea"/>
                    <a:sym typeface="微软雅黑" panose="020B0503020204020204" pitchFamily="34" charset="-122"/>
                  </a:endParaRPr>
                </a:p>
                <a:p>
                  <a:pPr algn="ctr"/>
                  <a:r>
                    <a:rPr lang="zh-CN" altLang="en-US" sz="1200" b="1" dirty="0">
                      <a:solidFill>
                        <a:schemeClr val="tx1">
                          <a:lumMod val="65000"/>
                          <a:lumOff val="35000"/>
                        </a:schemeClr>
                      </a:solidFill>
                      <a:latin typeface="+mn-ea"/>
                      <a:sym typeface="微软雅黑" panose="020B0503020204020204" pitchFamily="34" charset="-122"/>
                    </a:rPr>
                    <a:t>单击此处添加标题单击此</a:t>
                  </a:r>
                  <a:endParaRPr lang="en-US" altLang="zh-CN" sz="1200" b="1" dirty="0">
                    <a:solidFill>
                      <a:schemeClr val="tx1">
                        <a:lumMod val="65000"/>
                        <a:lumOff val="35000"/>
                      </a:schemeClr>
                    </a:solidFill>
                    <a:latin typeface="+mn-ea"/>
                    <a:sym typeface="微软雅黑" panose="020B0503020204020204" pitchFamily="34" charset="-122"/>
                  </a:endParaRPr>
                </a:p>
                <a:p>
                  <a:pPr algn="ctr"/>
                  <a:r>
                    <a:rPr lang="zh-CN" altLang="en-US" sz="1200" b="1" dirty="0">
                      <a:solidFill>
                        <a:schemeClr val="tx1">
                          <a:lumMod val="65000"/>
                          <a:lumOff val="35000"/>
                        </a:schemeClr>
                      </a:solidFill>
                      <a:latin typeface="+mn-ea"/>
                      <a:sym typeface="微软雅黑" panose="020B0503020204020204" pitchFamily="34" charset="-122"/>
                    </a:rPr>
                    <a:t>处添加标题单击此处添加</a:t>
                  </a:r>
                  <a:endParaRPr lang="en-US" altLang="zh-CN" sz="1200" b="1" dirty="0">
                    <a:solidFill>
                      <a:schemeClr val="tx1">
                        <a:lumMod val="65000"/>
                        <a:lumOff val="35000"/>
                      </a:schemeClr>
                    </a:solidFill>
                    <a:latin typeface="+mn-ea"/>
                    <a:sym typeface="微软雅黑" panose="020B0503020204020204" pitchFamily="34" charset="-122"/>
                  </a:endParaRPr>
                </a:p>
                <a:p>
                  <a:pPr algn="ctr"/>
                  <a:endParaRPr lang="en-US" altLang="zh-CN" sz="1200" b="1" dirty="0">
                    <a:solidFill>
                      <a:schemeClr val="tx1">
                        <a:lumMod val="65000"/>
                        <a:lumOff val="35000"/>
                      </a:schemeClr>
                    </a:solidFill>
                    <a:latin typeface="+mn-ea"/>
                    <a:sym typeface="微软雅黑" panose="020B0503020204020204" pitchFamily="34" charset="-122"/>
                  </a:endParaRPr>
                </a:p>
              </p:txBody>
            </p:sp>
            <p:sp>
              <p:nvSpPr>
                <p:cNvPr id="56" name="等腰三角形 55"/>
                <p:cNvSpPr/>
                <p:nvPr/>
              </p:nvSpPr>
              <p:spPr>
                <a:xfrm>
                  <a:off x="1734503" y="2820025"/>
                  <a:ext cx="204716" cy="176480"/>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bg1"/>
                    </a:solidFill>
                  </a:endParaRPr>
                </a:p>
              </p:txBody>
            </p:sp>
          </p:grpSp>
          <p:sp>
            <p:nvSpPr>
              <p:cNvPr id="53" name="矩形 52"/>
              <p:cNvSpPr/>
              <p:nvPr/>
            </p:nvSpPr>
            <p:spPr>
              <a:xfrm>
                <a:off x="3059182" y="3515020"/>
                <a:ext cx="1206220" cy="26648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sp>
          <p:nvSpPr>
            <p:cNvPr id="50" name="Freeform 144"/>
            <p:cNvSpPr>
              <a:spLocks noEditPoints="1"/>
            </p:cNvSpPr>
            <p:nvPr/>
          </p:nvSpPr>
          <p:spPr bwMode="auto">
            <a:xfrm>
              <a:off x="4466879" y="4029592"/>
              <a:ext cx="170909" cy="275878"/>
            </a:xfrm>
            <a:custGeom>
              <a:avLst/>
              <a:gdLst>
                <a:gd name="T0" fmla="*/ 19 w 59"/>
                <a:gd name="T1" fmla="*/ 6 h 95"/>
                <a:gd name="T2" fmla="*/ 40 w 59"/>
                <a:gd name="T3" fmla="*/ 0 h 95"/>
                <a:gd name="T4" fmla="*/ 45 w 59"/>
                <a:gd name="T5" fmla="*/ 6 h 95"/>
                <a:gd name="T6" fmla="*/ 59 w 59"/>
                <a:gd name="T7" fmla="*/ 19 h 95"/>
                <a:gd name="T8" fmla="*/ 55 w 59"/>
                <a:gd name="T9" fmla="*/ 91 h 95"/>
                <a:gd name="T10" fmla="*/ 45 w 59"/>
                <a:gd name="T11" fmla="*/ 95 h 95"/>
                <a:gd name="T12" fmla="*/ 4 w 59"/>
                <a:gd name="T13" fmla="*/ 91 h 95"/>
                <a:gd name="T14" fmla="*/ 0 w 59"/>
                <a:gd name="T15" fmla="*/ 19 h 95"/>
                <a:gd name="T16" fmla="*/ 4 w 59"/>
                <a:gd name="T17" fmla="*/ 10 h 95"/>
                <a:gd name="T18" fmla="*/ 14 w 59"/>
                <a:gd name="T19" fmla="*/ 6 h 95"/>
                <a:gd name="T20" fmla="*/ 19 w 59"/>
                <a:gd name="T21" fmla="*/ 28 h 95"/>
                <a:gd name="T22" fmla="*/ 27 w 59"/>
                <a:gd name="T23" fmla="*/ 36 h 95"/>
                <a:gd name="T24" fmla="*/ 31 w 59"/>
                <a:gd name="T25" fmla="*/ 28 h 95"/>
                <a:gd name="T26" fmla="*/ 39 w 59"/>
                <a:gd name="T27" fmla="*/ 23 h 95"/>
                <a:gd name="T28" fmla="*/ 31 w 59"/>
                <a:gd name="T29" fmla="*/ 15 h 95"/>
                <a:gd name="T30" fmla="*/ 27 w 59"/>
                <a:gd name="T31" fmla="*/ 23 h 95"/>
                <a:gd name="T32" fmla="*/ 13 w 59"/>
                <a:gd name="T33" fmla="*/ 38 h 95"/>
                <a:gd name="T34" fmla="*/ 45 w 59"/>
                <a:gd name="T35" fmla="*/ 44 h 95"/>
                <a:gd name="T36" fmla="*/ 13 w 59"/>
                <a:gd name="T37" fmla="*/ 38 h 95"/>
                <a:gd name="T38" fmla="*/ 13 w 59"/>
                <a:gd name="T39" fmla="*/ 53 h 95"/>
                <a:gd name="T40" fmla="*/ 45 w 59"/>
                <a:gd name="T41" fmla="*/ 46 h 95"/>
                <a:gd name="T42" fmla="*/ 13 w 59"/>
                <a:gd name="T43" fmla="*/ 55 h 95"/>
                <a:gd name="T44" fmla="*/ 45 w 59"/>
                <a:gd name="T45" fmla="*/ 62 h 95"/>
                <a:gd name="T46" fmla="*/ 13 w 59"/>
                <a:gd name="T47" fmla="*/ 55 h 95"/>
                <a:gd name="T48" fmla="*/ 13 w 59"/>
                <a:gd name="T49" fmla="*/ 71 h 95"/>
                <a:gd name="T50" fmla="*/ 45 w 59"/>
                <a:gd name="T51" fmla="*/ 65 h 95"/>
                <a:gd name="T52" fmla="*/ 13 w 59"/>
                <a:gd name="T53" fmla="*/ 74 h 95"/>
                <a:gd name="T54" fmla="*/ 45 w 59"/>
                <a:gd name="T55" fmla="*/ 80 h 95"/>
                <a:gd name="T56" fmla="*/ 13 w 59"/>
                <a:gd name="T57" fmla="*/ 74 h 95"/>
                <a:gd name="T58" fmla="*/ 14 w 59"/>
                <a:gd name="T59" fmla="*/ 14 h 95"/>
                <a:gd name="T60" fmla="*/ 10 w 59"/>
                <a:gd name="T61" fmla="*/ 15 h 95"/>
                <a:gd name="T62" fmla="*/ 8 w 59"/>
                <a:gd name="T63" fmla="*/ 81 h 95"/>
                <a:gd name="T64" fmla="*/ 14 w 59"/>
                <a:gd name="T65" fmla="*/ 87 h 95"/>
                <a:gd name="T66" fmla="*/ 49 w 59"/>
                <a:gd name="T67" fmla="*/ 85 h 95"/>
                <a:gd name="T68" fmla="*/ 51 w 59"/>
                <a:gd name="T69" fmla="*/ 19 h 95"/>
                <a:gd name="T70" fmla="*/ 45 w 59"/>
                <a:gd name="T71" fmla="*/ 14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9" h="95">
                  <a:moveTo>
                    <a:pt x="14" y="6"/>
                  </a:moveTo>
                  <a:cubicBezTo>
                    <a:pt x="19" y="6"/>
                    <a:pt x="19" y="6"/>
                    <a:pt x="19" y="6"/>
                  </a:cubicBezTo>
                  <a:cubicBezTo>
                    <a:pt x="19" y="0"/>
                    <a:pt x="19" y="0"/>
                    <a:pt x="19" y="0"/>
                  </a:cubicBezTo>
                  <a:cubicBezTo>
                    <a:pt x="40" y="0"/>
                    <a:pt x="40" y="0"/>
                    <a:pt x="40" y="0"/>
                  </a:cubicBezTo>
                  <a:cubicBezTo>
                    <a:pt x="40" y="6"/>
                    <a:pt x="40" y="6"/>
                    <a:pt x="40" y="6"/>
                  </a:cubicBezTo>
                  <a:cubicBezTo>
                    <a:pt x="45" y="6"/>
                    <a:pt x="45" y="6"/>
                    <a:pt x="45" y="6"/>
                  </a:cubicBezTo>
                  <a:cubicBezTo>
                    <a:pt x="49" y="6"/>
                    <a:pt x="52" y="7"/>
                    <a:pt x="55" y="10"/>
                  </a:cubicBezTo>
                  <a:cubicBezTo>
                    <a:pt x="57" y="12"/>
                    <a:pt x="59" y="15"/>
                    <a:pt x="59" y="19"/>
                  </a:cubicBezTo>
                  <a:cubicBezTo>
                    <a:pt x="59" y="81"/>
                    <a:pt x="59" y="81"/>
                    <a:pt x="59" y="81"/>
                  </a:cubicBezTo>
                  <a:cubicBezTo>
                    <a:pt x="59" y="85"/>
                    <a:pt x="57" y="88"/>
                    <a:pt x="55" y="91"/>
                  </a:cubicBezTo>
                  <a:cubicBezTo>
                    <a:pt x="55" y="91"/>
                    <a:pt x="55" y="91"/>
                    <a:pt x="55" y="91"/>
                  </a:cubicBezTo>
                  <a:cubicBezTo>
                    <a:pt x="52" y="93"/>
                    <a:pt x="49" y="95"/>
                    <a:pt x="45" y="95"/>
                  </a:cubicBezTo>
                  <a:cubicBezTo>
                    <a:pt x="14" y="95"/>
                    <a:pt x="14" y="95"/>
                    <a:pt x="14" y="95"/>
                  </a:cubicBezTo>
                  <a:cubicBezTo>
                    <a:pt x="10" y="95"/>
                    <a:pt x="7" y="93"/>
                    <a:pt x="4" y="91"/>
                  </a:cubicBezTo>
                  <a:cubicBezTo>
                    <a:pt x="2" y="88"/>
                    <a:pt x="0" y="85"/>
                    <a:pt x="0" y="81"/>
                  </a:cubicBezTo>
                  <a:cubicBezTo>
                    <a:pt x="0" y="19"/>
                    <a:pt x="0" y="19"/>
                    <a:pt x="0" y="19"/>
                  </a:cubicBezTo>
                  <a:cubicBezTo>
                    <a:pt x="0" y="15"/>
                    <a:pt x="2" y="12"/>
                    <a:pt x="4" y="10"/>
                  </a:cubicBezTo>
                  <a:cubicBezTo>
                    <a:pt x="4" y="10"/>
                    <a:pt x="4" y="10"/>
                    <a:pt x="4" y="10"/>
                  </a:cubicBezTo>
                  <a:cubicBezTo>
                    <a:pt x="4" y="10"/>
                    <a:pt x="4" y="10"/>
                    <a:pt x="4" y="10"/>
                  </a:cubicBezTo>
                  <a:cubicBezTo>
                    <a:pt x="7" y="7"/>
                    <a:pt x="10" y="6"/>
                    <a:pt x="14" y="6"/>
                  </a:cubicBezTo>
                  <a:close/>
                  <a:moveTo>
                    <a:pt x="19" y="23"/>
                  </a:moveTo>
                  <a:cubicBezTo>
                    <a:pt x="19" y="28"/>
                    <a:pt x="19" y="28"/>
                    <a:pt x="19" y="28"/>
                  </a:cubicBezTo>
                  <a:cubicBezTo>
                    <a:pt x="27" y="28"/>
                    <a:pt x="27" y="28"/>
                    <a:pt x="27" y="28"/>
                  </a:cubicBezTo>
                  <a:cubicBezTo>
                    <a:pt x="27" y="36"/>
                    <a:pt x="27" y="36"/>
                    <a:pt x="27" y="36"/>
                  </a:cubicBezTo>
                  <a:cubicBezTo>
                    <a:pt x="31" y="36"/>
                    <a:pt x="31" y="36"/>
                    <a:pt x="31" y="36"/>
                  </a:cubicBezTo>
                  <a:cubicBezTo>
                    <a:pt x="31" y="28"/>
                    <a:pt x="31" y="28"/>
                    <a:pt x="31" y="28"/>
                  </a:cubicBezTo>
                  <a:cubicBezTo>
                    <a:pt x="39" y="28"/>
                    <a:pt x="39" y="28"/>
                    <a:pt x="39" y="28"/>
                  </a:cubicBezTo>
                  <a:cubicBezTo>
                    <a:pt x="39" y="23"/>
                    <a:pt x="39" y="23"/>
                    <a:pt x="39" y="23"/>
                  </a:cubicBezTo>
                  <a:cubicBezTo>
                    <a:pt x="31" y="23"/>
                    <a:pt x="31" y="23"/>
                    <a:pt x="31" y="23"/>
                  </a:cubicBezTo>
                  <a:cubicBezTo>
                    <a:pt x="31" y="15"/>
                    <a:pt x="31" y="15"/>
                    <a:pt x="31" y="15"/>
                  </a:cubicBezTo>
                  <a:cubicBezTo>
                    <a:pt x="27" y="15"/>
                    <a:pt x="27" y="15"/>
                    <a:pt x="27" y="15"/>
                  </a:cubicBezTo>
                  <a:cubicBezTo>
                    <a:pt x="27" y="23"/>
                    <a:pt x="27" y="23"/>
                    <a:pt x="27" y="23"/>
                  </a:cubicBezTo>
                  <a:cubicBezTo>
                    <a:pt x="19" y="23"/>
                    <a:pt x="19" y="23"/>
                    <a:pt x="19" y="23"/>
                  </a:cubicBezTo>
                  <a:close/>
                  <a:moveTo>
                    <a:pt x="13" y="38"/>
                  </a:moveTo>
                  <a:cubicBezTo>
                    <a:pt x="13" y="44"/>
                    <a:pt x="13" y="44"/>
                    <a:pt x="13" y="44"/>
                  </a:cubicBezTo>
                  <a:cubicBezTo>
                    <a:pt x="45" y="44"/>
                    <a:pt x="45" y="44"/>
                    <a:pt x="45" y="44"/>
                  </a:cubicBezTo>
                  <a:cubicBezTo>
                    <a:pt x="45" y="38"/>
                    <a:pt x="45" y="38"/>
                    <a:pt x="45" y="38"/>
                  </a:cubicBezTo>
                  <a:cubicBezTo>
                    <a:pt x="13" y="38"/>
                    <a:pt x="13" y="38"/>
                    <a:pt x="13" y="38"/>
                  </a:cubicBezTo>
                  <a:close/>
                  <a:moveTo>
                    <a:pt x="13" y="46"/>
                  </a:moveTo>
                  <a:cubicBezTo>
                    <a:pt x="13" y="53"/>
                    <a:pt x="13" y="53"/>
                    <a:pt x="13" y="53"/>
                  </a:cubicBezTo>
                  <a:cubicBezTo>
                    <a:pt x="45" y="53"/>
                    <a:pt x="45" y="53"/>
                    <a:pt x="45" y="53"/>
                  </a:cubicBezTo>
                  <a:cubicBezTo>
                    <a:pt x="45" y="46"/>
                    <a:pt x="45" y="46"/>
                    <a:pt x="45" y="46"/>
                  </a:cubicBezTo>
                  <a:cubicBezTo>
                    <a:pt x="13" y="46"/>
                    <a:pt x="13" y="46"/>
                    <a:pt x="13" y="46"/>
                  </a:cubicBezTo>
                  <a:close/>
                  <a:moveTo>
                    <a:pt x="13" y="55"/>
                  </a:moveTo>
                  <a:cubicBezTo>
                    <a:pt x="13" y="62"/>
                    <a:pt x="13" y="62"/>
                    <a:pt x="13" y="62"/>
                  </a:cubicBezTo>
                  <a:cubicBezTo>
                    <a:pt x="45" y="62"/>
                    <a:pt x="45" y="62"/>
                    <a:pt x="45" y="62"/>
                  </a:cubicBezTo>
                  <a:cubicBezTo>
                    <a:pt x="45" y="55"/>
                    <a:pt x="45" y="55"/>
                    <a:pt x="45" y="55"/>
                  </a:cubicBezTo>
                  <a:cubicBezTo>
                    <a:pt x="13" y="55"/>
                    <a:pt x="13" y="55"/>
                    <a:pt x="13" y="55"/>
                  </a:cubicBezTo>
                  <a:close/>
                  <a:moveTo>
                    <a:pt x="13" y="65"/>
                  </a:moveTo>
                  <a:cubicBezTo>
                    <a:pt x="13" y="71"/>
                    <a:pt x="13" y="71"/>
                    <a:pt x="13" y="71"/>
                  </a:cubicBezTo>
                  <a:cubicBezTo>
                    <a:pt x="45" y="71"/>
                    <a:pt x="45" y="71"/>
                    <a:pt x="45" y="71"/>
                  </a:cubicBezTo>
                  <a:cubicBezTo>
                    <a:pt x="45" y="65"/>
                    <a:pt x="45" y="65"/>
                    <a:pt x="45" y="65"/>
                  </a:cubicBezTo>
                  <a:cubicBezTo>
                    <a:pt x="13" y="65"/>
                    <a:pt x="13" y="65"/>
                    <a:pt x="13" y="65"/>
                  </a:cubicBezTo>
                  <a:close/>
                  <a:moveTo>
                    <a:pt x="13" y="74"/>
                  </a:moveTo>
                  <a:cubicBezTo>
                    <a:pt x="13" y="80"/>
                    <a:pt x="13" y="80"/>
                    <a:pt x="13" y="80"/>
                  </a:cubicBezTo>
                  <a:cubicBezTo>
                    <a:pt x="45" y="80"/>
                    <a:pt x="45" y="80"/>
                    <a:pt x="45" y="80"/>
                  </a:cubicBezTo>
                  <a:cubicBezTo>
                    <a:pt x="45" y="74"/>
                    <a:pt x="45" y="74"/>
                    <a:pt x="45" y="74"/>
                  </a:cubicBezTo>
                  <a:cubicBezTo>
                    <a:pt x="13" y="74"/>
                    <a:pt x="13" y="74"/>
                    <a:pt x="13" y="74"/>
                  </a:cubicBezTo>
                  <a:close/>
                  <a:moveTo>
                    <a:pt x="45" y="14"/>
                  </a:moveTo>
                  <a:cubicBezTo>
                    <a:pt x="14" y="14"/>
                    <a:pt x="14" y="14"/>
                    <a:pt x="14" y="14"/>
                  </a:cubicBezTo>
                  <a:cubicBezTo>
                    <a:pt x="12" y="14"/>
                    <a:pt x="11" y="14"/>
                    <a:pt x="10" y="15"/>
                  </a:cubicBezTo>
                  <a:cubicBezTo>
                    <a:pt x="10" y="15"/>
                    <a:pt x="10" y="15"/>
                    <a:pt x="10" y="15"/>
                  </a:cubicBezTo>
                  <a:cubicBezTo>
                    <a:pt x="9" y="16"/>
                    <a:pt x="8" y="18"/>
                    <a:pt x="8" y="19"/>
                  </a:cubicBezTo>
                  <a:cubicBezTo>
                    <a:pt x="8" y="81"/>
                    <a:pt x="8" y="81"/>
                    <a:pt x="8" y="81"/>
                  </a:cubicBezTo>
                  <a:cubicBezTo>
                    <a:pt x="8" y="83"/>
                    <a:pt x="9" y="84"/>
                    <a:pt x="10" y="85"/>
                  </a:cubicBezTo>
                  <a:cubicBezTo>
                    <a:pt x="11" y="86"/>
                    <a:pt x="12" y="87"/>
                    <a:pt x="14" y="87"/>
                  </a:cubicBezTo>
                  <a:cubicBezTo>
                    <a:pt x="45" y="87"/>
                    <a:pt x="45" y="87"/>
                    <a:pt x="45" y="87"/>
                  </a:cubicBezTo>
                  <a:cubicBezTo>
                    <a:pt x="47" y="87"/>
                    <a:pt x="48" y="86"/>
                    <a:pt x="49" y="85"/>
                  </a:cubicBezTo>
                  <a:cubicBezTo>
                    <a:pt x="50" y="84"/>
                    <a:pt x="51" y="83"/>
                    <a:pt x="51" y="81"/>
                  </a:cubicBezTo>
                  <a:cubicBezTo>
                    <a:pt x="51" y="19"/>
                    <a:pt x="51" y="19"/>
                    <a:pt x="51" y="19"/>
                  </a:cubicBezTo>
                  <a:cubicBezTo>
                    <a:pt x="51" y="18"/>
                    <a:pt x="50" y="16"/>
                    <a:pt x="49" y="15"/>
                  </a:cubicBezTo>
                  <a:cubicBezTo>
                    <a:pt x="48" y="14"/>
                    <a:pt x="47" y="14"/>
                    <a:pt x="45" y="14"/>
                  </a:cubicBezTo>
                  <a:close/>
                </a:path>
              </a:pathLst>
            </a:custGeom>
            <a:solidFill>
              <a:schemeClr val="bg1"/>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lstStyle/>
            <a:p>
              <a:endParaRPr lang="zh-CN" altLang="en-US">
                <a:solidFill>
                  <a:schemeClr val="bg1"/>
                </a:solidFill>
              </a:endParaRPr>
            </a:p>
          </p:txBody>
        </p:sp>
      </p:grpSp>
      <p:grpSp>
        <p:nvGrpSpPr>
          <p:cNvPr id="57" name="组合 56"/>
          <p:cNvGrpSpPr/>
          <p:nvPr/>
        </p:nvGrpSpPr>
        <p:grpSpPr>
          <a:xfrm>
            <a:off x="6024542" y="1419622"/>
            <a:ext cx="2539384" cy="2789567"/>
            <a:chOff x="5921048" y="1563638"/>
            <a:chExt cx="2539384" cy="2789567"/>
          </a:xfrm>
        </p:grpSpPr>
        <p:grpSp>
          <p:nvGrpSpPr>
            <p:cNvPr id="58" name="组合 57"/>
            <p:cNvGrpSpPr/>
            <p:nvPr/>
          </p:nvGrpSpPr>
          <p:grpSpPr>
            <a:xfrm>
              <a:off x="5921048" y="1563638"/>
              <a:ext cx="2539384" cy="2789567"/>
              <a:chOff x="3059182" y="1779662"/>
              <a:chExt cx="1206870" cy="2001844"/>
            </a:xfrm>
          </p:grpSpPr>
          <p:sp>
            <p:nvSpPr>
              <p:cNvPr id="60" name="矩形 59"/>
              <p:cNvSpPr/>
              <p:nvPr/>
            </p:nvSpPr>
            <p:spPr>
              <a:xfrm>
                <a:off x="3059832" y="1779662"/>
                <a:ext cx="1206220" cy="26648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nvGrpSpPr>
              <p:cNvPr id="61" name="组合 60"/>
              <p:cNvGrpSpPr/>
              <p:nvPr/>
            </p:nvGrpSpPr>
            <p:grpSpPr>
              <a:xfrm>
                <a:off x="3059832" y="1860369"/>
                <a:ext cx="1206220" cy="1662943"/>
                <a:chOff x="1233751" y="2820025"/>
                <a:chExt cx="1206220" cy="1662943"/>
              </a:xfrm>
            </p:grpSpPr>
            <p:sp>
              <p:nvSpPr>
                <p:cNvPr id="63" name="矩形 62"/>
                <p:cNvSpPr/>
                <p:nvPr/>
              </p:nvSpPr>
              <p:spPr>
                <a:xfrm>
                  <a:off x="1233751" y="2941087"/>
                  <a:ext cx="1206220" cy="56901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zh-CN" altLang="en-US" dirty="0">
                      <a:solidFill>
                        <a:schemeClr val="bg1"/>
                      </a:solidFill>
                      <a:latin typeface="微软雅黑" panose="020B0503020204020204" pitchFamily="34" charset="-122"/>
                      <a:ea typeface="微软雅黑" panose="020B0503020204020204" pitchFamily="34" charset="-122"/>
                    </a:rPr>
                    <a:t>计划</a:t>
                  </a:r>
                  <a:r>
                    <a:rPr lang="en-US" altLang="zh-CN" dirty="0">
                      <a:solidFill>
                        <a:schemeClr val="bg1"/>
                      </a:solidFill>
                      <a:latin typeface="微软雅黑" panose="020B0503020204020204" pitchFamily="34" charset="-122"/>
                      <a:ea typeface="微软雅黑" panose="020B0503020204020204" pitchFamily="34" charset="-122"/>
                    </a:rPr>
                    <a:t>3</a:t>
                  </a:r>
                </a:p>
              </p:txBody>
            </p:sp>
            <p:sp>
              <p:nvSpPr>
                <p:cNvPr id="64" name="矩形 63"/>
                <p:cNvSpPr/>
                <p:nvPr/>
              </p:nvSpPr>
              <p:spPr>
                <a:xfrm>
                  <a:off x="1233751" y="3510099"/>
                  <a:ext cx="1206220" cy="97286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zh-CN" altLang="en-US" sz="1200" b="1" dirty="0">
                      <a:solidFill>
                        <a:schemeClr val="tx1">
                          <a:lumMod val="65000"/>
                          <a:lumOff val="35000"/>
                        </a:schemeClr>
                      </a:solidFill>
                      <a:latin typeface="+mn-ea"/>
                      <a:sym typeface="微软雅黑" panose="020B0503020204020204" pitchFamily="34" charset="-122"/>
                    </a:rPr>
                    <a:t>单击此处添加标题单击此</a:t>
                  </a:r>
                  <a:endParaRPr lang="en-US" altLang="zh-CN" sz="1200" b="1" dirty="0">
                    <a:solidFill>
                      <a:schemeClr val="tx1">
                        <a:lumMod val="65000"/>
                        <a:lumOff val="35000"/>
                      </a:schemeClr>
                    </a:solidFill>
                    <a:latin typeface="+mn-ea"/>
                    <a:sym typeface="微软雅黑" panose="020B0503020204020204" pitchFamily="34" charset="-122"/>
                  </a:endParaRPr>
                </a:p>
                <a:p>
                  <a:pPr algn="ctr"/>
                  <a:r>
                    <a:rPr lang="zh-CN" altLang="en-US" sz="1200" b="1" dirty="0">
                      <a:solidFill>
                        <a:schemeClr val="tx1">
                          <a:lumMod val="65000"/>
                          <a:lumOff val="35000"/>
                        </a:schemeClr>
                      </a:solidFill>
                      <a:latin typeface="+mn-ea"/>
                      <a:sym typeface="微软雅黑" panose="020B0503020204020204" pitchFamily="34" charset="-122"/>
                    </a:rPr>
                    <a:t>处添加标题单击此处添加</a:t>
                  </a:r>
                  <a:endParaRPr lang="en-US" altLang="zh-CN" sz="1200" b="1" dirty="0">
                    <a:solidFill>
                      <a:schemeClr val="tx1">
                        <a:lumMod val="65000"/>
                        <a:lumOff val="35000"/>
                      </a:schemeClr>
                    </a:solidFill>
                    <a:latin typeface="+mn-ea"/>
                    <a:sym typeface="微软雅黑" panose="020B0503020204020204" pitchFamily="34" charset="-122"/>
                  </a:endParaRPr>
                </a:p>
                <a:p>
                  <a:pPr algn="ctr"/>
                  <a:r>
                    <a:rPr lang="zh-CN" altLang="en-US" sz="1200" b="1" dirty="0">
                      <a:solidFill>
                        <a:schemeClr val="tx1">
                          <a:lumMod val="65000"/>
                          <a:lumOff val="35000"/>
                        </a:schemeClr>
                      </a:solidFill>
                      <a:latin typeface="+mn-ea"/>
                      <a:sym typeface="微软雅黑" panose="020B0503020204020204" pitchFamily="34" charset="-122"/>
                    </a:rPr>
                    <a:t>单击此处添加标题单击此</a:t>
                  </a:r>
                  <a:endParaRPr lang="en-US" altLang="zh-CN" sz="1200" b="1" dirty="0">
                    <a:solidFill>
                      <a:schemeClr val="tx1">
                        <a:lumMod val="65000"/>
                        <a:lumOff val="35000"/>
                      </a:schemeClr>
                    </a:solidFill>
                    <a:latin typeface="+mn-ea"/>
                    <a:sym typeface="微软雅黑" panose="020B0503020204020204" pitchFamily="34" charset="-122"/>
                  </a:endParaRPr>
                </a:p>
                <a:p>
                  <a:pPr algn="ctr"/>
                  <a:r>
                    <a:rPr lang="zh-CN" altLang="en-US" sz="1200" b="1" dirty="0">
                      <a:solidFill>
                        <a:schemeClr val="tx1">
                          <a:lumMod val="65000"/>
                          <a:lumOff val="35000"/>
                        </a:schemeClr>
                      </a:solidFill>
                      <a:latin typeface="+mn-ea"/>
                      <a:sym typeface="微软雅黑" panose="020B0503020204020204" pitchFamily="34" charset="-122"/>
                    </a:rPr>
                    <a:t>处添加标题单击此处添加</a:t>
                  </a:r>
                  <a:endParaRPr lang="en-US" altLang="zh-CN" sz="1200" b="1" dirty="0">
                    <a:solidFill>
                      <a:schemeClr val="tx1">
                        <a:lumMod val="65000"/>
                        <a:lumOff val="35000"/>
                      </a:schemeClr>
                    </a:solidFill>
                    <a:latin typeface="+mn-ea"/>
                    <a:sym typeface="微软雅黑" panose="020B0503020204020204" pitchFamily="34" charset="-122"/>
                  </a:endParaRPr>
                </a:p>
                <a:p>
                  <a:pPr algn="ctr"/>
                  <a:endParaRPr lang="en-US" altLang="zh-CN" sz="1200" b="1" dirty="0">
                    <a:solidFill>
                      <a:schemeClr val="tx1">
                        <a:lumMod val="65000"/>
                        <a:lumOff val="35000"/>
                      </a:schemeClr>
                    </a:solidFill>
                    <a:latin typeface="+mn-ea"/>
                    <a:sym typeface="微软雅黑" panose="020B0503020204020204" pitchFamily="34" charset="-122"/>
                  </a:endParaRPr>
                </a:p>
              </p:txBody>
            </p:sp>
            <p:sp>
              <p:nvSpPr>
                <p:cNvPr id="65" name="等腰三角形 64"/>
                <p:cNvSpPr/>
                <p:nvPr/>
              </p:nvSpPr>
              <p:spPr>
                <a:xfrm>
                  <a:off x="1734503" y="2820025"/>
                  <a:ext cx="204716" cy="176480"/>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bg1"/>
                    </a:solidFill>
                  </a:endParaRPr>
                </a:p>
              </p:txBody>
            </p:sp>
          </p:grpSp>
          <p:sp>
            <p:nvSpPr>
              <p:cNvPr id="62" name="矩形 61"/>
              <p:cNvSpPr/>
              <p:nvPr/>
            </p:nvSpPr>
            <p:spPr>
              <a:xfrm>
                <a:off x="3059182" y="3515020"/>
                <a:ext cx="1206220" cy="26648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sp>
          <p:nvSpPr>
            <p:cNvPr id="59" name="Freeform 166"/>
            <p:cNvSpPr>
              <a:spLocks noEditPoints="1"/>
            </p:cNvSpPr>
            <p:nvPr/>
          </p:nvSpPr>
          <p:spPr bwMode="auto">
            <a:xfrm>
              <a:off x="7079727" y="3995206"/>
              <a:ext cx="223394" cy="328362"/>
            </a:xfrm>
            <a:custGeom>
              <a:avLst/>
              <a:gdLst>
                <a:gd name="T0" fmla="*/ 20 w 77"/>
                <a:gd name="T1" fmla="*/ 37 h 113"/>
                <a:gd name="T2" fmla="*/ 20 w 77"/>
                <a:gd name="T3" fmla="*/ 12 h 113"/>
                <a:gd name="T4" fmla="*/ 57 w 77"/>
                <a:gd name="T5" fmla="*/ 12 h 113"/>
                <a:gd name="T6" fmla="*/ 56 w 77"/>
                <a:gd name="T7" fmla="*/ 36 h 113"/>
                <a:gd name="T8" fmla="*/ 52 w 77"/>
                <a:gd name="T9" fmla="*/ 47 h 113"/>
                <a:gd name="T10" fmla="*/ 38 w 77"/>
                <a:gd name="T11" fmla="*/ 54 h 113"/>
                <a:gd name="T12" fmla="*/ 38 w 77"/>
                <a:gd name="T13" fmla="*/ 54 h 113"/>
                <a:gd name="T14" fmla="*/ 25 w 77"/>
                <a:gd name="T15" fmla="*/ 47 h 113"/>
                <a:gd name="T16" fmla="*/ 20 w 77"/>
                <a:gd name="T17" fmla="*/ 37 h 113"/>
                <a:gd name="T18" fmla="*/ 12 w 77"/>
                <a:gd name="T19" fmla="*/ 108 h 113"/>
                <a:gd name="T20" fmla="*/ 66 w 77"/>
                <a:gd name="T21" fmla="*/ 108 h 113"/>
                <a:gd name="T22" fmla="*/ 63 w 77"/>
                <a:gd name="T23" fmla="*/ 113 h 113"/>
                <a:gd name="T24" fmla="*/ 15 w 77"/>
                <a:gd name="T25" fmla="*/ 113 h 113"/>
                <a:gd name="T26" fmla="*/ 12 w 77"/>
                <a:gd name="T27" fmla="*/ 108 h 113"/>
                <a:gd name="T28" fmla="*/ 69 w 77"/>
                <a:gd name="T29" fmla="*/ 67 h 113"/>
                <a:gd name="T30" fmla="*/ 75 w 77"/>
                <a:gd name="T31" fmla="*/ 90 h 113"/>
                <a:gd name="T32" fmla="*/ 67 w 77"/>
                <a:gd name="T33" fmla="*/ 104 h 113"/>
                <a:gd name="T34" fmla="*/ 65 w 77"/>
                <a:gd name="T35" fmla="*/ 104 h 113"/>
                <a:gd name="T36" fmla="*/ 65 w 77"/>
                <a:gd name="T37" fmla="*/ 73 h 113"/>
                <a:gd name="T38" fmla="*/ 41 w 77"/>
                <a:gd name="T39" fmla="*/ 73 h 113"/>
                <a:gd name="T40" fmla="*/ 48 w 77"/>
                <a:gd name="T41" fmla="*/ 57 h 113"/>
                <a:gd name="T42" fmla="*/ 50 w 77"/>
                <a:gd name="T43" fmla="*/ 55 h 113"/>
                <a:gd name="T44" fmla="*/ 64 w 77"/>
                <a:gd name="T45" fmla="*/ 58 h 113"/>
                <a:gd name="T46" fmla="*/ 65 w 77"/>
                <a:gd name="T47" fmla="*/ 58 h 113"/>
                <a:gd name="T48" fmla="*/ 65 w 77"/>
                <a:gd name="T49" fmla="*/ 59 h 113"/>
                <a:gd name="T50" fmla="*/ 69 w 77"/>
                <a:gd name="T51" fmla="*/ 68 h 113"/>
                <a:gd name="T52" fmla="*/ 69 w 77"/>
                <a:gd name="T53" fmla="*/ 67 h 113"/>
                <a:gd name="T54" fmla="*/ 13 w 77"/>
                <a:gd name="T55" fmla="*/ 104 h 113"/>
                <a:gd name="T56" fmla="*/ 10 w 77"/>
                <a:gd name="T57" fmla="*/ 104 h 113"/>
                <a:gd name="T58" fmla="*/ 2 w 77"/>
                <a:gd name="T59" fmla="*/ 90 h 113"/>
                <a:gd name="T60" fmla="*/ 8 w 77"/>
                <a:gd name="T61" fmla="*/ 67 h 113"/>
                <a:gd name="T62" fmla="*/ 13 w 77"/>
                <a:gd name="T63" fmla="*/ 58 h 113"/>
                <a:gd name="T64" fmla="*/ 13 w 77"/>
                <a:gd name="T65" fmla="*/ 58 h 113"/>
                <a:gd name="T66" fmla="*/ 14 w 77"/>
                <a:gd name="T67" fmla="*/ 58 h 113"/>
                <a:gd name="T68" fmla="*/ 27 w 77"/>
                <a:gd name="T69" fmla="*/ 55 h 113"/>
                <a:gd name="T70" fmla="*/ 29 w 77"/>
                <a:gd name="T71" fmla="*/ 57 h 113"/>
                <a:gd name="T72" fmla="*/ 37 w 77"/>
                <a:gd name="T73" fmla="*/ 73 h 113"/>
                <a:gd name="T74" fmla="*/ 13 w 77"/>
                <a:gd name="T75" fmla="*/ 73 h 113"/>
                <a:gd name="T76" fmla="*/ 13 w 77"/>
                <a:gd name="T77" fmla="*/ 10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7" h="113">
                  <a:moveTo>
                    <a:pt x="20" y="37"/>
                  </a:moveTo>
                  <a:cubicBezTo>
                    <a:pt x="19" y="28"/>
                    <a:pt x="19" y="19"/>
                    <a:pt x="20" y="12"/>
                  </a:cubicBezTo>
                  <a:cubicBezTo>
                    <a:pt x="37" y="0"/>
                    <a:pt x="44" y="14"/>
                    <a:pt x="57" y="12"/>
                  </a:cubicBezTo>
                  <a:cubicBezTo>
                    <a:pt x="58" y="20"/>
                    <a:pt x="58" y="30"/>
                    <a:pt x="56" y="36"/>
                  </a:cubicBezTo>
                  <a:cubicBezTo>
                    <a:pt x="56" y="41"/>
                    <a:pt x="54" y="44"/>
                    <a:pt x="52" y="47"/>
                  </a:cubicBezTo>
                  <a:cubicBezTo>
                    <a:pt x="48" y="51"/>
                    <a:pt x="44" y="54"/>
                    <a:pt x="38" y="54"/>
                  </a:cubicBezTo>
                  <a:cubicBezTo>
                    <a:pt x="38" y="54"/>
                    <a:pt x="38" y="54"/>
                    <a:pt x="38" y="54"/>
                  </a:cubicBezTo>
                  <a:cubicBezTo>
                    <a:pt x="33" y="54"/>
                    <a:pt x="28" y="51"/>
                    <a:pt x="25" y="47"/>
                  </a:cubicBezTo>
                  <a:cubicBezTo>
                    <a:pt x="23" y="44"/>
                    <a:pt x="21" y="41"/>
                    <a:pt x="20" y="37"/>
                  </a:cubicBezTo>
                  <a:close/>
                  <a:moveTo>
                    <a:pt x="12" y="108"/>
                  </a:moveTo>
                  <a:cubicBezTo>
                    <a:pt x="66" y="108"/>
                    <a:pt x="66" y="108"/>
                    <a:pt x="66" y="108"/>
                  </a:cubicBezTo>
                  <a:cubicBezTo>
                    <a:pt x="63" y="113"/>
                    <a:pt x="63" y="113"/>
                    <a:pt x="63" y="113"/>
                  </a:cubicBezTo>
                  <a:cubicBezTo>
                    <a:pt x="15" y="113"/>
                    <a:pt x="15" y="113"/>
                    <a:pt x="15" y="113"/>
                  </a:cubicBezTo>
                  <a:cubicBezTo>
                    <a:pt x="12" y="108"/>
                    <a:pt x="12" y="108"/>
                    <a:pt x="12" y="108"/>
                  </a:cubicBezTo>
                  <a:close/>
                  <a:moveTo>
                    <a:pt x="69" y="67"/>
                  </a:moveTo>
                  <a:cubicBezTo>
                    <a:pt x="75" y="90"/>
                    <a:pt x="75" y="90"/>
                    <a:pt x="75" y="90"/>
                  </a:cubicBezTo>
                  <a:cubicBezTo>
                    <a:pt x="77" y="98"/>
                    <a:pt x="76" y="104"/>
                    <a:pt x="67" y="104"/>
                  </a:cubicBezTo>
                  <a:cubicBezTo>
                    <a:pt x="65" y="104"/>
                    <a:pt x="65" y="104"/>
                    <a:pt x="65" y="104"/>
                  </a:cubicBezTo>
                  <a:cubicBezTo>
                    <a:pt x="65" y="73"/>
                    <a:pt x="65" y="73"/>
                    <a:pt x="65" y="73"/>
                  </a:cubicBezTo>
                  <a:cubicBezTo>
                    <a:pt x="41" y="73"/>
                    <a:pt x="41" y="73"/>
                    <a:pt x="41" y="73"/>
                  </a:cubicBezTo>
                  <a:cubicBezTo>
                    <a:pt x="48" y="57"/>
                    <a:pt x="48" y="57"/>
                    <a:pt x="48" y="57"/>
                  </a:cubicBezTo>
                  <a:cubicBezTo>
                    <a:pt x="50" y="55"/>
                    <a:pt x="50" y="55"/>
                    <a:pt x="50" y="55"/>
                  </a:cubicBezTo>
                  <a:cubicBezTo>
                    <a:pt x="64" y="58"/>
                    <a:pt x="64" y="58"/>
                    <a:pt x="64" y="58"/>
                  </a:cubicBezTo>
                  <a:cubicBezTo>
                    <a:pt x="65" y="58"/>
                    <a:pt x="65" y="58"/>
                    <a:pt x="65" y="58"/>
                  </a:cubicBezTo>
                  <a:cubicBezTo>
                    <a:pt x="65" y="59"/>
                    <a:pt x="65" y="59"/>
                    <a:pt x="65" y="59"/>
                  </a:cubicBezTo>
                  <a:cubicBezTo>
                    <a:pt x="67" y="61"/>
                    <a:pt x="68" y="64"/>
                    <a:pt x="69" y="68"/>
                  </a:cubicBezTo>
                  <a:cubicBezTo>
                    <a:pt x="69" y="67"/>
                    <a:pt x="69" y="67"/>
                    <a:pt x="69" y="67"/>
                  </a:cubicBezTo>
                  <a:close/>
                  <a:moveTo>
                    <a:pt x="13" y="104"/>
                  </a:moveTo>
                  <a:cubicBezTo>
                    <a:pt x="10" y="104"/>
                    <a:pt x="10" y="104"/>
                    <a:pt x="10" y="104"/>
                  </a:cubicBezTo>
                  <a:cubicBezTo>
                    <a:pt x="1" y="104"/>
                    <a:pt x="0" y="98"/>
                    <a:pt x="2" y="90"/>
                  </a:cubicBezTo>
                  <a:cubicBezTo>
                    <a:pt x="8" y="67"/>
                    <a:pt x="8" y="67"/>
                    <a:pt x="8" y="67"/>
                  </a:cubicBezTo>
                  <a:cubicBezTo>
                    <a:pt x="8" y="64"/>
                    <a:pt x="10" y="61"/>
                    <a:pt x="13" y="58"/>
                  </a:cubicBezTo>
                  <a:cubicBezTo>
                    <a:pt x="13" y="58"/>
                    <a:pt x="13" y="58"/>
                    <a:pt x="13" y="58"/>
                  </a:cubicBezTo>
                  <a:cubicBezTo>
                    <a:pt x="14" y="58"/>
                    <a:pt x="14" y="58"/>
                    <a:pt x="14" y="58"/>
                  </a:cubicBezTo>
                  <a:cubicBezTo>
                    <a:pt x="27" y="55"/>
                    <a:pt x="27" y="55"/>
                    <a:pt x="27" y="55"/>
                  </a:cubicBezTo>
                  <a:cubicBezTo>
                    <a:pt x="29" y="57"/>
                    <a:pt x="29" y="57"/>
                    <a:pt x="29" y="57"/>
                  </a:cubicBezTo>
                  <a:cubicBezTo>
                    <a:pt x="37" y="73"/>
                    <a:pt x="37" y="73"/>
                    <a:pt x="37" y="73"/>
                  </a:cubicBezTo>
                  <a:cubicBezTo>
                    <a:pt x="13" y="73"/>
                    <a:pt x="13" y="73"/>
                    <a:pt x="13" y="73"/>
                  </a:cubicBezTo>
                  <a:lnTo>
                    <a:pt x="13" y="104"/>
                  </a:lnTo>
                  <a:close/>
                </a:path>
              </a:pathLst>
            </a:custGeom>
            <a:solidFill>
              <a:schemeClr val="bg1"/>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lstStyle/>
            <a:p>
              <a:endParaRPr lang="zh-CN" altLang="en-US">
                <a:solidFill>
                  <a:schemeClr val="bg1"/>
                </a:solidFill>
              </a:endParaRPr>
            </a:p>
          </p:txBody>
        </p:sp>
      </p:grpSp>
      <p:sp>
        <p:nvSpPr>
          <p:cNvPr id="66" name="Rectangle 2"/>
          <p:cNvSpPr>
            <a:spLocks noChangeArrowheads="1"/>
          </p:cNvSpPr>
          <p:nvPr/>
        </p:nvSpPr>
        <p:spPr bwMode="auto">
          <a:xfrm>
            <a:off x="2124050" y="555228"/>
            <a:ext cx="2771775" cy="359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sz="2000" b="1" dirty="0">
                <a:solidFill>
                  <a:srgbClr val="C00000"/>
                </a:solidFill>
                <a:latin typeface="微软雅黑" panose="020B0503020204020204" pitchFamily="34" charset="-122"/>
                <a:ea typeface="微软雅黑" panose="020B0503020204020204" pitchFamily="34" charset="-122"/>
              </a:rPr>
              <a:t>在此输入文字标题</a:t>
            </a:r>
          </a:p>
        </p:txBody>
      </p:sp>
      <p:grpSp>
        <p:nvGrpSpPr>
          <p:cNvPr id="67" name="Group 8"/>
          <p:cNvGrpSpPr/>
          <p:nvPr/>
        </p:nvGrpSpPr>
        <p:grpSpPr bwMode="auto">
          <a:xfrm>
            <a:off x="1763688" y="626641"/>
            <a:ext cx="360362" cy="288925"/>
            <a:chOff x="0" y="0"/>
            <a:chExt cx="360040" cy="288032"/>
          </a:xfrm>
          <a:solidFill>
            <a:srgbClr val="C00000"/>
          </a:solidFill>
        </p:grpSpPr>
        <p:sp>
          <p:nvSpPr>
            <p:cNvPr id="68" name="燕尾形 78"/>
            <p:cNvSpPr>
              <a:spLocks noChangeArrowheads="1"/>
            </p:cNvSpPr>
            <p:nvPr/>
          </p:nvSpPr>
          <p:spPr bwMode="auto">
            <a:xfrm>
              <a:off x="144016" y="0"/>
              <a:ext cx="216024" cy="288032"/>
            </a:xfrm>
            <a:prstGeom prst="chevron">
              <a:avLst>
                <a:gd name="adj" fmla="val 50000"/>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latin typeface="宋体" panose="02010600030101010101" pitchFamily="2" charset="-122"/>
                <a:sym typeface="宋体" panose="02010600030101010101" pitchFamily="2" charset="-122"/>
              </a:endParaRPr>
            </a:p>
          </p:txBody>
        </p:sp>
        <p:sp>
          <p:nvSpPr>
            <p:cNvPr id="80" name="燕尾形 79"/>
            <p:cNvSpPr>
              <a:spLocks noChangeArrowheads="1"/>
            </p:cNvSpPr>
            <p:nvPr/>
          </p:nvSpPr>
          <p:spPr bwMode="auto">
            <a:xfrm>
              <a:off x="0" y="0"/>
              <a:ext cx="216024" cy="288032"/>
            </a:xfrm>
            <a:prstGeom prst="chevron">
              <a:avLst>
                <a:gd name="adj" fmla="val 50000"/>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latin typeface="宋体" panose="02010600030101010101" pitchFamily="2" charset="-122"/>
                <a:sym typeface="宋体" panose="02010600030101010101" pitchFamily="2"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2000" advClick="0" advTm="0">
        <p14:ferris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ppt_x"/>
                                          </p:val>
                                        </p:tav>
                                        <p:tav tm="100000">
                                          <p:val>
                                            <p:strVal val="#ppt_x"/>
                                          </p:val>
                                        </p:tav>
                                      </p:tavLst>
                                    </p:anim>
                                    <p:anim calcmode="lin" valueType="num">
                                      <p:cBhvr additive="base">
                                        <p:cTn id="8" dur="500" fill="hold"/>
                                        <p:tgtEl>
                                          <p:spTgt spid="3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48"/>
                                        </p:tgtEl>
                                        <p:attrNameLst>
                                          <p:attrName>style.visibility</p:attrName>
                                        </p:attrNameLst>
                                      </p:cBhvr>
                                      <p:to>
                                        <p:strVal val="visible"/>
                                      </p:to>
                                    </p:set>
                                    <p:anim calcmode="lin" valueType="num">
                                      <p:cBhvr additive="base">
                                        <p:cTn id="12" dur="500" fill="hold"/>
                                        <p:tgtEl>
                                          <p:spTgt spid="48"/>
                                        </p:tgtEl>
                                        <p:attrNameLst>
                                          <p:attrName>ppt_x</p:attrName>
                                        </p:attrNameLst>
                                      </p:cBhvr>
                                      <p:tavLst>
                                        <p:tav tm="0">
                                          <p:val>
                                            <p:strVal val="#ppt_x"/>
                                          </p:val>
                                        </p:tav>
                                        <p:tav tm="100000">
                                          <p:val>
                                            <p:strVal val="#ppt_x"/>
                                          </p:val>
                                        </p:tav>
                                      </p:tavLst>
                                    </p:anim>
                                    <p:anim calcmode="lin" valueType="num">
                                      <p:cBhvr additive="base">
                                        <p:cTn id="13" dur="500" fill="hold"/>
                                        <p:tgtEl>
                                          <p:spTgt spid="48"/>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57"/>
                                        </p:tgtEl>
                                        <p:attrNameLst>
                                          <p:attrName>style.visibility</p:attrName>
                                        </p:attrNameLst>
                                      </p:cBhvr>
                                      <p:to>
                                        <p:strVal val="visible"/>
                                      </p:to>
                                    </p:set>
                                    <p:anim calcmode="lin" valueType="num">
                                      <p:cBhvr additive="base">
                                        <p:cTn id="17" dur="500" fill="hold"/>
                                        <p:tgtEl>
                                          <p:spTgt spid="57"/>
                                        </p:tgtEl>
                                        <p:attrNameLst>
                                          <p:attrName>ppt_x</p:attrName>
                                        </p:attrNameLst>
                                      </p:cBhvr>
                                      <p:tavLst>
                                        <p:tav tm="0">
                                          <p:val>
                                            <p:strVal val="#ppt_x"/>
                                          </p:val>
                                        </p:tav>
                                        <p:tav tm="100000">
                                          <p:val>
                                            <p:strVal val="#ppt_x"/>
                                          </p:val>
                                        </p:tav>
                                      </p:tavLst>
                                    </p:anim>
                                    <p:anim calcmode="lin" valueType="num">
                                      <p:cBhvr additive="base">
                                        <p:cTn id="18"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五边形 1"/>
          <p:cNvSpPr/>
          <p:nvPr/>
        </p:nvSpPr>
        <p:spPr bwMode="auto">
          <a:xfrm>
            <a:off x="539552" y="2593424"/>
            <a:ext cx="8208912" cy="530945"/>
          </a:xfrm>
          <a:prstGeom prst="homePlate">
            <a:avLst/>
          </a:prstGeom>
          <a:solidFill>
            <a:schemeClr val="bg1">
              <a:lumMod val="6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lnSpc>
                <a:spcPct val="120000"/>
              </a:lnSpc>
              <a:spcBef>
                <a:spcPts val="0"/>
              </a:spcBef>
              <a:spcAft>
                <a:spcPts val="0"/>
              </a:spcAft>
              <a:defRPr/>
            </a:pPr>
            <a:endParaRPr lang="zh-CN" altLang="en-US" sz="700" dirty="0">
              <a:solidFill>
                <a:srgbClr val="4D4D4D"/>
              </a:solidFill>
              <a:latin typeface="微软雅黑" panose="020B0503020204020204" pitchFamily="34" charset="-122"/>
            </a:endParaRPr>
          </a:p>
        </p:txBody>
      </p:sp>
      <p:grpSp>
        <p:nvGrpSpPr>
          <p:cNvPr id="3" name="组合 2"/>
          <p:cNvGrpSpPr/>
          <p:nvPr/>
        </p:nvGrpSpPr>
        <p:grpSpPr>
          <a:xfrm>
            <a:off x="6878447" y="1203598"/>
            <a:ext cx="488902" cy="1900350"/>
            <a:chOff x="7382503" y="1225169"/>
            <a:chExt cx="488902" cy="1900350"/>
          </a:xfrm>
        </p:grpSpPr>
        <p:cxnSp>
          <p:nvCxnSpPr>
            <p:cNvPr id="4" name="直接连接符 3"/>
            <p:cNvCxnSpPr/>
            <p:nvPr/>
          </p:nvCxnSpPr>
          <p:spPr>
            <a:xfrm>
              <a:off x="7621548" y="1225169"/>
              <a:ext cx="0" cy="1433071"/>
            </a:xfrm>
            <a:prstGeom prst="line">
              <a:avLst/>
            </a:prstGeom>
            <a:ln>
              <a:solidFill>
                <a:srgbClr val="FF0000"/>
              </a:solidFill>
              <a:prstDash val="sysDash"/>
              <a:headEnd type="oval"/>
              <a:tailEnd type="none"/>
            </a:ln>
          </p:spPr>
          <p:style>
            <a:lnRef idx="1">
              <a:schemeClr val="accent1"/>
            </a:lnRef>
            <a:fillRef idx="0">
              <a:schemeClr val="accent1"/>
            </a:fillRef>
            <a:effectRef idx="0">
              <a:schemeClr val="accent1"/>
            </a:effectRef>
            <a:fontRef idx="minor">
              <a:schemeClr val="tx1"/>
            </a:fontRef>
          </p:style>
        </p:cxnSp>
        <p:sp>
          <p:nvSpPr>
            <p:cNvPr id="5" name="椭圆 4"/>
            <p:cNvSpPr/>
            <p:nvPr/>
          </p:nvSpPr>
          <p:spPr bwMode="auto">
            <a:xfrm>
              <a:off x="7382503" y="2636617"/>
              <a:ext cx="488902" cy="488902"/>
            </a:xfrm>
            <a:prstGeom prst="ellipse">
              <a:avLst/>
            </a:prstGeom>
            <a:solidFill>
              <a:srgbClr val="FF0000"/>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lnSpc>
                  <a:spcPct val="120000"/>
                </a:lnSpc>
                <a:spcBef>
                  <a:spcPts val="0"/>
                </a:spcBef>
                <a:spcAft>
                  <a:spcPts val="0"/>
                </a:spcAft>
                <a:defRPr/>
              </a:pPr>
              <a:r>
                <a:rPr lang="en-US" altLang="zh-CN" sz="1100" b="1" dirty="0">
                  <a:solidFill>
                    <a:schemeClr val="bg1"/>
                  </a:solidFill>
                  <a:latin typeface="Arial" panose="020B0604020202020204" pitchFamily="34" charset="0"/>
                  <a:cs typeface="Arial" panose="020B0604020202020204" pitchFamily="34" charset="0"/>
                </a:rPr>
                <a:t>2015</a:t>
              </a:r>
              <a:endParaRPr lang="zh-CN" altLang="en-US" sz="1100" b="1" dirty="0">
                <a:solidFill>
                  <a:schemeClr val="bg1"/>
                </a:solidFill>
                <a:latin typeface="Arial" panose="020B0604020202020204" pitchFamily="34" charset="0"/>
                <a:cs typeface="Arial" panose="020B0604020202020204" pitchFamily="34" charset="0"/>
              </a:endParaRPr>
            </a:p>
          </p:txBody>
        </p:sp>
      </p:grpSp>
      <p:grpSp>
        <p:nvGrpSpPr>
          <p:cNvPr id="6" name="组合 5"/>
          <p:cNvGrpSpPr/>
          <p:nvPr/>
        </p:nvGrpSpPr>
        <p:grpSpPr>
          <a:xfrm>
            <a:off x="5661598" y="2615046"/>
            <a:ext cx="488901" cy="1932784"/>
            <a:chOff x="6165654" y="2636617"/>
            <a:chExt cx="488901" cy="1932784"/>
          </a:xfrm>
        </p:grpSpPr>
        <p:cxnSp>
          <p:nvCxnSpPr>
            <p:cNvPr id="7" name="直接连接符 6"/>
            <p:cNvCxnSpPr/>
            <p:nvPr/>
          </p:nvCxnSpPr>
          <p:spPr>
            <a:xfrm>
              <a:off x="6407102" y="3135129"/>
              <a:ext cx="0" cy="1434272"/>
            </a:xfrm>
            <a:prstGeom prst="line">
              <a:avLst/>
            </a:prstGeom>
            <a:ln>
              <a:solidFill>
                <a:srgbClr val="C00000"/>
              </a:solidFill>
              <a:prstDash val="sysDash"/>
              <a:tailEnd type="oval"/>
            </a:ln>
          </p:spPr>
          <p:style>
            <a:lnRef idx="1">
              <a:schemeClr val="accent1"/>
            </a:lnRef>
            <a:fillRef idx="0">
              <a:schemeClr val="accent1"/>
            </a:fillRef>
            <a:effectRef idx="0">
              <a:schemeClr val="accent1"/>
            </a:effectRef>
            <a:fontRef idx="minor">
              <a:schemeClr val="tx1"/>
            </a:fontRef>
          </p:style>
        </p:cxnSp>
        <p:sp>
          <p:nvSpPr>
            <p:cNvPr id="8" name="椭圆 7"/>
            <p:cNvSpPr/>
            <p:nvPr/>
          </p:nvSpPr>
          <p:spPr bwMode="auto">
            <a:xfrm>
              <a:off x="6165654" y="2636617"/>
              <a:ext cx="488901" cy="488902"/>
            </a:xfrm>
            <a:prstGeom prst="ellipse">
              <a:avLst/>
            </a:prstGeom>
            <a:solidFill>
              <a:srgbClr val="C00000"/>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lnSpc>
                  <a:spcPct val="120000"/>
                </a:lnSpc>
                <a:spcBef>
                  <a:spcPts val="0"/>
                </a:spcBef>
                <a:spcAft>
                  <a:spcPts val="0"/>
                </a:spcAft>
                <a:defRPr/>
              </a:pPr>
              <a:r>
                <a:rPr lang="en-US" altLang="zh-CN" sz="1100" b="1" dirty="0">
                  <a:solidFill>
                    <a:srgbClr val="FFFFFF"/>
                  </a:solidFill>
                  <a:latin typeface="Arial" panose="020B0604020202020204" pitchFamily="34" charset="0"/>
                  <a:cs typeface="Arial" panose="020B0604020202020204" pitchFamily="34" charset="0"/>
                </a:rPr>
                <a:t>2014</a:t>
              </a:r>
              <a:endParaRPr lang="zh-CN" altLang="en-US" sz="1100" b="1" dirty="0">
                <a:solidFill>
                  <a:srgbClr val="FFFFFF"/>
                </a:solidFill>
                <a:latin typeface="Arial" panose="020B0604020202020204" pitchFamily="34" charset="0"/>
                <a:cs typeface="Arial" panose="020B0604020202020204" pitchFamily="34" charset="0"/>
              </a:endParaRPr>
            </a:p>
          </p:txBody>
        </p:sp>
      </p:grpSp>
      <p:grpSp>
        <p:nvGrpSpPr>
          <p:cNvPr id="9" name="组合 8"/>
          <p:cNvGrpSpPr/>
          <p:nvPr/>
        </p:nvGrpSpPr>
        <p:grpSpPr>
          <a:xfrm>
            <a:off x="4444749" y="1203598"/>
            <a:ext cx="488902" cy="1900350"/>
            <a:chOff x="4948805" y="1225169"/>
            <a:chExt cx="488902" cy="1900350"/>
          </a:xfrm>
        </p:grpSpPr>
        <p:cxnSp>
          <p:nvCxnSpPr>
            <p:cNvPr id="10" name="直接连接符 9"/>
            <p:cNvCxnSpPr/>
            <p:nvPr/>
          </p:nvCxnSpPr>
          <p:spPr>
            <a:xfrm>
              <a:off x="5192656" y="1225169"/>
              <a:ext cx="0" cy="1433071"/>
            </a:xfrm>
            <a:prstGeom prst="line">
              <a:avLst/>
            </a:prstGeom>
            <a:ln>
              <a:solidFill>
                <a:srgbClr val="FF0000"/>
              </a:solidFill>
              <a:prstDash val="sys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椭圆 10"/>
            <p:cNvSpPr/>
            <p:nvPr/>
          </p:nvSpPr>
          <p:spPr bwMode="auto">
            <a:xfrm>
              <a:off x="4948805" y="2636617"/>
              <a:ext cx="488902" cy="488902"/>
            </a:xfrm>
            <a:prstGeom prst="ellipse">
              <a:avLst/>
            </a:prstGeom>
            <a:solidFill>
              <a:srgbClr val="FF0000"/>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lnSpc>
                  <a:spcPct val="120000"/>
                </a:lnSpc>
                <a:spcBef>
                  <a:spcPts val="0"/>
                </a:spcBef>
                <a:spcAft>
                  <a:spcPts val="0"/>
                </a:spcAft>
                <a:defRPr/>
              </a:pPr>
              <a:r>
                <a:rPr lang="en-US" altLang="zh-CN" sz="1100" b="1" dirty="0">
                  <a:solidFill>
                    <a:schemeClr val="bg1"/>
                  </a:solidFill>
                  <a:latin typeface="Arial" panose="020B0604020202020204" pitchFamily="34" charset="0"/>
                  <a:cs typeface="Arial" panose="020B0604020202020204" pitchFamily="34" charset="0"/>
                </a:rPr>
                <a:t>2013</a:t>
              </a:r>
              <a:endParaRPr lang="zh-CN" altLang="en-US" sz="1100" b="1" dirty="0">
                <a:solidFill>
                  <a:schemeClr val="bg1"/>
                </a:solidFill>
                <a:latin typeface="Arial" panose="020B0604020202020204" pitchFamily="34" charset="0"/>
                <a:cs typeface="Arial" panose="020B0604020202020204" pitchFamily="34" charset="0"/>
              </a:endParaRPr>
            </a:p>
          </p:txBody>
        </p:sp>
      </p:grpSp>
      <p:grpSp>
        <p:nvGrpSpPr>
          <p:cNvPr id="12" name="组合 11"/>
          <p:cNvGrpSpPr/>
          <p:nvPr/>
        </p:nvGrpSpPr>
        <p:grpSpPr>
          <a:xfrm>
            <a:off x="3229102" y="2615046"/>
            <a:ext cx="487700" cy="1932784"/>
            <a:chOff x="3733158" y="2636617"/>
            <a:chExt cx="487700" cy="1932784"/>
          </a:xfrm>
        </p:grpSpPr>
        <p:cxnSp>
          <p:nvCxnSpPr>
            <p:cNvPr id="13" name="直接连接符 12"/>
            <p:cNvCxnSpPr/>
            <p:nvPr/>
          </p:nvCxnSpPr>
          <p:spPr>
            <a:xfrm>
              <a:off x="3973404" y="3135129"/>
              <a:ext cx="0" cy="1434272"/>
            </a:xfrm>
            <a:prstGeom prst="line">
              <a:avLst/>
            </a:prstGeom>
            <a:ln>
              <a:solidFill>
                <a:srgbClr val="C00000"/>
              </a:solidFill>
              <a:prstDash val="sysDash"/>
              <a:tailEnd type="oval"/>
            </a:ln>
          </p:spPr>
          <p:style>
            <a:lnRef idx="1">
              <a:schemeClr val="accent1"/>
            </a:lnRef>
            <a:fillRef idx="0">
              <a:schemeClr val="accent1"/>
            </a:fillRef>
            <a:effectRef idx="0">
              <a:schemeClr val="accent1"/>
            </a:effectRef>
            <a:fontRef idx="minor">
              <a:schemeClr val="tx1"/>
            </a:fontRef>
          </p:style>
        </p:cxnSp>
        <p:sp>
          <p:nvSpPr>
            <p:cNvPr id="14" name="椭圆 13"/>
            <p:cNvSpPr/>
            <p:nvPr/>
          </p:nvSpPr>
          <p:spPr bwMode="auto">
            <a:xfrm>
              <a:off x="3733158" y="2636617"/>
              <a:ext cx="487700" cy="488902"/>
            </a:xfrm>
            <a:prstGeom prst="ellipse">
              <a:avLst/>
            </a:prstGeom>
            <a:solidFill>
              <a:srgbClr val="C00000"/>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lnSpc>
                  <a:spcPct val="120000"/>
                </a:lnSpc>
                <a:spcBef>
                  <a:spcPts val="0"/>
                </a:spcBef>
                <a:spcAft>
                  <a:spcPts val="0"/>
                </a:spcAft>
                <a:defRPr/>
              </a:pPr>
              <a:r>
                <a:rPr lang="en-US" altLang="zh-CN" sz="1100" b="1" dirty="0">
                  <a:solidFill>
                    <a:srgbClr val="FFFFFF"/>
                  </a:solidFill>
                  <a:latin typeface="Arial" panose="020B0604020202020204" pitchFamily="34" charset="0"/>
                  <a:cs typeface="Arial" panose="020B0604020202020204" pitchFamily="34" charset="0"/>
                </a:rPr>
                <a:t>2012</a:t>
              </a:r>
              <a:endParaRPr lang="zh-CN" altLang="en-US" sz="1100" b="1" dirty="0">
                <a:solidFill>
                  <a:srgbClr val="FFFFFF"/>
                </a:solidFill>
                <a:latin typeface="Arial" panose="020B0604020202020204" pitchFamily="34" charset="0"/>
                <a:cs typeface="Arial" panose="020B0604020202020204" pitchFamily="34" charset="0"/>
              </a:endParaRPr>
            </a:p>
          </p:txBody>
        </p:sp>
      </p:grpSp>
      <p:grpSp>
        <p:nvGrpSpPr>
          <p:cNvPr id="15" name="组合 14"/>
          <p:cNvGrpSpPr/>
          <p:nvPr/>
        </p:nvGrpSpPr>
        <p:grpSpPr>
          <a:xfrm>
            <a:off x="2012253" y="1203598"/>
            <a:ext cx="488901" cy="1900350"/>
            <a:chOff x="2516309" y="1225169"/>
            <a:chExt cx="488901" cy="1900350"/>
          </a:xfrm>
        </p:grpSpPr>
        <p:cxnSp>
          <p:nvCxnSpPr>
            <p:cNvPr id="16" name="直接连接符 15"/>
            <p:cNvCxnSpPr/>
            <p:nvPr/>
          </p:nvCxnSpPr>
          <p:spPr>
            <a:xfrm>
              <a:off x="2758958" y="1225169"/>
              <a:ext cx="0" cy="1433071"/>
            </a:xfrm>
            <a:prstGeom prst="line">
              <a:avLst/>
            </a:prstGeom>
            <a:ln>
              <a:solidFill>
                <a:srgbClr val="FF0000"/>
              </a:solidFill>
              <a:prstDash val="sysDash"/>
              <a:headEnd type="oval"/>
              <a:tailEnd type="none"/>
            </a:ln>
          </p:spPr>
          <p:style>
            <a:lnRef idx="1">
              <a:schemeClr val="accent1"/>
            </a:lnRef>
            <a:fillRef idx="0">
              <a:schemeClr val="accent1"/>
            </a:fillRef>
            <a:effectRef idx="0">
              <a:schemeClr val="accent1"/>
            </a:effectRef>
            <a:fontRef idx="minor">
              <a:schemeClr val="tx1"/>
            </a:fontRef>
          </p:style>
        </p:cxnSp>
        <p:sp>
          <p:nvSpPr>
            <p:cNvPr id="17" name="椭圆 16"/>
            <p:cNvSpPr/>
            <p:nvPr/>
          </p:nvSpPr>
          <p:spPr bwMode="auto">
            <a:xfrm>
              <a:off x="2516309" y="2636617"/>
              <a:ext cx="488901" cy="488902"/>
            </a:xfrm>
            <a:prstGeom prst="ellipse">
              <a:avLst/>
            </a:prstGeom>
            <a:solidFill>
              <a:srgbClr val="FF0000"/>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lnSpc>
                  <a:spcPct val="120000"/>
                </a:lnSpc>
                <a:spcBef>
                  <a:spcPts val="0"/>
                </a:spcBef>
                <a:spcAft>
                  <a:spcPts val="0"/>
                </a:spcAft>
                <a:defRPr/>
              </a:pPr>
              <a:r>
                <a:rPr lang="en-US" altLang="zh-CN" sz="1100" b="1" dirty="0">
                  <a:solidFill>
                    <a:schemeClr val="bg1"/>
                  </a:solidFill>
                  <a:latin typeface="Arial" panose="020B0604020202020204" pitchFamily="34" charset="0"/>
                  <a:cs typeface="Arial" panose="020B0604020202020204" pitchFamily="34" charset="0"/>
                </a:rPr>
                <a:t>2011</a:t>
              </a:r>
              <a:endParaRPr lang="zh-CN" altLang="en-US" sz="1100" b="1" dirty="0">
                <a:solidFill>
                  <a:schemeClr val="bg1"/>
                </a:solidFill>
                <a:latin typeface="Arial" panose="020B0604020202020204" pitchFamily="34" charset="0"/>
                <a:cs typeface="Arial" panose="020B0604020202020204" pitchFamily="34" charset="0"/>
              </a:endParaRPr>
            </a:p>
          </p:txBody>
        </p:sp>
      </p:grpSp>
      <p:grpSp>
        <p:nvGrpSpPr>
          <p:cNvPr id="18" name="组合 17"/>
          <p:cNvGrpSpPr/>
          <p:nvPr/>
        </p:nvGrpSpPr>
        <p:grpSpPr>
          <a:xfrm>
            <a:off x="744319" y="2654803"/>
            <a:ext cx="487700" cy="1932784"/>
            <a:chOff x="1248375" y="2676374"/>
            <a:chExt cx="487700" cy="1932784"/>
          </a:xfrm>
        </p:grpSpPr>
        <p:cxnSp>
          <p:nvCxnSpPr>
            <p:cNvPr id="19" name="直接连接符 18"/>
            <p:cNvCxnSpPr/>
            <p:nvPr/>
          </p:nvCxnSpPr>
          <p:spPr>
            <a:xfrm>
              <a:off x="1488621" y="3174886"/>
              <a:ext cx="0" cy="1434272"/>
            </a:xfrm>
            <a:prstGeom prst="line">
              <a:avLst/>
            </a:prstGeom>
            <a:ln>
              <a:solidFill>
                <a:srgbClr val="C00000"/>
              </a:solidFill>
              <a:prstDash val="sysDash"/>
              <a:tailEnd type="oval"/>
            </a:ln>
          </p:spPr>
          <p:style>
            <a:lnRef idx="1">
              <a:schemeClr val="accent1"/>
            </a:lnRef>
            <a:fillRef idx="0">
              <a:schemeClr val="accent1"/>
            </a:fillRef>
            <a:effectRef idx="0">
              <a:schemeClr val="accent1"/>
            </a:effectRef>
            <a:fontRef idx="minor">
              <a:schemeClr val="tx1"/>
            </a:fontRef>
          </p:style>
        </p:cxnSp>
        <p:sp>
          <p:nvSpPr>
            <p:cNvPr id="20" name="椭圆 19"/>
            <p:cNvSpPr/>
            <p:nvPr/>
          </p:nvSpPr>
          <p:spPr bwMode="auto">
            <a:xfrm>
              <a:off x="1248375" y="2676374"/>
              <a:ext cx="487700" cy="488902"/>
            </a:xfrm>
            <a:prstGeom prst="ellipse">
              <a:avLst/>
            </a:prstGeom>
            <a:solidFill>
              <a:srgbClr val="C00000"/>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lnSpc>
                  <a:spcPct val="120000"/>
                </a:lnSpc>
                <a:spcBef>
                  <a:spcPts val="0"/>
                </a:spcBef>
                <a:spcAft>
                  <a:spcPts val="0"/>
                </a:spcAft>
                <a:defRPr/>
              </a:pPr>
              <a:r>
                <a:rPr lang="en-US" altLang="zh-CN" sz="1100" b="1" dirty="0">
                  <a:solidFill>
                    <a:srgbClr val="FFFFFF"/>
                  </a:solidFill>
                  <a:latin typeface="Arial" panose="020B0604020202020204" pitchFamily="34" charset="0"/>
                  <a:cs typeface="Arial" panose="020B0604020202020204" pitchFamily="34" charset="0"/>
                </a:rPr>
                <a:t>2010</a:t>
              </a:r>
              <a:endParaRPr lang="zh-CN" altLang="en-US" sz="1100" b="1" dirty="0">
                <a:solidFill>
                  <a:srgbClr val="FFFFFF"/>
                </a:solidFill>
                <a:latin typeface="Arial" panose="020B0604020202020204" pitchFamily="34" charset="0"/>
                <a:cs typeface="Arial" panose="020B0604020202020204" pitchFamily="34" charset="0"/>
              </a:endParaRPr>
            </a:p>
          </p:txBody>
        </p:sp>
      </p:grpSp>
      <p:grpSp>
        <p:nvGrpSpPr>
          <p:cNvPr id="21" name="组合 20"/>
          <p:cNvGrpSpPr/>
          <p:nvPr/>
        </p:nvGrpSpPr>
        <p:grpSpPr>
          <a:xfrm>
            <a:off x="1005951" y="3508823"/>
            <a:ext cx="2149581" cy="651474"/>
            <a:chOff x="488950" y="1968268"/>
            <a:chExt cx="2463476" cy="651474"/>
          </a:xfrm>
        </p:grpSpPr>
        <p:sp>
          <p:nvSpPr>
            <p:cNvPr id="22" name="Rectangle 9"/>
            <p:cNvSpPr>
              <a:spLocks noChangeArrowheads="1"/>
            </p:cNvSpPr>
            <p:nvPr/>
          </p:nvSpPr>
          <p:spPr bwMode="auto">
            <a:xfrm>
              <a:off x="505201" y="2219632"/>
              <a:ext cx="244722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1000" b="1" dirty="0">
                  <a:solidFill>
                    <a:schemeClr val="tx1">
                      <a:lumMod val="65000"/>
                      <a:lumOff val="35000"/>
                    </a:schemeClr>
                  </a:solidFill>
                  <a:latin typeface="微软雅黑" panose="020B0503020204020204" pitchFamily="34" charset="-122"/>
                  <a:ea typeface="微软雅黑" panose="020B0503020204020204" pitchFamily="34" charset="-122"/>
                </a:rPr>
                <a:t>单击此处添加段落文字内容</a:t>
              </a:r>
            </a:p>
            <a:p>
              <a:r>
                <a:rPr lang="zh-CN" altLang="en-US" sz="1000" b="1" dirty="0">
                  <a:solidFill>
                    <a:schemeClr val="tx1">
                      <a:lumMod val="65000"/>
                      <a:lumOff val="35000"/>
                    </a:schemeClr>
                  </a:solidFill>
                  <a:latin typeface="微软雅黑" panose="020B0503020204020204" pitchFamily="34" charset="-122"/>
                  <a:ea typeface="微软雅黑" panose="020B0503020204020204" pitchFamily="34" charset="-122"/>
                </a:rPr>
                <a:t>单击此处添加段落文字内容</a:t>
              </a:r>
            </a:p>
          </p:txBody>
        </p:sp>
        <p:sp>
          <p:nvSpPr>
            <p:cNvPr id="23" name="Rectangle 10"/>
            <p:cNvSpPr>
              <a:spLocks noChangeArrowheads="1"/>
            </p:cNvSpPr>
            <p:nvPr/>
          </p:nvSpPr>
          <p:spPr bwMode="auto">
            <a:xfrm>
              <a:off x="488950" y="1968268"/>
              <a:ext cx="197523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1200" b="1" dirty="0">
                  <a:solidFill>
                    <a:srgbClr val="FF0000"/>
                  </a:solidFill>
                  <a:latin typeface="微软雅黑" panose="020B0503020204020204" pitchFamily="34" charset="-122"/>
                  <a:ea typeface="微软雅黑" panose="020B0503020204020204" pitchFamily="34" charset="-122"/>
                </a:rPr>
                <a:t>单击此处添加标题文字</a:t>
              </a:r>
            </a:p>
          </p:txBody>
        </p:sp>
      </p:grpSp>
      <p:grpSp>
        <p:nvGrpSpPr>
          <p:cNvPr id="24" name="组合 23"/>
          <p:cNvGrpSpPr/>
          <p:nvPr/>
        </p:nvGrpSpPr>
        <p:grpSpPr>
          <a:xfrm>
            <a:off x="2304664" y="1395101"/>
            <a:ext cx="2149581" cy="651474"/>
            <a:chOff x="488950" y="1968268"/>
            <a:chExt cx="2463476" cy="651474"/>
          </a:xfrm>
        </p:grpSpPr>
        <p:sp>
          <p:nvSpPr>
            <p:cNvPr id="25" name="Rectangle 9"/>
            <p:cNvSpPr>
              <a:spLocks noChangeArrowheads="1"/>
            </p:cNvSpPr>
            <p:nvPr/>
          </p:nvSpPr>
          <p:spPr bwMode="auto">
            <a:xfrm>
              <a:off x="505201" y="2219632"/>
              <a:ext cx="244722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1000" b="1" dirty="0">
                  <a:solidFill>
                    <a:schemeClr val="tx1">
                      <a:lumMod val="65000"/>
                      <a:lumOff val="35000"/>
                    </a:schemeClr>
                  </a:solidFill>
                  <a:latin typeface="微软雅黑" panose="020B0503020204020204" pitchFamily="34" charset="-122"/>
                  <a:ea typeface="微软雅黑" panose="020B0503020204020204" pitchFamily="34" charset="-122"/>
                </a:rPr>
                <a:t>单击此处添加段落文字内容</a:t>
              </a:r>
            </a:p>
            <a:p>
              <a:r>
                <a:rPr lang="zh-CN" altLang="en-US" sz="1000" b="1" dirty="0">
                  <a:solidFill>
                    <a:schemeClr val="tx1">
                      <a:lumMod val="65000"/>
                      <a:lumOff val="35000"/>
                    </a:schemeClr>
                  </a:solidFill>
                  <a:latin typeface="微软雅黑" panose="020B0503020204020204" pitchFamily="34" charset="-122"/>
                  <a:ea typeface="微软雅黑" panose="020B0503020204020204" pitchFamily="34" charset="-122"/>
                </a:rPr>
                <a:t>单击此处添加段落文字内容</a:t>
              </a:r>
            </a:p>
          </p:txBody>
        </p:sp>
        <p:sp>
          <p:nvSpPr>
            <p:cNvPr id="26" name="Rectangle 10"/>
            <p:cNvSpPr>
              <a:spLocks noChangeArrowheads="1"/>
            </p:cNvSpPr>
            <p:nvPr/>
          </p:nvSpPr>
          <p:spPr bwMode="auto">
            <a:xfrm>
              <a:off x="488950" y="1968268"/>
              <a:ext cx="197523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1200" b="1" dirty="0">
                  <a:solidFill>
                    <a:srgbClr val="FF0000"/>
                  </a:solidFill>
                  <a:latin typeface="微软雅黑" panose="020B0503020204020204" pitchFamily="34" charset="-122"/>
                  <a:ea typeface="微软雅黑" panose="020B0503020204020204" pitchFamily="34" charset="-122"/>
                </a:rPr>
                <a:t>单击此处添加标题文字</a:t>
              </a:r>
            </a:p>
          </p:txBody>
        </p:sp>
      </p:grpSp>
      <p:grpSp>
        <p:nvGrpSpPr>
          <p:cNvPr id="27" name="组合 26"/>
          <p:cNvGrpSpPr/>
          <p:nvPr/>
        </p:nvGrpSpPr>
        <p:grpSpPr>
          <a:xfrm>
            <a:off x="3550369" y="3508823"/>
            <a:ext cx="2149581" cy="651474"/>
            <a:chOff x="488950" y="1968268"/>
            <a:chExt cx="2463476" cy="651474"/>
          </a:xfrm>
        </p:grpSpPr>
        <p:sp>
          <p:nvSpPr>
            <p:cNvPr id="28" name="Rectangle 9"/>
            <p:cNvSpPr>
              <a:spLocks noChangeArrowheads="1"/>
            </p:cNvSpPr>
            <p:nvPr/>
          </p:nvSpPr>
          <p:spPr bwMode="auto">
            <a:xfrm>
              <a:off x="505201" y="2219632"/>
              <a:ext cx="244722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1000" b="1" dirty="0">
                  <a:solidFill>
                    <a:schemeClr val="tx1">
                      <a:lumMod val="65000"/>
                      <a:lumOff val="35000"/>
                    </a:schemeClr>
                  </a:solidFill>
                  <a:latin typeface="微软雅黑" panose="020B0503020204020204" pitchFamily="34" charset="-122"/>
                  <a:ea typeface="微软雅黑" panose="020B0503020204020204" pitchFamily="34" charset="-122"/>
                </a:rPr>
                <a:t>单击此处添加段落文字内容</a:t>
              </a:r>
            </a:p>
            <a:p>
              <a:r>
                <a:rPr lang="zh-CN" altLang="en-US" sz="1000" b="1" dirty="0">
                  <a:solidFill>
                    <a:schemeClr val="tx1">
                      <a:lumMod val="65000"/>
                      <a:lumOff val="35000"/>
                    </a:schemeClr>
                  </a:solidFill>
                  <a:latin typeface="微软雅黑" panose="020B0503020204020204" pitchFamily="34" charset="-122"/>
                  <a:ea typeface="微软雅黑" panose="020B0503020204020204" pitchFamily="34" charset="-122"/>
                </a:rPr>
                <a:t>单击此处添加段落文字内容</a:t>
              </a:r>
            </a:p>
          </p:txBody>
        </p:sp>
        <p:sp>
          <p:nvSpPr>
            <p:cNvPr id="29" name="Rectangle 10"/>
            <p:cNvSpPr>
              <a:spLocks noChangeArrowheads="1"/>
            </p:cNvSpPr>
            <p:nvPr/>
          </p:nvSpPr>
          <p:spPr bwMode="auto">
            <a:xfrm>
              <a:off x="488950" y="1968268"/>
              <a:ext cx="197523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1200" b="1" dirty="0">
                  <a:solidFill>
                    <a:srgbClr val="FF0000"/>
                  </a:solidFill>
                  <a:latin typeface="微软雅黑" panose="020B0503020204020204" pitchFamily="34" charset="-122"/>
                  <a:ea typeface="微软雅黑" panose="020B0503020204020204" pitchFamily="34" charset="-122"/>
                </a:rPr>
                <a:t>单击此处添加标题文字</a:t>
              </a:r>
            </a:p>
          </p:txBody>
        </p:sp>
      </p:grpSp>
      <p:grpSp>
        <p:nvGrpSpPr>
          <p:cNvPr id="30" name="组合 29"/>
          <p:cNvGrpSpPr/>
          <p:nvPr/>
        </p:nvGrpSpPr>
        <p:grpSpPr>
          <a:xfrm>
            <a:off x="4756316" y="1395101"/>
            <a:ext cx="2149581" cy="651474"/>
            <a:chOff x="488950" y="1968268"/>
            <a:chExt cx="2463476" cy="651474"/>
          </a:xfrm>
        </p:grpSpPr>
        <p:sp>
          <p:nvSpPr>
            <p:cNvPr id="31" name="Rectangle 9"/>
            <p:cNvSpPr>
              <a:spLocks noChangeArrowheads="1"/>
            </p:cNvSpPr>
            <p:nvPr/>
          </p:nvSpPr>
          <p:spPr bwMode="auto">
            <a:xfrm>
              <a:off x="505201" y="2219632"/>
              <a:ext cx="244722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1000" b="1" dirty="0">
                  <a:solidFill>
                    <a:schemeClr val="tx1">
                      <a:lumMod val="65000"/>
                      <a:lumOff val="35000"/>
                    </a:schemeClr>
                  </a:solidFill>
                  <a:latin typeface="微软雅黑" panose="020B0503020204020204" pitchFamily="34" charset="-122"/>
                  <a:ea typeface="微软雅黑" panose="020B0503020204020204" pitchFamily="34" charset="-122"/>
                </a:rPr>
                <a:t>单击此处添加段落文字内容</a:t>
              </a:r>
            </a:p>
            <a:p>
              <a:r>
                <a:rPr lang="zh-CN" altLang="en-US" sz="1000" b="1" dirty="0">
                  <a:solidFill>
                    <a:schemeClr val="tx1">
                      <a:lumMod val="65000"/>
                      <a:lumOff val="35000"/>
                    </a:schemeClr>
                  </a:solidFill>
                  <a:latin typeface="微软雅黑" panose="020B0503020204020204" pitchFamily="34" charset="-122"/>
                  <a:ea typeface="微软雅黑" panose="020B0503020204020204" pitchFamily="34" charset="-122"/>
                </a:rPr>
                <a:t>单击此处添加段落文字内容</a:t>
              </a:r>
            </a:p>
          </p:txBody>
        </p:sp>
        <p:sp>
          <p:nvSpPr>
            <p:cNvPr id="32" name="Rectangle 10"/>
            <p:cNvSpPr>
              <a:spLocks noChangeArrowheads="1"/>
            </p:cNvSpPr>
            <p:nvPr/>
          </p:nvSpPr>
          <p:spPr bwMode="auto">
            <a:xfrm>
              <a:off x="488950" y="1968268"/>
              <a:ext cx="197523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1200" b="1" dirty="0">
                  <a:solidFill>
                    <a:srgbClr val="FF0000"/>
                  </a:solidFill>
                  <a:latin typeface="微软雅黑" panose="020B0503020204020204" pitchFamily="34" charset="-122"/>
                  <a:ea typeface="微软雅黑" panose="020B0503020204020204" pitchFamily="34" charset="-122"/>
                </a:rPr>
                <a:t>单击此处添加标题文字</a:t>
              </a:r>
            </a:p>
          </p:txBody>
        </p:sp>
      </p:grpSp>
      <p:grpSp>
        <p:nvGrpSpPr>
          <p:cNvPr id="33" name="组合 32"/>
          <p:cNvGrpSpPr/>
          <p:nvPr/>
        </p:nvGrpSpPr>
        <p:grpSpPr>
          <a:xfrm>
            <a:off x="5962264" y="3508823"/>
            <a:ext cx="2149581" cy="651474"/>
            <a:chOff x="488950" y="1968268"/>
            <a:chExt cx="2463476" cy="651474"/>
          </a:xfrm>
        </p:grpSpPr>
        <p:sp>
          <p:nvSpPr>
            <p:cNvPr id="34" name="Rectangle 9"/>
            <p:cNvSpPr>
              <a:spLocks noChangeArrowheads="1"/>
            </p:cNvSpPr>
            <p:nvPr/>
          </p:nvSpPr>
          <p:spPr bwMode="auto">
            <a:xfrm>
              <a:off x="505201" y="2219632"/>
              <a:ext cx="244722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1000" b="1" dirty="0">
                  <a:solidFill>
                    <a:schemeClr val="tx1">
                      <a:lumMod val="65000"/>
                      <a:lumOff val="35000"/>
                    </a:schemeClr>
                  </a:solidFill>
                  <a:latin typeface="微软雅黑" panose="020B0503020204020204" pitchFamily="34" charset="-122"/>
                  <a:ea typeface="微软雅黑" panose="020B0503020204020204" pitchFamily="34" charset="-122"/>
                </a:rPr>
                <a:t>单击此处添加段落文字内容</a:t>
              </a:r>
            </a:p>
            <a:p>
              <a:r>
                <a:rPr lang="zh-CN" altLang="en-US" sz="1000" b="1" dirty="0">
                  <a:solidFill>
                    <a:schemeClr val="tx1">
                      <a:lumMod val="65000"/>
                      <a:lumOff val="35000"/>
                    </a:schemeClr>
                  </a:solidFill>
                  <a:latin typeface="微软雅黑" panose="020B0503020204020204" pitchFamily="34" charset="-122"/>
                  <a:ea typeface="微软雅黑" panose="020B0503020204020204" pitchFamily="34" charset="-122"/>
                </a:rPr>
                <a:t>单击此处添加段落文字内容</a:t>
              </a:r>
            </a:p>
          </p:txBody>
        </p:sp>
        <p:sp>
          <p:nvSpPr>
            <p:cNvPr id="35" name="Rectangle 10"/>
            <p:cNvSpPr>
              <a:spLocks noChangeArrowheads="1"/>
            </p:cNvSpPr>
            <p:nvPr/>
          </p:nvSpPr>
          <p:spPr bwMode="auto">
            <a:xfrm>
              <a:off x="488950" y="1968268"/>
              <a:ext cx="197523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1200" b="1" dirty="0">
                  <a:solidFill>
                    <a:srgbClr val="FF0000"/>
                  </a:solidFill>
                  <a:latin typeface="微软雅黑" panose="020B0503020204020204" pitchFamily="34" charset="-122"/>
                  <a:ea typeface="微软雅黑" panose="020B0503020204020204" pitchFamily="34" charset="-122"/>
                </a:rPr>
                <a:t>单击此处添加标题文字</a:t>
              </a:r>
            </a:p>
          </p:txBody>
        </p:sp>
      </p:grpSp>
      <p:grpSp>
        <p:nvGrpSpPr>
          <p:cNvPr id="36" name="组合 35"/>
          <p:cNvGrpSpPr/>
          <p:nvPr/>
        </p:nvGrpSpPr>
        <p:grpSpPr>
          <a:xfrm>
            <a:off x="7044144" y="1520783"/>
            <a:ext cx="2149581" cy="651474"/>
            <a:chOff x="488950" y="1968268"/>
            <a:chExt cx="2463476" cy="651474"/>
          </a:xfrm>
        </p:grpSpPr>
        <p:sp>
          <p:nvSpPr>
            <p:cNvPr id="37" name="Rectangle 9"/>
            <p:cNvSpPr>
              <a:spLocks noChangeArrowheads="1"/>
            </p:cNvSpPr>
            <p:nvPr/>
          </p:nvSpPr>
          <p:spPr bwMode="auto">
            <a:xfrm>
              <a:off x="505201" y="2219632"/>
              <a:ext cx="244722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1000" b="1" dirty="0">
                  <a:solidFill>
                    <a:schemeClr val="tx1">
                      <a:lumMod val="65000"/>
                      <a:lumOff val="35000"/>
                    </a:schemeClr>
                  </a:solidFill>
                  <a:latin typeface="微软雅黑" panose="020B0503020204020204" pitchFamily="34" charset="-122"/>
                  <a:ea typeface="微软雅黑" panose="020B0503020204020204" pitchFamily="34" charset="-122"/>
                </a:rPr>
                <a:t>单击此处添加段落文字内容</a:t>
              </a:r>
            </a:p>
            <a:p>
              <a:r>
                <a:rPr lang="zh-CN" altLang="en-US" sz="1000" b="1" dirty="0">
                  <a:solidFill>
                    <a:schemeClr val="tx1">
                      <a:lumMod val="65000"/>
                      <a:lumOff val="35000"/>
                    </a:schemeClr>
                  </a:solidFill>
                  <a:latin typeface="微软雅黑" panose="020B0503020204020204" pitchFamily="34" charset="-122"/>
                  <a:ea typeface="微软雅黑" panose="020B0503020204020204" pitchFamily="34" charset="-122"/>
                </a:rPr>
                <a:t>单击此处添加段落文字内容</a:t>
              </a:r>
            </a:p>
          </p:txBody>
        </p:sp>
        <p:sp>
          <p:nvSpPr>
            <p:cNvPr id="38" name="Rectangle 10"/>
            <p:cNvSpPr>
              <a:spLocks noChangeArrowheads="1"/>
            </p:cNvSpPr>
            <p:nvPr/>
          </p:nvSpPr>
          <p:spPr bwMode="auto">
            <a:xfrm>
              <a:off x="488950" y="1968268"/>
              <a:ext cx="197523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1200" b="1" dirty="0">
                  <a:solidFill>
                    <a:srgbClr val="FF0000"/>
                  </a:solidFill>
                  <a:latin typeface="微软雅黑" panose="020B0503020204020204" pitchFamily="34" charset="-122"/>
                  <a:ea typeface="微软雅黑" panose="020B0503020204020204" pitchFamily="34" charset="-122"/>
                </a:rPr>
                <a:t>单击此处添加标题文字</a:t>
              </a:r>
            </a:p>
          </p:txBody>
        </p:sp>
      </p:grpSp>
      <p:sp>
        <p:nvSpPr>
          <p:cNvPr id="50" name="Rectangle 2"/>
          <p:cNvSpPr>
            <a:spLocks noChangeArrowheads="1"/>
          </p:cNvSpPr>
          <p:nvPr/>
        </p:nvSpPr>
        <p:spPr bwMode="auto">
          <a:xfrm>
            <a:off x="2124050" y="555228"/>
            <a:ext cx="2771775" cy="359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sz="2000" b="1" dirty="0">
                <a:solidFill>
                  <a:srgbClr val="C00000"/>
                </a:solidFill>
                <a:latin typeface="微软雅黑" panose="020B0503020204020204" pitchFamily="34" charset="-122"/>
                <a:ea typeface="微软雅黑" panose="020B0503020204020204" pitchFamily="34" charset="-122"/>
              </a:rPr>
              <a:t>在此输入文字标题</a:t>
            </a:r>
          </a:p>
        </p:txBody>
      </p:sp>
      <p:grpSp>
        <p:nvGrpSpPr>
          <p:cNvPr id="51" name="Group 8"/>
          <p:cNvGrpSpPr/>
          <p:nvPr/>
        </p:nvGrpSpPr>
        <p:grpSpPr bwMode="auto">
          <a:xfrm>
            <a:off x="1763688" y="626641"/>
            <a:ext cx="360362" cy="288925"/>
            <a:chOff x="0" y="0"/>
            <a:chExt cx="360040" cy="288032"/>
          </a:xfrm>
          <a:solidFill>
            <a:srgbClr val="C00000"/>
          </a:solidFill>
        </p:grpSpPr>
        <p:sp>
          <p:nvSpPr>
            <p:cNvPr id="63" name="燕尾形 78"/>
            <p:cNvSpPr>
              <a:spLocks noChangeArrowheads="1"/>
            </p:cNvSpPr>
            <p:nvPr/>
          </p:nvSpPr>
          <p:spPr bwMode="auto">
            <a:xfrm>
              <a:off x="144016" y="0"/>
              <a:ext cx="216024" cy="288032"/>
            </a:xfrm>
            <a:prstGeom prst="chevron">
              <a:avLst>
                <a:gd name="adj" fmla="val 50000"/>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latin typeface="宋体" panose="02010600030101010101" pitchFamily="2" charset="-122"/>
                <a:sym typeface="宋体" panose="02010600030101010101" pitchFamily="2" charset="-122"/>
              </a:endParaRPr>
            </a:p>
          </p:txBody>
        </p:sp>
        <p:sp>
          <p:nvSpPr>
            <p:cNvPr id="64" name="燕尾形 79"/>
            <p:cNvSpPr>
              <a:spLocks noChangeArrowheads="1"/>
            </p:cNvSpPr>
            <p:nvPr/>
          </p:nvSpPr>
          <p:spPr bwMode="auto">
            <a:xfrm>
              <a:off x="0" y="0"/>
              <a:ext cx="216024" cy="288032"/>
            </a:xfrm>
            <a:prstGeom prst="chevron">
              <a:avLst>
                <a:gd name="adj" fmla="val 50000"/>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latin typeface="宋体" panose="02010600030101010101" pitchFamily="2" charset="-122"/>
                <a:sym typeface="宋体" panose="02010600030101010101" pitchFamily="2"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2000" advClick="0" advTm="0">
        <p14:ferris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nodeType="after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up)">
                                      <p:cBhvr>
                                        <p:cTn id="12" dur="500"/>
                                        <p:tgtEl>
                                          <p:spTgt spid="18"/>
                                        </p:tgtEl>
                                      </p:cBhvr>
                                    </p:animEffect>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21"/>
                                        </p:tgtEl>
                                        <p:attrNameLst>
                                          <p:attrName>style.visibility</p:attrName>
                                        </p:attrNameLst>
                                      </p:cBhvr>
                                      <p:to>
                                        <p:strVal val="visible"/>
                                      </p:to>
                                    </p:set>
                                    <p:anim calcmode="lin" valueType="num">
                                      <p:cBhvr additive="base">
                                        <p:cTn id="16" dur="500" fill="hold"/>
                                        <p:tgtEl>
                                          <p:spTgt spid="21"/>
                                        </p:tgtEl>
                                        <p:attrNameLst>
                                          <p:attrName>ppt_x</p:attrName>
                                        </p:attrNameLst>
                                      </p:cBhvr>
                                      <p:tavLst>
                                        <p:tav tm="0">
                                          <p:val>
                                            <p:strVal val="1+#ppt_w/2"/>
                                          </p:val>
                                        </p:tav>
                                        <p:tav tm="100000">
                                          <p:val>
                                            <p:strVal val="#ppt_x"/>
                                          </p:val>
                                        </p:tav>
                                      </p:tavLst>
                                    </p:anim>
                                    <p:anim calcmode="lin" valueType="num">
                                      <p:cBhvr additive="base">
                                        <p:cTn id="17" dur="500" fill="hold"/>
                                        <p:tgtEl>
                                          <p:spTgt spid="21"/>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4" fill="hold"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down)">
                                      <p:cBhvr>
                                        <p:cTn id="21" dur="500"/>
                                        <p:tgtEl>
                                          <p:spTgt spid="15"/>
                                        </p:tgtEl>
                                      </p:cBhvr>
                                    </p:animEffect>
                                  </p:childTnLst>
                                </p:cTn>
                              </p:par>
                            </p:childTnLst>
                          </p:cTn>
                        </p:par>
                        <p:par>
                          <p:cTn id="22" fill="hold">
                            <p:stCondLst>
                              <p:cond delay="2000"/>
                            </p:stCondLst>
                            <p:childTnLst>
                              <p:par>
                                <p:cTn id="23" presetID="2" presetClass="entr" presetSubtype="2"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additive="base">
                                        <p:cTn id="25" dur="500" fill="hold"/>
                                        <p:tgtEl>
                                          <p:spTgt spid="24"/>
                                        </p:tgtEl>
                                        <p:attrNameLst>
                                          <p:attrName>ppt_x</p:attrName>
                                        </p:attrNameLst>
                                      </p:cBhvr>
                                      <p:tavLst>
                                        <p:tav tm="0">
                                          <p:val>
                                            <p:strVal val="1+#ppt_w/2"/>
                                          </p:val>
                                        </p:tav>
                                        <p:tav tm="100000">
                                          <p:val>
                                            <p:strVal val="#ppt_x"/>
                                          </p:val>
                                        </p:tav>
                                      </p:tavLst>
                                    </p:anim>
                                    <p:anim calcmode="lin" valueType="num">
                                      <p:cBhvr additive="base">
                                        <p:cTn id="26" dur="500" fill="hold"/>
                                        <p:tgtEl>
                                          <p:spTgt spid="24"/>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1"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up)">
                                      <p:cBhvr>
                                        <p:cTn id="30" dur="500"/>
                                        <p:tgtEl>
                                          <p:spTgt spid="12"/>
                                        </p:tgtEl>
                                      </p:cBhvr>
                                    </p:animEffect>
                                  </p:childTnLst>
                                </p:cTn>
                              </p:par>
                            </p:childTnLst>
                          </p:cTn>
                        </p:par>
                        <p:par>
                          <p:cTn id="31" fill="hold">
                            <p:stCondLst>
                              <p:cond delay="3000"/>
                            </p:stCondLst>
                            <p:childTnLst>
                              <p:par>
                                <p:cTn id="32" presetID="2" presetClass="entr" presetSubtype="2" fill="hold" nodeType="afterEffect">
                                  <p:stCondLst>
                                    <p:cond delay="0"/>
                                  </p:stCondLst>
                                  <p:childTnLst>
                                    <p:set>
                                      <p:cBhvr>
                                        <p:cTn id="33" dur="1" fill="hold">
                                          <p:stCondLst>
                                            <p:cond delay="0"/>
                                          </p:stCondLst>
                                        </p:cTn>
                                        <p:tgtEl>
                                          <p:spTgt spid="27"/>
                                        </p:tgtEl>
                                        <p:attrNameLst>
                                          <p:attrName>style.visibility</p:attrName>
                                        </p:attrNameLst>
                                      </p:cBhvr>
                                      <p:to>
                                        <p:strVal val="visible"/>
                                      </p:to>
                                    </p:set>
                                    <p:anim calcmode="lin" valueType="num">
                                      <p:cBhvr additive="base">
                                        <p:cTn id="34" dur="500" fill="hold"/>
                                        <p:tgtEl>
                                          <p:spTgt spid="27"/>
                                        </p:tgtEl>
                                        <p:attrNameLst>
                                          <p:attrName>ppt_x</p:attrName>
                                        </p:attrNameLst>
                                      </p:cBhvr>
                                      <p:tavLst>
                                        <p:tav tm="0">
                                          <p:val>
                                            <p:strVal val="1+#ppt_w/2"/>
                                          </p:val>
                                        </p:tav>
                                        <p:tav tm="100000">
                                          <p:val>
                                            <p:strVal val="#ppt_x"/>
                                          </p:val>
                                        </p:tav>
                                      </p:tavLst>
                                    </p:anim>
                                    <p:anim calcmode="lin" valueType="num">
                                      <p:cBhvr additive="base">
                                        <p:cTn id="35" dur="500" fill="hold"/>
                                        <p:tgtEl>
                                          <p:spTgt spid="27"/>
                                        </p:tgtEl>
                                        <p:attrNameLst>
                                          <p:attrName>ppt_y</p:attrName>
                                        </p:attrNameLst>
                                      </p:cBhvr>
                                      <p:tavLst>
                                        <p:tav tm="0">
                                          <p:val>
                                            <p:strVal val="#ppt_y"/>
                                          </p:val>
                                        </p:tav>
                                        <p:tav tm="100000">
                                          <p:val>
                                            <p:strVal val="#ppt_y"/>
                                          </p:val>
                                        </p:tav>
                                      </p:tavLst>
                                    </p:anim>
                                  </p:childTnLst>
                                </p:cTn>
                              </p:par>
                            </p:childTnLst>
                          </p:cTn>
                        </p:par>
                        <p:par>
                          <p:cTn id="36" fill="hold">
                            <p:stCondLst>
                              <p:cond delay="3500"/>
                            </p:stCondLst>
                            <p:childTnLst>
                              <p:par>
                                <p:cTn id="37" presetID="22" presetClass="entr" presetSubtype="4"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down)">
                                      <p:cBhvr>
                                        <p:cTn id="39" dur="500"/>
                                        <p:tgtEl>
                                          <p:spTgt spid="9"/>
                                        </p:tgtEl>
                                      </p:cBhvr>
                                    </p:animEffect>
                                  </p:childTnLst>
                                </p:cTn>
                              </p:par>
                            </p:childTnLst>
                          </p:cTn>
                        </p:par>
                        <p:par>
                          <p:cTn id="40" fill="hold">
                            <p:stCondLst>
                              <p:cond delay="4000"/>
                            </p:stCondLst>
                            <p:childTnLst>
                              <p:par>
                                <p:cTn id="41" presetID="2" presetClass="entr" presetSubtype="2" fill="hold" nodeType="afterEffect">
                                  <p:stCondLst>
                                    <p:cond delay="0"/>
                                  </p:stCondLst>
                                  <p:childTnLst>
                                    <p:set>
                                      <p:cBhvr>
                                        <p:cTn id="42" dur="1" fill="hold">
                                          <p:stCondLst>
                                            <p:cond delay="0"/>
                                          </p:stCondLst>
                                        </p:cTn>
                                        <p:tgtEl>
                                          <p:spTgt spid="30"/>
                                        </p:tgtEl>
                                        <p:attrNameLst>
                                          <p:attrName>style.visibility</p:attrName>
                                        </p:attrNameLst>
                                      </p:cBhvr>
                                      <p:to>
                                        <p:strVal val="visible"/>
                                      </p:to>
                                    </p:set>
                                    <p:anim calcmode="lin" valueType="num">
                                      <p:cBhvr additive="base">
                                        <p:cTn id="43" dur="500" fill="hold"/>
                                        <p:tgtEl>
                                          <p:spTgt spid="30"/>
                                        </p:tgtEl>
                                        <p:attrNameLst>
                                          <p:attrName>ppt_x</p:attrName>
                                        </p:attrNameLst>
                                      </p:cBhvr>
                                      <p:tavLst>
                                        <p:tav tm="0">
                                          <p:val>
                                            <p:strVal val="1+#ppt_w/2"/>
                                          </p:val>
                                        </p:tav>
                                        <p:tav tm="100000">
                                          <p:val>
                                            <p:strVal val="#ppt_x"/>
                                          </p:val>
                                        </p:tav>
                                      </p:tavLst>
                                    </p:anim>
                                    <p:anim calcmode="lin" valueType="num">
                                      <p:cBhvr additive="base">
                                        <p:cTn id="44" dur="500" fill="hold"/>
                                        <p:tgtEl>
                                          <p:spTgt spid="30"/>
                                        </p:tgtEl>
                                        <p:attrNameLst>
                                          <p:attrName>ppt_y</p:attrName>
                                        </p:attrNameLst>
                                      </p:cBhvr>
                                      <p:tavLst>
                                        <p:tav tm="0">
                                          <p:val>
                                            <p:strVal val="#ppt_y"/>
                                          </p:val>
                                        </p:tav>
                                        <p:tav tm="100000">
                                          <p:val>
                                            <p:strVal val="#ppt_y"/>
                                          </p:val>
                                        </p:tav>
                                      </p:tavLst>
                                    </p:anim>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wipe(up)">
                                      <p:cBhvr>
                                        <p:cTn id="48" dur="500"/>
                                        <p:tgtEl>
                                          <p:spTgt spid="6"/>
                                        </p:tgtEl>
                                      </p:cBhvr>
                                    </p:animEffect>
                                  </p:childTnLst>
                                </p:cTn>
                              </p:par>
                            </p:childTnLst>
                          </p:cTn>
                        </p:par>
                        <p:par>
                          <p:cTn id="49" fill="hold">
                            <p:stCondLst>
                              <p:cond delay="5000"/>
                            </p:stCondLst>
                            <p:childTnLst>
                              <p:par>
                                <p:cTn id="50" presetID="2" presetClass="entr" presetSubtype="2" fill="hold" nodeType="afterEffect">
                                  <p:stCondLst>
                                    <p:cond delay="0"/>
                                  </p:stCondLst>
                                  <p:childTnLst>
                                    <p:set>
                                      <p:cBhvr>
                                        <p:cTn id="51" dur="1" fill="hold">
                                          <p:stCondLst>
                                            <p:cond delay="0"/>
                                          </p:stCondLst>
                                        </p:cTn>
                                        <p:tgtEl>
                                          <p:spTgt spid="33"/>
                                        </p:tgtEl>
                                        <p:attrNameLst>
                                          <p:attrName>style.visibility</p:attrName>
                                        </p:attrNameLst>
                                      </p:cBhvr>
                                      <p:to>
                                        <p:strVal val="visible"/>
                                      </p:to>
                                    </p:set>
                                    <p:anim calcmode="lin" valueType="num">
                                      <p:cBhvr additive="base">
                                        <p:cTn id="52" dur="500" fill="hold"/>
                                        <p:tgtEl>
                                          <p:spTgt spid="33"/>
                                        </p:tgtEl>
                                        <p:attrNameLst>
                                          <p:attrName>ppt_x</p:attrName>
                                        </p:attrNameLst>
                                      </p:cBhvr>
                                      <p:tavLst>
                                        <p:tav tm="0">
                                          <p:val>
                                            <p:strVal val="1+#ppt_w/2"/>
                                          </p:val>
                                        </p:tav>
                                        <p:tav tm="100000">
                                          <p:val>
                                            <p:strVal val="#ppt_x"/>
                                          </p:val>
                                        </p:tav>
                                      </p:tavLst>
                                    </p:anim>
                                    <p:anim calcmode="lin" valueType="num">
                                      <p:cBhvr additive="base">
                                        <p:cTn id="53" dur="500" fill="hold"/>
                                        <p:tgtEl>
                                          <p:spTgt spid="33"/>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down)">
                                      <p:cBhvr>
                                        <p:cTn id="57" dur="500"/>
                                        <p:tgtEl>
                                          <p:spTgt spid="3"/>
                                        </p:tgtEl>
                                      </p:cBhvr>
                                    </p:animEffect>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additive="base">
                                        <p:cTn id="61" dur="500" fill="hold"/>
                                        <p:tgtEl>
                                          <p:spTgt spid="36"/>
                                        </p:tgtEl>
                                        <p:attrNameLst>
                                          <p:attrName>ppt_x</p:attrName>
                                        </p:attrNameLst>
                                      </p:cBhvr>
                                      <p:tavLst>
                                        <p:tav tm="0">
                                          <p:val>
                                            <p:strVal val="1+#ppt_w/2"/>
                                          </p:val>
                                        </p:tav>
                                        <p:tav tm="100000">
                                          <p:val>
                                            <p:strVal val="#ppt_x"/>
                                          </p:val>
                                        </p:tav>
                                      </p:tavLst>
                                    </p:anim>
                                    <p:anim calcmode="lin" valueType="num">
                                      <p:cBhvr additive="base">
                                        <p:cTn id="62" dur="500" fill="hold"/>
                                        <p:tgtEl>
                                          <p:spTgt spid="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5"/>
          <p:cNvSpPr>
            <a:spLocks noEditPoints="1"/>
          </p:cNvSpPr>
          <p:nvPr/>
        </p:nvSpPr>
        <p:spPr bwMode="auto">
          <a:xfrm>
            <a:off x="3203848" y="1934341"/>
            <a:ext cx="875852" cy="947699"/>
          </a:xfrm>
          <a:custGeom>
            <a:avLst/>
            <a:gdLst>
              <a:gd name="T0" fmla="*/ 146 w 171"/>
              <a:gd name="T1" fmla="*/ 83 h 185"/>
              <a:gd name="T2" fmla="*/ 171 w 171"/>
              <a:gd name="T3" fmla="*/ 70 h 185"/>
              <a:gd name="T4" fmla="*/ 168 w 171"/>
              <a:gd name="T5" fmla="*/ 48 h 185"/>
              <a:gd name="T6" fmla="*/ 142 w 171"/>
              <a:gd name="T7" fmla="*/ 54 h 185"/>
              <a:gd name="T8" fmla="*/ 135 w 171"/>
              <a:gd name="T9" fmla="*/ 42 h 185"/>
              <a:gd name="T10" fmla="*/ 149 w 171"/>
              <a:gd name="T11" fmla="*/ 17 h 185"/>
              <a:gd name="T12" fmla="*/ 133 w 171"/>
              <a:gd name="T13" fmla="*/ 6 h 185"/>
              <a:gd name="T14" fmla="*/ 114 w 171"/>
              <a:gd name="T15" fmla="*/ 27 h 185"/>
              <a:gd name="T16" fmla="*/ 100 w 171"/>
              <a:gd name="T17" fmla="*/ 25 h 185"/>
              <a:gd name="T18" fmla="*/ 98 w 171"/>
              <a:gd name="T19" fmla="*/ 0 h 185"/>
              <a:gd name="T20" fmla="*/ 77 w 171"/>
              <a:gd name="T21" fmla="*/ 5 h 185"/>
              <a:gd name="T22" fmla="*/ 72 w 171"/>
              <a:gd name="T23" fmla="*/ 30 h 185"/>
              <a:gd name="T24" fmla="*/ 58 w 171"/>
              <a:gd name="T25" fmla="*/ 39 h 185"/>
              <a:gd name="T26" fmla="*/ 42 w 171"/>
              <a:gd name="T27" fmla="*/ 25 h 185"/>
              <a:gd name="T28" fmla="*/ 26 w 171"/>
              <a:gd name="T29" fmla="*/ 42 h 185"/>
              <a:gd name="T30" fmla="*/ 36 w 171"/>
              <a:gd name="T31" fmla="*/ 61 h 185"/>
              <a:gd name="T32" fmla="*/ 28 w 171"/>
              <a:gd name="T33" fmla="*/ 76 h 185"/>
              <a:gd name="T34" fmla="*/ 5 w 171"/>
              <a:gd name="T35" fmla="*/ 80 h 185"/>
              <a:gd name="T36" fmla="*/ 0 w 171"/>
              <a:gd name="T37" fmla="*/ 102 h 185"/>
              <a:gd name="T38" fmla="*/ 21 w 171"/>
              <a:gd name="T39" fmla="*/ 106 h 185"/>
              <a:gd name="T40" fmla="*/ 23 w 171"/>
              <a:gd name="T41" fmla="*/ 121 h 185"/>
              <a:gd name="T42" fmla="*/ 3 w 171"/>
              <a:gd name="T43" fmla="*/ 140 h 185"/>
              <a:gd name="T44" fmla="*/ 11 w 171"/>
              <a:gd name="T45" fmla="*/ 158 h 185"/>
              <a:gd name="T46" fmla="*/ 35 w 171"/>
              <a:gd name="T47" fmla="*/ 144 h 185"/>
              <a:gd name="T48" fmla="*/ 45 w 171"/>
              <a:gd name="T49" fmla="*/ 153 h 185"/>
              <a:gd name="T50" fmla="*/ 38 w 171"/>
              <a:gd name="T51" fmla="*/ 181 h 185"/>
              <a:gd name="T52" fmla="*/ 58 w 171"/>
              <a:gd name="T53" fmla="*/ 185 h 185"/>
              <a:gd name="T54" fmla="*/ 71 w 171"/>
              <a:gd name="T55" fmla="*/ 159 h 185"/>
              <a:gd name="T56" fmla="*/ 86 w 171"/>
              <a:gd name="T57" fmla="*/ 157 h 185"/>
              <a:gd name="T58" fmla="*/ 97 w 171"/>
              <a:gd name="T59" fmla="*/ 179 h 185"/>
              <a:gd name="T60" fmla="*/ 118 w 171"/>
              <a:gd name="T61" fmla="*/ 168 h 185"/>
              <a:gd name="T62" fmla="*/ 114 w 171"/>
              <a:gd name="T63" fmla="*/ 142 h 185"/>
              <a:gd name="T64" fmla="*/ 127 w 171"/>
              <a:gd name="T65" fmla="*/ 129 h 185"/>
              <a:gd name="T66" fmla="*/ 150 w 171"/>
              <a:gd name="T67" fmla="*/ 135 h 185"/>
              <a:gd name="T68" fmla="*/ 162 w 171"/>
              <a:gd name="T69" fmla="*/ 113 h 185"/>
              <a:gd name="T70" fmla="*/ 142 w 171"/>
              <a:gd name="T71" fmla="*/ 100 h 185"/>
              <a:gd name="T72" fmla="*/ 146 w 171"/>
              <a:gd name="T73" fmla="*/ 83 h 185"/>
              <a:gd name="T74" fmla="*/ 96 w 171"/>
              <a:gd name="T75" fmla="*/ 100 h 185"/>
              <a:gd name="T76" fmla="*/ 69 w 171"/>
              <a:gd name="T77" fmla="*/ 108 h 185"/>
              <a:gd name="T78" fmla="*/ 64 w 171"/>
              <a:gd name="T79" fmla="*/ 80 h 185"/>
              <a:gd name="T80" fmla="*/ 92 w 171"/>
              <a:gd name="T81" fmla="*/ 71 h 185"/>
              <a:gd name="T82" fmla="*/ 96 w 171"/>
              <a:gd name="T83" fmla="*/ 10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1" h="185">
                <a:moveTo>
                  <a:pt x="146" y="83"/>
                </a:moveTo>
                <a:cubicBezTo>
                  <a:pt x="171" y="70"/>
                  <a:pt x="171" y="70"/>
                  <a:pt x="171" y="70"/>
                </a:cubicBezTo>
                <a:cubicBezTo>
                  <a:pt x="168" y="48"/>
                  <a:pt x="168" y="48"/>
                  <a:pt x="168" y="48"/>
                </a:cubicBezTo>
                <a:cubicBezTo>
                  <a:pt x="142" y="54"/>
                  <a:pt x="142" y="54"/>
                  <a:pt x="142" y="54"/>
                </a:cubicBezTo>
                <a:cubicBezTo>
                  <a:pt x="135" y="42"/>
                  <a:pt x="135" y="42"/>
                  <a:pt x="135" y="42"/>
                </a:cubicBezTo>
                <a:cubicBezTo>
                  <a:pt x="149" y="17"/>
                  <a:pt x="149" y="17"/>
                  <a:pt x="149" y="17"/>
                </a:cubicBezTo>
                <a:cubicBezTo>
                  <a:pt x="133" y="6"/>
                  <a:pt x="133" y="6"/>
                  <a:pt x="133" y="6"/>
                </a:cubicBezTo>
                <a:cubicBezTo>
                  <a:pt x="114" y="27"/>
                  <a:pt x="114" y="27"/>
                  <a:pt x="114" y="27"/>
                </a:cubicBezTo>
                <a:cubicBezTo>
                  <a:pt x="100" y="25"/>
                  <a:pt x="100" y="25"/>
                  <a:pt x="100" y="25"/>
                </a:cubicBezTo>
                <a:cubicBezTo>
                  <a:pt x="98" y="0"/>
                  <a:pt x="98" y="0"/>
                  <a:pt x="98" y="0"/>
                </a:cubicBezTo>
                <a:cubicBezTo>
                  <a:pt x="77" y="5"/>
                  <a:pt x="77" y="5"/>
                  <a:pt x="77" y="5"/>
                </a:cubicBezTo>
                <a:cubicBezTo>
                  <a:pt x="72" y="30"/>
                  <a:pt x="72" y="30"/>
                  <a:pt x="72" y="30"/>
                </a:cubicBezTo>
                <a:cubicBezTo>
                  <a:pt x="58" y="39"/>
                  <a:pt x="58" y="39"/>
                  <a:pt x="58" y="39"/>
                </a:cubicBezTo>
                <a:cubicBezTo>
                  <a:pt x="42" y="25"/>
                  <a:pt x="42" y="25"/>
                  <a:pt x="42" y="25"/>
                </a:cubicBezTo>
                <a:cubicBezTo>
                  <a:pt x="26" y="42"/>
                  <a:pt x="26" y="42"/>
                  <a:pt x="26" y="42"/>
                </a:cubicBezTo>
                <a:cubicBezTo>
                  <a:pt x="36" y="61"/>
                  <a:pt x="36" y="61"/>
                  <a:pt x="36" y="61"/>
                </a:cubicBezTo>
                <a:cubicBezTo>
                  <a:pt x="28" y="76"/>
                  <a:pt x="28" y="76"/>
                  <a:pt x="28" y="76"/>
                </a:cubicBezTo>
                <a:cubicBezTo>
                  <a:pt x="5" y="80"/>
                  <a:pt x="5" y="80"/>
                  <a:pt x="5" y="80"/>
                </a:cubicBezTo>
                <a:cubicBezTo>
                  <a:pt x="0" y="102"/>
                  <a:pt x="0" y="102"/>
                  <a:pt x="0" y="102"/>
                </a:cubicBezTo>
                <a:cubicBezTo>
                  <a:pt x="21" y="106"/>
                  <a:pt x="21" y="106"/>
                  <a:pt x="21" y="106"/>
                </a:cubicBezTo>
                <a:cubicBezTo>
                  <a:pt x="23" y="121"/>
                  <a:pt x="23" y="121"/>
                  <a:pt x="23" y="121"/>
                </a:cubicBezTo>
                <a:cubicBezTo>
                  <a:pt x="3" y="140"/>
                  <a:pt x="3" y="140"/>
                  <a:pt x="3" y="140"/>
                </a:cubicBezTo>
                <a:cubicBezTo>
                  <a:pt x="11" y="158"/>
                  <a:pt x="11" y="158"/>
                  <a:pt x="11" y="158"/>
                </a:cubicBezTo>
                <a:cubicBezTo>
                  <a:pt x="35" y="144"/>
                  <a:pt x="35" y="144"/>
                  <a:pt x="35" y="144"/>
                </a:cubicBezTo>
                <a:cubicBezTo>
                  <a:pt x="45" y="153"/>
                  <a:pt x="45" y="153"/>
                  <a:pt x="45" y="153"/>
                </a:cubicBezTo>
                <a:cubicBezTo>
                  <a:pt x="38" y="181"/>
                  <a:pt x="38" y="181"/>
                  <a:pt x="38" y="181"/>
                </a:cubicBezTo>
                <a:cubicBezTo>
                  <a:pt x="58" y="185"/>
                  <a:pt x="58" y="185"/>
                  <a:pt x="58" y="185"/>
                </a:cubicBezTo>
                <a:cubicBezTo>
                  <a:pt x="71" y="159"/>
                  <a:pt x="71" y="159"/>
                  <a:pt x="71" y="159"/>
                </a:cubicBezTo>
                <a:cubicBezTo>
                  <a:pt x="86" y="157"/>
                  <a:pt x="86" y="157"/>
                  <a:pt x="86" y="157"/>
                </a:cubicBezTo>
                <a:cubicBezTo>
                  <a:pt x="97" y="179"/>
                  <a:pt x="97" y="179"/>
                  <a:pt x="97" y="179"/>
                </a:cubicBezTo>
                <a:cubicBezTo>
                  <a:pt x="118" y="168"/>
                  <a:pt x="118" y="168"/>
                  <a:pt x="118" y="168"/>
                </a:cubicBezTo>
                <a:cubicBezTo>
                  <a:pt x="114" y="142"/>
                  <a:pt x="114" y="142"/>
                  <a:pt x="114" y="142"/>
                </a:cubicBezTo>
                <a:cubicBezTo>
                  <a:pt x="127" y="129"/>
                  <a:pt x="127" y="129"/>
                  <a:pt x="127" y="129"/>
                </a:cubicBezTo>
                <a:cubicBezTo>
                  <a:pt x="150" y="135"/>
                  <a:pt x="150" y="135"/>
                  <a:pt x="150" y="135"/>
                </a:cubicBezTo>
                <a:cubicBezTo>
                  <a:pt x="162" y="113"/>
                  <a:pt x="162" y="113"/>
                  <a:pt x="162" y="113"/>
                </a:cubicBezTo>
                <a:cubicBezTo>
                  <a:pt x="142" y="100"/>
                  <a:pt x="142" y="100"/>
                  <a:pt x="142" y="100"/>
                </a:cubicBezTo>
                <a:lnTo>
                  <a:pt x="146" y="83"/>
                </a:lnTo>
                <a:close/>
                <a:moveTo>
                  <a:pt x="96" y="100"/>
                </a:moveTo>
                <a:cubicBezTo>
                  <a:pt x="90" y="110"/>
                  <a:pt x="78" y="114"/>
                  <a:pt x="69" y="108"/>
                </a:cubicBezTo>
                <a:cubicBezTo>
                  <a:pt x="60" y="103"/>
                  <a:pt x="58" y="90"/>
                  <a:pt x="64" y="80"/>
                </a:cubicBezTo>
                <a:cubicBezTo>
                  <a:pt x="70" y="70"/>
                  <a:pt x="83" y="66"/>
                  <a:pt x="92" y="71"/>
                </a:cubicBezTo>
                <a:cubicBezTo>
                  <a:pt x="101" y="77"/>
                  <a:pt x="103" y="89"/>
                  <a:pt x="96" y="100"/>
                </a:cubicBezTo>
                <a:close/>
              </a:path>
            </a:pathLst>
          </a:custGeom>
          <a:solidFill>
            <a:srgbClr val="FF0000"/>
          </a:solidFill>
          <a:ln>
            <a:noFill/>
          </a:ln>
          <a:effectLst/>
          <a:scene3d>
            <a:camera prst="legacyObliqueBottomRight"/>
            <a:lightRig rig="legacyFlat4" dir="b"/>
          </a:scene3d>
          <a:sp3d extrusionH="201600" prstMaterial="legacyMatte">
            <a:bevelT w="13500" h="13500" prst="angle"/>
            <a:bevelB w="13500" h="13500" prst="angle"/>
            <a:extrusionClr>
              <a:schemeClr val="bg2"/>
            </a:extrusionClr>
          </a:sp3d>
        </p:spPr>
        <p:txBody>
          <a:bodyPr>
            <a:flatTx/>
          </a:bodyPr>
          <a:lstStyle/>
          <a:p>
            <a:endParaRPr lang="zh-CN" altLang="en-US">
              <a:solidFill>
                <a:schemeClr val="bg1">
                  <a:lumMod val="85000"/>
                </a:schemeClr>
              </a:solidFill>
            </a:endParaRPr>
          </a:p>
        </p:txBody>
      </p:sp>
      <p:sp>
        <p:nvSpPr>
          <p:cNvPr id="16" name="Freeform 6"/>
          <p:cNvSpPr>
            <a:spLocks noEditPoints="1"/>
          </p:cNvSpPr>
          <p:nvPr/>
        </p:nvSpPr>
        <p:spPr bwMode="auto">
          <a:xfrm>
            <a:off x="5273492" y="1490870"/>
            <a:ext cx="1559442" cy="1460512"/>
          </a:xfrm>
          <a:custGeom>
            <a:avLst/>
            <a:gdLst>
              <a:gd name="T0" fmla="*/ 298 w 304"/>
              <a:gd name="T1" fmla="*/ 165 h 285"/>
              <a:gd name="T2" fmla="*/ 304 w 304"/>
              <a:gd name="T3" fmla="*/ 135 h 285"/>
              <a:gd name="T4" fmla="*/ 268 w 304"/>
              <a:gd name="T5" fmla="*/ 128 h 285"/>
              <a:gd name="T6" fmla="*/ 265 w 304"/>
              <a:gd name="T7" fmla="*/ 106 h 285"/>
              <a:gd name="T8" fmla="*/ 298 w 304"/>
              <a:gd name="T9" fmla="*/ 88 h 285"/>
              <a:gd name="T10" fmla="*/ 287 w 304"/>
              <a:gd name="T11" fmla="*/ 62 h 285"/>
              <a:gd name="T12" fmla="*/ 251 w 304"/>
              <a:gd name="T13" fmla="*/ 73 h 285"/>
              <a:gd name="T14" fmla="*/ 237 w 304"/>
              <a:gd name="T15" fmla="*/ 57 h 285"/>
              <a:gd name="T16" fmla="*/ 256 w 304"/>
              <a:gd name="T17" fmla="*/ 28 h 285"/>
              <a:gd name="T18" fmla="*/ 233 w 304"/>
              <a:gd name="T19" fmla="*/ 13 h 285"/>
              <a:gd name="T20" fmla="*/ 207 w 304"/>
              <a:gd name="T21" fmla="*/ 37 h 285"/>
              <a:gd name="T22" fmla="*/ 186 w 304"/>
              <a:gd name="T23" fmla="*/ 31 h 285"/>
              <a:gd name="T24" fmla="*/ 188 w 304"/>
              <a:gd name="T25" fmla="*/ 0 h 285"/>
              <a:gd name="T26" fmla="*/ 159 w 304"/>
              <a:gd name="T27" fmla="*/ 0 h 285"/>
              <a:gd name="T28" fmla="*/ 148 w 304"/>
              <a:gd name="T29" fmla="*/ 30 h 285"/>
              <a:gd name="T30" fmla="*/ 126 w 304"/>
              <a:gd name="T31" fmla="*/ 34 h 285"/>
              <a:gd name="T32" fmla="*/ 112 w 304"/>
              <a:gd name="T33" fmla="*/ 10 h 285"/>
              <a:gd name="T34" fmla="*/ 85 w 304"/>
              <a:gd name="T35" fmla="*/ 22 h 285"/>
              <a:gd name="T36" fmla="*/ 90 w 304"/>
              <a:gd name="T37" fmla="*/ 50 h 285"/>
              <a:gd name="T38" fmla="*/ 73 w 304"/>
              <a:gd name="T39" fmla="*/ 64 h 285"/>
              <a:gd name="T40" fmla="*/ 47 w 304"/>
              <a:gd name="T41" fmla="*/ 51 h 285"/>
              <a:gd name="T42" fmla="*/ 28 w 304"/>
              <a:gd name="T43" fmla="*/ 73 h 285"/>
              <a:gd name="T44" fmla="*/ 48 w 304"/>
              <a:gd name="T45" fmla="*/ 93 h 285"/>
              <a:gd name="T46" fmla="*/ 38 w 304"/>
              <a:gd name="T47" fmla="*/ 112 h 285"/>
              <a:gd name="T48" fmla="*/ 7 w 304"/>
              <a:gd name="T49" fmla="*/ 114 h 285"/>
              <a:gd name="T50" fmla="*/ 0 w 304"/>
              <a:gd name="T51" fmla="*/ 140 h 285"/>
              <a:gd name="T52" fmla="*/ 30 w 304"/>
              <a:gd name="T53" fmla="*/ 147 h 285"/>
              <a:gd name="T54" fmla="*/ 30 w 304"/>
              <a:gd name="T55" fmla="*/ 167 h 285"/>
              <a:gd name="T56" fmla="*/ 1 w 304"/>
              <a:gd name="T57" fmla="*/ 184 h 285"/>
              <a:gd name="T58" fmla="*/ 9 w 304"/>
              <a:gd name="T59" fmla="*/ 209 h 285"/>
              <a:gd name="T60" fmla="*/ 41 w 304"/>
              <a:gd name="T61" fmla="*/ 200 h 285"/>
              <a:gd name="T62" fmla="*/ 53 w 304"/>
              <a:gd name="T63" fmla="*/ 217 h 285"/>
              <a:gd name="T64" fmla="*/ 34 w 304"/>
              <a:gd name="T65" fmla="*/ 246 h 285"/>
              <a:gd name="T66" fmla="*/ 55 w 304"/>
              <a:gd name="T67" fmla="*/ 263 h 285"/>
              <a:gd name="T68" fmla="*/ 81 w 304"/>
              <a:gd name="T69" fmla="*/ 239 h 285"/>
              <a:gd name="T70" fmla="*/ 101 w 304"/>
              <a:gd name="T71" fmla="*/ 248 h 285"/>
              <a:gd name="T72" fmla="*/ 98 w 304"/>
              <a:gd name="T73" fmla="*/ 282 h 285"/>
              <a:gd name="T74" fmla="*/ 128 w 304"/>
              <a:gd name="T75" fmla="*/ 285 h 285"/>
              <a:gd name="T76" fmla="*/ 140 w 304"/>
              <a:gd name="T77" fmla="*/ 252 h 285"/>
              <a:gd name="T78" fmla="*/ 163 w 304"/>
              <a:gd name="T79" fmla="*/ 249 h 285"/>
              <a:gd name="T80" fmla="*/ 180 w 304"/>
              <a:gd name="T81" fmla="*/ 279 h 285"/>
              <a:gd name="T82" fmla="*/ 210 w 304"/>
              <a:gd name="T83" fmla="*/ 267 h 285"/>
              <a:gd name="T84" fmla="*/ 202 w 304"/>
              <a:gd name="T85" fmla="*/ 234 h 285"/>
              <a:gd name="T86" fmla="*/ 222 w 304"/>
              <a:gd name="T87" fmla="*/ 220 h 285"/>
              <a:gd name="T88" fmla="*/ 254 w 304"/>
              <a:gd name="T89" fmla="*/ 236 h 285"/>
              <a:gd name="T90" fmla="*/ 275 w 304"/>
              <a:gd name="T91" fmla="*/ 212 h 285"/>
              <a:gd name="T92" fmla="*/ 250 w 304"/>
              <a:gd name="T93" fmla="*/ 188 h 285"/>
              <a:gd name="T94" fmla="*/ 260 w 304"/>
              <a:gd name="T95" fmla="*/ 167 h 285"/>
              <a:gd name="T96" fmla="*/ 298 w 304"/>
              <a:gd name="T97" fmla="*/ 165 h 285"/>
              <a:gd name="T98" fmla="*/ 175 w 304"/>
              <a:gd name="T99" fmla="*/ 187 h 285"/>
              <a:gd name="T100" fmla="*/ 92 w 304"/>
              <a:gd name="T101" fmla="*/ 172 h 285"/>
              <a:gd name="T102" fmla="*/ 119 w 304"/>
              <a:gd name="T103" fmla="*/ 92 h 285"/>
              <a:gd name="T104" fmla="*/ 201 w 304"/>
              <a:gd name="T105" fmla="*/ 107 h 285"/>
              <a:gd name="T106" fmla="*/ 175 w 304"/>
              <a:gd name="T107" fmla="*/ 187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04" h="285">
                <a:moveTo>
                  <a:pt x="298" y="165"/>
                </a:moveTo>
                <a:cubicBezTo>
                  <a:pt x="304" y="135"/>
                  <a:pt x="304" y="135"/>
                  <a:pt x="304" y="135"/>
                </a:cubicBezTo>
                <a:cubicBezTo>
                  <a:pt x="268" y="128"/>
                  <a:pt x="268" y="128"/>
                  <a:pt x="268" y="128"/>
                </a:cubicBezTo>
                <a:cubicBezTo>
                  <a:pt x="265" y="106"/>
                  <a:pt x="265" y="106"/>
                  <a:pt x="265" y="106"/>
                </a:cubicBezTo>
                <a:cubicBezTo>
                  <a:pt x="298" y="88"/>
                  <a:pt x="298" y="88"/>
                  <a:pt x="298" y="88"/>
                </a:cubicBezTo>
                <a:cubicBezTo>
                  <a:pt x="287" y="62"/>
                  <a:pt x="287" y="62"/>
                  <a:pt x="287" y="62"/>
                </a:cubicBezTo>
                <a:cubicBezTo>
                  <a:pt x="251" y="73"/>
                  <a:pt x="251" y="73"/>
                  <a:pt x="251" y="73"/>
                </a:cubicBezTo>
                <a:cubicBezTo>
                  <a:pt x="237" y="57"/>
                  <a:pt x="237" y="57"/>
                  <a:pt x="237" y="57"/>
                </a:cubicBezTo>
                <a:cubicBezTo>
                  <a:pt x="256" y="28"/>
                  <a:pt x="256" y="28"/>
                  <a:pt x="256" y="28"/>
                </a:cubicBezTo>
                <a:cubicBezTo>
                  <a:pt x="233" y="13"/>
                  <a:pt x="233" y="13"/>
                  <a:pt x="233" y="13"/>
                </a:cubicBezTo>
                <a:cubicBezTo>
                  <a:pt x="207" y="37"/>
                  <a:pt x="207" y="37"/>
                  <a:pt x="207" y="37"/>
                </a:cubicBezTo>
                <a:cubicBezTo>
                  <a:pt x="186" y="31"/>
                  <a:pt x="186" y="31"/>
                  <a:pt x="186" y="31"/>
                </a:cubicBezTo>
                <a:cubicBezTo>
                  <a:pt x="188" y="0"/>
                  <a:pt x="188" y="0"/>
                  <a:pt x="188" y="0"/>
                </a:cubicBezTo>
                <a:cubicBezTo>
                  <a:pt x="159" y="0"/>
                  <a:pt x="159" y="0"/>
                  <a:pt x="159" y="0"/>
                </a:cubicBezTo>
                <a:cubicBezTo>
                  <a:pt x="148" y="30"/>
                  <a:pt x="148" y="30"/>
                  <a:pt x="148" y="30"/>
                </a:cubicBezTo>
                <a:cubicBezTo>
                  <a:pt x="126" y="34"/>
                  <a:pt x="126" y="34"/>
                  <a:pt x="126" y="34"/>
                </a:cubicBezTo>
                <a:cubicBezTo>
                  <a:pt x="112" y="10"/>
                  <a:pt x="112" y="10"/>
                  <a:pt x="112" y="10"/>
                </a:cubicBezTo>
                <a:cubicBezTo>
                  <a:pt x="85" y="22"/>
                  <a:pt x="85" y="22"/>
                  <a:pt x="85" y="22"/>
                </a:cubicBezTo>
                <a:cubicBezTo>
                  <a:pt x="90" y="50"/>
                  <a:pt x="90" y="50"/>
                  <a:pt x="90" y="50"/>
                </a:cubicBezTo>
                <a:cubicBezTo>
                  <a:pt x="73" y="64"/>
                  <a:pt x="73" y="64"/>
                  <a:pt x="73" y="64"/>
                </a:cubicBezTo>
                <a:cubicBezTo>
                  <a:pt x="47" y="51"/>
                  <a:pt x="47" y="51"/>
                  <a:pt x="47" y="51"/>
                </a:cubicBezTo>
                <a:cubicBezTo>
                  <a:pt x="28" y="73"/>
                  <a:pt x="28" y="73"/>
                  <a:pt x="28" y="73"/>
                </a:cubicBezTo>
                <a:cubicBezTo>
                  <a:pt x="48" y="93"/>
                  <a:pt x="48" y="93"/>
                  <a:pt x="48" y="93"/>
                </a:cubicBezTo>
                <a:cubicBezTo>
                  <a:pt x="38" y="112"/>
                  <a:pt x="38" y="112"/>
                  <a:pt x="38" y="112"/>
                </a:cubicBezTo>
                <a:cubicBezTo>
                  <a:pt x="7" y="114"/>
                  <a:pt x="7" y="114"/>
                  <a:pt x="7" y="114"/>
                </a:cubicBezTo>
                <a:cubicBezTo>
                  <a:pt x="0" y="140"/>
                  <a:pt x="0" y="140"/>
                  <a:pt x="0" y="140"/>
                </a:cubicBezTo>
                <a:cubicBezTo>
                  <a:pt x="30" y="147"/>
                  <a:pt x="30" y="147"/>
                  <a:pt x="30" y="147"/>
                </a:cubicBezTo>
                <a:cubicBezTo>
                  <a:pt x="30" y="167"/>
                  <a:pt x="30" y="167"/>
                  <a:pt x="30" y="167"/>
                </a:cubicBezTo>
                <a:cubicBezTo>
                  <a:pt x="1" y="184"/>
                  <a:pt x="1" y="184"/>
                  <a:pt x="1" y="184"/>
                </a:cubicBezTo>
                <a:cubicBezTo>
                  <a:pt x="9" y="209"/>
                  <a:pt x="9" y="209"/>
                  <a:pt x="9" y="209"/>
                </a:cubicBezTo>
                <a:cubicBezTo>
                  <a:pt x="41" y="200"/>
                  <a:pt x="41" y="200"/>
                  <a:pt x="41" y="200"/>
                </a:cubicBezTo>
                <a:cubicBezTo>
                  <a:pt x="53" y="217"/>
                  <a:pt x="53" y="217"/>
                  <a:pt x="53" y="217"/>
                </a:cubicBezTo>
                <a:cubicBezTo>
                  <a:pt x="34" y="246"/>
                  <a:pt x="34" y="246"/>
                  <a:pt x="34" y="246"/>
                </a:cubicBezTo>
                <a:cubicBezTo>
                  <a:pt x="55" y="263"/>
                  <a:pt x="55" y="263"/>
                  <a:pt x="55" y="263"/>
                </a:cubicBezTo>
                <a:cubicBezTo>
                  <a:pt x="81" y="239"/>
                  <a:pt x="81" y="239"/>
                  <a:pt x="81" y="239"/>
                </a:cubicBezTo>
                <a:cubicBezTo>
                  <a:pt x="101" y="248"/>
                  <a:pt x="101" y="248"/>
                  <a:pt x="101" y="248"/>
                </a:cubicBezTo>
                <a:cubicBezTo>
                  <a:pt x="98" y="282"/>
                  <a:pt x="98" y="282"/>
                  <a:pt x="98" y="282"/>
                </a:cubicBezTo>
                <a:cubicBezTo>
                  <a:pt x="128" y="285"/>
                  <a:pt x="128" y="285"/>
                  <a:pt x="128" y="285"/>
                </a:cubicBezTo>
                <a:cubicBezTo>
                  <a:pt x="140" y="252"/>
                  <a:pt x="140" y="252"/>
                  <a:pt x="140" y="252"/>
                </a:cubicBezTo>
                <a:cubicBezTo>
                  <a:pt x="163" y="249"/>
                  <a:pt x="163" y="249"/>
                  <a:pt x="163" y="249"/>
                </a:cubicBezTo>
                <a:cubicBezTo>
                  <a:pt x="180" y="279"/>
                  <a:pt x="180" y="279"/>
                  <a:pt x="180" y="279"/>
                </a:cubicBezTo>
                <a:cubicBezTo>
                  <a:pt x="210" y="267"/>
                  <a:pt x="210" y="267"/>
                  <a:pt x="210" y="267"/>
                </a:cubicBezTo>
                <a:cubicBezTo>
                  <a:pt x="202" y="234"/>
                  <a:pt x="202" y="234"/>
                  <a:pt x="202" y="234"/>
                </a:cubicBezTo>
                <a:cubicBezTo>
                  <a:pt x="222" y="220"/>
                  <a:pt x="222" y="220"/>
                  <a:pt x="222" y="220"/>
                </a:cubicBezTo>
                <a:cubicBezTo>
                  <a:pt x="254" y="236"/>
                  <a:pt x="254" y="236"/>
                  <a:pt x="254" y="236"/>
                </a:cubicBezTo>
                <a:cubicBezTo>
                  <a:pt x="275" y="212"/>
                  <a:pt x="275" y="212"/>
                  <a:pt x="275" y="212"/>
                </a:cubicBezTo>
                <a:cubicBezTo>
                  <a:pt x="250" y="188"/>
                  <a:pt x="250" y="188"/>
                  <a:pt x="250" y="188"/>
                </a:cubicBezTo>
                <a:cubicBezTo>
                  <a:pt x="260" y="167"/>
                  <a:pt x="260" y="167"/>
                  <a:pt x="260" y="167"/>
                </a:cubicBezTo>
                <a:lnTo>
                  <a:pt x="298" y="165"/>
                </a:lnTo>
                <a:close/>
                <a:moveTo>
                  <a:pt x="175" y="187"/>
                </a:moveTo>
                <a:cubicBezTo>
                  <a:pt x="145" y="205"/>
                  <a:pt x="108" y="198"/>
                  <a:pt x="92" y="172"/>
                </a:cubicBezTo>
                <a:cubicBezTo>
                  <a:pt x="77" y="145"/>
                  <a:pt x="89" y="110"/>
                  <a:pt x="119" y="92"/>
                </a:cubicBezTo>
                <a:cubicBezTo>
                  <a:pt x="149" y="75"/>
                  <a:pt x="185" y="81"/>
                  <a:pt x="201" y="107"/>
                </a:cubicBezTo>
                <a:cubicBezTo>
                  <a:pt x="216" y="134"/>
                  <a:pt x="205" y="169"/>
                  <a:pt x="175" y="187"/>
                </a:cubicBezTo>
                <a:close/>
              </a:path>
            </a:pathLst>
          </a:custGeom>
          <a:solidFill>
            <a:srgbClr val="FF0000"/>
          </a:solidFill>
          <a:ln>
            <a:noFill/>
          </a:ln>
          <a:effectLst/>
          <a:scene3d>
            <a:camera prst="legacyObliqueBottomRight"/>
            <a:lightRig rig="legacyFlat4" dir="b"/>
          </a:scene3d>
          <a:sp3d extrusionH="252400" prstMaterial="legacyMatte">
            <a:bevelT w="13500" h="13500" prst="angle"/>
            <a:bevelB w="13500" h="13500" prst="angle"/>
            <a:extrusionClr>
              <a:srgbClr val="FFFFFF"/>
            </a:extrusionClr>
          </a:sp3d>
        </p:spPr>
        <p:txBody>
          <a:bodyPr>
            <a:flatTx/>
          </a:bodyPr>
          <a:lstStyle/>
          <a:p>
            <a:endParaRPr lang="zh-CN" altLang="en-US">
              <a:solidFill>
                <a:schemeClr val="bg1">
                  <a:lumMod val="85000"/>
                </a:schemeClr>
              </a:solidFill>
            </a:endParaRPr>
          </a:p>
        </p:txBody>
      </p:sp>
      <p:grpSp>
        <p:nvGrpSpPr>
          <p:cNvPr id="17" name="组合 16"/>
          <p:cNvGrpSpPr/>
          <p:nvPr/>
        </p:nvGrpSpPr>
        <p:grpSpPr>
          <a:xfrm>
            <a:off x="1189242" y="3199778"/>
            <a:ext cx="2447225" cy="986299"/>
            <a:chOff x="486718" y="4197993"/>
            <a:chExt cx="2447225" cy="986299"/>
          </a:xfrm>
        </p:grpSpPr>
        <p:sp>
          <p:nvSpPr>
            <p:cNvPr id="18" name="Rectangle 7"/>
            <p:cNvSpPr>
              <a:spLocks noChangeArrowheads="1"/>
            </p:cNvSpPr>
            <p:nvPr/>
          </p:nvSpPr>
          <p:spPr bwMode="auto">
            <a:xfrm>
              <a:off x="486718" y="4537961"/>
              <a:ext cx="244722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1200" b="1" dirty="0">
                  <a:solidFill>
                    <a:schemeClr val="tx1">
                      <a:lumMod val="65000"/>
                      <a:lumOff val="35000"/>
                    </a:schemeClr>
                  </a:solidFill>
                  <a:latin typeface="+mn-ea"/>
                  <a:ea typeface="+mn-ea"/>
                </a:rPr>
                <a:t>单击此处添加段落文字内容</a:t>
              </a:r>
            </a:p>
            <a:p>
              <a:r>
                <a:rPr lang="zh-CN" altLang="en-US" sz="1200" b="1" dirty="0">
                  <a:solidFill>
                    <a:schemeClr val="tx1">
                      <a:lumMod val="65000"/>
                      <a:lumOff val="35000"/>
                    </a:schemeClr>
                  </a:solidFill>
                  <a:latin typeface="+mn-ea"/>
                  <a:ea typeface="+mn-ea"/>
                </a:rPr>
                <a:t>单击此处添加段落文字内容</a:t>
              </a:r>
            </a:p>
            <a:p>
              <a:r>
                <a:rPr lang="zh-CN" altLang="en-US" sz="1200" b="1" dirty="0">
                  <a:solidFill>
                    <a:schemeClr val="tx1">
                      <a:lumMod val="65000"/>
                      <a:lumOff val="35000"/>
                    </a:schemeClr>
                  </a:solidFill>
                  <a:latin typeface="+mn-ea"/>
                  <a:ea typeface="+mn-ea"/>
                </a:rPr>
                <a:t>单击此处添加段落文字内容</a:t>
              </a:r>
            </a:p>
          </p:txBody>
        </p:sp>
        <p:sp>
          <p:nvSpPr>
            <p:cNvPr id="19" name="Rectangle 8"/>
            <p:cNvSpPr>
              <a:spLocks noChangeArrowheads="1"/>
            </p:cNvSpPr>
            <p:nvPr/>
          </p:nvSpPr>
          <p:spPr bwMode="auto">
            <a:xfrm>
              <a:off x="486718" y="4197993"/>
              <a:ext cx="223651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1600" b="1" dirty="0">
                  <a:solidFill>
                    <a:srgbClr val="FF0000"/>
                  </a:solidFill>
                  <a:latin typeface="+mn-ea"/>
                  <a:ea typeface="+mn-ea"/>
                </a:rPr>
                <a:t>单击此处添加标题文字</a:t>
              </a:r>
            </a:p>
          </p:txBody>
        </p:sp>
      </p:grpSp>
      <p:grpSp>
        <p:nvGrpSpPr>
          <p:cNvPr id="20" name="组合 19"/>
          <p:cNvGrpSpPr/>
          <p:nvPr/>
        </p:nvGrpSpPr>
        <p:grpSpPr>
          <a:xfrm>
            <a:off x="1037203" y="1605580"/>
            <a:ext cx="2447225" cy="800219"/>
            <a:chOff x="488950" y="1968268"/>
            <a:chExt cx="2447225" cy="800219"/>
          </a:xfrm>
        </p:grpSpPr>
        <p:sp>
          <p:nvSpPr>
            <p:cNvPr id="21" name="Rectangle 9"/>
            <p:cNvSpPr>
              <a:spLocks noChangeArrowheads="1"/>
            </p:cNvSpPr>
            <p:nvPr/>
          </p:nvSpPr>
          <p:spPr bwMode="auto">
            <a:xfrm>
              <a:off x="488950" y="2306822"/>
              <a:ext cx="244722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1200" b="1" dirty="0">
                  <a:solidFill>
                    <a:schemeClr val="tx1">
                      <a:lumMod val="65000"/>
                      <a:lumOff val="35000"/>
                    </a:schemeClr>
                  </a:solidFill>
                  <a:latin typeface="+mn-ea"/>
                  <a:ea typeface="+mn-ea"/>
                </a:rPr>
                <a:t>单击此处添加段落文字内容</a:t>
              </a:r>
            </a:p>
            <a:p>
              <a:r>
                <a:rPr lang="zh-CN" altLang="en-US" sz="1200" b="1" dirty="0">
                  <a:solidFill>
                    <a:schemeClr val="tx1">
                      <a:lumMod val="65000"/>
                      <a:lumOff val="35000"/>
                    </a:schemeClr>
                  </a:solidFill>
                  <a:latin typeface="+mn-ea"/>
                  <a:ea typeface="+mn-ea"/>
                </a:rPr>
                <a:t>单击此处添加段落文字内容</a:t>
              </a:r>
            </a:p>
          </p:txBody>
        </p:sp>
        <p:sp>
          <p:nvSpPr>
            <p:cNvPr id="22" name="Rectangle 10"/>
            <p:cNvSpPr>
              <a:spLocks noChangeArrowheads="1"/>
            </p:cNvSpPr>
            <p:nvPr/>
          </p:nvSpPr>
          <p:spPr bwMode="auto">
            <a:xfrm>
              <a:off x="488950" y="1968268"/>
              <a:ext cx="223651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1600" b="1" dirty="0">
                  <a:solidFill>
                    <a:srgbClr val="FF0000"/>
                  </a:solidFill>
                  <a:latin typeface="+mn-ea"/>
                  <a:ea typeface="+mn-ea"/>
                </a:rPr>
                <a:t>单击此处添加标题文字</a:t>
              </a:r>
            </a:p>
          </p:txBody>
        </p:sp>
      </p:grpSp>
      <p:grpSp>
        <p:nvGrpSpPr>
          <p:cNvPr id="23" name="组合 22"/>
          <p:cNvGrpSpPr/>
          <p:nvPr/>
        </p:nvGrpSpPr>
        <p:grpSpPr>
          <a:xfrm>
            <a:off x="5796136" y="3141418"/>
            <a:ext cx="2519233" cy="977443"/>
            <a:chOff x="6897938" y="3501448"/>
            <a:chExt cx="2519233" cy="977443"/>
          </a:xfrm>
        </p:grpSpPr>
        <p:sp>
          <p:nvSpPr>
            <p:cNvPr id="24" name="Rectangle 11"/>
            <p:cNvSpPr>
              <a:spLocks noChangeArrowheads="1"/>
            </p:cNvSpPr>
            <p:nvPr/>
          </p:nvSpPr>
          <p:spPr bwMode="auto">
            <a:xfrm>
              <a:off x="6969946" y="3832560"/>
              <a:ext cx="244722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1200" b="1" dirty="0">
                  <a:solidFill>
                    <a:schemeClr val="tx1">
                      <a:lumMod val="65000"/>
                      <a:lumOff val="35000"/>
                    </a:schemeClr>
                  </a:solidFill>
                  <a:latin typeface="+mn-ea"/>
                  <a:ea typeface="+mn-ea"/>
                </a:rPr>
                <a:t>单击此处添加段落文字内容</a:t>
              </a:r>
            </a:p>
            <a:p>
              <a:r>
                <a:rPr lang="zh-CN" altLang="en-US" sz="1200" b="1" dirty="0">
                  <a:solidFill>
                    <a:schemeClr val="tx1">
                      <a:lumMod val="65000"/>
                      <a:lumOff val="35000"/>
                    </a:schemeClr>
                  </a:solidFill>
                  <a:latin typeface="+mn-ea"/>
                  <a:ea typeface="+mn-ea"/>
                </a:rPr>
                <a:t>单击此处添加段落文字内容</a:t>
              </a:r>
            </a:p>
            <a:p>
              <a:r>
                <a:rPr lang="zh-CN" altLang="en-US" sz="1200" b="1" dirty="0">
                  <a:solidFill>
                    <a:schemeClr val="tx1">
                      <a:lumMod val="65000"/>
                      <a:lumOff val="35000"/>
                    </a:schemeClr>
                  </a:solidFill>
                  <a:latin typeface="+mn-ea"/>
                  <a:ea typeface="+mn-ea"/>
                </a:rPr>
                <a:t>单击此处添加段落文字内容</a:t>
              </a:r>
            </a:p>
          </p:txBody>
        </p:sp>
        <p:sp>
          <p:nvSpPr>
            <p:cNvPr id="25" name="Rectangle 12"/>
            <p:cNvSpPr>
              <a:spLocks noChangeArrowheads="1"/>
            </p:cNvSpPr>
            <p:nvPr/>
          </p:nvSpPr>
          <p:spPr bwMode="auto">
            <a:xfrm>
              <a:off x="6897938" y="3501448"/>
              <a:ext cx="223651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zh-CN" altLang="en-US" sz="1600" b="1" dirty="0">
                  <a:solidFill>
                    <a:srgbClr val="FF0000"/>
                  </a:solidFill>
                  <a:latin typeface="+mn-ea"/>
                  <a:ea typeface="+mn-ea"/>
                </a:rPr>
                <a:t>单击此处添加标题文字</a:t>
              </a:r>
            </a:p>
          </p:txBody>
        </p:sp>
      </p:grpSp>
      <p:pic>
        <p:nvPicPr>
          <p:cNvPr id="26" name="图片 25" descr="未标题-1 拷贝.png"/>
          <p:cNvPicPr>
            <a:picLocks noChangeAspect="1"/>
          </p:cNvPicPr>
          <p:nvPr/>
        </p:nvPicPr>
        <p:blipFill>
          <a:blip r:embed="rId3" cstate="print"/>
          <a:stretch>
            <a:fillRect/>
          </a:stretch>
        </p:blipFill>
        <p:spPr>
          <a:xfrm>
            <a:off x="3419872" y="2200057"/>
            <a:ext cx="2302767" cy="2245178"/>
          </a:xfrm>
          <a:prstGeom prst="rect">
            <a:avLst/>
          </a:prstGeom>
        </p:spPr>
      </p:pic>
      <p:sp>
        <p:nvSpPr>
          <p:cNvPr id="27" name="Rectangle 2"/>
          <p:cNvSpPr>
            <a:spLocks noChangeArrowheads="1"/>
          </p:cNvSpPr>
          <p:nvPr/>
        </p:nvSpPr>
        <p:spPr bwMode="auto">
          <a:xfrm>
            <a:off x="2124050" y="555228"/>
            <a:ext cx="2771775" cy="359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sz="2000" b="1" dirty="0">
                <a:solidFill>
                  <a:srgbClr val="C00000"/>
                </a:solidFill>
                <a:latin typeface="微软雅黑" panose="020B0503020204020204" pitchFamily="34" charset="-122"/>
                <a:ea typeface="微软雅黑" panose="020B0503020204020204" pitchFamily="34" charset="-122"/>
              </a:rPr>
              <a:t>在此输入文字标题</a:t>
            </a:r>
          </a:p>
        </p:txBody>
      </p:sp>
      <p:grpSp>
        <p:nvGrpSpPr>
          <p:cNvPr id="28" name="Group 8"/>
          <p:cNvGrpSpPr/>
          <p:nvPr/>
        </p:nvGrpSpPr>
        <p:grpSpPr bwMode="auto">
          <a:xfrm>
            <a:off x="1763688" y="626641"/>
            <a:ext cx="360362" cy="288925"/>
            <a:chOff x="0" y="0"/>
            <a:chExt cx="360040" cy="288032"/>
          </a:xfrm>
          <a:solidFill>
            <a:srgbClr val="C00000"/>
          </a:solidFill>
        </p:grpSpPr>
        <p:sp>
          <p:nvSpPr>
            <p:cNvPr id="29" name="燕尾形 78"/>
            <p:cNvSpPr>
              <a:spLocks noChangeArrowheads="1"/>
            </p:cNvSpPr>
            <p:nvPr/>
          </p:nvSpPr>
          <p:spPr bwMode="auto">
            <a:xfrm>
              <a:off x="144016" y="0"/>
              <a:ext cx="216024" cy="288032"/>
            </a:xfrm>
            <a:prstGeom prst="chevron">
              <a:avLst>
                <a:gd name="adj" fmla="val 50000"/>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latin typeface="宋体" panose="02010600030101010101" pitchFamily="2" charset="-122"/>
                <a:sym typeface="宋体" panose="02010600030101010101" pitchFamily="2" charset="-122"/>
              </a:endParaRPr>
            </a:p>
          </p:txBody>
        </p:sp>
        <p:sp>
          <p:nvSpPr>
            <p:cNvPr id="30" name="燕尾形 79"/>
            <p:cNvSpPr>
              <a:spLocks noChangeArrowheads="1"/>
            </p:cNvSpPr>
            <p:nvPr/>
          </p:nvSpPr>
          <p:spPr bwMode="auto">
            <a:xfrm>
              <a:off x="0" y="0"/>
              <a:ext cx="216024" cy="288032"/>
            </a:xfrm>
            <a:prstGeom prst="chevron">
              <a:avLst>
                <a:gd name="adj" fmla="val 50000"/>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latin typeface="宋体" panose="02010600030101010101" pitchFamily="2" charset="-122"/>
                <a:sym typeface="宋体" panose="02010600030101010101" pitchFamily="2"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2000" advClick="0" advTm="0">
        <p14:ferris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style.rotation</p:attrName>
                                        </p:attrNameLst>
                                      </p:cBhvr>
                                      <p:tavLst>
                                        <p:tav tm="0">
                                          <p:val>
                                            <p:fltVal val="720"/>
                                          </p:val>
                                        </p:tav>
                                        <p:tav tm="100000">
                                          <p:val>
                                            <p:fltVal val="0"/>
                                          </p:val>
                                        </p:tav>
                                      </p:tavLst>
                                    </p:anim>
                                    <p:anim calcmode="lin" valueType="num">
                                      <p:cBhvr>
                                        <p:cTn id="9" dur="1000" fill="hold"/>
                                        <p:tgtEl>
                                          <p:spTgt spid="15"/>
                                        </p:tgtEl>
                                        <p:attrNameLst>
                                          <p:attrName>ppt_h</p:attrName>
                                        </p:attrNameLst>
                                      </p:cBhvr>
                                      <p:tavLst>
                                        <p:tav tm="0">
                                          <p:val>
                                            <p:fltVal val="0"/>
                                          </p:val>
                                        </p:tav>
                                        <p:tav tm="100000">
                                          <p:val>
                                            <p:strVal val="#ppt_h"/>
                                          </p:val>
                                        </p:tav>
                                      </p:tavLst>
                                    </p:anim>
                                    <p:anim calcmode="lin" valueType="num">
                                      <p:cBhvr>
                                        <p:cTn id="10" dur="1000" fill="hold"/>
                                        <p:tgtEl>
                                          <p:spTgt spid="15"/>
                                        </p:tgtEl>
                                        <p:attrNameLst>
                                          <p:attrName>ppt_w</p:attrName>
                                        </p:attrNameLst>
                                      </p:cBhvr>
                                      <p:tavLst>
                                        <p:tav tm="0">
                                          <p:val>
                                            <p:fltVal val="0"/>
                                          </p:val>
                                        </p:tav>
                                        <p:tav tm="100000">
                                          <p:val>
                                            <p:strVal val="#ppt_w"/>
                                          </p:val>
                                        </p:tav>
                                      </p:tavLst>
                                    </p:anim>
                                  </p:childTnLst>
                                </p:cTn>
                              </p:par>
                            </p:childTnLst>
                          </p:cTn>
                        </p:par>
                        <p:par>
                          <p:cTn id="11" fill="hold">
                            <p:stCondLst>
                              <p:cond delay="1000"/>
                            </p:stCondLst>
                            <p:childTnLst>
                              <p:par>
                                <p:cTn id="12" presetID="35" presetClass="entr" presetSubtype="0" fill="hold" nodeType="after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fade">
                                      <p:cBhvr>
                                        <p:cTn id="14" dur="1000"/>
                                        <p:tgtEl>
                                          <p:spTgt spid="26"/>
                                        </p:tgtEl>
                                      </p:cBhvr>
                                    </p:animEffect>
                                    <p:anim calcmode="lin" valueType="num">
                                      <p:cBhvr>
                                        <p:cTn id="15" dur="1000" fill="hold"/>
                                        <p:tgtEl>
                                          <p:spTgt spid="26"/>
                                        </p:tgtEl>
                                        <p:attrNameLst>
                                          <p:attrName>style.rotation</p:attrName>
                                        </p:attrNameLst>
                                      </p:cBhvr>
                                      <p:tavLst>
                                        <p:tav tm="0">
                                          <p:val>
                                            <p:fltVal val="720"/>
                                          </p:val>
                                        </p:tav>
                                        <p:tav tm="100000">
                                          <p:val>
                                            <p:fltVal val="0"/>
                                          </p:val>
                                        </p:tav>
                                      </p:tavLst>
                                    </p:anim>
                                    <p:anim calcmode="lin" valueType="num">
                                      <p:cBhvr>
                                        <p:cTn id="16" dur="1000" fill="hold"/>
                                        <p:tgtEl>
                                          <p:spTgt spid="26"/>
                                        </p:tgtEl>
                                        <p:attrNameLst>
                                          <p:attrName>ppt_h</p:attrName>
                                        </p:attrNameLst>
                                      </p:cBhvr>
                                      <p:tavLst>
                                        <p:tav tm="0">
                                          <p:val>
                                            <p:fltVal val="0"/>
                                          </p:val>
                                        </p:tav>
                                        <p:tav tm="100000">
                                          <p:val>
                                            <p:strVal val="#ppt_h"/>
                                          </p:val>
                                        </p:tav>
                                      </p:tavLst>
                                    </p:anim>
                                    <p:anim calcmode="lin" valueType="num">
                                      <p:cBhvr>
                                        <p:cTn id="17" dur="1000" fill="hold"/>
                                        <p:tgtEl>
                                          <p:spTgt spid="26"/>
                                        </p:tgtEl>
                                        <p:attrNameLst>
                                          <p:attrName>ppt_w</p:attrName>
                                        </p:attrNameLst>
                                      </p:cBhvr>
                                      <p:tavLst>
                                        <p:tav tm="0">
                                          <p:val>
                                            <p:fltVal val="0"/>
                                          </p:val>
                                        </p:tav>
                                        <p:tav tm="100000">
                                          <p:val>
                                            <p:strVal val="#ppt_w"/>
                                          </p:val>
                                        </p:tav>
                                      </p:tavLst>
                                    </p:anim>
                                  </p:childTnLst>
                                </p:cTn>
                              </p:par>
                            </p:childTnLst>
                          </p:cTn>
                        </p:par>
                        <p:par>
                          <p:cTn id="18" fill="hold">
                            <p:stCondLst>
                              <p:cond delay="2000"/>
                            </p:stCondLst>
                            <p:childTnLst>
                              <p:par>
                                <p:cTn id="19" presetID="35" presetClass="entr" presetSubtype="0"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1000"/>
                                        <p:tgtEl>
                                          <p:spTgt spid="16"/>
                                        </p:tgtEl>
                                      </p:cBhvr>
                                    </p:animEffect>
                                    <p:anim calcmode="lin" valueType="num">
                                      <p:cBhvr>
                                        <p:cTn id="22" dur="1000" fill="hold"/>
                                        <p:tgtEl>
                                          <p:spTgt spid="16"/>
                                        </p:tgtEl>
                                        <p:attrNameLst>
                                          <p:attrName>style.rotation</p:attrName>
                                        </p:attrNameLst>
                                      </p:cBhvr>
                                      <p:tavLst>
                                        <p:tav tm="0">
                                          <p:val>
                                            <p:fltVal val="720"/>
                                          </p:val>
                                        </p:tav>
                                        <p:tav tm="100000">
                                          <p:val>
                                            <p:fltVal val="0"/>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 calcmode="lin" valueType="num">
                                      <p:cBhvr>
                                        <p:cTn id="24" dur="1000" fill="hold"/>
                                        <p:tgtEl>
                                          <p:spTgt spid="16"/>
                                        </p:tgtEl>
                                        <p:attrNameLst>
                                          <p:attrName>ppt_w</p:attrName>
                                        </p:attrNameLst>
                                      </p:cBhvr>
                                      <p:tavLst>
                                        <p:tav tm="0">
                                          <p:val>
                                            <p:fltVal val="0"/>
                                          </p:val>
                                        </p:tav>
                                        <p:tav tm="100000">
                                          <p:val>
                                            <p:strVal val="#ppt_w"/>
                                          </p:val>
                                        </p:tav>
                                      </p:tavLst>
                                    </p:anim>
                                  </p:childTnLst>
                                </p:cTn>
                              </p:par>
                            </p:childTnLst>
                          </p:cTn>
                        </p:par>
                        <p:par>
                          <p:cTn id="25" fill="hold">
                            <p:stCondLst>
                              <p:cond delay="3000"/>
                            </p:stCondLst>
                            <p:childTnLst>
                              <p:par>
                                <p:cTn id="26" presetID="22" presetClass="entr" presetSubtype="8" fill="hold" nodeType="after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left)">
                                      <p:cBhvr>
                                        <p:cTn id="28" dur="1000"/>
                                        <p:tgtEl>
                                          <p:spTgt spid="20"/>
                                        </p:tgtEl>
                                      </p:cBhvr>
                                    </p:animEffect>
                                  </p:childTnLst>
                                </p:cTn>
                              </p:par>
                            </p:childTnLst>
                          </p:cTn>
                        </p:par>
                        <p:par>
                          <p:cTn id="29" fill="hold">
                            <p:stCondLst>
                              <p:cond delay="4000"/>
                            </p:stCondLst>
                            <p:childTnLst>
                              <p:par>
                                <p:cTn id="30" presetID="22" presetClass="entr" presetSubtype="8" fill="hold"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left)">
                                      <p:cBhvr>
                                        <p:cTn id="32" dur="1000"/>
                                        <p:tgtEl>
                                          <p:spTgt spid="17"/>
                                        </p:tgtEl>
                                      </p:cBhvr>
                                    </p:animEffect>
                                  </p:childTnLst>
                                </p:cTn>
                              </p:par>
                            </p:childTnLst>
                          </p:cTn>
                        </p:par>
                        <p:par>
                          <p:cTn id="33" fill="hold">
                            <p:stCondLst>
                              <p:cond delay="5000"/>
                            </p:stCondLst>
                            <p:childTnLst>
                              <p:par>
                                <p:cTn id="34" presetID="22" presetClass="entr" presetSubtype="8" fill="hold" nodeType="after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wipe(left)">
                                      <p:cBhvr>
                                        <p:cTn id="36"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878003" y="1203598"/>
            <a:ext cx="3166938" cy="3110013"/>
            <a:chOff x="2938153" y="542979"/>
            <a:chExt cx="5724520" cy="5671580"/>
          </a:xfrm>
        </p:grpSpPr>
        <p:grpSp>
          <p:nvGrpSpPr>
            <p:cNvPr id="3" name="组合 2"/>
            <p:cNvGrpSpPr/>
            <p:nvPr/>
          </p:nvGrpSpPr>
          <p:grpSpPr>
            <a:xfrm>
              <a:off x="2938153" y="542979"/>
              <a:ext cx="5724520" cy="5671580"/>
              <a:chOff x="7477496" y="542979"/>
              <a:chExt cx="5724522" cy="5671580"/>
            </a:xfrm>
          </p:grpSpPr>
          <p:grpSp>
            <p:nvGrpSpPr>
              <p:cNvPr id="9" name="组合 8"/>
              <p:cNvGrpSpPr/>
              <p:nvPr/>
            </p:nvGrpSpPr>
            <p:grpSpPr>
              <a:xfrm>
                <a:off x="7477496" y="542979"/>
                <a:ext cx="5724522" cy="5671580"/>
                <a:chOff x="2840182" y="493993"/>
                <a:chExt cx="5724522" cy="5671580"/>
              </a:xfrm>
              <a:effectLst>
                <a:outerShdw blurRad="584200" dist="88900" dir="7200000" sx="105000" sy="105000" algn="r" rotWithShape="0">
                  <a:prstClr val="black">
                    <a:alpha val="20000"/>
                  </a:prstClr>
                </a:outerShdw>
              </a:effectLst>
            </p:grpSpPr>
            <p:grpSp>
              <p:nvGrpSpPr>
                <p:cNvPr id="34" name="组合 33"/>
                <p:cNvGrpSpPr/>
                <p:nvPr/>
              </p:nvGrpSpPr>
              <p:grpSpPr>
                <a:xfrm>
                  <a:off x="4575542" y="493993"/>
                  <a:ext cx="2253802" cy="2305319"/>
                  <a:chOff x="4964806" y="658391"/>
                  <a:chExt cx="2253802" cy="2305319"/>
                </a:xfrm>
                <a:effectLst>
                  <a:outerShdw blurRad="279400" dist="127000" dir="7740000" sx="102000" sy="102000" algn="r" rotWithShape="0">
                    <a:prstClr val="black">
                      <a:alpha val="40000"/>
                    </a:prstClr>
                  </a:outerShdw>
                </a:effectLst>
              </p:grpSpPr>
              <p:sp>
                <p:nvSpPr>
                  <p:cNvPr id="44" name="泪滴形 43"/>
                  <p:cNvSpPr/>
                  <p:nvPr/>
                </p:nvSpPr>
                <p:spPr>
                  <a:xfrm rot="8119616">
                    <a:off x="4964806" y="658391"/>
                    <a:ext cx="2253802" cy="2305319"/>
                  </a:xfrm>
                  <a:prstGeom prst="teardrop">
                    <a:avLst>
                      <a:gd name="adj" fmla="val 101143"/>
                    </a:avLst>
                  </a:prstGeom>
                  <a:gradFill>
                    <a:gsLst>
                      <a:gs pos="100000">
                        <a:schemeClr val="bg1"/>
                      </a:gs>
                      <a:gs pos="67000">
                        <a:schemeClr val="bg1">
                          <a:lumMod val="95000"/>
                        </a:schemeClr>
                      </a:gs>
                      <a:gs pos="31000">
                        <a:schemeClr val="bg1">
                          <a:lumMod val="85000"/>
                        </a:schemeClr>
                      </a:gs>
                      <a:gs pos="0">
                        <a:schemeClr val="bg1">
                          <a:lumMod val="75000"/>
                        </a:schemeClr>
                      </a:gs>
                    </a:gsLst>
                    <a:lin ang="7800000" scaled="0"/>
                  </a:gradFill>
                  <a:ln w="57150">
                    <a:gradFill>
                      <a:gsLst>
                        <a:gs pos="16000">
                          <a:schemeClr val="bg1">
                            <a:lumMod val="85000"/>
                          </a:schemeClr>
                        </a:gs>
                        <a:gs pos="0">
                          <a:schemeClr val="bg1">
                            <a:lumMod val="75000"/>
                          </a:schemeClr>
                        </a:gs>
                        <a:gs pos="100000">
                          <a:schemeClr val="bg1">
                            <a:lumMod val="96000"/>
                          </a:schemeClr>
                        </a:gs>
                      </a:gsLst>
                      <a:lin ang="17400000" scaled="0"/>
                    </a:gradFill>
                  </a:ln>
                  <a:scene3d>
                    <a:camera prst="orthographicFront"/>
                    <a:lightRig rig="threePt" dir="t">
                      <a:rot lat="0" lon="0" rev="78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rgbClr val="FF0000"/>
                      </a:solidFill>
                    </a:endParaRPr>
                  </a:p>
                </p:txBody>
              </p:sp>
              <p:sp>
                <p:nvSpPr>
                  <p:cNvPr id="45" name="泪滴形 44"/>
                  <p:cNvSpPr/>
                  <p:nvPr/>
                </p:nvSpPr>
                <p:spPr>
                  <a:xfrm rot="8119616">
                    <a:off x="5065848" y="780372"/>
                    <a:ext cx="2051718" cy="2053636"/>
                  </a:xfrm>
                  <a:prstGeom prst="teardrop">
                    <a:avLst>
                      <a:gd name="adj" fmla="val 101143"/>
                    </a:avLst>
                  </a:prstGeom>
                  <a:solidFill>
                    <a:srgbClr val="C0000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rgbClr val="FF0000"/>
                      </a:solidFill>
                    </a:endParaRPr>
                  </a:p>
                </p:txBody>
              </p:sp>
            </p:grpSp>
            <p:grpSp>
              <p:nvGrpSpPr>
                <p:cNvPr id="35" name="组合 34"/>
                <p:cNvGrpSpPr/>
                <p:nvPr/>
              </p:nvGrpSpPr>
              <p:grpSpPr>
                <a:xfrm flipV="1">
                  <a:off x="4557867" y="3860254"/>
                  <a:ext cx="2253802" cy="2305319"/>
                  <a:chOff x="4964806" y="658391"/>
                  <a:chExt cx="2253802" cy="2305319"/>
                </a:xfrm>
                <a:effectLst>
                  <a:outerShdw blurRad="279400" dist="127000" dir="7740000" sx="102000" sy="102000" algn="r" rotWithShape="0">
                    <a:prstClr val="black">
                      <a:alpha val="40000"/>
                    </a:prstClr>
                  </a:outerShdw>
                </a:effectLst>
              </p:grpSpPr>
              <p:sp>
                <p:nvSpPr>
                  <p:cNvPr id="42" name="泪滴形 41"/>
                  <p:cNvSpPr/>
                  <p:nvPr/>
                </p:nvSpPr>
                <p:spPr>
                  <a:xfrm rot="8119616">
                    <a:off x="4964806" y="658391"/>
                    <a:ext cx="2253802" cy="2305319"/>
                  </a:xfrm>
                  <a:prstGeom prst="teardrop">
                    <a:avLst>
                      <a:gd name="adj" fmla="val 101143"/>
                    </a:avLst>
                  </a:prstGeom>
                  <a:gradFill>
                    <a:gsLst>
                      <a:gs pos="100000">
                        <a:schemeClr val="bg1"/>
                      </a:gs>
                      <a:gs pos="67000">
                        <a:schemeClr val="bg1">
                          <a:lumMod val="95000"/>
                        </a:schemeClr>
                      </a:gs>
                      <a:gs pos="31000">
                        <a:schemeClr val="bg1">
                          <a:lumMod val="85000"/>
                        </a:schemeClr>
                      </a:gs>
                      <a:gs pos="0">
                        <a:schemeClr val="bg1">
                          <a:lumMod val="75000"/>
                        </a:schemeClr>
                      </a:gs>
                    </a:gsLst>
                    <a:lin ang="7800000" scaled="0"/>
                  </a:gradFill>
                  <a:ln w="57150">
                    <a:gradFill>
                      <a:gsLst>
                        <a:gs pos="16000">
                          <a:schemeClr val="bg1">
                            <a:lumMod val="85000"/>
                          </a:schemeClr>
                        </a:gs>
                        <a:gs pos="0">
                          <a:schemeClr val="bg1">
                            <a:lumMod val="75000"/>
                          </a:schemeClr>
                        </a:gs>
                        <a:gs pos="100000">
                          <a:schemeClr val="bg1">
                            <a:lumMod val="96000"/>
                          </a:schemeClr>
                        </a:gs>
                      </a:gsLst>
                      <a:lin ang="17400000" scaled="0"/>
                    </a:gradFill>
                  </a:ln>
                  <a:scene3d>
                    <a:camera prst="orthographicFront"/>
                    <a:lightRig rig="threePt" dir="t">
                      <a:rot lat="0" lon="0" rev="78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rgbClr val="FF0000"/>
                      </a:solidFill>
                    </a:endParaRPr>
                  </a:p>
                </p:txBody>
              </p:sp>
              <p:sp>
                <p:nvSpPr>
                  <p:cNvPr id="43" name="泪滴形 42"/>
                  <p:cNvSpPr/>
                  <p:nvPr/>
                </p:nvSpPr>
                <p:spPr>
                  <a:xfrm rot="8119616">
                    <a:off x="5065848" y="780372"/>
                    <a:ext cx="2051718" cy="2053636"/>
                  </a:xfrm>
                  <a:prstGeom prst="teardrop">
                    <a:avLst>
                      <a:gd name="adj" fmla="val 101143"/>
                    </a:avLst>
                  </a:prstGeom>
                  <a:solidFill>
                    <a:srgbClr val="C0000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rgbClr val="FF0000"/>
                      </a:solidFill>
                    </a:endParaRPr>
                  </a:p>
                </p:txBody>
              </p:sp>
            </p:grpSp>
            <p:grpSp>
              <p:nvGrpSpPr>
                <p:cNvPr id="36" name="组合 35"/>
                <p:cNvGrpSpPr/>
                <p:nvPr/>
              </p:nvGrpSpPr>
              <p:grpSpPr>
                <a:xfrm rot="5400000">
                  <a:off x="6285144" y="2174902"/>
                  <a:ext cx="2253802" cy="2305319"/>
                  <a:chOff x="4964806" y="658391"/>
                  <a:chExt cx="2253802" cy="2305319"/>
                </a:xfrm>
                <a:effectLst>
                  <a:outerShdw blurRad="279400" dist="127000" dir="7740000" sx="102000" sy="102000" algn="r" rotWithShape="0">
                    <a:prstClr val="black">
                      <a:alpha val="40000"/>
                    </a:prstClr>
                  </a:outerShdw>
                </a:effectLst>
              </p:grpSpPr>
              <p:sp>
                <p:nvSpPr>
                  <p:cNvPr id="40" name="泪滴形 39"/>
                  <p:cNvSpPr/>
                  <p:nvPr/>
                </p:nvSpPr>
                <p:spPr>
                  <a:xfrm rot="8119616">
                    <a:off x="4964806" y="658391"/>
                    <a:ext cx="2253802" cy="2305319"/>
                  </a:xfrm>
                  <a:prstGeom prst="teardrop">
                    <a:avLst>
                      <a:gd name="adj" fmla="val 101143"/>
                    </a:avLst>
                  </a:prstGeom>
                  <a:gradFill>
                    <a:gsLst>
                      <a:gs pos="100000">
                        <a:schemeClr val="bg1"/>
                      </a:gs>
                      <a:gs pos="67000">
                        <a:schemeClr val="bg1">
                          <a:lumMod val="95000"/>
                        </a:schemeClr>
                      </a:gs>
                      <a:gs pos="31000">
                        <a:schemeClr val="bg1">
                          <a:lumMod val="85000"/>
                        </a:schemeClr>
                      </a:gs>
                      <a:gs pos="0">
                        <a:schemeClr val="bg1">
                          <a:lumMod val="75000"/>
                        </a:schemeClr>
                      </a:gs>
                    </a:gsLst>
                    <a:lin ang="7800000" scaled="0"/>
                  </a:gradFill>
                  <a:ln w="57150">
                    <a:gradFill>
                      <a:gsLst>
                        <a:gs pos="16000">
                          <a:schemeClr val="bg1">
                            <a:lumMod val="85000"/>
                          </a:schemeClr>
                        </a:gs>
                        <a:gs pos="0">
                          <a:schemeClr val="bg1">
                            <a:lumMod val="75000"/>
                          </a:schemeClr>
                        </a:gs>
                        <a:gs pos="100000">
                          <a:schemeClr val="bg1">
                            <a:lumMod val="96000"/>
                          </a:schemeClr>
                        </a:gs>
                      </a:gsLst>
                      <a:lin ang="17400000" scaled="0"/>
                    </a:gradFill>
                  </a:ln>
                  <a:scene3d>
                    <a:camera prst="orthographicFront"/>
                    <a:lightRig rig="threePt" dir="t">
                      <a:rot lat="0" lon="0" rev="78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rgbClr val="FF0000"/>
                      </a:solidFill>
                    </a:endParaRPr>
                  </a:p>
                </p:txBody>
              </p:sp>
              <p:sp>
                <p:nvSpPr>
                  <p:cNvPr id="41" name="泪滴形 40"/>
                  <p:cNvSpPr/>
                  <p:nvPr/>
                </p:nvSpPr>
                <p:spPr>
                  <a:xfrm rot="8119616">
                    <a:off x="5065848" y="780373"/>
                    <a:ext cx="2051718" cy="2053636"/>
                  </a:xfrm>
                  <a:prstGeom prst="teardrop">
                    <a:avLst>
                      <a:gd name="adj" fmla="val 101143"/>
                    </a:avLst>
                  </a:prstGeom>
                  <a:solidFill>
                    <a:srgbClr val="FF000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rgbClr val="FF0000"/>
                      </a:solidFill>
                    </a:endParaRPr>
                  </a:p>
                </p:txBody>
              </p:sp>
            </p:grpSp>
            <p:grpSp>
              <p:nvGrpSpPr>
                <p:cNvPr id="37" name="组合 36"/>
                <p:cNvGrpSpPr/>
                <p:nvPr/>
              </p:nvGrpSpPr>
              <p:grpSpPr>
                <a:xfrm rot="16200000">
                  <a:off x="2865941" y="2174899"/>
                  <a:ext cx="2253802" cy="2305319"/>
                  <a:chOff x="4964806" y="658391"/>
                  <a:chExt cx="2253802" cy="2305319"/>
                </a:xfrm>
                <a:effectLst>
                  <a:outerShdw blurRad="279400" dist="127000" dir="7740000" sx="102000" sy="102000" algn="r" rotWithShape="0">
                    <a:prstClr val="black">
                      <a:alpha val="40000"/>
                    </a:prstClr>
                  </a:outerShdw>
                </a:effectLst>
              </p:grpSpPr>
              <p:sp>
                <p:nvSpPr>
                  <p:cNvPr id="38" name="泪滴形 37"/>
                  <p:cNvSpPr/>
                  <p:nvPr/>
                </p:nvSpPr>
                <p:spPr>
                  <a:xfrm rot="8119616">
                    <a:off x="4964806" y="658391"/>
                    <a:ext cx="2253802" cy="2305319"/>
                  </a:xfrm>
                  <a:prstGeom prst="teardrop">
                    <a:avLst>
                      <a:gd name="adj" fmla="val 101143"/>
                    </a:avLst>
                  </a:prstGeom>
                  <a:gradFill>
                    <a:gsLst>
                      <a:gs pos="100000">
                        <a:schemeClr val="bg1"/>
                      </a:gs>
                      <a:gs pos="67000">
                        <a:schemeClr val="bg1">
                          <a:lumMod val="95000"/>
                        </a:schemeClr>
                      </a:gs>
                      <a:gs pos="31000">
                        <a:schemeClr val="bg1">
                          <a:lumMod val="85000"/>
                        </a:schemeClr>
                      </a:gs>
                      <a:gs pos="0">
                        <a:schemeClr val="bg1">
                          <a:lumMod val="75000"/>
                        </a:schemeClr>
                      </a:gs>
                    </a:gsLst>
                    <a:lin ang="7800000" scaled="0"/>
                  </a:gradFill>
                  <a:ln w="57150">
                    <a:gradFill>
                      <a:gsLst>
                        <a:gs pos="16000">
                          <a:schemeClr val="bg1">
                            <a:lumMod val="85000"/>
                          </a:schemeClr>
                        </a:gs>
                        <a:gs pos="0">
                          <a:schemeClr val="bg1">
                            <a:lumMod val="75000"/>
                          </a:schemeClr>
                        </a:gs>
                        <a:gs pos="100000">
                          <a:schemeClr val="bg1">
                            <a:lumMod val="96000"/>
                          </a:schemeClr>
                        </a:gs>
                      </a:gsLst>
                      <a:lin ang="17400000" scaled="0"/>
                    </a:gradFill>
                  </a:ln>
                  <a:scene3d>
                    <a:camera prst="orthographicFront"/>
                    <a:lightRig rig="threePt" dir="t">
                      <a:rot lat="0" lon="0" rev="78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rgbClr val="FF0000"/>
                      </a:solidFill>
                    </a:endParaRPr>
                  </a:p>
                </p:txBody>
              </p:sp>
              <p:sp>
                <p:nvSpPr>
                  <p:cNvPr id="39" name="泪滴形 38"/>
                  <p:cNvSpPr/>
                  <p:nvPr/>
                </p:nvSpPr>
                <p:spPr>
                  <a:xfrm rot="8119616">
                    <a:off x="5065848" y="780372"/>
                    <a:ext cx="2051718" cy="2053636"/>
                  </a:xfrm>
                  <a:prstGeom prst="teardrop">
                    <a:avLst>
                      <a:gd name="adj" fmla="val 101143"/>
                    </a:avLst>
                  </a:prstGeom>
                  <a:solidFill>
                    <a:srgbClr val="FF000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rgbClr val="FF0000"/>
                      </a:solidFill>
                    </a:endParaRPr>
                  </a:p>
                </p:txBody>
              </p:sp>
            </p:grpSp>
          </p:grpSp>
          <p:grpSp>
            <p:nvGrpSpPr>
              <p:cNvPr id="10" name="组合 9"/>
              <p:cNvGrpSpPr/>
              <p:nvPr/>
            </p:nvGrpSpPr>
            <p:grpSpPr>
              <a:xfrm>
                <a:off x="10139155" y="1290497"/>
                <a:ext cx="365853" cy="473870"/>
                <a:chOff x="3110971" y="-56009"/>
                <a:chExt cx="2767314" cy="3641579"/>
              </a:xfrm>
            </p:grpSpPr>
            <p:sp>
              <p:nvSpPr>
                <p:cNvPr id="29" name="Freeform 109"/>
                <p:cNvSpPr>
                  <a:spLocks noEditPoints="1"/>
                </p:cNvSpPr>
                <p:nvPr/>
              </p:nvSpPr>
              <p:spPr bwMode="auto">
                <a:xfrm flipH="1">
                  <a:off x="3110971" y="-56009"/>
                  <a:ext cx="2767314" cy="3641579"/>
                </a:xfrm>
                <a:custGeom>
                  <a:avLst/>
                  <a:gdLst>
                    <a:gd name="T0" fmla="*/ 208 w 224"/>
                    <a:gd name="T1" fmla="*/ 0 h 288"/>
                    <a:gd name="T2" fmla="*/ 16 w 224"/>
                    <a:gd name="T3" fmla="*/ 0 h 288"/>
                    <a:gd name="T4" fmla="*/ 0 w 224"/>
                    <a:gd name="T5" fmla="*/ 16 h 288"/>
                    <a:gd name="T6" fmla="*/ 0 w 224"/>
                    <a:gd name="T7" fmla="*/ 272 h 288"/>
                    <a:gd name="T8" fmla="*/ 16 w 224"/>
                    <a:gd name="T9" fmla="*/ 288 h 288"/>
                    <a:gd name="T10" fmla="*/ 176 w 224"/>
                    <a:gd name="T11" fmla="*/ 288 h 288"/>
                    <a:gd name="T12" fmla="*/ 176 w 224"/>
                    <a:gd name="T13" fmla="*/ 144 h 288"/>
                    <a:gd name="T14" fmla="*/ 224 w 224"/>
                    <a:gd name="T15" fmla="*/ 144 h 288"/>
                    <a:gd name="T16" fmla="*/ 224 w 224"/>
                    <a:gd name="T17" fmla="*/ 16 h 288"/>
                    <a:gd name="T18" fmla="*/ 208 w 224"/>
                    <a:gd name="T19" fmla="*/ 0 h 288"/>
                    <a:gd name="T20" fmla="*/ 168 w 224"/>
                    <a:gd name="T21" fmla="*/ 104 h 288"/>
                    <a:gd name="T22" fmla="*/ 56 w 224"/>
                    <a:gd name="T23" fmla="*/ 104 h 288"/>
                    <a:gd name="T24" fmla="*/ 56 w 224"/>
                    <a:gd name="T25" fmla="*/ 88 h 288"/>
                    <a:gd name="T26" fmla="*/ 168 w 224"/>
                    <a:gd name="T27" fmla="*/ 88 h 288"/>
                    <a:gd name="T28" fmla="*/ 168 w 224"/>
                    <a:gd name="T29" fmla="*/ 104 h 288"/>
                    <a:gd name="T30" fmla="*/ 168 w 224"/>
                    <a:gd name="T31" fmla="*/ 72 h 288"/>
                    <a:gd name="T32" fmla="*/ 56 w 224"/>
                    <a:gd name="T33" fmla="*/ 72 h 288"/>
                    <a:gd name="T34" fmla="*/ 56 w 224"/>
                    <a:gd name="T35" fmla="*/ 56 h 288"/>
                    <a:gd name="T36" fmla="*/ 168 w 224"/>
                    <a:gd name="T37" fmla="*/ 56 h 288"/>
                    <a:gd name="T38" fmla="*/ 168 w 224"/>
                    <a:gd name="T39" fmla="*/ 7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4" h="288">
                      <a:moveTo>
                        <a:pt x="208" y="0"/>
                      </a:moveTo>
                      <a:cubicBezTo>
                        <a:pt x="16" y="0"/>
                        <a:pt x="16" y="0"/>
                        <a:pt x="16" y="0"/>
                      </a:cubicBezTo>
                      <a:cubicBezTo>
                        <a:pt x="7" y="0"/>
                        <a:pt x="0" y="7"/>
                        <a:pt x="0" y="16"/>
                      </a:cubicBezTo>
                      <a:cubicBezTo>
                        <a:pt x="0" y="272"/>
                        <a:pt x="0" y="272"/>
                        <a:pt x="0" y="272"/>
                      </a:cubicBezTo>
                      <a:cubicBezTo>
                        <a:pt x="0" y="281"/>
                        <a:pt x="7" y="288"/>
                        <a:pt x="16" y="288"/>
                      </a:cubicBezTo>
                      <a:cubicBezTo>
                        <a:pt x="176" y="288"/>
                        <a:pt x="176" y="288"/>
                        <a:pt x="176" y="288"/>
                      </a:cubicBezTo>
                      <a:cubicBezTo>
                        <a:pt x="176" y="144"/>
                        <a:pt x="176" y="144"/>
                        <a:pt x="176" y="144"/>
                      </a:cubicBezTo>
                      <a:cubicBezTo>
                        <a:pt x="224" y="144"/>
                        <a:pt x="224" y="144"/>
                        <a:pt x="224" y="144"/>
                      </a:cubicBezTo>
                      <a:cubicBezTo>
                        <a:pt x="224" y="16"/>
                        <a:pt x="224" y="16"/>
                        <a:pt x="224" y="16"/>
                      </a:cubicBezTo>
                      <a:cubicBezTo>
                        <a:pt x="224" y="7"/>
                        <a:pt x="217" y="0"/>
                        <a:pt x="208" y="0"/>
                      </a:cubicBezTo>
                      <a:close/>
                      <a:moveTo>
                        <a:pt x="168" y="104"/>
                      </a:moveTo>
                      <a:cubicBezTo>
                        <a:pt x="56" y="104"/>
                        <a:pt x="56" y="104"/>
                        <a:pt x="56" y="104"/>
                      </a:cubicBezTo>
                      <a:cubicBezTo>
                        <a:pt x="56" y="88"/>
                        <a:pt x="56" y="88"/>
                        <a:pt x="56" y="88"/>
                      </a:cubicBezTo>
                      <a:cubicBezTo>
                        <a:pt x="168" y="88"/>
                        <a:pt x="168" y="88"/>
                        <a:pt x="168" y="88"/>
                      </a:cubicBezTo>
                      <a:lnTo>
                        <a:pt x="168" y="104"/>
                      </a:lnTo>
                      <a:close/>
                      <a:moveTo>
                        <a:pt x="168" y="72"/>
                      </a:moveTo>
                      <a:cubicBezTo>
                        <a:pt x="56" y="72"/>
                        <a:pt x="56" y="72"/>
                        <a:pt x="56" y="72"/>
                      </a:cubicBezTo>
                      <a:cubicBezTo>
                        <a:pt x="56" y="56"/>
                        <a:pt x="56" y="56"/>
                        <a:pt x="56" y="56"/>
                      </a:cubicBezTo>
                      <a:cubicBezTo>
                        <a:pt x="168" y="56"/>
                        <a:pt x="168" y="56"/>
                        <a:pt x="168" y="56"/>
                      </a:cubicBezTo>
                      <a:lnTo>
                        <a:pt x="168" y="72"/>
                      </a:lnTo>
                      <a:close/>
                    </a:path>
                  </a:pathLst>
                </a:custGeom>
                <a:solidFill>
                  <a:schemeClr val="bg1"/>
                </a:solidFill>
                <a:ln w="9525">
                  <a:no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rgbClr val="FF0000"/>
                    </a:solidFill>
                    <a:effectLst/>
                    <a:uLnTx/>
                    <a:uFillTx/>
                    <a:latin typeface="Calibri" panose="020F0502020204030204"/>
                    <a:ea typeface="宋体" panose="02010600030101010101" pitchFamily="2" charset="-122"/>
                  </a:endParaRPr>
                </a:p>
              </p:txBody>
            </p:sp>
            <p:grpSp>
              <p:nvGrpSpPr>
                <p:cNvPr id="30" name="组合 29"/>
                <p:cNvGrpSpPr/>
                <p:nvPr/>
              </p:nvGrpSpPr>
              <p:grpSpPr>
                <a:xfrm>
                  <a:off x="3110971" y="1979302"/>
                  <a:ext cx="399672" cy="1606268"/>
                  <a:chOff x="1791441" y="472374"/>
                  <a:chExt cx="745790" cy="2750733"/>
                </a:xfrm>
              </p:grpSpPr>
              <p:sp>
                <p:nvSpPr>
                  <p:cNvPr id="31" name="Freeform 108"/>
                  <p:cNvSpPr/>
                  <p:nvPr/>
                </p:nvSpPr>
                <p:spPr bwMode="auto">
                  <a:xfrm flipH="1">
                    <a:off x="1791441" y="2573174"/>
                    <a:ext cx="720238" cy="649933"/>
                  </a:xfrm>
                  <a:custGeom>
                    <a:avLst/>
                    <a:gdLst>
                      <a:gd name="T0" fmla="*/ 0 w 32"/>
                      <a:gd name="T1" fmla="*/ 32 h 32"/>
                      <a:gd name="T2" fmla="*/ 16 w 32"/>
                      <a:gd name="T3" fmla="*/ 32 h 32"/>
                      <a:gd name="T4" fmla="*/ 32 w 32"/>
                      <a:gd name="T5" fmla="*/ 16 h 32"/>
                      <a:gd name="T6" fmla="*/ 32 w 32"/>
                      <a:gd name="T7" fmla="*/ 0 h 32"/>
                      <a:gd name="T8" fmla="*/ 0 w 32"/>
                      <a:gd name="T9" fmla="*/ 0 h 32"/>
                      <a:gd name="T10" fmla="*/ 0 w 32"/>
                      <a:gd name="T11" fmla="*/ 32 h 32"/>
                    </a:gdLst>
                    <a:ahLst/>
                    <a:cxnLst>
                      <a:cxn ang="0">
                        <a:pos x="T0" y="T1"/>
                      </a:cxn>
                      <a:cxn ang="0">
                        <a:pos x="T2" y="T3"/>
                      </a:cxn>
                      <a:cxn ang="0">
                        <a:pos x="T4" y="T5"/>
                      </a:cxn>
                      <a:cxn ang="0">
                        <a:pos x="T6" y="T7"/>
                      </a:cxn>
                      <a:cxn ang="0">
                        <a:pos x="T8" y="T9"/>
                      </a:cxn>
                      <a:cxn ang="0">
                        <a:pos x="T10" y="T11"/>
                      </a:cxn>
                    </a:cxnLst>
                    <a:rect l="0" t="0" r="r" b="b"/>
                    <a:pathLst>
                      <a:path w="32" h="32">
                        <a:moveTo>
                          <a:pt x="0" y="32"/>
                        </a:moveTo>
                        <a:cubicBezTo>
                          <a:pt x="16" y="32"/>
                          <a:pt x="16" y="32"/>
                          <a:pt x="16" y="32"/>
                        </a:cubicBezTo>
                        <a:cubicBezTo>
                          <a:pt x="25" y="32"/>
                          <a:pt x="32" y="25"/>
                          <a:pt x="32" y="16"/>
                        </a:cubicBezTo>
                        <a:cubicBezTo>
                          <a:pt x="32" y="0"/>
                          <a:pt x="32" y="0"/>
                          <a:pt x="32" y="0"/>
                        </a:cubicBezTo>
                        <a:cubicBezTo>
                          <a:pt x="0" y="0"/>
                          <a:pt x="0" y="0"/>
                          <a:pt x="0" y="0"/>
                        </a:cubicBezTo>
                        <a:lnTo>
                          <a:pt x="0" y="32"/>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rgbClr val="FF0000"/>
                      </a:solidFill>
                      <a:effectLst/>
                      <a:uLnTx/>
                      <a:uFillTx/>
                      <a:latin typeface="Calibri" panose="020F0502020204030204"/>
                      <a:ea typeface="宋体" panose="02010600030101010101" pitchFamily="2" charset="-122"/>
                    </a:endParaRPr>
                  </a:p>
                </p:txBody>
              </p:sp>
              <p:sp>
                <p:nvSpPr>
                  <p:cNvPr id="32" name="Rectangle 110"/>
                  <p:cNvSpPr>
                    <a:spLocks noChangeArrowheads="1"/>
                  </p:cNvSpPr>
                  <p:nvPr/>
                </p:nvSpPr>
                <p:spPr bwMode="auto">
                  <a:xfrm flipH="1">
                    <a:off x="1816993" y="472374"/>
                    <a:ext cx="720238" cy="64138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rgbClr val="FF0000"/>
                      </a:solidFill>
                      <a:effectLst/>
                      <a:uLnTx/>
                      <a:uFillTx/>
                      <a:latin typeface="Calibri" panose="020F0502020204030204"/>
                      <a:ea typeface="宋体" panose="02010600030101010101" pitchFamily="2" charset="-122"/>
                    </a:endParaRPr>
                  </a:p>
                </p:txBody>
              </p:sp>
              <p:sp>
                <p:nvSpPr>
                  <p:cNvPr id="33" name="Rectangle 111"/>
                  <p:cNvSpPr>
                    <a:spLocks noChangeArrowheads="1"/>
                  </p:cNvSpPr>
                  <p:nvPr/>
                </p:nvSpPr>
                <p:spPr bwMode="auto">
                  <a:xfrm flipH="1">
                    <a:off x="1816753" y="1518500"/>
                    <a:ext cx="720238" cy="6499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rgbClr val="FF0000"/>
                      </a:solidFill>
                      <a:effectLst/>
                      <a:uLnTx/>
                      <a:uFillTx/>
                      <a:latin typeface="Calibri" panose="020F0502020204030204"/>
                      <a:ea typeface="宋体" panose="02010600030101010101" pitchFamily="2" charset="-122"/>
                    </a:endParaRPr>
                  </a:p>
                </p:txBody>
              </p:sp>
            </p:grpSp>
          </p:grpSp>
          <p:grpSp>
            <p:nvGrpSpPr>
              <p:cNvPr id="11" name="组合 10"/>
              <p:cNvGrpSpPr/>
              <p:nvPr/>
            </p:nvGrpSpPr>
            <p:grpSpPr>
              <a:xfrm>
                <a:off x="8139395" y="3143221"/>
                <a:ext cx="365853" cy="473870"/>
                <a:chOff x="3110971" y="-56009"/>
                <a:chExt cx="2767314" cy="3641579"/>
              </a:xfrm>
            </p:grpSpPr>
            <p:sp>
              <p:nvSpPr>
                <p:cNvPr id="24" name="Freeform 109"/>
                <p:cNvSpPr>
                  <a:spLocks noEditPoints="1"/>
                </p:cNvSpPr>
                <p:nvPr/>
              </p:nvSpPr>
              <p:spPr bwMode="auto">
                <a:xfrm flipH="1">
                  <a:off x="3110971" y="-56009"/>
                  <a:ext cx="2767314" cy="3641579"/>
                </a:xfrm>
                <a:custGeom>
                  <a:avLst/>
                  <a:gdLst>
                    <a:gd name="T0" fmla="*/ 208 w 224"/>
                    <a:gd name="T1" fmla="*/ 0 h 288"/>
                    <a:gd name="T2" fmla="*/ 16 w 224"/>
                    <a:gd name="T3" fmla="*/ 0 h 288"/>
                    <a:gd name="T4" fmla="*/ 0 w 224"/>
                    <a:gd name="T5" fmla="*/ 16 h 288"/>
                    <a:gd name="T6" fmla="*/ 0 w 224"/>
                    <a:gd name="T7" fmla="*/ 272 h 288"/>
                    <a:gd name="T8" fmla="*/ 16 w 224"/>
                    <a:gd name="T9" fmla="*/ 288 h 288"/>
                    <a:gd name="T10" fmla="*/ 176 w 224"/>
                    <a:gd name="T11" fmla="*/ 288 h 288"/>
                    <a:gd name="T12" fmla="*/ 176 w 224"/>
                    <a:gd name="T13" fmla="*/ 144 h 288"/>
                    <a:gd name="T14" fmla="*/ 224 w 224"/>
                    <a:gd name="T15" fmla="*/ 144 h 288"/>
                    <a:gd name="T16" fmla="*/ 224 w 224"/>
                    <a:gd name="T17" fmla="*/ 16 h 288"/>
                    <a:gd name="T18" fmla="*/ 208 w 224"/>
                    <a:gd name="T19" fmla="*/ 0 h 288"/>
                    <a:gd name="T20" fmla="*/ 168 w 224"/>
                    <a:gd name="T21" fmla="*/ 104 h 288"/>
                    <a:gd name="T22" fmla="*/ 56 w 224"/>
                    <a:gd name="T23" fmla="*/ 104 h 288"/>
                    <a:gd name="T24" fmla="*/ 56 w 224"/>
                    <a:gd name="T25" fmla="*/ 88 h 288"/>
                    <a:gd name="T26" fmla="*/ 168 w 224"/>
                    <a:gd name="T27" fmla="*/ 88 h 288"/>
                    <a:gd name="T28" fmla="*/ 168 w 224"/>
                    <a:gd name="T29" fmla="*/ 104 h 288"/>
                    <a:gd name="T30" fmla="*/ 168 w 224"/>
                    <a:gd name="T31" fmla="*/ 72 h 288"/>
                    <a:gd name="T32" fmla="*/ 56 w 224"/>
                    <a:gd name="T33" fmla="*/ 72 h 288"/>
                    <a:gd name="T34" fmla="*/ 56 w 224"/>
                    <a:gd name="T35" fmla="*/ 56 h 288"/>
                    <a:gd name="T36" fmla="*/ 168 w 224"/>
                    <a:gd name="T37" fmla="*/ 56 h 288"/>
                    <a:gd name="T38" fmla="*/ 168 w 224"/>
                    <a:gd name="T39" fmla="*/ 7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4" h="288">
                      <a:moveTo>
                        <a:pt x="208" y="0"/>
                      </a:moveTo>
                      <a:cubicBezTo>
                        <a:pt x="16" y="0"/>
                        <a:pt x="16" y="0"/>
                        <a:pt x="16" y="0"/>
                      </a:cubicBezTo>
                      <a:cubicBezTo>
                        <a:pt x="7" y="0"/>
                        <a:pt x="0" y="7"/>
                        <a:pt x="0" y="16"/>
                      </a:cubicBezTo>
                      <a:cubicBezTo>
                        <a:pt x="0" y="272"/>
                        <a:pt x="0" y="272"/>
                        <a:pt x="0" y="272"/>
                      </a:cubicBezTo>
                      <a:cubicBezTo>
                        <a:pt x="0" y="281"/>
                        <a:pt x="7" y="288"/>
                        <a:pt x="16" y="288"/>
                      </a:cubicBezTo>
                      <a:cubicBezTo>
                        <a:pt x="176" y="288"/>
                        <a:pt x="176" y="288"/>
                        <a:pt x="176" y="288"/>
                      </a:cubicBezTo>
                      <a:cubicBezTo>
                        <a:pt x="176" y="144"/>
                        <a:pt x="176" y="144"/>
                        <a:pt x="176" y="144"/>
                      </a:cubicBezTo>
                      <a:cubicBezTo>
                        <a:pt x="224" y="144"/>
                        <a:pt x="224" y="144"/>
                        <a:pt x="224" y="144"/>
                      </a:cubicBezTo>
                      <a:cubicBezTo>
                        <a:pt x="224" y="16"/>
                        <a:pt x="224" y="16"/>
                        <a:pt x="224" y="16"/>
                      </a:cubicBezTo>
                      <a:cubicBezTo>
                        <a:pt x="224" y="7"/>
                        <a:pt x="217" y="0"/>
                        <a:pt x="208" y="0"/>
                      </a:cubicBezTo>
                      <a:close/>
                      <a:moveTo>
                        <a:pt x="168" y="104"/>
                      </a:moveTo>
                      <a:cubicBezTo>
                        <a:pt x="56" y="104"/>
                        <a:pt x="56" y="104"/>
                        <a:pt x="56" y="104"/>
                      </a:cubicBezTo>
                      <a:cubicBezTo>
                        <a:pt x="56" y="88"/>
                        <a:pt x="56" y="88"/>
                        <a:pt x="56" y="88"/>
                      </a:cubicBezTo>
                      <a:cubicBezTo>
                        <a:pt x="168" y="88"/>
                        <a:pt x="168" y="88"/>
                        <a:pt x="168" y="88"/>
                      </a:cubicBezTo>
                      <a:lnTo>
                        <a:pt x="168" y="104"/>
                      </a:lnTo>
                      <a:close/>
                      <a:moveTo>
                        <a:pt x="168" y="72"/>
                      </a:moveTo>
                      <a:cubicBezTo>
                        <a:pt x="56" y="72"/>
                        <a:pt x="56" y="72"/>
                        <a:pt x="56" y="72"/>
                      </a:cubicBezTo>
                      <a:cubicBezTo>
                        <a:pt x="56" y="56"/>
                        <a:pt x="56" y="56"/>
                        <a:pt x="56" y="56"/>
                      </a:cubicBezTo>
                      <a:cubicBezTo>
                        <a:pt x="168" y="56"/>
                        <a:pt x="168" y="56"/>
                        <a:pt x="168" y="56"/>
                      </a:cubicBezTo>
                      <a:lnTo>
                        <a:pt x="168" y="72"/>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rgbClr val="FF0000"/>
                    </a:solidFill>
                    <a:effectLst/>
                    <a:uLnTx/>
                    <a:uFillTx/>
                    <a:latin typeface="Calibri" panose="020F0502020204030204"/>
                    <a:ea typeface="宋体" panose="02010600030101010101" pitchFamily="2" charset="-122"/>
                  </a:endParaRPr>
                </a:p>
              </p:txBody>
            </p:sp>
            <p:grpSp>
              <p:nvGrpSpPr>
                <p:cNvPr id="25" name="组合 24"/>
                <p:cNvGrpSpPr/>
                <p:nvPr/>
              </p:nvGrpSpPr>
              <p:grpSpPr>
                <a:xfrm>
                  <a:off x="3110971" y="1979302"/>
                  <a:ext cx="399672" cy="1606268"/>
                  <a:chOff x="1791441" y="472374"/>
                  <a:chExt cx="745790" cy="2750733"/>
                </a:xfrm>
              </p:grpSpPr>
              <p:sp>
                <p:nvSpPr>
                  <p:cNvPr id="26" name="Freeform 108"/>
                  <p:cNvSpPr/>
                  <p:nvPr/>
                </p:nvSpPr>
                <p:spPr bwMode="auto">
                  <a:xfrm flipH="1">
                    <a:off x="1791441" y="2573174"/>
                    <a:ext cx="720238" cy="649933"/>
                  </a:xfrm>
                  <a:custGeom>
                    <a:avLst/>
                    <a:gdLst>
                      <a:gd name="T0" fmla="*/ 0 w 32"/>
                      <a:gd name="T1" fmla="*/ 32 h 32"/>
                      <a:gd name="T2" fmla="*/ 16 w 32"/>
                      <a:gd name="T3" fmla="*/ 32 h 32"/>
                      <a:gd name="T4" fmla="*/ 32 w 32"/>
                      <a:gd name="T5" fmla="*/ 16 h 32"/>
                      <a:gd name="T6" fmla="*/ 32 w 32"/>
                      <a:gd name="T7" fmla="*/ 0 h 32"/>
                      <a:gd name="T8" fmla="*/ 0 w 32"/>
                      <a:gd name="T9" fmla="*/ 0 h 32"/>
                      <a:gd name="T10" fmla="*/ 0 w 32"/>
                      <a:gd name="T11" fmla="*/ 32 h 32"/>
                    </a:gdLst>
                    <a:ahLst/>
                    <a:cxnLst>
                      <a:cxn ang="0">
                        <a:pos x="T0" y="T1"/>
                      </a:cxn>
                      <a:cxn ang="0">
                        <a:pos x="T2" y="T3"/>
                      </a:cxn>
                      <a:cxn ang="0">
                        <a:pos x="T4" y="T5"/>
                      </a:cxn>
                      <a:cxn ang="0">
                        <a:pos x="T6" y="T7"/>
                      </a:cxn>
                      <a:cxn ang="0">
                        <a:pos x="T8" y="T9"/>
                      </a:cxn>
                      <a:cxn ang="0">
                        <a:pos x="T10" y="T11"/>
                      </a:cxn>
                    </a:cxnLst>
                    <a:rect l="0" t="0" r="r" b="b"/>
                    <a:pathLst>
                      <a:path w="32" h="32">
                        <a:moveTo>
                          <a:pt x="0" y="32"/>
                        </a:moveTo>
                        <a:cubicBezTo>
                          <a:pt x="16" y="32"/>
                          <a:pt x="16" y="32"/>
                          <a:pt x="16" y="32"/>
                        </a:cubicBezTo>
                        <a:cubicBezTo>
                          <a:pt x="25" y="32"/>
                          <a:pt x="32" y="25"/>
                          <a:pt x="32" y="16"/>
                        </a:cubicBezTo>
                        <a:cubicBezTo>
                          <a:pt x="32" y="0"/>
                          <a:pt x="32" y="0"/>
                          <a:pt x="32" y="0"/>
                        </a:cubicBezTo>
                        <a:cubicBezTo>
                          <a:pt x="0" y="0"/>
                          <a:pt x="0" y="0"/>
                          <a:pt x="0" y="0"/>
                        </a:cubicBezTo>
                        <a:lnTo>
                          <a:pt x="0" y="32"/>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rgbClr val="FF0000"/>
                      </a:solidFill>
                      <a:effectLst/>
                      <a:uLnTx/>
                      <a:uFillTx/>
                      <a:latin typeface="Calibri" panose="020F0502020204030204"/>
                      <a:ea typeface="宋体" panose="02010600030101010101" pitchFamily="2" charset="-122"/>
                    </a:endParaRPr>
                  </a:p>
                </p:txBody>
              </p:sp>
              <p:sp>
                <p:nvSpPr>
                  <p:cNvPr id="27" name="Rectangle 110"/>
                  <p:cNvSpPr>
                    <a:spLocks noChangeArrowheads="1"/>
                  </p:cNvSpPr>
                  <p:nvPr/>
                </p:nvSpPr>
                <p:spPr bwMode="auto">
                  <a:xfrm flipH="1">
                    <a:off x="1816993" y="472374"/>
                    <a:ext cx="720238" cy="64138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rgbClr val="FF0000"/>
                      </a:solidFill>
                      <a:effectLst/>
                      <a:uLnTx/>
                      <a:uFillTx/>
                      <a:latin typeface="Calibri" panose="020F0502020204030204"/>
                      <a:ea typeface="宋体" panose="02010600030101010101" pitchFamily="2" charset="-122"/>
                    </a:endParaRPr>
                  </a:p>
                </p:txBody>
              </p:sp>
              <p:sp>
                <p:nvSpPr>
                  <p:cNvPr id="28" name="Rectangle 111"/>
                  <p:cNvSpPr>
                    <a:spLocks noChangeArrowheads="1"/>
                  </p:cNvSpPr>
                  <p:nvPr/>
                </p:nvSpPr>
                <p:spPr bwMode="auto">
                  <a:xfrm flipH="1">
                    <a:off x="1816753" y="1518500"/>
                    <a:ext cx="720238" cy="6499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rgbClr val="FF0000"/>
                      </a:solidFill>
                      <a:effectLst/>
                      <a:uLnTx/>
                      <a:uFillTx/>
                      <a:latin typeface="Calibri" panose="020F0502020204030204"/>
                      <a:ea typeface="宋体" panose="02010600030101010101" pitchFamily="2" charset="-122"/>
                    </a:endParaRPr>
                  </a:p>
                </p:txBody>
              </p:sp>
            </p:grpSp>
          </p:grpSp>
          <p:grpSp>
            <p:nvGrpSpPr>
              <p:cNvPr id="12" name="组合 11"/>
              <p:cNvGrpSpPr/>
              <p:nvPr/>
            </p:nvGrpSpPr>
            <p:grpSpPr>
              <a:xfrm>
                <a:off x="12170473" y="3077391"/>
                <a:ext cx="365853" cy="473870"/>
                <a:chOff x="3110971" y="-56009"/>
                <a:chExt cx="2767314" cy="3641579"/>
              </a:xfrm>
            </p:grpSpPr>
            <p:sp>
              <p:nvSpPr>
                <p:cNvPr id="19" name="Freeform 109"/>
                <p:cNvSpPr>
                  <a:spLocks noEditPoints="1"/>
                </p:cNvSpPr>
                <p:nvPr/>
              </p:nvSpPr>
              <p:spPr bwMode="auto">
                <a:xfrm flipH="1">
                  <a:off x="3110971" y="-56009"/>
                  <a:ext cx="2767314" cy="3641579"/>
                </a:xfrm>
                <a:custGeom>
                  <a:avLst/>
                  <a:gdLst>
                    <a:gd name="T0" fmla="*/ 208 w 224"/>
                    <a:gd name="T1" fmla="*/ 0 h 288"/>
                    <a:gd name="T2" fmla="*/ 16 w 224"/>
                    <a:gd name="T3" fmla="*/ 0 h 288"/>
                    <a:gd name="T4" fmla="*/ 0 w 224"/>
                    <a:gd name="T5" fmla="*/ 16 h 288"/>
                    <a:gd name="T6" fmla="*/ 0 w 224"/>
                    <a:gd name="T7" fmla="*/ 272 h 288"/>
                    <a:gd name="T8" fmla="*/ 16 w 224"/>
                    <a:gd name="T9" fmla="*/ 288 h 288"/>
                    <a:gd name="T10" fmla="*/ 176 w 224"/>
                    <a:gd name="T11" fmla="*/ 288 h 288"/>
                    <a:gd name="T12" fmla="*/ 176 w 224"/>
                    <a:gd name="T13" fmla="*/ 144 h 288"/>
                    <a:gd name="T14" fmla="*/ 224 w 224"/>
                    <a:gd name="T15" fmla="*/ 144 h 288"/>
                    <a:gd name="T16" fmla="*/ 224 w 224"/>
                    <a:gd name="T17" fmla="*/ 16 h 288"/>
                    <a:gd name="T18" fmla="*/ 208 w 224"/>
                    <a:gd name="T19" fmla="*/ 0 h 288"/>
                    <a:gd name="T20" fmla="*/ 168 w 224"/>
                    <a:gd name="T21" fmla="*/ 104 h 288"/>
                    <a:gd name="T22" fmla="*/ 56 w 224"/>
                    <a:gd name="T23" fmla="*/ 104 h 288"/>
                    <a:gd name="T24" fmla="*/ 56 w 224"/>
                    <a:gd name="T25" fmla="*/ 88 h 288"/>
                    <a:gd name="T26" fmla="*/ 168 w 224"/>
                    <a:gd name="T27" fmla="*/ 88 h 288"/>
                    <a:gd name="T28" fmla="*/ 168 w 224"/>
                    <a:gd name="T29" fmla="*/ 104 h 288"/>
                    <a:gd name="T30" fmla="*/ 168 w 224"/>
                    <a:gd name="T31" fmla="*/ 72 h 288"/>
                    <a:gd name="T32" fmla="*/ 56 w 224"/>
                    <a:gd name="T33" fmla="*/ 72 h 288"/>
                    <a:gd name="T34" fmla="*/ 56 w 224"/>
                    <a:gd name="T35" fmla="*/ 56 h 288"/>
                    <a:gd name="T36" fmla="*/ 168 w 224"/>
                    <a:gd name="T37" fmla="*/ 56 h 288"/>
                    <a:gd name="T38" fmla="*/ 168 w 224"/>
                    <a:gd name="T39" fmla="*/ 7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4" h="288">
                      <a:moveTo>
                        <a:pt x="208" y="0"/>
                      </a:moveTo>
                      <a:cubicBezTo>
                        <a:pt x="16" y="0"/>
                        <a:pt x="16" y="0"/>
                        <a:pt x="16" y="0"/>
                      </a:cubicBezTo>
                      <a:cubicBezTo>
                        <a:pt x="7" y="0"/>
                        <a:pt x="0" y="7"/>
                        <a:pt x="0" y="16"/>
                      </a:cubicBezTo>
                      <a:cubicBezTo>
                        <a:pt x="0" y="272"/>
                        <a:pt x="0" y="272"/>
                        <a:pt x="0" y="272"/>
                      </a:cubicBezTo>
                      <a:cubicBezTo>
                        <a:pt x="0" y="281"/>
                        <a:pt x="7" y="288"/>
                        <a:pt x="16" y="288"/>
                      </a:cubicBezTo>
                      <a:cubicBezTo>
                        <a:pt x="176" y="288"/>
                        <a:pt x="176" y="288"/>
                        <a:pt x="176" y="288"/>
                      </a:cubicBezTo>
                      <a:cubicBezTo>
                        <a:pt x="176" y="144"/>
                        <a:pt x="176" y="144"/>
                        <a:pt x="176" y="144"/>
                      </a:cubicBezTo>
                      <a:cubicBezTo>
                        <a:pt x="224" y="144"/>
                        <a:pt x="224" y="144"/>
                        <a:pt x="224" y="144"/>
                      </a:cubicBezTo>
                      <a:cubicBezTo>
                        <a:pt x="224" y="16"/>
                        <a:pt x="224" y="16"/>
                        <a:pt x="224" y="16"/>
                      </a:cubicBezTo>
                      <a:cubicBezTo>
                        <a:pt x="224" y="7"/>
                        <a:pt x="217" y="0"/>
                        <a:pt x="208" y="0"/>
                      </a:cubicBezTo>
                      <a:close/>
                      <a:moveTo>
                        <a:pt x="168" y="104"/>
                      </a:moveTo>
                      <a:cubicBezTo>
                        <a:pt x="56" y="104"/>
                        <a:pt x="56" y="104"/>
                        <a:pt x="56" y="104"/>
                      </a:cubicBezTo>
                      <a:cubicBezTo>
                        <a:pt x="56" y="88"/>
                        <a:pt x="56" y="88"/>
                        <a:pt x="56" y="88"/>
                      </a:cubicBezTo>
                      <a:cubicBezTo>
                        <a:pt x="168" y="88"/>
                        <a:pt x="168" y="88"/>
                        <a:pt x="168" y="88"/>
                      </a:cubicBezTo>
                      <a:lnTo>
                        <a:pt x="168" y="104"/>
                      </a:lnTo>
                      <a:close/>
                      <a:moveTo>
                        <a:pt x="168" y="72"/>
                      </a:moveTo>
                      <a:cubicBezTo>
                        <a:pt x="56" y="72"/>
                        <a:pt x="56" y="72"/>
                        <a:pt x="56" y="72"/>
                      </a:cubicBezTo>
                      <a:cubicBezTo>
                        <a:pt x="56" y="56"/>
                        <a:pt x="56" y="56"/>
                        <a:pt x="56" y="56"/>
                      </a:cubicBezTo>
                      <a:cubicBezTo>
                        <a:pt x="168" y="56"/>
                        <a:pt x="168" y="56"/>
                        <a:pt x="168" y="56"/>
                      </a:cubicBezTo>
                      <a:lnTo>
                        <a:pt x="168" y="72"/>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rgbClr val="FF0000"/>
                    </a:solidFill>
                    <a:effectLst/>
                    <a:uLnTx/>
                    <a:uFillTx/>
                    <a:latin typeface="Calibri" panose="020F0502020204030204"/>
                    <a:ea typeface="宋体" panose="02010600030101010101" pitchFamily="2" charset="-122"/>
                  </a:endParaRPr>
                </a:p>
              </p:txBody>
            </p:sp>
            <p:grpSp>
              <p:nvGrpSpPr>
                <p:cNvPr id="20" name="组合 19"/>
                <p:cNvGrpSpPr/>
                <p:nvPr/>
              </p:nvGrpSpPr>
              <p:grpSpPr>
                <a:xfrm>
                  <a:off x="3110971" y="1979302"/>
                  <a:ext cx="399672" cy="1606268"/>
                  <a:chOff x="1791441" y="472374"/>
                  <a:chExt cx="745790" cy="2750733"/>
                </a:xfrm>
              </p:grpSpPr>
              <p:sp>
                <p:nvSpPr>
                  <p:cNvPr id="21" name="Freeform 108"/>
                  <p:cNvSpPr/>
                  <p:nvPr/>
                </p:nvSpPr>
                <p:spPr bwMode="auto">
                  <a:xfrm flipH="1">
                    <a:off x="1791441" y="2573174"/>
                    <a:ext cx="720238" cy="649933"/>
                  </a:xfrm>
                  <a:custGeom>
                    <a:avLst/>
                    <a:gdLst>
                      <a:gd name="T0" fmla="*/ 0 w 32"/>
                      <a:gd name="T1" fmla="*/ 32 h 32"/>
                      <a:gd name="T2" fmla="*/ 16 w 32"/>
                      <a:gd name="T3" fmla="*/ 32 h 32"/>
                      <a:gd name="T4" fmla="*/ 32 w 32"/>
                      <a:gd name="T5" fmla="*/ 16 h 32"/>
                      <a:gd name="T6" fmla="*/ 32 w 32"/>
                      <a:gd name="T7" fmla="*/ 0 h 32"/>
                      <a:gd name="T8" fmla="*/ 0 w 32"/>
                      <a:gd name="T9" fmla="*/ 0 h 32"/>
                      <a:gd name="T10" fmla="*/ 0 w 32"/>
                      <a:gd name="T11" fmla="*/ 32 h 32"/>
                    </a:gdLst>
                    <a:ahLst/>
                    <a:cxnLst>
                      <a:cxn ang="0">
                        <a:pos x="T0" y="T1"/>
                      </a:cxn>
                      <a:cxn ang="0">
                        <a:pos x="T2" y="T3"/>
                      </a:cxn>
                      <a:cxn ang="0">
                        <a:pos x="T4" y="T5"/>
                      </a:cxn>
                      <a:cxn ang="0">
                        <a:pos x="T6" y="T7"/>
                      </a:cxn>
                      <a:cxn ang="0">
                        <a:pos x="T8" y="T9"/>
                      </a:cxn>
                      <a:cxn ang="0">
                        <a:pos x="T10" y="T11"/>
                      </a:cxn>
                    </a:cxnLst>
                    <a:rect l="0" t="0" r="r" b="b"/>
                    <a:pathLst>
                      <a:path w="32" h="32">
                        <a:moveTo>
                          <a:pt x="0" y="32"/>
                        </a:moveTo>
                        <a:cubicBezTo>
                          <a:pt x="16" y="32"/>
                          <a:pt x="16" y="32"/>
                          <a:pt x="16" y="32"/>
                        </a:cubicBezTo>
                        <a:cubicBezTo>
                          <a:pt x="25" y="32"/>
                          <a:pt x="32" y="25"/>
                          <a:pt x="32" y="16"/>
                        </a:cubicBezTo>
                        <a:cubicBezTo>
                          <a:pt x="32" y="0"/>
                          <a:pt x="32" y="0"/>
                          <a:pt x="32" y="0"/>
                        </a:cubicBezTo>
                        <a:cubicBezTo>
                          <a:pt x="0" y="0"/>
                          <a:pt x="0" y="0"/>
                          <a:pt x="0" y="0"/>
                        </a:cubicBezTo>
                        <a:lnTo>
                          <a:pt x="0" y="32"/>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rgbClr val="FF0000"/>
                      </a:solidFill>
                      <a:effectLst/>
                      <a:uLnTx/>
                      <a:uFillTx/>
                      <a:latin typeface="Calibri" panose="020F0502020204030204"/>
                      <a:ea typeface="宋体" panose="02010600030101010101" pitchFamily="2" charset="-122"/>
                    </a:endParaRPr>
                  </a:p>
                </p:txBody>
              </p:sp>
              <p:sp>
                <p:nvSpPr>
                  <p:cNvPr id="22" name="Rectangle 110"/>
                  <p:cNvSpPr>
                    <a:spLocks noChangeArrowheads="1"/>
                  </p:cNvSpPr>
                  <p:nvPr/>
                </p:nvSpPr>
                <p:spPr bwMode="auto">
                  <a:xfrm flipH="1">
                    <a:off x="1816993" y="472374"/>
                    <a:ext cx="720238" cy="64138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rgbClr val="FF0000"/>
                      </a:solidFill>
                      <a:effectLst/>
                      <a:uLnTx/>
                      <a:uFillTx/>
                      <a:latin typeface="Calibri" panose="020F0502020204030204"/>
                      <a:ea typeface="宋体" panose="02010600030101010101" pitchFamily="2" charset="-122"/>
                    </a:endParaRPr>
                  </a:p>
                </p:txBody>
              </p:sp>
              <p:sp>
                <p:nvSpPr>
                  <p:cNvPr id="23" name="Rectangle 111"/>
                  <p:cNvSpPr>
                    <a:spLocks noChangeArrowheads="1"/>
                  </p:cNvSpPr>
                  <p:nvPr/>
                </p:nvSpPr>
                <p:spPr bwMode="auto">
                  <a:xfrm flipH="1">
                    <a:off x="1816753" y="1518500"/>
                    <a:ext cx="720238" cy="6499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rgbClr val="FF0000"/>
                      </a:solidFill>
                      <a:effectLst/>
                      <a:uLnTx/>
                      <a:uFillTx/>
                      <a:latin typeface="Calibri" panose="020F0502020204030204"/>
                      <a:ea typeface="宋体" panose="02010600030101010101" pitchFamily="2" charset="-122"/>
                    </a:endParaRPr>
                  </a:p>
                </p:txBody>
              </p:sp>
            </p:grpSp>
          </p:grpSp>
          <p:grpSp>
            <p:nvGrpSpPr>
              <p:cNvPr id="13" name="组合 12"/>
              <p:cNvGrpSpPr/>
              <p:nvPr/>
            </p:nvGrpSpPr>
            <p:grpSpPr>
              <a:xfrm>
                <a:off x="10156830" y="4988308"/>
                <a:ext cx="365853" cy="473870"/>
                <a:chOff x="3110971" y="-56009"/>
                <a:chExt cx="2767314" cy="3641579"/>
              </a:xfrm>
            </p:grpSpPr>
            <p:sp>
              <p:nvSpPr>
                <p:cNvPr id="14" name="Freeform 109"/>
                <p:cNvSpPr>
                  <a:spLocks noEditPoints="1"/>
                </p:cNvSpPr>
                <p:nvPr/>
              </p:nvSpPr>
              <p:spPr bwMode="auto">
                <a:xfrm flipH="1">
                  <a:off x="3110971" y="-56009"/>
                  <a:ext cx="2767314" cy="3641579"/>
                </a:xfrm>
                <a:custGeom>
                  <a:avLst/>
                  <a:gdLst>
                    <a:gd name="T0" fmla="*/ 208 w 224"/>
                    <a:gd name="T1" fmla="*/ 0 h 288"/>
                    <a:gd name="T2" fmla="*/ 16 w 224"/>
                    <a:gd name="T3" fmla="*/ 0 h 288"/>
                    <a:gd name="T4" fmla="*/ 0 w 224"/>
                    <a:gd name="T5" fmla="*/ 16 h 288"/>
                    <a:gd name="T6" fmla="*/ 0 w 224"/>
                    <a:gd name="T7" fmla="*/ 272 h 288"/>
                    <a:gd name="T8" fmla="*/ 16 w 224"/>
                    <a:gd name="T9" fmla="*/ 288 h 288"/>
                    <a:gd name="T10" fmla="*/ 176 w 224"/>
                    <a:gd name="T11" fmla="*/ 288 h 288"/>
                    <a:gd name="T12" fmla="*/ 176 w 224"/>
                    <a:gd name="T13" fmla="*/ 144 h 288"/>
                    <a:gd name="T14" fmla="*/ 224 w 224"/>
                    <a:gd name="T15" fmla="*/ 144 h 288"/>
                    <a:gd name="T16" fmla="*/ 224 w 224"/>
                    <a:gd name="T17" fmla="*/ 16 h 288"/>
                    <a:gd name="T18" fmla="*/ 208 w 224"/>
                    <a:gd name="T19" fmla="*/ 0 h 288"/>
                    <a:gd name="T20" fmla="*/ 168 w 224"/>
                    <a:gd name="T21" fmla="*/ 104 h 288"/>
                    <a:gd name="T22" fmla="*/ 56 w 224"/>
                    <a:gd name="T23" fmla="*/ 104 h 288"/>
                    <a:gd name="T24" fmla="*/ 56 w 224"/>
                    <a:gd name="T25" fmla="*/ 88 h 288"/>
                    <a:gd name="T26" fmla="*/ 168 w 224"/>
                    <a:gd name="T27" fmla="*/ 88 h 288"/>
                    <a:gd name="T28" fmla="*/ 168 w 224"/>
                    <a:gd name="T29" fmla="*/ 104 h 288"/>
                    <a:gd name="T30" fmla="*/ 168 w 224"/>
                    <a:gd name="T31" fmla="*/ 72 h 288"/>
                    <a:gd name="T32" fmla="*/ 56 w 224"/>
                    <a:gd name="T33" fmla="*/ 72 h 288"/>
                    <a:gd name="T34" fmla="*/ 56 w 224"/>
                    <a:gd name="T35" fmla="*/ 56 h 288"/>
                    <a:gd name="T36" fmla="*/ 168 w 224"/>
                    <a:gd name="T37" fmla="*/ 56 h 288"/>
                    <a:gd name="T38" fmla="*/ 168 w 224"/>
                    <a:gd name="T39" fmla="*/ 7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4" h="288">
                      <a:moveTo>
                        <a:pt x="208" y="0"/>
                      </a:moveTo>
                      <a:cubicBezTo>
                        <a:pt x="16" y="0"/>
                        <a:pt x="16" y="0"/>
                        <a:pt x="16" y="0"/>
                      </a:cubicBezTo>
                      <a:cubicBezTo>
                        <a:pt x="7" y="0"/>
                        <a:pt x="0" y="7"/>
                        <a:pt x="0" y="16"/>
                      </a:cubicBezTo>
                      <a:cubicBezTo>
                        <a:pt x="0" y="272"/>
                        <a:pt x="0" y="272"/>
                        <a:pt x="0" y="272"/>
                      </a:cubicBezTo>
                      <a:cubicBezTo>
                        <a:pt x="0" y="281"/>
                        <a:pt x="7" y="288"/>
                        <a:pt x="16" y="288"/>
                      </a:cubicBezTo>
                      <a:cubicBezTo>
                        <a:pt x="176" y="288"/>
                        <a:pt x="176" y="288"/>
                        <a:pt x="176" y="288"/>
                      </a:cubicBezTo>
                      <a:cubicBezTo>
                        <a:pt x="176" y="144"/>
                        <a:pt x="176" y="144"/>
                        <a:pt x="176" y="144"/>
                      </a:cubicBezTo>
                      <a:cubicBezTo>
                        <a:pt x="224" y="144"/>
                        <a:pt x="224" y="144"/>
                        <a:pt x="224" y="144"/>
                      </a:cubicBezTo>
                      <a:cubicBezTo>
                        <a:pt x="224" y="16"/>
                        <a:pt x="224" y="16"/>
                        <a:pt x="224" y="16"/>
                      </a:cubicBezTo>
                      <a:cubicBezTo>
                        <a:pt x="224" y="7"/>
                        <a:pt x="217" y="0"/>
                        <a:pt x="208" y="0"/>
                      </a:cubicBezTo>
                      <a:close/>
                      <a:moveTo>
                        <a:pt x="168" y="104"/>
                      </a:moveTo>
                      <a:cubicBezTo>
                        <a:pt x="56" y="104"/>
                        <a:pt x="56" y="104"/>
                        <a:pt x="56" y="104"/>
                      </a:cubicBezTo>
                      <a:cubicBezTo>
                        <a:pt x="56" y="88"/>
                        <a:pt x="56" y="88"/>
                        <a:pt x="56" y="88"/>
                      </a:cubicBezTo>
                      <a:cubicBezTo>
                        <a:pt x="168" y="88"/>
                        <a:pt x="168" y="88"/>
                        <a:pt x="168" y="88"/>
                      </a:cubicBezTo>
                      <a:lnTo>
                        <a:pt x="168" y="104"/>
                      </a:lnTo>
                      <a:close/>
                      <a:moveTo>
                        <a:pt x="168" y="72"/>
                      </a:moveTo>
                      <a:cubicBezTo>
                        <a:pt x="56" y="72"/>
                        <a:pt x="56" y="72"/>
                        <a:pt x="56" y="72"/>
                      </a:cubicBezTo>
                      <a:cubicBezTo>
                        <a:pt x="56" y="56"/>
                        <a:pt x="56" y="56"/>
                        <a:pt x="56" y="56"/>
                      </a:cubicBezTo>
                      <a:cubicBezTo>
                        <a:pt x="168" y="56"/>
                        <a:pt x="168" y="56"/>
                        <a:pt x="168" y="56"/>
                      </a:cubicBezTo>
                      <a:lnTo>
                        <a:pt x="168" y="72"/>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rgbClr val="FF0000"/>
                    </a:solidFill>
                    <a:effectLst/>
                    <a:uLnTx/>
                    <a:uFillTx/>
                    <a:latin typeface="Calibri" panose="020F0502020204030204"/>
                    <a:ea typeface="宋体" panose="02010600030101010101" pitchFamily="2" charset="-122"/>
                  </a:endParaRPr>
                </a:p>
              </p:txBody>
            </p:sp>
            <p:grpSp>
              <p:nvGrpSpPr>
                <p:cNvPr id="15" name="组合 14"/>
                <p:cNvGrpSpPr/>
                <p:nvPr/>
              </p:nvGrpSpPr>
              <p:grpSpPr>
                <a:xfrm>
                  <a:off x="3110971" y="1979302"/>
                  <a:ext cx="399672" cy="1606268"/>
                  <a:chOff x="1791441" y="472374"/>
                  <a:chExt cx="745790" cy="2750733"/>
                </a:xfrm>
              </p:grpSpPr>
              <p:sp>
                <p:nvSpPr>
                  <p:cNvPr id="16" name="Freeform 108"/>
                  <p:cNvSpPr/>
                  <p:nvPr/>
                </p:nvSpPr>
                <p:spPr bwMode="auto">
                  <a:xfrm flipH="1">
                    <a:off x="1791441" y="2573174"/>
                    <a:ext cx="720238" cy="649933"/>
                  </a:xfrm>
                  <a:custGeom>
                    <a:avLst/>
                    <a:gdLst>
                      <a:gd name="T0" fmla="*/ 0 w 32"/>
                      <a:gd name="T1" fmla="*/ 32 h 32"/>
                      <a:gd name="T2" fmla="*/ 16 w 32"/>
                      <a:gd name="T3" fmla="*/ 32 h 32"/>
                      <a:gd name="T4" fmla="*/ 32 w 32"/>
                      <a:gd name="T5" fmla="*/ 16 h 32"/>
                      <a:gd name="T6" fmla="*/ 32 w 32"/>
                      <a:gd name="T7" fmla="*/ 0 h 32"/>
                      <a:gd name="T8" fmla="*/ 0 w 32"/>
                      <a:gd name="T9" fmla="*/ 0 h 32"/>
                      <a:gd name="T10" fmla="*/ 0 w 32"/>
                      <a:gd name="T11" fmla="*/ 32 h 32"/>
                    </a:gdLst>
                    <a:ahLst/>
                    <a:cxnLst>
                      <a:cxn ang="0">
                        <a:pos x="T0" y="T1"/>
                      </a:cxn>
                      <a:cxn ang="0">
                        <a:pos x="T2" y="T3"/>
                      </a:cxn>
                      <a:cxn ang="0">
                        <a:pos x="T4" y="T5"/>
                      </a:cxn>
                      <a:cxn ang="0">
                        <a:pos x="T6" y="T7"/>
                      </a:cxn>
                      <a:cxn ang="0">
                        <a:pos x="T8" y="T9"/>
                      </a:cxn>
                      <a:cxn ang="0">
                        <a:pos x="T10" y="T11"/>
                      </a:cxn>
                    </a:cxnLst>
                    <a:rect l="0" t="0" r="r" b="b"/>
                    <a:pathLst>
                      <a:path w="32" h="32">
                        <a:moveTo>
                          <a:pt x="0" y="32"/>
                        </a:moveTo>
                        <a:cubicBezTo>
                          <a:pt x="16" y="32"/>
                          <a:pt x="16" y="32"/>
                          <a:pt x="16" y="32"/>
                        </a:cubicBezTo>
                        <a:cubicBezTo>
                          <a:pt x="25" y="32"/>
                          <a:pt x="32" y="25"/>
                          <a:pt x="32" y="16"/>
                        </a:cubicBezTo>
                        <a:cubicBezTo>
                          <a:pt x="32" y="0"/>
                          <a:pt x="32" y="0"/>
                          <a:pt x="32" y="0"/>
                        </a:cubicBezTo>
                        <a:cubicBezTo>
                          <a:pt x="0" y="0"/>
                          <a:pt x="0" y="0"/>
                          <a:pt x="0" y="0"/>
                        </a:cubicBezTo>
                        <a:lnTo>
                          <a:pt x="0" y="32"/>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rgbClr val="FF0000"/>
                      </a:solidFill>
                      <a:effectLst/>
                      <a:uLnTx/>
                      <a:uFillTx/>
                      <a:latin typeface="Calibri" panose="020F0502020204030204"/>
                      <a:ea typeface="宋体" panose="02010600030101010101" pitchFamily="2" charset="-122"/>
                    </a:endParaRPr>
                  </a:p>
                </p:txBody>
              </p:sp>
              <p:sp>
                <p:nvSpPr>
                  <p:cNvPr id="17" name="Rectangle 110"/>
                  <p:cNvSpPr>
                    <a:spLocks noChangeArrowheads="1"/>
                  </p:cNvSpPr>
                  <p:nvPr/>
                </p:nvSpPr>
                <p:spPr bwMode="auto">
                  <a:xfrm flipH="1">
                    <a:off x="1816993" y="472374"/>
                    <a:ext cx="720238" cy="64138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rgbClr val="FF0000"/>
                      </a:solidFill>
                      <a:effectLst/>
                      <a:uLnTx/>
                      <a:uFillTx/>
                      <a:latin typeface="Calibri" panose="020F0502020204030204"/>
                      <a:ea typeface="宋体" panose="02010600030101010101" pitchFamily="2" charset="-122"/>
                    </a:endParaRPr>
                  </a:p>
                </p:txBody>
              </p:sp>
              <p:sp>
                <p:nvSpPr>
                  <p:cNvPr id="18" name="Rectangle 111"/>
                  <p:cNvSpPr>
                    <a:spLocks noChangeArrowheads="1"/>
                  </p:cNvSpPr>
                  <p:nvPr/>
                </p:nvSpPr>
                <p:spPr bwMode="auto">
                  <a:xfrm flipH="1">
                    <a:off x="1816753" y="1518500"/>
                    <a:ext cx="720238" cy="6499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rgbClr val="FF0000"/>
                      </a:solidFill>
                      <a:effectLst/>
                      <a:uLnTx/>
                      <a:uFillTx/>
                      <a:latin typeface="Calibri" panose="020F0502020204030204"/>
                      <a:ea typeface="宋体" panose="02010600030101010101" pitchFamily="2" charset="-122"/>
                    </a:endParaRPr>
                  </a:p>
                </p:txBody>
              </p:sp>
            </p:grpSp>
          </p:grpSp>
        </p:grpSp>
        <p:cxnSp>
          <p:nvCxnSpPr>
            <p:cNvPr id="4" name="直接连接符 3"/>
            <p:cNvCxnSpPr/>
            <p:nvPr/>
          </p:nvCxnSpPr>
          <p:spPr>
            <a:xfrm>
              <a:off x="4925119" y="1923449"/>
              <a:ext cx="1752898"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4906289" y="4827980"/>
              <a:ext cx="1752898"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rot="5400000">
              <a:off x="3319341" y="3376543"/>
              <a:ext cx="1752898"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rot="16200000">
              <a:off x="6535726" y="3352508"/>
              <a:ext cx="1752898"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4816520" y="2327906"/>
              <a:ext cx="2004864" cy="2026206"/>
            </a:xfrm>
            <a:prstGeom prst="rect">
              <a:avLst/>
            </a:prstGeom>
            <a:solidFill>
              <a:schemeClr val="bg1">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rgbClr val="FF0000"/>
                </a:solidFill>
              </a:endParaRPr>
            </a:p>
          </p:txBody>
        </p:sp>
      </p:grpSp>
      <p:grpSp>
        <p:nvGrpSpPr>
          <p:cNvPr id="46" name="组合 45"/>
          <p:cNvGrpSpPr/>
          <p:nvPr/>
        </p:nvGrpSpPr>
        <p:grpSpPr>
          <a:xfrm>
            <a:off x="1349423" y="1236945"/>
            <a:ext cx="2373626" cy="771838"/>
            <a:chOff x="1259632" y="769034"/>
            <a:chExt cx="2373626" cy="771838"/>
          </a:xfrm>
        </p:grpSpPr>
        <p:grpSp>
          <p:nvGrpSpPr>
            <p:cNvPr id="47" name="组合 46"/>
            <p:cNvGrpSpPr/>
            <p:nvPr/>
          </p:nvGrpSpPr>
          <p:grpSpPr>
            <a:xfrm>
              <a:off x="1259632" y="1138477"/>
              <a:ext cx="2373626" cy="331409"/>
              <a:chOff x="1259632" y="1138477"/>
              <a:chExt cx="2373626" cy="331409"/>
            </a:xfrm>
          </p:grpSpPr>
          <p:cxnSp>
            <p:nvCxnSpPr>
              <p:cNvPr id="50" name="直接连接符 49"/>
              <p:cNvCxnSpPr/>
              <p:nvPr/>
            </p:nvCxnSpPr>
            <p:spPr>
              <a:xfrm flipH="1" flipV="1">
                <a:off x="3252951" y="1138477"/>
                <a:ext cx="380307" cy="331409"/>
              </a:xfrm>
              <a:prstGeom prst="line">
                <a:avLst/>
              </a:prstGeom>
              <a:ln w="12700">
                <a:solidFill>
                  <a:schemeClr val="tx1">
                    <a:lumMod val="65000"/>
                    <a:lumOff val="35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flipH="1">
                <a:off x="1259632" y="1145589"/>
                <a:ext cx="1995957" cy="0"/>
              </a:xfrm>
              <a:prstGeom prst="line">
                <a:avLst/>
              </a:prstGeom>
              <a:ln w="12700">
                <a:solidFill>
                  <a:schemeClr val="tx1">
                    <a:lumMod val="65000"/>
                    <a:lumOff val="35000"/>
                  </a:schemeClr>
                </a:solidFill>
                <a:tailEnd type="oval"/>
              </a:ln>
            </p:spPr>
            <p:style>
              <a:lnRef idx="1">
                <a:schemeClr val="accent1"/>
              </a:lnRef>
              <a:fillRef idx="0">
                <a:schemeClr val="accent1"/>
              </a:fillRef>
              <a:effectRef idx="0">
                <a:schemeClr val="accent1"/>
              </a:effectRef>
              <a:fontRef idx="minor">
                <a:schemeClr val="tx1"/>
              </a:fontRef>
            </p:style>
          </p:cxnSp>
        </p:grpSp>
        <p:sp>
          <p:nvSpPr>
            <p:cNvPr id="48" name="文本框 8"/>
            <p:cNvSpPr txBox="1"/>
            <p:nvPr/>
          </p:nvSpPr>
          <p:spPr>
            <a:xfrm>
              <a:off x="1282890" y="1194623"/>
              <a:ext cx="2033831" cy="346249"/>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900" b="1" dirty="0">
                  <a:solidFill>
                    <a:schemeClr val="tx1">
                      <a:lumMod val="65000"/>
                      <a:lumOff val="35000"/>
                    </a:schemeClr>
                  </a:solidFill>
                  <a:latin typeface="微软雅黑" panose="020B0503020204020204" pitchFamily="34" charset="-122"/>
                  <a:ea typeface="微软雅黑" panose="020B0503020204020204" pitchFamily="34" charset="-122"/>
                </a:rPr>
                <a:t>请在此粘贴或者输入你的文字内容</a:t>
              </a:r>
              <a:endParaRPr lang="en-US" altLang="zh-CN" sz="900" b="1"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900" b="1" dirty="0">
                  <a:solidFill>
                    <a:schemeClr val="tx1">
                      <a:lumMod val="65000"/>
                      <a:lumOff val="35000"/>
                    </a:schemeClr>
                  </a:solidFill>
                  <a:latin typeface="微软雅黑" panose="020B0503020204020204" pitchFamily="34" charset="-122"/>
                  <a:ea typeface="微软雅黑" panose="020B0503020204020204" pitchFamily="34" charset="-122"/>
                </a:rPr>
                <a:t>请在此粘贴或者输入你的文字内容</a:t>
              </a:r>
              <a:endParaRPr lang="en-US" altLang="zh-CN" sz="9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9" name="矩形 48"/>
            <p:cNvSpPr/>
            <p:nvPr/>
          </p:nvSpPr>
          <p:spPr>
            <a:xfrm>
              <a:off x="1259632" y="769034"/>
              <a:ext cx="2031325" cy="338554"/>
            </a:xfrm>
            <a:prstGeom prst="rect">
              <a:avLst/>
            </a:prstGeom>
          </p:spPr>
          <p:txBody>
            <a:bodyPr wrap="none">
              <a:spAutoFit/>
            </a:bodyPr>
            <a:lstStyle/>
            <a:p>
              <a:r>
                <a:rPr lang="zh-CN" altLang="en-US" sz="1600" b="1" dirty="0">
                  <a:solidFill>
                    <a:srgbClr val="FF0000"/>
                  </a:solidFill>
                  <a:latin typeface="微软雅黑" panose="020B0503020204020204" pitchFamily="34" charset="-122"/>
                  <a:ea typeface="微软雅黑" panose="020B0503020204020204" pitchFamily="34" charset="-122"/>
                </a:rPr>
                <a:t>请在此输入你的标题</a:t>
              </a:r>
              <a:endParaRPr lang="en-US" altLang="zh-CN" sz="1600" b="1" dirty="0">
                <a:solidFill>
                  <a:srgbClr val="FF0000"/>
                </a:solidFill>
                <a:latin typeface="微软雅黑" panose="020B0503020204020204" pitchFamily="34" charset="-122"/>
                <a:ea typeface="微软雅黑" panose="020B0503020204020204" pitchFamily="34" charset="-122"/>
              </a:endParaRPr>
            </a:p>
          </p:txBody>
        </p:sp>
      </p:grpSp>
      <p:grpSp>
        <p:nvGrpSpPr>
          <p:cNvPr id="52" name="组合 51"/>
          <p:cNvGrpSpPr/>
          <p:nvPr/>
        </p:nvGrpSpPr>
        <p:grpSpPr>
          <a:xfrm>
            <a:off x="5260921" y="1270075"/>
            <a:ext cx="2416037" cy="771838"/>
            <a:chOff x="5171130" y="802164"/>
            <a:chExt cx="2416037" cy="771838"/>
          </a:xfrm>
        </p:grpSpPr>
        <p:grpSp>
          <p:nvGrpSpPr>
            <p:cNvPr id="53" name="组合 52"/>
            <p:cNvGrpSpPr/>
            <p:nvPr/>
          </p:nvGrpSpPr>
          <p:grpSpPr>
            <a:xfrm flipH="1">
              <a:off x="5171130" y="1182244"/>
              <a:ext cx="2373626" cy="331409"/>
              <a:chOff x="1259632" y="1138477"/>
              <a:chExt cx="2373626" cy="331409"/>
            </a:xfrm>
          </p:grpSpPr>
          <p:cxnSp>
            <p:nvCxnSpPr>
              <p:cNvPr id="57" name="直接连接符 56"/>
              <p:cNvCxnSpPr/>
              <p:nvPr/>
            </p:nvCxnSpPr>
            <p:spPr>
              <a:xfrm flipH="1" flipV="1">
                <a:off x="3252951" y="1138477"/>
                <a:ext cx="380307" cy="331409"/>
              </a:xfrm>
              <a:prstGeom prst="line">
                <a:avLst/>
              </a:prstGeom>
              <a:ln w="12700">
                <a:solidFill>
                  <a:schemeClr val="tx1">
                    <a:lumMod val="65000"/>
                    <a:lumOff val="35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58" name="直接连接符 57"/>
              <p:cNvCxnSpPr/>
              <p:nvPr/>
            </p:nvCxnSpPr>
            <p:spPr>
              <a:xfrm flipH="1">
                <a:off x="1259632" y="1145589"/>
                <a:ext cx="1995957" cy="0"/>
              </a:xfrm>
              <a:prstGeom prst="line">
                <a:avLst/>
              </a:prstGeom>
              <a:ln w="12700">
                <a:solidFill>
                  <a:schemeClr val="tx1">
                    <a:lumMod val="65000"/>
                    <a:lumOff val="35000"/>
                  </a:schemeClr>
                </a:solidFill>
                <a:tailEnd type="oval"/>
              </a:ln>
            </p:spPr>
            <p:style>
              <a:lnRef idx="1">
                <a:schemeClr val="accent1"/>
              </a:lnRef>
              <a:fillRef idx="0">
                <a:schemeClr val="accent1"/>
              </a:fillRef>
              <a:effectRef idx="0">
                <a:schemeClr val="accent1"/>
              </a:effectRef>
              <a:fontRef idx="minor">
                <a:schemeClr val="tx1"/>
              </a:fontRef>
            </p:style>
          </p:cxnSp>
        </p:grpSp>
        <p:grpSp>
          <p:nvGrpSpPr>
            <p:cNvPr id="54" name="组合 53"/>
            <p:cNvGrpSpPr/>
            <p:nvPr/>
          </p:nvGrpSpPr>
          <p:grpSpPr>
            <a:xfrm>
              <a:off x="5553336" y="802164"/>
              <a:ext cx="2033831" cy="771838"/>
              <a:chOff x="5553336" y="802164"/>
              <a:chExt cx="2033831" cy="771838"/>
            </a:xfrm>
          </p:grpSpPr>
          <p:sp>
            <p:nvSpPr>
              <p:cNvPr id="55" name="文本框 8"/>
              <p:cNvSpPr txBox="1"/>
              <p:nvPr/>
            </p:nvSpPr>
            <p:spPr>
              <a:xfrm>
                <a:off x="5553336" y="1227753"/>
                <a:ext cx="2033831" cy="346249"/>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900" b="1" dirty="0">
                    <a:solidFill>
                      <a:schemeClr val="tx1">
                        <a:lumMod val="65000"/>
                        <a:lumOff val="35000"/>
                      </a:schemeClr>
                    </a:solidFill>
                    <a:latin typeface="微软雅黑" panose="020B0503020204020204" pitchFamily="34" charset="-122"/>
                    <a:ea typeface="微软雅黑" panose="020B0503020204020204" pitchFamily="34" charset="-122"/>
                  </a:rPr>
                  <a:t>请在此粘贴或者输入你的文字内容</a:t>
                </a:r>
                <a:endParaRPr lang="en-US" altLang="zh-CN" sz="900" b="1"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900" b="1" dirty="0">
                    <a:solidFill>
                      <a:schemeClr val="tx1">
                        <a:lumMod val="65000"/>
                        <a:lumOff val="35000"/>
                      </a:schemeClr>
                    </a:solidFill>
                    <a:latin typeface="微软雅黑" panose="020B0503020204020204" pitchFamily="34" charset="-122"/>
                    <a:ea typeface="微软雅黑" panose="020B0503020204020204" pitchFamily="34" charset="-122"/>
                  </a:rPr>
                  <a:t>请在此粘贴或者输入你的文字内容</a:t>
                </a:r>
                <a:endParaRPr lang="en-US" altLang="zh-CN" sz="9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6" name="矩形 55"/>
              <p:cNvSpPr/>
              <p:nvPr/>
            </p:nvSpPr>
            <p:spPr>
              <a:xfrm>
                <a:off x="5553336" y="802164"/>
                <a:ext cx="2031325" cy="338554"/>
              </a:xfrm>
              <a:prstGeom prst="rect">
                <a:avLst/>
              </a:prstGeom>
            </p:spPr>
            <p:txBody>
              <a:bodyPr wrap="none">
                <a:spAutoFit/>
              </a:bodyPr>
              <a:lstStyle/>
              <a:p>
                <a:r>
                  <a:rPr lang="zh-CN" altLang="en-US" sz="1600" b="1" dirty="0">
                    <a:solidFill>
                      <a:srgbClr val="FF0000"/>
                    </a:solidFill>
                    <a:latin typeface="微软雅黑" panose="020B0503020204020204" pitchFamily="34" charset="-122"/>
                    <a:ea typeface="微软雅黑" panose="020B0503020204020204" pitchFamily="34" charset="-122"/>
                  </a:rPr>
                  <a:t>请在此输入你的标题</a:t>
                </a:r>
                <a:endParaRPr lang="en-US" altLang="zh-CN" sz="1600" b="1" dirty="0">
                  <a:solidFill>
                    <a:srgbClr val="FF0000"/>
                  </a:solidFill>
                  <a:latin typeface="微软雅黑" panose="020B0503020204020204" pitchFamily="34" charset="-122"/>
                  <a:ea typeface="微软雅黑" panose="020B0503020204020204" pitchFamily="34" charset="-122"/>
                </a:endParaRPr>
              </a:p>
            </p:txBody>
          </p:sp>
        </p:grpSp>
      </p:grpSp>
      <p:grpSp>
        <p:nvGrpSpPr>
          <p:cNvPr id="59" name="组合 58"/>
          <p:cNvGrpSpPr/>
          <p:nvPr/>
        </p:nvGrpSpPr>
        <p:grpSpPr>
          <a:xfrm>
            <a:off x="1331640" y="3410302"/>
            <a:ext cx="2373626" cy="771838"/>
            <a:chOff x="1241849" y="2942391"/>
            <a:chExt cx="2373626" cy="771838"/>
          </a:xfrm>
        </p:grpSpPr>
        <p:grpSp>
          <p:nvGrpSpPr>
            <p:cNvPr id="60" name="组合 59"/>
            <p:cNvGrpSpPr/>
            <p:nvPr/>
          </p:nvGrpSpPr>
          <p:grpSpPr>
            <a:xfrm flipV="1">
              <a:off x="1241849" y="3007580"/>
              <a:ext cx="2373626" cy="331409"/>
              <a:chOff x="1259632" y="1138477"/>
              <a:chExt cx="2373626" cy="331409"/>
            </a:xfrm>
          </p:grpSpPr>
          <p:cxnSp>
            <p:nvCxnSpPr>
              <p:cNvPr id="63" name="直接连接符 62"/>
              <p:cNvCxnSpPr/>
              <p:nvPr/>
            </p:nvCxnSpPr>
            <p:spPr>
              <a:xfrm flipH="1" flipV="1">
                <a:off x="3252951" y="1138477"/>
                <a:ext cx="380307" cy="331409"/>
              </a:xfrm>
              <a:prstGeom prst="line">
                <a:avLst/>
              </a:prstGeom>
              <a:ln w="12700">
                <a:solidFill>
                  <a:schemeClr val="tx1">
                    <a:lumMod val="65000"/>
                    <a:lumOff val="35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a:xfrm flipH="1">
                <a:off x="1259632" y="1145589"/>
                <a:ext cx="1995957" cy="0"/>
              </a:xfrm>
              <a:prstGeom prst="line">
                <a:avLst/>
              </a:prstGeom>
              <a:ln w="12700">
                <a:solidFill>
                  <a:schemeClr val="tx1">
                    <a:lumMod val="65000"/>
                    <a:lumOff val="35000"/>
                  </a:schemeClr>
                </a:solidFill>
                <a:tailEnd type="oval"/>
              </a:ln>
            </p:spPr>
            <p:style>
              <a:lnRef idx="1">
                <a:schemeClr val="accent1"/>
              </a:lnRef>
              <a:fillRef idx="0">
                <a:schemeClr val="accent1"/>
              </a:fillRef>
              <a:effectRef idx="0">
                <a:schemeClr val="accent1"/>
              </a:effectRef>
              <a:fontRef idx="minor">
                <a:schemeClr val="tx1"/>
              </a:fontRef>
            </p:style>
          </p:cxnSp>
        </p:grpSp>
        <p:sp>
          <p:nvSpPr>
            <p:cNvPr id="61" name="文本框 8"/>
            <p:cNvSpPr txBox="1"/>
            <p:nvPr/>
          </p:nvSpPr>
          <p:spPr>
            <a:xfrm>
              <a:off x="1282890" y="3367980"/>
              <a:ext cx="2033831" cy="346249"/>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900" b="1" dirty="0">
                  <a:solidFill>
                    <a:schemeClr val="tx1">
                      <a:lumMod val="65000"/>
                      <a:lumOff val="35000"/>
                    </a:schemeClr>
                  </a:solidFill>
                  <a:latin typeface="微软雅黑" panose="020B0503020204020204" pitchFamily="34" charset="-122"/>
                  <a:ea typeface="微软雅黑" panose="020B0503020204020204" pitchFamily="34" charset="-122"/>
                </a:rPr>
                <a:t>请在此粘贴或者输入你的文字内容</a:t>
              </a:r>
              <a:endParaRPr lang="en-US" altLang="zh-CN" sz="900" b="1"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900" b="1" dirty="0">
                  <a:solidFill>
                    <a:schemeClr val="tx1">
                      <a:lumMod val="65000"/>
                      <a:lumOff val="35000"/>
                    </a:schemeClr>
                  </a:solidFill>
                  <a:latin typeface="微软雅黑" panose="020B0503020204020204" pitchFamily="34" charset="-122"/>
                  <a:ea typeface="微软雅黑" panose="020B0503020204020204" pitchFamily="34" charset="-122"/>
                </a:rPr>
                <a:t>请在此粘贴或者输入你的文字内容</a:t>
              </a:r>
              <a:endParaRPr lang="en-US" altLang="zh-CN" sz="9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2" name="矩形 61"/>
            <p:cNvSpPr/>
            <p:nvPr/>
          </p:nvSpPr>
          <p:spPr>
            <a:xfrm>
              <a:off x="1259632" y="2942391"/>
              <a:ext cx="2031325" cy="338554"/>
            </a:xfrm>
            <a:prstGeom prst="rect">
              <a:avLst/>
            </a:prstGeom>
          </p:spPr>
          <p:txBody>
            <a:bodyPr wrap="none">
              <a:spAutoFit/>
            </a:bodyPr>
            <a:lstStyle/>
            <a:p>
              <a:r>
                <a:rPr lang="zh-CN" altLang="en-US" sz="1600" b="1" dirty="0">
                  <a:solidFill>
                    <a:srgbClr val="FF0000"/>
                  </a:solidFill>
                  <a:latin typeface="微软雅黑" panose="020B0503020204020204" pitchFamily="34" charset="-122"/>
                  <a:ea typeface="微软雅黑" panose="020B0503020204020204" pitchFamily="34" charset="-122"/>
                </a:rPr>
                <a:t>请在此输入你的标题</a:t>
              </a:r>
              <a:endParaRPr lang="en-US" altLang="zh-CN" sz="1600" b="1" dirty="0">
                <a:solidFill>
                  <a:srgbClr val="FF0000"/>
                </a:solidFill>
                <a:latin typeface="微软雅黑" panose="020B0503020204020204" pitchFamily="34" charset="-122"/>
                <a:ea typeface="微软雅黑" panose="020B0503020204020204" pitchFamily="34" charset="-122"/>
              </a:endParaRPr>
            </a:p>
          </p:txBody>
        </p:sp>
      </p:grpSp>
      <p:grpSp>
        <p:nvGrpSpPr>
          <p:cNvPr id="65" name="组合 64"/>
          <p:cNvGrpSpPr/>
          <p:nvPr/>
        </p:nvGrpSpPr>
        <p:grpSpPr>
          <a:xfrm>
            <a:off x="5165847" y="3390423"/>
            <a:ext cx="2448230" cy="771838"/>
            <a:chOff x="5076056" y="2922512"/>
            <a:chExt cx="2448230" cy="771838"/>
          </a:xfrm>
        </p:grpSpPr>
        <p:grpSp>
          <p:nvGrpSpPr>
            <p:cNvPr id="66" name="组合 65"/>
            <p:cNvGrpSpPr/>
            <p:nvPr/>
          </p:nvGrpSpPr>
          <p:grpSpPr>
            <a:xfrm flipH="1" flipV="1">
              <a:off x="5076056" y="3007580"/>
              <a:ext cx="2373626" cy="331409"/>
              <a:chOff x="1259632" y="1138477"/>
              <a:chExt cx="2373626" cy="331409"/>
            </a:xfrm>
          </p:grpSpPr>
          <p:cxnSp>
            <p:nvCxnSpPr>
              <p:cNvPr id="69" name="直接连接符 68"/>
              <p:cNvCxnSpPr/>
              <p:nvPr/>
            </p:nvCxnSpPr>
            <p:spPr>
              <a:xfrm flipH="1" flipV="1">
                <a:off x="3252951" y="1138477"/>
                <a:ext cx="380307" cy="331409"/>
              </a:xfrm>
              <a:prstGeom prst="line">
                <a:avLst/>
              </a:prstGeom>
              <a:ln w="12700">
                <a:solidFill>
                  <a:schemeClr val="tx1">
                    <a:lumMod val="65000"/>
                    <a:lumOff val="35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70" name="直接连接符 69"/>
              <p:cNvCxnSpPr/>
              <p:nvPr/>
            </p:nvCxnSpPr>
            <p:spPr>
              <a:xfrm flipH="1">
                <a:off x="1259632" y="1145589"/>
                <a:ext cx="1995957" cy="0"/>
              </a:xfrm>
              <a:prstGeom prst="line">
                <a:avLst/>
              </a:prstGeom>
              <a:ln w="12700">
                <a:solidFill>
                  <a:schemeClr val="tx1">
                    <a:lumMod val="65000"/>
                    <a:lumOff val="35000"/>
                  </a:schemeClr>
                </a:solidFill>
                <a:tailEnd type="oval"/>
              </a:ln>
            </p:spPr>
            <p:style>
              <a:lnRef idx="1">
                <a:schemeClr val="accent1"/>
              </a:lnRef>
              <a:fillRef idx="0">
                <a:schemeClr val="accent1"/>
              </a:fillRef>
              <a:effectRef idx="0">
                <a:schemeClr val="accent1"/>
              </a:effectRef>
              <a:fontRef idx="minor">
                <a:schemeClr val="tx1"/>
              </a:fontRef>
            </p:style>
          </p:cxnSp>
        </p:grpSp>
        <p:sp>
          <p:nvSpPr>
            <p:cNvPr id="67" name="文本框 8"/>
            <p:cNvSpPr txBox="1"/>
            <p:nvPr/>
          </p:nvSpPr>
          <p:spPr>
            <a:xfrm>
              <a:off x="5490455" y="3348101"/>
              <a:ext cx="2033831" cy="346249"/>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900" b="1" dirty="0">
                  <a:solidFill>
                    <a:schemeClr val="tx1">
                      <a:lumMod val="65000"/>
                      <a:lumOff val="35000"/>
                    </a:schemeClr>
                  </a:solidFill>
                  <a:latin typeface="微软雅黑" panose="020B0503020204020204" pitchFamily="34" charset="-122"/>
                  <a:ea typeface="微软雅黑" panose="020B0503020204020204" pitchFamily="34" charset="-122"/>
                </a:rPr>
                <a:t>请在此粘贴或者输入你的文字内容</a:t>
              </a:r>
              <a:endParaRPr lang="en-US" altLang="zh-CN" sz="900" b="1"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900" b="1" dirty="0">
                  <a:solidFill>
                    <a:schemeClr val="tx1">
                      <a:lumMod val="65000"/>
                      <a:lumOff val="35000"/>
                    </a:schemeClr>
                  </a:solidFill>
                  <a:latin typeface="微软雅黑" panose="020B0503020204020204" pitchFamily="34" charset="-122"/>
                  <a:ea typeface="微软雅黑" panose="020B0503020204020204" pitchFamily="34" charset="-122"/>
                </a:rPr>
                <a:t>请在此粘贴或者输入你的文字内容</a:t>
              </a:r>
              <a:endParaRPr lang="en-US" altLang="zh-CN" sz="9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8" name="矩形 67"/>
            <p:cNvSpPr/>
            <p:nvPr/>
          </p:nvSpPr>
          <p:spPr>
            <a:xfrm>
              <a:off x="5467197" y="2922512"/>
              <a:ext cx="2031325" cy="338554"/>
            </a:xfrm>
            <a:prstGeom prst="rect">
              <a:avLst/>
            </a:prstGeom>
          </p:spPr>
          <p:txBody>
            <a:bodyPr wrap="none">
              <a:spAutoFit/>
            </a:bodyPr>
            <a:lstStyle/>
            <a:p>
              <a:r>
                <a:rPr lang="zh-CN" altLang="en-US" sz="1600" b="1" dirty="0">
                  <a:solidFill>
                    <a:srgbClr val="FF0000"/>
                  </a:solidFill>
                  <a:latin typeface="微软雅黑" panose="020B0503020204020204" pitchFamily="34" charset="-122"/>
                  <a:ea typeface="微软雅黑" panose="020B0503020204020204" pitchFamily="34" charset="-122"/>
                </a:rPr>
                <a:t>请在此输入你的标题</a:t>
              </a:r>
              <a:endParaRPr lang="en-US" altLang="zh-CN" sz="1600" b="1" dirty="0">
                <a:solidFill>
                  <a:srgbClr val="FF0000"/>
                </a:solidFill>
                <a:latin typeface="微软雅黑" panose="020B0503020204020204" pitchFamily="34" charset="-122"/>
                <a:ea typeface="微软雅黑" panose="020B0503020204020204" pitchFamily="34" charset="-122"/>
              </a:endParaRPr>
            </a:p>
          </p:txBody>
        </p:sp>
      </p:grpSp>
      <p:sp>
        <p:nvSpPr>
          <p:cNvPr id="82" name="Rectangle 2"/>
          <p:cNvSpPr>
            <a:spLocks noChangeArrowheads="1"/>
          </p:cNvSpPr>
          <p:nvPr/>
        </p:nvSpPr>
        <p:spPr bwMode="auto">
          <a:xfrm>
            <a:off x="2124050" y="555228"/>
            <a:ext cx="2771775" cy="359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sz="2000" b="1" dirty="0">
                <a:solidFill>
                  <a:srgbClr val="C00000"/>
                </a:solidFill>
                <a:latin typeface="微软雅黑" panose="020B0503020204020204" pitchFamily="34" charset="-122"/>
                <a:ea typeface="微软雅黑" panose="020B0503020204020204" pitchFamily="34" charset="-122"/>
              </a:rPr>
              <a:t>在此输入文字标题</a:t>
            </a:r>
          </a:p>
        </p:txBody>
      </p:sp>
      <p:grpSp>
        <p:nvGrpSpPr>
          <p:cNvPr id="83" name="Group 8"/>
          <p:cNvGrpSpPr/>
          <p:nvPr/>
        </p:nvGrpSpPr>
        <p:grpSpPr bwMode="auto">
          <a:xfrm>
            <a:off x="1763688" y="626641"/>
            <a:ext cx="360362" cy="288925"/>
            <a:chOff x="0" y="0"/>
            <a:chExt cx="360040" cy="288032"/>
          </a:xfrm>
          <a:solidFill>
            <a:srgbClr val="C00000"/>
          </a:solidFill>
        </p:grpSpPr>
        <p:sp>
          <p:nvSpPr>
            <p:cNvPr id="95" name="燕尾形 78"/>
            <p:cNvSpPr>
              <a:spLocks noChangeArrowheads="1"/>
            </p:cNvSpPr>
            <p:nvPr/>
          </p:nvSpPr>
          <p:spPr bwMode="auto">
            <a:xfrm>
              <a:off x="144016" y="0"/>
              <a:ext cx="216024" cy="288032"/>
            </a:xfrm>
            <a:prstGeom prst="chevron">
              <a:avLst>
                <a:gd name="adj" fmla="val 50000"/>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latin typeface="宋体" panose="02010600030101010101" pitchFamily="2" charset="-122"/>
                <a:sym typeface="宋体" panose="02010600030101010101" pitchFamily="2" charset="-122"/>
              </a:endParaRPr>
            </a:p>
          </p:txBody>
        </p:sp>
        <p:sp>
          <p:nvSpPr>
            <p:cNvPr id="96" name="燕尾形 79"/>
            <p:cNvSpPr>
              <a:spLocks noChangeArrowheads="1"/>
            </p:cNvSpPr>
            <p:nvPr/>
          </p:nvSpPr>
          <p:spPr bwMode="auto">
            <a:xfrm>
              <a:off x="0" y="0"/>
              <a:ext cx="216024" cy="288032"/>
            </a:xfrm>
            <a:prstGeom prst="chevron">
              <a:avLst>
                <a:gd name="adj" fmla="val 50000"/>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latin typeface="宋体" panose="02010600030101010101" pitchFamily="2" charset="-122"/>
                <a:sym typeface="宋体" panose="02010600030101010101" pitchFamily="2"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2000" advClick="0" advTm="0">
        <p14:ferris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after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right)">
                                      <p:cBhvr>
                                        <p:cTn id="11" dur="500"/>
                                        <p:tgtEl>
                                          <p:spTgt spid="4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52"/>
                                        </p:tgtEl>
                                        <p:attrNameLst>
                                          <p:attrName>style.visibility</p:attrName>
                                        </p:attrNameLst>
                                      </p:cBhvr>
                                      <p:to>
                                        <p:strVal val="visible"/>
                                      </p:to>
                                    </p:set>
                                    <p:animEffect transition="in" filter="wipe(left)">
                                      <p:cBhvr>
                                        <p:cTn id="15" dur="500"/>
                                        <p:tgtEl>
                                          <p:spTgt spid="52"/>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right)">
                                      <p:cBhvr>
                                        <p:cTn id="19" dur="500"/>
                                        <p:tgtEl>
                                          <p:spTgt spid="59"/>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65"/>
                                        </p:tgtEl>
                                        <p:attrNameLst>
                                          <p:attrName>style.visibility</p:attrName>
                                        </p:attrNameLst>
                                      </p:cBhvr>
                                      <p:to>
                                        <p:strVal val="visible"/>
                                      </p:to>
                                    </p:set>
                                    <p:animEffect transition="in" filter="wipe(left)">
                                      <p:cBhvr>
                                        <p:cTn id="23"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 name="组合 71"/>
          <p:cNvGrpSpPr/>
          <p:nvPr/>
        </p:nvGrpSpPr>
        <p:grpSpPr>
          <a:xfrm>
            <a:off x="893525" y="1419622"/>
            <a:ext cx="1677233" cy="3025775"/>
            <a:chOff x="893525" y="1419622"/>
            <a:chExt cx="1677233" cy="3025775"/>
          </a:xfrm>
        </p:grpSpPr>
        <p:sp>
          <p:nvSpPr>
            <p:cNvPr id="73" name="矩形 8"/>
            <p:cNvSpPr/>
            <p:nvPr/>
          </p:nvSpPr>
          <p:spPr>
            <a:xfrm>
              <a:off x="897533" y="1419622"/>
              <a:ext cx="1673225" cy="3025775"/>
            </a:xfrm>
            <a:custGeom>
              <a:avLst/>
              <a:gdLst/>
              <a:ahLst/>
              <a:cxnLst/>
              <a:rect l="l" t="t" r="r" b="b"/>
              <a:pathLst>
                <a:path w="2232248" h="4032448">
                  <a:moveTo>
                    <a:pt x="0" y="0"/>
                  </a:moveTo>
                  <a:lnTo>
                    <a:pt x="1365862" y="0"/>
                  </a:lnTo>
                  <a:lnTo>
                    <a:pt x="2232248" y="1121503"/>
                  </a:lnTo>
                  <a:lnTo>
                    <a:pt x="2232248" y="4032448"/>
                  </a:lnTo>
                  <a:lnTo>
                    <a:pt x="0" y="4032448"/>
                  </a:lnTo>
                  <a:close/>
                </a:path>
              </a:pathLst>
            </a:custGeom>
            <a:solidFill>
              <a:srgbClr val="FF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latin typeface="+mn-ea"/>
              </a:endParaRPr>
            </a:p>
          </p:txBody>
        </p:sp>
        <p:sp>
          <p:nvSpPr>
            <p:cNvPr id="74" name="矩形 8"/>
            <p:cNvSpPr/>
            <p:nvPr/>
          </p:nvSpPr>
          <p:spPr>
            <a:xfrm>
              <a:off x="941983" y="1502172"/>
              <a:ext cx="1584325" cy="2862262"/>
            </a:xfrm>
            <a:custGeom>
              <a:avLst/>
              <a:gdLst/>
              <a:ahLst/>
              <a:cxnLst/>
              <a:rect l="l" t="t" r="r" b="b"/>
              <a:pathLst>
                <a:path w="2232248" h="4032448">
                  <a:moveTo>
                    <a:pt x="0" y="0"/>
                  </a:moveTo>
                  <a:lnTo>
                    <a:pt x="1365862" y="0"/>
                  </a:lnTo>
                  <a:lnTo>
                    <a:pt x="2232248" y="1121503"/>
                  </a:lnTo>
                  <a:lnTo>
                    <a:pt x="2232248" y="4032448"/>
                  </a:lnTo>
                  <a:lnTo>
                    <a:pt x="0" y="4032448"/>
                  </a:lnTo>
                  <a:close/>
                </a:path>
              </a:pathLst>
            </a:custGeom>
            <a:solidFill>
              <a:srgbClr val="F2F2F2"/>
            </a:solidFill>
            <a:ln w="38100">
              <a:solidFill>
                <a:srgbClr val="FFFFFF"/>
              </a:solidFill>
            </a:ln>
            <a:effectLst/>
          </p:spPr>
          <p:style>
            <a:lnRef idx="2">
              <a:schemeClr val="accent1">
                <a:shade val="50000"/>
              </a:schemeClr>
            </a:lnRef>
            <a:fillRef idx="1">
              <a:schemeClr val="accent1"/>
            </a:fillRef>
            <a:effectRef idx="0">
              <a:schemeClr val="accent1"/>
            </a:effectRef>
            <a:fontRef idx="minor">
              <a:schemeClr val="lt1"/>
            </a:fontRef>
          </p:style>
          <p:txBody>
            <a:bodyPr tIns="72000" bIns="108000" anchor="b"/>
            <a:lstStyle/>
            <a:p>
              <a:pPr algn="ctr" eaLnBrk="1" fontAlgn="auto" hangingPunct="1">
                <a:lnSpc>
                  <a:spcPct val="120000"/>
                </a:lnSpc>
                <a:spcBef>
                  <a:spcPts val="0"/>
                </a:spcBef>
                <a:spcAft>
                  <a:spcPts val="0"/>
                </a:spcAft>
                <a:defRPr/>
              </a:pPr>
              <a:endParaRPr lang="zh-CN" altLang="en-US" sz="1600" dirty="0">
                <a:solidFill>
                  <a:srgbClr val="4D4D4D"/>
                </a:solidFill>
                <a:latin typeface="微软雅黑" panose="020B0503020204020204" pitchFamily="34" charset="-122"/>
                <a:ea typeface="微软雅黑" panose="020B0503020204020204" pitchFamily="34" charset="-122"/>
              </a:endParaRPr>
            </a:p>
          </p:txBody>
        </p:sp>
        <p:sp>
          <p:nvSpPr>
            <p:cNvPr id="75" name="矩形 74"/>
            <p:cNvSpPr/>
            <p:nvPr/>
          </p:nvSpPr>
          <p:spPr>
            <a:xfrm rot="3129230">
              <a:off x="1353145" y="1729184"/>
              <a:ext cx="974725" cy="923925"/>
            </a:xfrm>
            <a:prstGeom prst="rect">
              <a:avLst/>
            </a:prstGeom>
            <a:solidFill>
              <a:srgbClr val="FF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sz="2400" dirty="0">
                  <a:solidFill>
                    <a:srgbClr val="FFFFFF"/>
                  </a:solidFill>
                  <a:latin typeface="微软雅黑" panose="020B0503020204020204" pitchFamily="34" charset="-122"/>
                  <a:ea typeface="微软雅黑" panose="020B0503020204020204" pitchFamily="34" charset="-122"/>
                </a:rPr>
                <a:t>参谋</a:t>
              </a:r>
            </a:p>
          </p:txBody>
        </p:sp>
        <p:sp>
          <p:nvSpPr>
            <p:cNvPr id="76" name="矩形 75"/>
            <p:cNvSpPr/>
            <p:nvPr/>
          </p:nvSpPr>
          <p:spPr>
            <a:xfrm>
              <a:off x="893525" y="2942506"/>
              <a:ext cx="1677233" cy="769441"/>
            </a:xfrm>
            <a:prstGeom prst="rect">
              <a:avLst/>
            </a:prstGeom>
          </p:spPr>
          <p:txBody>
            <a:bodyPr wrap="square">
              <a:spAutoFit/>
            </a:bodyPr>
            <a:lstStyle/>
            <a:p>
              <a:pPr algn="ctr">
                <a:defRPr/>
              </a:pPr>
              <a:r>
                <a:rPr lang="zh-CN" altLang="en-US" sz="1100" dirty="0">
                  <a:solidFill>
                    <a:srgbClr val="4D4D4D"/>
                  </a:solidFill>
                  <a:latin typeface="微软雅黑" panose="020B0503020204020204" pitchFamily="34" charset="-122"/>
                  <a:ea typeface="微软雅黑" panose="020B0503020204020204" pitchFamily="34" charset="-122"/>
                </a:rPr>
                <a:t>此处输入文本</a:t>
              </a:r>
            </a:p>
            <a:p>
              <a:pPr algn="ctr">
                <a:defRPr/>
              </a:pPr>
              <a:r>
                <a:rPr lang="zh-CN" altLang="en-US" sz="1100" dirty="0">
                  <a:solidFill>
                    <a:srgbClr val="4D4D4D"/>
                  </a:solidFill>
                  <a:latin typeface="微软雅黑" panose="020B0503020204020204" pitchFamily="34" charset="-122"/>
                  <a:ea typeface="微软雅黑" panose="020B0503020204020204" pitchFamily="34" charset="-122"/>
                </a:rPr>
                <a:t>此处输入文本</a:t>
              </a:r>
            </a:p>
            <a:p>
              <a:pPr algn="ctr">
                <a:defRPr/>
              </a:pPr>
              <a:r>
                <a:rPr lang="zh-CN" altLang="en-US" sz="1100" dirty="0">
                  <a:solidFill>
                    <a:srgbClr val="4D4D4D"/>
                  </a:solidFill>
                  <a:latin typeface="微软雅黑" panose="020B0503020204020204" pitchFamily="34" charset="-122"/>
                  <a:ea typeface="微软雅黑" panose="020B0503020204020204" pitchFamily="34" charset="-122"/>
                </a:rPr>
                <a:t>此处输入文本</a:t>
              </a:r>
            </a:p>
            <a:p>
              <a:pPr algn="ctr">
                <a:defRPr/>
              </a:pPr>
              <a:r>
                <a:rPr lang="zh-CN" altLang="en-US" sz="1100" dirty="0">
                  <a:solidFill>
                    <a:srgbClr val="4D4D4D"/>
                  </a:solidFill>
                  <a:latin typeface="微软雅黑" panose="020B0503020204020204" pitchFamily="34" charset="-122"/>
                  <a:ea typeface="微软雅黑" panose="020B0503020204020204" pitchFamily="34" charset="-122"/>
                </a:rPr>
                <a:t>此处输入文本</a:t>
              </a:r>
            </a:p>
          </p:txBody>
        </p:sp>
      </p:grpSp>
      <p:grpSp>
        <p:nvGrpSpPr>
          <p:cNvPr id="77" name="组合 76"/>
          <p:cNvGrpSpPr/>
          <p:nvPr/>
        </p:nvGrpSpPr>
        <p:grpSpPr>
          <a:xfrm>
            <a:off x="2799358" y="1419622"/>
            <a:ext cx="1686340" cy="3025775"/>
            <a:chOff x="2799358" y="1419622"/>
            <a:chExt cx="1686340" cy="3025775"/>
          </a:xfrm>
        </p:grpSpPr>
        <p:sp>
          <p:nvSpPr>
            <p:cNvPr id="78" name="矩形 8"/>
            <p:cNvSpPr/>
            <p:nvPr/>
          </p:nvSpPr>
          <p:spPr>
            <a:xfrm>
              <a:off x="2799358" y="1419622"/>
              <a:ext cx="1673225" cy="3025775"/>
            </a:xfrm>
            <a:custGeom>
              <a:avLst/>
              <a:gdLst/>
              <a:ahLst/>
              <a:cxnLst/>
              <a:rect l="l" t="t" r="r" b="b"/>
              <a:pathLst>
                <a:path w="2232248" h="4032448">
                  <a:moveTo>
                    <a:pt x="0" y="0"/>
                  </a:moveTo>
                  <a:lnTo>
                    <a:pt x="1365862" y="0"/>
                  </a:lnTo>
                  <a:lnTo>
                    <a:pt x="2232248" y="1121503"/>
                  </a:lnTo>
                  <a:lnTo>
                    <a:pt x="2232248" y="4032448"/>
                  </a:lnTo>
                  <a:lnTo>
                    <a:pt x="0" y="4032448"/>
                  </a:lnTo>
                  <a:close/>
                </a:path>
              </a:pathLst>
            </a:custGeom>
            <a:solidFill>
              <a:srgbClr val="FF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solidFill>
                  <a:prstClr val="white"/>
                </a:solidFill>
                <a:latin typeface="+mn-ea"/>
              </a:endParaRPr>
            </a:p>
          </p:txBody>
        </p:sp>
        <p:sp>
          <p:nvSpPr>
            <p:cNvPr id="79" name="矩形 8"/>
            <p:cNvSpPr/>
            <p:nvPr/>
          </p:nvSpPr>
          <p:spPr>
            <a:xfrm>
              <a:off x="2843808" y="1502172"/>
              <a:ext cx="1584325" cy="2862262"/>
            </a:xfrm>
            <a:custGeom>
              <a:avLst/>
              <a:gdLst/>
              <a:ahLst/>
              <a:cxnLst/>
              <a:rect l="l" t="t" r="r" b="b"/>
              <a:pathLst>
                <a:path w="2232248" h="4032448">
                  <a:moveTo>
                    <a:pt x="0" y="0"/>
                  </a:moveTo>
                  <a:lnTo>
                    <a:pt x="1365862" y="0"/>
                  </a:lnTo>
                  <a:lnTo>
                    <a:pt x="2232248" y="1121503"/>
                  </a:lnTo>
                  <a:lnTo>
                    <a:pt x="2232248" y="4032448"/>
                  </a:lnTo>
                  <a:lnTo>
                    <a:pt x="0" y="4032448"/>
                  </a:lnTo>
                  <a:close/>
                </a:path>
              </a:pathLst>
            </a:custGeom>
            <a:solidFill>
              <a:srgbClr val="F2F2F2"/>
            </a:solidFill>
            <a:ln w="38100">
              <a:solidFill>
                <a:srgbClr val="FFFFFF"/>
              </a:solidFill>
            </a:ln>
            <a:effectLst/>
          </p:spPr>
          <p:style>
            <a:lnRef idx="2">
              <a:schemeClr val="accent1">
                <a:shade val="50000"/>
              </a:schemeClr>
            </a:lnRef>
            <a:fillRef idx="1">
              <a:schemeClr val="accent1"/>
            </a:fillRef>
            <a:effectRef idx="0">
              <a:schemeClr val="accent1"/>
            </a:effectRef>
            <a:fontRef idx="minor">
              <a:schemeClr val="lt1"/>
            </a:fontRef>
          </p:style>
          <p:txBody>
            <a:bodyPr tIns="72000" bIns="108000" anchor="b"/>
            <a:lstStyle/>
            <a:p>
              <a:pPr algn="ctr" eaLnBrk="1" fontAlgn="auto" hangingPunct="1">
                <a:lnSpc>
                  <a:spcPct val="120000"/>
                </a:lnSpc>
                <a:spcBef>
                  <a:spcPts val="0"/>
                </a:spcBef>
                <a:spcAft>
                  <a:spcPts val="0"/>
                </a:spcAft>
                <a:defRPr/>
              </a:pPr>
              <a:endParaRPr lang="zh-CN" altLang="en-US" sz="1600" dirty="0">
                <a:solidFill>
                  <a:srgbClr val="4D4D4D"/>
                </a:solidFill>
                <a:latin typeface="微软雅黑" panose="020B0503020204020204" pitchFamily="34" charset="-122"/>
                <a:ea typeface="微软雅黑" panose="020B0503020204020204" pitchFamily="34" charset="-122"/>
              </a:endParaRPr>
            </a:p>
          </p:txBody>
        </p:sp>
        <p:sp>
          <p:nvSpPr>
            <p:cNvPr id="80" name="矩形 79"/>
            <p:cNvSpPr/>
            <p:nvPr/>
          </p:nvSpPr>
          <p:spPr>
            <a:xfrm rot="3129230">
              <a:off x="3256558" y="1729184"/>
              <a:ext cx="974725" cy="923925"/>
            </a:xfrm>
            <a:prstGeom prst="rect">
              <a:avLst/>
            </a:prstGeom>
            <a:solidFill>
              <a:srgbClr val="FF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sz="2400" dirty="0">
                  <a:solidFill>
                    <a:srgbClr val="FFFFFF"/>
                  </a:solidFill>
                  <a:latin typeface="微软雅黑" panose="020B0503020204020204" pitchFamily="34" charset="-122"/>
                  <a:ea typeface="微软雅黑" panose="020B0503020204020204" pitchFamily="34" charset="-122"/>
                </a:rPr>
                <a:t>督办</a:t>
              </a:r>
            </a:p>
          </p:txBody>
        </p:sp>
        <p:sp>
          <p:nvSpPr>
            <p:cNvPr id="81" name="矩形 80"/>
            <p:cNvSpPr/>
            <p:nvPr/>
          </p:nvSpPr>
          <p:spPr>
            <a:xfrm>
              <a:off x="2808465" y="2949132"/>
              <a:ext cx="1677233" cy="769441"/>
            </a:xfrm>
            <a:prstGeom prst="rect">
              <a:avLst/>
            </a:prstGeom>
          </p:spPr>
          <p:txBody>
            <a:bodyPr wrap="square">
              <a:spAutoFit/>
            </a:bodyPr>
            <a:lstStyle/>
            <a:p>
              <a:pPr algn="ctr">
                <a:defRPr/>
              </a:pPr>
              <a:r>
                <a:rPr lang="zh-CN" altLang="en-US" sz="1100" dirty="0">
                  <a:solidFill>
                    <a:srgbClr val="4D4D4D"/>
                  </a:solidFill>
                  <a:latin typeface="微软雅黑" panose="020B0503020204020204" pitchFamily="34" charset="-122"/>
                  <a:ea typeface="微软雅黑" panose="020B0503020204020204" pitchFamily="34" charset="-122"/>
                </a:rPr>
                <a:t>此处输入文本</a:t>
              </a:r>
            </a:p>
            <a:p>
              <a:pPr algn="ctr">
                <a:defRPr/>
              </a:pPr>
              <a:r>
                <a:rPr lang="zh-CN" altLang="en-US" sz="1100" dirty="0">
                  <a:solidFill>
                    <a:srgbClr val="4D4D4D"/>
                  </a:solidFill>
                  <a:latin typeface="微软雅黑" panose="020B0503020204020204" pitchFamily="34" charset="-122"/>
                  <a:ea typeface="微软雅黑" panose="020B0503020204020204" pitchFamily="34" charset="-122"/>
                </a:rPr>
                <a:t>此处输入文本</a:t>
              </a:r>
            </a:p>
            <a:p>
              <a:pPr algn="ctr">
                <a:defRPr/>
              </a:pPr>
              <a:r>
                <a:rPr lang="zh-CN" altLang="en-US" sz="1100" dirty="0">
                  <a:solidFill>
                    <a:srgbClr val="4D4D4D"/>
                  </a:solidFill>
                  <a:latin typeface="微软雅黑" panose="020B0503020204020204" pitchFamily="34" charset="-122"/>
                  <a:ea typeface="微软雅黑" panose="020B0503020204020204" pitchFamily="34" charset="-122"/>
                </a:rPr>
                <a:t>此处输入文本</a:t>
              </a:r>
            </a:p>
            <a:p>
              <a:pPr algn="ctr">
                <a:defRPr/>
              </a:pPr>
              <a:r>
                <a:rPr lang="zh-CN" altLang="en-US" sz="1100" dirty="0">
                  <a:solidFill>
                    <a:srgbClr val="4D4D4D"/>
                  </a:solidFill>
                  <a:latin typeface="微软雅黑" panose="020B0503020204020204" pitchFamily="34" charset="-122"/>
                  <a:ea typeface="微软雅黑" panose="020B0503020204020204" pitchFamily="34" charset="-122"/>
                </a:rPr>
                <a:t>此处输入文本</a:t>
              </a:r>
            </a:p>
          </p:txBody>
        </p:sp>
      </p:grpSp>
      <p:grpSp>
        <p:nvGrpSpPr>
          <p:cNvPr id="82" name="组合 81"/>
          <p:cNvGrpSpPr/>
          <p:nvPr/>
        </p:nvGrpSpPr>
        <p:grpSpPr>
          <a:xfrm>
            <a:off x="4701183" y="1419622"/>
            <a:ext cx="1686202" cy="3025775"/>
            <a:chOff x="4701183" y="1419622"/>
            <a:chExt cx="1686202" cy="3025775"/>
          </a:xfrm>
        </p:grpSpPr>
        <p:sp>
          <p:nvSpPr>
            <p:cNvPr id="83" name="矩形 8"/>
            <p:cNvSpPr/>
            <p:nvPr/>
          </p:nvSpPr>
          <p:spPr>
            <a:xfrm>
              <a:off x="4701183" y="1419622"/>
              <a:ext cx="1674812" cy="3025775"/>
            </a:xfrm>
            <a:custGeom>
              <a:avLst/>
              <a:gdLst/>
              <a:ahLst/>
              <a:cxnLst/>
              <a:rect l="l" t="t" r="r" b="b"/>
              <a:pathLst>
                <a:path w="2232248" h="4032448">
                  <a:moveTo>
                    <a:pt x="0" y="0"/>
                  </a:moveTo>
                  <a:lnTo>
                    <a:pt x="1365862" y="0"/>
                  </a:lnTo>
                  <a:lnTo>
                    <a:pt x="2232248" y="1121503"/>
                  </a:lnTo>
                  <a:lnTo>
                    <a:pt x="2232248" y="4032448"/>
                  </a:lnTo>
                  <a:lnTo>
                    <a:pt x="0" y="4032448"/>
                  </a:lnTo>
                  <a:close/>
                </a:path>
              </a:pathLst>
            </a:custGeom>
            <a:solidFill>
              <a:srgbClr val="FF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solidFill>
                  <a:prstClr val="white"/>
                </a:solidFill>
                <a:latin typeface="+mn-ea"/>
              </a:endParaRPr>
            </a:p>
          </p:txBody>
        </p:sp>
        <p:sp>
          <p:nvSpPr>
            <p:cNvPr id="84" name="矩形 8"/>
            <p:cNvSpPr/>
            <p:nvPr/>
          </p:nvSpPr>
          <p:spPr>
            <a:xfrm>
              <a:off x="4745633" y="1502172"/>
              <a:ext cx="1585912" cy="2862262"/>
            </a:xfrm>
            <a:custGeom>
              <a:avLst/>
              <a:gdLst/>
              <a:ahLst/>
              <a:cxnLst/>
              <a:rect l="l" t="t" r="r" b="b"/>
              <a:pathLst>
                <a:path w="2232248" h="4032448">
                  <a:moveTo>
                    <a:pt x="0" y="0"/>
                  </a:moveTo>
                  <a:lnTo>
                    <a:pt x="1365862" y="0"/>
                  </a:lnTo>
                  <a:lnTo>
                    <a:pt x="2232248" y="1121503"/>
                  </a:lnTo>
                  <a:lnTo>
                    <a:pt x="2232248" y="4032448"/>
                  </a:lnTo>
                  <a:lnTo>
                    <a:pt x="0" y="4032448"/>
                  </a:lnTo>
                  <a:close/>
                </a:path>
              </a:pathLst>
            </a:custGeom>
            <a:solidFill>
              <a:srgbClr val="F2F2F2"/>
            </a:solidFill>
            <a:ln w="38100">
              <a:solidFill>
                <a:srgbClr val="FFFFFF"/>
              </a:solidFill>
            </a:ln>
            <a:effectLst/>
          </p:spPr>
          <p:style>
            <a:lnRef idx="2">
              <a:schemeClr val="accent1">
                <a:shade val="50000"/>
              </a:schemeClr>
            </a:lnRef>
            <a:fillRef idx="1">
              <a:schemeClr val="accent1"/>
            </a:fillRef>
            <a:effectRef idx="0">
              <a:schemeClr val="accent1"/>
            </a:effectRef>
            <a:fontRef idx="minor">
              <a:schemeClr val="lt1"/>
            </a:fontRef>
          </p:style>
          <p:txBody>
            <a:bodyPr tIns="72000" bIns="108000" anchor="b"/>
            <a:lstStyle/>
            <a:p>
              <a:pPr algn="ctr" eaLnBrk="1" fontAlgn="auto" hangingPunct="1">
                <a:lnSpc>
                  <a:spcPct val="120000"/>
                </a:lnSpc>
                <a:spcBef>
                  <a:spcPts val="0"/>
                </a:spcBef>
                <a:spcAft>
                  <a:spcPts val="0"/>
                </a:spcAft>
                <a:defRPr/>
              </a:pPr>
              <a:endParaRPr lang="zh-CN" altLang="en-US" sz="1600" dirty="0">
                <a:solidFill>
                  <a:srgbClr val="4D4D4D"/>
                </a:solidFill>
                <a:latin typeface="微软雅黑" panose="020B0503020204020204" pitchFamily="34" charset="-122"/>
                <a:ea typeface="微软雅黑" panose="020B0503020204020204" pitchFamily="34" charset="-122"/>
              </a:endParaRPr>
            </a:p>
          </p:txBody>
        </p:sp>
        <p:sp>
          <p:nvSpPr>
            <p:cNvPr id="85" name="矩形 84"/>
            <p:cNvSpPr/>
            <p:nvPr/>
          </p:nvSpPr>
          <p:spPr>
            <a:xfrm rot="3129230">
              <a:off x="5167115" y="1734740"/>
              <a:ext cx="976312" cy="923925"/>
            </a:xfrm>
            <a:prstGeom prst="rect">
              <a:avLst/>
            </a:prstGeom>
            <a:solidFill>
              <a:srgbClr val="FF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sz="2400" dirty="0">
                  <a:solidFill>
                    <a:srgbClr val="FFFFFF"/>
                  </a:solidFill>
                  <a:latin typeface="微软雅黑" panose="020B0503020204020204" pitchFamily="34" charset="-122"/>
                  <a:ea typeface="微软雅黑" panose="020B0503020204020204" pitchFamily="34" charset="-122"/>
                </a:rPr>
                <a:t>服务</a:t>
              </a:r>
            </a:p>
          </p:txBody>
        </p:sp>
        <p:sp>
          <p:nvSpPr>
            <p:cNvPr id="86" name="矩形 85"/>
            <p:cNvSpPr/>
            <p:nvPr/>
          </p:nvSpPr>
          <p:spPr>
            <a:xfrm>
              <a:off x="4710152" y="2929253"/>
              <a:ext cx="1677233" cy="769441"/>
            </a:xfrm>
            <a:prstGeom prst="rect">
              <a:avLst/>
            </a:prstGeom>
          </p:spPr>
          <p:txBody>
            <a:bodyPr wrap="square">
              <a:spAutoFit/>
            </a:bodyPr>
            <a:lstStyle/>
            <a:p>
              <a:pPr algn="ctr">
                <a:defRPr/>
              </a:pPr>
              <a:r>
                <a:rPr lang="zh-CN" altLang="en-US" sz="1100" dirty="0">
                  <a:solidFill>
                    <a:srgbClr val="4D4D4D"/>
                  </a:solidFill>
                  <a:latin typeface="微软雅黑" panose="020B0503020204020204" pitchFamily="34" charset="-122"/>
                  <a:ea typeface="微软雅黑" panose="020B0503020204020204" pitchFamily="34" charset="-122"/>
                </a:rPr>
                <a:t>此处输入文本</a:t>
              </a:r>
            </a:p>
            <a:p>
              <a:pPr algn="ctr">
                <a:defRPr/>
              </a:pPr>
              <a:r>
                <a:rPr lang="zh-CN" altLang="en-US" sz="1100" dirty="0">
                  <a:solidFill>
                    <a:srgbClr val="4D4D4D"/>
                  </a:solidFill>
                  <a:latin typeface="微软雅黑" panose="020B0503020204020204" pitchFamily="34" charset="-122"/>
                  <a:ea typeface="微软雅黑" panose="020B0503020204020204" pitchFamily="34" charset="-122"/>
                </a:rPr>
                <a:t>此处输入文本</a:t>
              </a:r>
            </a:p>
            <a:p>
              <a:pPr algn="ctr">
                <a:defRPr/>
              </a:pPr>
              <a:r>
                <a:rPr lang="zh-CN" altLang="en-US" sz="1100" dirty="0">
                  <a:solidFill>
                    <a:srgbClr val="4D4D4D"/>
                  </a:solidFill>
                  <a:latin typeface="微软雅黑" panose="020B0503020204020204" pitchFamily="34" charset="-122"/>
                  <a:ea typeface="微软雅黑" panose="020B0503020204020204" pitchFamily="34" charset="-122"/>
                </a:rPr>
                <a:t>此处输入文本</a:t>
              </a:r>
            </a:p>
            <a:p>
              <a:pPr algn="ctr">
                <a:defRPr/>
              </a:pPr>
              <a:r>
                <a:rPr lang="zh-CN" altLang="en-US" sz="1100" dirty="0">
                  <a:solidFill>
                    <a:srgbClr val="4D4D4D"/>
                  </a:solidFill>
                  <a:latin typeface="微软雅黑" panose="020B0503020204020204" pitchFamily="34" charset="-122"/>
                  <a:ea typeface="微软雅黑" panose="020B0503020204020204" pitchFamily="34" charset="-122"/>
                </a:rPr>
                <a:t>此处输入文本</a:t>
              </a:r>
            </a:p>
          </p:txBody>
        </p:sp>
      </p:grpSp>
      <p:grpSp>
        <p:nvGrpSpPr>
          <p:cNvPr id="87" name="组合 86"/>
          <p:cNvGrpSpPr/>
          <p:nvPr/>
        </p:nvGrpSpPr>
        <p:grpSpPr>
          <a:xfrm>
            <a:off x="6603008" y="1419622"/>
            <a:ext cx="1679437" cy="3025775"/>
            <a:chOff x="6603008" y="1419622"/>
            <a:chExt cx="1679437" cy="3025775"/>
          </a:xfrm>
        </p:grpSpPr>
        <p:sp>
          <p:nvSpPr>
            <p:cNvPr id="88" name="矩形 8"/>
            <p:cNvSpPr/>
            <p:nvPr/>
          </p:nvSpPr>
          <p:spPr>
            <a:xfrm>
              <a:off x="6603008" y="1419622"/>
              <a:ext cx="1674812" cy="3025775"/>
            </a:xfrm>
            <a:custGeom>
              <a:avLst/>
              <a:gdLst/>
              <a:ahLst/>
              <a:cxnLst/>
              <a:rect l="l" t="t" r="r" b="b"/>
              <a:pathLst>
                <a:path w="2232248" h="4032448">
                  <a:moveTo>
                    <a:pt x="0" y="0"/>
                  </a:moveTo>
                  <a:lnTo>
                    <a:pt x="1365862" y="0"/>
                  </a:lnTo>
                  <a:lnTo>
                    <a:pt x="2232248" y="1121503"/>
                  </a:lnTo>
                  <a:lnTo>
                    <a:pt x="2232248" y="4032448"/>
                  </a:lnTo>
                  <a:lnTo>
                    <a:pt x="0" y="4032448"/>
                  </a:lnTo>
                  <a:close/>
                </a:path>
              </a:pathLst>
            </a:custGeom>
            <a:solidFill>
              <a:srgbClr val="FF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solidFill>
                  <a:prstClr val="white"/>
                </a:solidFill>
                <a:latin typeface="+mn-ea"/>
              </a:endParaRPr>
            </a:p>
          </p:txBody>
        </p:sp>
        <p:sp>
          <p:nvSpPr>
            <p:cNvPr id="89" name="矩形 8"/>
            <p:cNvSpPr/>
            <p:nvPr/>
          </p:nvSpPr>
          <p:spPr>
            <a:xfrm>
              <a:off x="6649045" y="1502172"/>
              <a:ext cx="1584325" cy="2862262"/>
            </a:xfrm>
            <a:custGeom>
              <a:avLst/>
              <a:gdLst/>
              <a:ahLst/>
              <a:cxnLst/>
              <a:rect l="l" t="t" r="r" b="b"/>
              <a:pathLst>
                <a:path w="2232248" h="4032448">
                  <a:moveTo>
                    <a:pt x="0" y="0"/>
                  </a:moveTo>
                  <a:lnTo>
                    <a:pt x="1365862" y="0"/>
                  </a:lnTo>
                  <a:lnTo>
                    <a:pt x="2232248" y="1121503"/>
                  </a:lnTo>
                  <a:lnTo>
                    <a:pt x="2232248" y="4032448"/>
                  </a:lnTo>
                  <a:lnTo>
                    <a:pt x="0" y="4032448"/>
                  </a:lnTo>
                  <a:close/>
                </a:path>
              </a:pathLst>
            </a:custGeom>
            <a:solidFill>
              <a:srgbClr val="F2F2F2"/>
            </a:solidFill>
            <a:ln w="38100">
              <a:solidFill>
                <a:srgbClr val="FFFFFF"/>
              </a:solidFill>
            </a:ln>
            <a:effectLst/>
          </p:spPr>
          <p:style>
            <a:lnRef idx="2">
              <a:schemeClr val="accent1">
                <a:shade val="50000"/>
              </a:schemeClr>
            </a:lnRef>
            <a:fillRef idx="1">
              <a:schemeClr val="accent1"/>
            </a:fillRef>
            <a:effectRef idx="0">
              <a:schemeClr val="accent1"/>
            </a:effectRef>
            <a:fontRef idx="minor">
              <a:schemeClr val="lt1"/>
            </a:fontRef>
          </p:style>
          <p:txBody>
            <a:bodyPr tIns="72000" bIns="108000" anchor="b"/>
            <a:lstStyle/>
            <a:p>
              <a:pPr algn="ctr" eaLnBrk="1" fontAlgn="auto" hangingPunct="1">
                <a:lnSpc>
                  <a:spcPct val="120000"/>
                </a:lnSpc>
                <a:spcBef>
                  <a:spcPts val="0"/>
                </a:spcBef>
                <a:spcAft>
                  <a:spcPts val="0"/>
                </a:spcAft>
                <a:defRPr/>
              </a:pPr>
              <a:endParaRPr lang="zh-CN" altLang="en-US" sz="1600" dirty="0">
                <a:solidFill>
                  <a:srgbClr val="4D4D4D"/>
                </a:solidFill>
                <a:latin typeface="微软雅黑" panose="020B0503020204020204" pitchFamily="34" charset="-122"/>
                <a:ea typeface="微软雅黑" panose="020B0503020204020204" pitchFamily="34" charset="-122"/>
              </a:endParaRPr>
            </a:p>
          </p:txBody>
        </p:sp>
        <p:sp>
          <p:nvSpPr>
            <p:cNvPr id="90" name="矩形 89"/>
            <p:cNvSpPr/>
            <p:nvPr/>
          </p:nvSpPr>
          <p:spPr>
            <a:xfrm rot="3129230">
              <a:off x="7068940" y="1734740"/>
              <a:ext cx="976312" cy="923925"/>
            </a:xfrm>
            <a:prstGeom prst="rect">
              <a:avLst/>
            </a:prstGeom>
            <a:solidFill>
              <a:srgbClr val="FF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sz="2400" dirty="0">
                  <a:solidFill>
                    <a:srgbClr val="FFFFFF"/>
                  </a:solidFill>
                  <a:latin typeface="微软雅黑" panose="020B0503020204020204" pitchFamily="34" charset="-122"/>
                  <a:ea typeface="微软雅黑" panose="020B0503020204020204" pitchFamily="34" charset="-122"/>
                </a:rPr>
                <a:t>协调</a:t>
              </a:r>
            </a:p>
          </p:txBody>
        </p:sp>
        <p:sp>
          <p:nvSpPr>
            <p:cNvPr id="91" name="矩形 90"/>
            <p:cNvSpPr/>
            <p:nvPr/>
          </p:nvSpPr>
          <p:spPr>
            <a:xfrm>
              <a:off x="6605212" y="2929253"/>
              <a:ext cx="1677233" cy="769441"/>
            </a:xfrm>
            <a:prstGeom prst="rect">
              <a:avLst/>
            </a:prstGeom>
          </p:spPr>
          <p:txBody>
            <a:bodyPr wrap="square">
              <a:spAutoFit/>
            </a:bodyPr>
            <a:lstStyle/>
            <a:p>
              <a:pPr algn="ctr">
                <a:defRPr/>
              </a:pPr>
              <a:r>
                <a:rPr lang="zh-CN" altLang="en-US" sz="1100" dirty="0">
                  <a:solidFill>
                    <a:srgbClr val="4D4D4D"/>
                  </a:solidFill>
                  <a:latin typeface="微软雅黑" panose="020B0503020204020204" pitchFamily="34" charset="-122"/>
                  <a:ea typeface="微软雅黑" panose="020B0503020204020204" pitchFamily="34" charset="-122"/>
                </a:rPr>
                <a:t>此处输入文本</a:t>
              </a:r>
            </a:p>
            <a:p>
              <a:pPr algn="ctr">
                <a:defRPr/>
              </a:pPr>
              <a:r>
                <a:rPr lang="zh-CN" altLang="en-US" sz="1100" dirty="0">
                  <a:solidFill>
                    <a:srgbClr val="4D4D4D"/>
                  </a:solidFill>
                  <a:latin typeface="微软雅黑" panose="020B0503020204020204" pitchFamily="34" charset="-122"/>
                  <a:ea typeface="微软雅黑" panose="020B0503020204020204" pitchFamily="34" charset="-122"/>
                </a:rPr>
                <a:t>此处输入文本</a:t>
              </a:r>
            </a:p>
            <a:p>
              <a:pPr algn="ctr">
                <a:defRPr/>
              </a:pPr>
              <a:r>
                <a:rPr lang="zh-CN" altLang="en-US" sz="1100" dirty="0">
                  <a:solidFill>
                    <a:srgbClr val="4D4D4D"/>
                  </a:solidFill>
                  <a:latin typeface="微软雅黑" panose="020B0503020204020204" pitchFamily="34" charset="-122"/>
                  <a:ea typeface="微软雅黑" panose="020B0503020204020204" pitchFamily="34" charset="-122"/>
                </a:rPr>
                <a:t>此处输入文本</a:t>
              </a:r>
            </a:p>
            <a:p>
              <a:pPr algn="ctr">
                <a:defRPr/>
              </a:pPr>
              <a:r>
                <a:rPr lang="zh-CN" altLang="en-US" sz="1100" dirty="0">
                  <a:solidFill>
                    <a:srgbClr val="4D4D4D"/>
                  </a:solidFill>
                  <a:latin typeface="微软雅黑" panose="020B0503020204020204" pitchFamily="34" charset="-122"/>
                  <a:ea typeface="微软雅黑" panose="020B0503020204020204" pitchFamily="34" charset="-122"/>
                </a:rPr>
                <a:t>此处输入文本</a:t>
              </a:r>
            </a:p>
          </p:txBody>
        </p:sp>
      </p:grpSp>
      <p:sp>
        <p:nvSpPr>
          <p:cNvPr id="33" name="Rectangle 2"/>
          <p:cNvSpPr>
            <a:spLocks noChangeArrowheads="1"/>
          </p:cNvSpPr>
          <p:nvPr/>
        </p:nvSpPr>
        <p:spPr bwMode="auto">
          <a:xfrm>
            <a:off x="2124050" y="555228"/>
            <a:ext cx="2771775" cy="359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sz="2000" b="1" dirty="0">
                <a:solidFill>
                  <a:srgbClr val="C00000"/>
                </a:solidFill>
                <a:latin typeface="微软雅黑" panose="020B0503020204020204" pitchFamily="34" charset="-122"/>
                <a:ea typeface="微软雅黑" panose="020B0503020204020204" pitchFamily="34" charset="-122"/>
              </a:rPr>
              <a:t>在此输入文字标题</a:t>
            </a:r>
          </a:p>
        </p:txBody>
      </p:sp>
      <p:grpSp>
        <p:nvGrpSpPr>
          <p:cNvPr id="34" name="Group 8"/>
          <p:cNvGrpSpPr/>
          <p:nvPr/>
        </p:nvGrpSpPr>
        <p:grpSpPr bwMode="auto">
          <a:xfrm>
            <a:off x="1763688" y="626641"/>
            <a:ext cx="360362" cy="288925"/>
            <a:chOff x="0" y="0"/>
            <a:chExt cx="360040" cy="288032"/>
          </a:xfrm>
          <a:solidFill>
            <a:srgbClr val="C00000"/>
          </a:solidFill>
        </p:grpSpPr>
        <p:sp>
          <p:nvSpPr>
            <p:cNvPr id="46" name="燕尾形 78"/>
            <p:cNvSpPr>
              <a:spLocks noChangeArrowheads="1"/>
            </p:cNvSpPr>
            <p:nvPr/>
          </p:nvSpPr>
          <p:spPr bwMode="auto">
            <a:xfrm>
              <a:off x="144016" y="0"/>
              <a:ext cx="216024" cy="288032"/>
            </a:xfrm>
            <a:prstGeom prst="chevron">
              <a:avLst>
                <a:gd name="adj" fmla="val 50000"/>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latin typeface="宋体" panose="02010600030101010101" pitchFamily="2" charset="-122"/>
                <a:sym typeface="宋体" panose="02010600030101010101" pitchFamily="2" charset="-122"/>
              </a:endParaRPr>
            </a:p>
          </p:txBody>
        </p:sp>
        <p:sp>
          <p:nvSpPr>
            <p:cNvPr id="47" name="燕尾形 79"/>
            <p:cNvSpPr>
              <a:spLocks noChangeArrowheads="1"/>
            </p:cNvSpPr>
            <p:nvPr/>
          </p:nvSpPr>
          <p:spPr bwMode="auto">
            <a:xfrm>
              <a:off x="0" y="0"/>
              <a:ext cx="216024" cy="288032"/>
            </a:xfrm>
            <a:prstGeom prst="chevron">
              <a:avLst>
                <a:gd name="adj" fmla="val 50000"/>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latin typeface="宋体" panose="02010600030101010101" pitchFamily="2" charset="-122"/>
                <a:sym typeface="宋体" panose="02010600030101010101" pitchFamily="2"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2000" advClick="0" advTm="0">
        <p14:ferris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0"/>
                                  </p:stCondLst>
                                  <p:childTnLst>
                                    <p:set>
                                      <p:cBhvr>
                                        <p:cTn id="6" dur="1" fill="hold">
                                          <p:stCondLst>
                                            <p:cond delay="0"/>
                                          </p:stCondLst>
                                        </p:cTn>
                                        <p:tgtEl>
                                          <p:spTgt spid="72"/>
                                        </p:tgtEl>
                                        <p:attrNameLst>
                                          <p:attrName>style.visibility</p:attrName>
                                        </p:attrNameLst>
                                      </p:cBhvr>
                                      <p:to>
                                        <p:strVal val="visible"/>
                                      </p:to>
                                    </p:set>
                                    <p:animScale>
                                      <p:cBhvr>
                                        <p:cTn id="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72"/>
                                        </p:tgtEl>
                                        <p:attrNameLst>
                                          <p:attrName>ppt_x</p:attrName>
                                          <p:attrName>ppt_y</p:attrName>
                                        </p:attrNameLst>
                                      </p:cBhvr>
                                    </p:animMotion>
                                    <p:animEffect transition="in" filter="fade">
                                      <p:cBhvr>
                                        <p:cTn id="9" dur="1000"/>
                                        <p:tgtEl>
                                          <p:spTgt spid="72"/>
                                        </p:tgtEl>
                                      </p:cBhvr>
                                    </p:animEffect>
                                  </p:childTnLst>
                                </p:cTn>
                              </p:par>
                              <p:par>
                                <p:cTn id="10" presetID="52" presetClass="entr" presetSubtype="0" fill="hold" nodeType="withEffect">
                                  <p:stCondLst>
                                    <p:cond delay="0"/>
                                  </p:stCondLst>
                                  <p:childTnLst>
                                    <p:set>
                                      <p:cBhvr>
                                        <p:cTn id="11" dur="1" fill="hold">
                                          <p:stCondLst>
                                            <p:cond delay="0"/>
                                          </p:stCondLst>
                                        </p:cTn>
                                        <p:tgtEl>
                                          <p:spTgt spid="77"/>
                                        </p:tgtEl>
                                        <p:attrNameLst>
                                          <p:attrName>style.visibility</p:attrName>
                                        </p:attrNameLst>
                                      </p:cBhvr>
                                      <p:to>
                                        <p:strVal val="visible"/>
                                      </p:to>
                                    </p:set>
                                    <p:animScale>
                                      <p:cBhvr>
                                        <p:cTn id="12" dur="1000" decel="50000" fill="hold">
                                          <p:stCondLst>
                                            <p:cond delay="0"/>
                                          </p:stCondLst>
                                        </p:cTn>
                                        <p:tgtEl>
                                          <p:spTgt spid="7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77"/>
                                        </p:tgtEl>
                                        <p:attrNameLst>
                                          <p:attrName>ppt_x</p:attrName>
                                          <p:attrName>ppt_y</p:attrName>
                                        </p:attrNameLst>
                                      </p:cBhvr>
                                    </p:animMotion>
                                    <p:animEffect transition="in" filter="fade">
                                      <p:cBhvr>
                                        <p:cTn id="14" dur="1000"/>
                                        <p:tgtEl>
                                          <p:spTgt spid="77"/>
                                        </p:tgtEl>
                                      </p:cBhvr>
                                    </p:animEffect>
                                  </p:childTnLst>
                                </p:cTn>
                              </p:par>
                              <p:par>
                                <p:cTn id="15" presetID="52" presetClass="entr" presetSubtype="0" fill="hold" nodeType="withEffect">
                                  <p:stCondLst>
                                    <p:cond delay="0"/>
                                  </p:stCondLst>
                                  <p:childTnLst>
                                    <p:set>
                                      <p:cBhvr>
                                        <p:cTn id="16" dur="1" fill="hold">
                                          <p:stCondLst>
                                            <p:cond delay="0"/>
                                          </p:stCondLst>
                                        </p:cTn>
                                        <p:tgtEl>
                                          <p:spTgt spid="82"/>
                                        </p:tgtEl>
                                        <p:attrNameLst>
                                          <p:attrName>style.visibility</p:attrName>
                                        </p:attrNameLst>
                                      </p:cBhvr>
                                      <p:to>
                                        <p:strVal val="visible"/>
                                      </p:to>
                                    </p:set>
                                    <p:animScale>
                                      <p:cBhvr>
                                        <p:cTn id="17"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82"/>
                                        </p:tgtEl>
                                        <p:attrNameLst>
                                          <p:attrName>ppt_x</p:attrName>
                                          <p:attrName>ppt_y</p:attrName>
                                        </p:attrNameLst>
                                      </p:cBhvr>
                                    </p:animMotion>
                                    <p:animEffect transition="in" filter="fade">
                                      <p:cBhvr>
                                        <p:cTn id="19" dur="1000"/>
                                        <p:tgtEl>
                                          <p:spTgt spid="82"/>
                                        </p:tgtEl>
                                      </p:cBhvr>
                                    </p:animEffect>
                                  </p:childTnLst>
                                </p:cTn>
                              </p:par>
                              <p:par>
                                <p:cTn id="20" presetID="52" presetClass="entr" presetSubtype="0" fill="hold" nodeType="withEffect">
                                  <p:stCondLst>
                                    <p:cond delay="0"/>
                                  </p:stCondLst>
                                  <p:childTnLst>
                                    <p:set>
                                      <p:cBhvr>
                                        <p:cTn id="21" dur="1" fill="hold">
                                          <p:stCondLst>
                                            <p:cond delay="0"/>
                                          </p:stCondLst>
                                        </p:cTn>
                                        <p:tgtEl>
                                          <p:spTgt spid="87"/>
                                        </p:tgtEl>
                                        <p:attrNameLst>
                                          <p:attrName>style.visibility</p:attrName>
                                        </p:attrNameLst>
                                      </p:cBhvr>
                                      <p:to>
                                        <p:strVal val="visible"/>
                                      </p:to>
                                    </p:set>
                                    <p:animScale>
                                      <p:cBhvr>
                                        <p:cTn id="22" dur="1000" decel="50000" fill="hold">
                                          <p:stCondLst>
                                            <p:cond delay="0"/>
                                          </p:stCondLst>
                                        </p:cTn>
                                        <p:tgtEl>
                                          <p:spTgt spid="8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87"/>
                                        </p:tgtEl>
                                        <p:attrNameLst>
                                          <p:attrName>ppt_x</p:attrName>
                                          <p:attrName>ppt_y</p:attrName>
                                        </p:attrNameLst>
                                      </p:cBhvr>
                                    </p:animMotion>
                                    <p:animEffect transition="in" filter="fade">
                                      <p:cBhvr>
                                        <p:cTn id="24" dur="1000"/>
                                        <p:tgtEl>
                                          <p:spTgt spid="87"/>
                                        </p:tgtEl>
                                      </p:cBhvr>
                                    </p:animEffect>
                                  </p:childTnLst>
                                </p:cTn>
                              </p:par>
                            </p:childTnLst>
                          </p:cTn>
                        </p:par>
                        <p:par>
                          <p:cTn id="25" fill="hold">
                            <p:stCondLst>
                              <p:cond delay="1000"/>
                            </p:stCondLst>
                            <p:childTnLst>
                              <p:par>
                                <p:cTn id="26" presetID="2" presetClass="entr" presetSubtype="4" fill="hold" nodeType="afterEffect">
                                  <p:stCondLst>
                                    <p:cond delay="0"/>
                                  </p:stCondLst>
                                  <p:childTnLst>
                                    <p:set>
                                      <p:cBhvr>
                                        <p:cTn id="27" dur="1" fill="hold">
                                          <p:stCondLst>
                                            <p:cond delay="0"/>
                                          </p:stCondLst>
                                        </p:cTn>
                                        <p:tgtEl>
                                          <p:spTgt spid="72"/>
                                        </p:tgtEl>
                                        <p:attrNameLst>
                                          <p:attrName>style.visibility</p:attrName>
                                        </p:attrNameLst>
                                      </p:cBhvr>
                                      <p:to>
                                        <p:strVal val="visible"/>
                                      </p:to>
                                    </p:set>
                                    <p:anim calcmode="lin" valueType="num">
                                      <p:cBhvr additive="base">
                                        <p:cTn id="28" dur="500" fill="hold"/>
                                        <p:tgtEl>
                                          <p:spTgt spid="72"/>
                                        </p:tgtEl>
                                        <p:attrNameLst>
                                          <p:attrName>ppt_x</p:attrName>
                                        </p:attrNameLst>
                                      </p:cBhvr>
                                      <p:tavLst>
                                        <p:tav tm="0">
                                          <p:val>
                                            <p:strVal val="#ppt_x"/>
                                          </p:val>
                                        </p:tav>
                                        <p:tav tm="100000">
                                          <p:val>
                                            <p:strVal val="#ppt_x"/>
                                          </p:val>
                                        </p:tav>
                                      </p:tavLst>
                                    </p:anim>
                                    <p:anim calcmode="lin" valueType="num">
                                      <p:cBhvr additive="base">
                                        <p:cTn id="29" dur="500" fill="hold"/>
                                        <p:tgtEl>
                                          <p:spTgt spid="72"/>
                                        </p:tgtEl>
                                        <p:attrNameLst>
                                          <p:attrName>ppt_y</p:attrName>
                                        </p:attrNameLst>
                                      </p:cBhvr>
                                      <p:tavLst>
                                        <p:tav tm="0">
                                          <p:val>
                                            <p:strVal val="1+#ppt_h/2"/>
                                          </p:val>
                                        </p:tav>
                                        <p:tav tm="100000">
                                          <p:val>
                                            <p:strVal val="#ppt_y"/>
                                          </p:val>
                                        </p:tav>
                                      </p:tavLst>
                                    </p:anim>
                                  </p:childTnLst>
                                </p:cTn>
                              </p:par>
                            </p:childTnLst>
                          </p:cTn>
                        </p:par>
                        <p:par>
                          <p:cTn id="30" fill="hold">
                            <p:stCondLst>
                              <p:cond delay="1500"/>
                            </p:stCondLst>
                            <p:childTnLst>
                              <p:par>
                                <p:cTn id="31" presetID="2" presetClass="entr" presetSubtype="4" fill="hold" nodeType="afterEffect">
                                  <p:stCondLst>
                                    <p:cond delay="0"/>
                                  </p:stCondLst>
                                  <p:childTnLst>
                                    <p:set>
                                      <p:cBhvr>
                                        <p:cTn id="32" dur="1" fill="hold">
                                          <p:stCondLst>
                                            <p:cond delay="0"/>
                                          </p:stCondLst>
                                        </p:cTn>
                                        <p:tgtEl>
                                          <p:spTgt spid="77"/>
                                        </p:tgtEl>
                                        <p:attrNameLst>
                                          <p:attrName>style.visibility</p:attrName>
                                        </p:attrNameLst>
                                      </p:cBhvr>
                                      <p:to>
                                        <p:strVal val="visible"/>
                                      </p:to>
                                    </p:set>
                                    <p:anim calcmode="lin" valueType="num">
                                      <p:cBhvr additive="base">
                                        <p:cTn id="33" dur="500" fill="hold"/>
                                        <p:tgtEl>
                                          <p:spTgt spid="77"/>
                                        </p:tgtEl>
                                        <p:attrNameLst>
                                          <p:attrName>ppt_x</p:attrName>
                                        </p:attrNameLst>
                                      </p:cBhvr>
                                      <p:tavLst>
                                        <p:tav tm="0">
                                          <p:val>
                                            <p:strVal val="#ppt_x"/>
                                          </p:val>
                                        </p:tav>
                                        <p:tav tm="100000">
                                          <p:val>
                                            <p:strVal val="#ppt_x"/>
                                          </p:val>
                                        </p:tav>
                                      </p:tavLst>
                                    </p:anim>
                                    <p:anim calcmode="lin" valueType="num">
                                      <p:cBhvr additive="base">
                                        <p:cTn id="34" dur="500" fill="hold"/>
                                        <p:tgtEl>
                                          <p:spTgt spid="77"/>
                                        </p:tgtEl>
                                        <p:attrNameLst>
                                          <p:attrName>ppt_y</p:attrName>
                                        </p:attrNameLst>
                                      </p:cBhvr>
                                      <p:tavLst>
                                        <p:tav tm="0">
                                          <p:val>
                                            <p:strVal val="1+#ppt_h/2"/>
                                          </p:val>
                                        </p:tav>
                                        <p:tav tm="100000">
                                          <p:val>
                                            <p:strVal val="#ppt_y"/>
                                          </p:val>
                                        </p:tav>
                                      </p:tavLst>
                                    </p:anim>
                                  </p:childTnLst>
                                </p:cTn>
                              </p:par>
                            </p:childTnLst>
                          </p:cTn>
                        </p:par>
                        <p:par>
                          <p:cTn id="35" fill="hold">
                            <p:stCondLst>
                              <p:cond delay="2000"/>
                            </p:stCondLst>
                            <p:childTnLst>
                              <p:par>
                                <p:cTn id="36" presetID="2" presetClass="entr" presetSubtype="4"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 calcmode="lin" valueType="num">
                                      <p:cBhvr additive="base">
                                        <p:cTn id="38" dur="500" fill="hold"/>
                                        <p:tgtEl>
                                          <p:spTgt spid="82"/>
                                        </p:tgtEl>
                                        <p:attrNameLst>
                                          <p:attrName>ppt_x</p:attrName>
                                        </p:attrNameLst>
                                      </p:cBhvr>
                                      <p:tavLst>
                                        <p:tav tm="0">
                                          <p:val>
                                            <p:strVal val="#ppt_x"/>
                                          </p:val>
                                        </p:tav>
                                        <p:tav tm="100000">
                                          <p:val>
                                            <p:strVal val="#ppt_x"/>
                                          </p:val>
                                        </p:tav>
                                      </p:tavLst>
                                    </p:anim>
                                    <p:anim calcmode="lin" valueType="num">
                                      <p:cBhvr additive="base">
                                        <p:cTn id="39" dur="500" fill="hold"/>
                                        <p:tgtEl>
                                          <p:spTgt spid="82"/>
                                        </p:tgtEl>
                                        <p:attrNameLst>
                                          <p:attrName>ppt_y</p:attrName>
                                        </p:attrNameLst>
                                      </p:cBhvr>
                                      <p:tavLst>
                                        <p:tav tm="0">
                                          <p:val>
                                            <p:strVal val="1+#ppt_h/2"/>
                                          </p:val>
                                        </p:tav>
                                        <p:tav tm="100000">
                                          <p:val>
                                            <p:strVal val="#ppt_y"/>
                                          </p:val>
                                        </p:tav>
                                      </p:tavLst>
                                    </p:anim>
                                  </p:childTnLst>
                                </p:cTn>
                              </p:par>
                            </p:childTnLst>
                          </p:cTn>
                        </p:par>
                        <p:par>
                          <p:cTn id="40" fill="hold">
                            <p:stCondLst>
                              <p:cond delay="2500"/>
                            </p:stCondLst>
                            <p:childTnLst>
                              <p:par>
                                <p:cTn id="41" presetID="2" presetClass="entr" presetSubtype="4" fill="hold" nodeType="afterEffect">
                                  <p:stCondLst>
                                    <p:cond delay="0"/>
                                  </p:stCondLst>
                                  <p:childTnLst>
                                    <p:set>
                                      <p:cBhvr>
                                        <p:cTn id="42" dur="1" fill="hold">
                                          <p:stCondLst>
                                            <p:cond delay="0"/>
                                          </p:stCondLst>
                                        </p:cTn>
                                        <p:tgtEl>
                                          <p:spTgt spid="87"/>
                                        </p:tgtEl>
                                        <p:attrNameLst>
                                          <p:attrName>style.visibility</p:attrName>
                                        </p:attrNameLst>
                                      </p:cBhvr>
                                      <p:to>
                                        <p:strVal val="visible"/>
                                      </p:to>
                                    </p:set>
                                    <p:anim calcmode="lin" valueType="num">
                                      <p:cBhvr additive="base">
                                        <p:cTn id="43" dur="500" fill="hold"/>
                                        <p:tgtEl>
                                          <p:spTgt spid="87"/>
                                        </p:tgtEl>
                                        <p:attrNameLst>
                                          <p:attrName>ppt_x</p:attrName>
                                        </p:attrNameLst>
                                      </p:cBhvr>
                                      <p:tavLst>
                                        <p:tav tm="0">
                                          <p:val>
                                            <p:strVal val="#ppt_x"/>
                                          </p:val>
                                        </p:tav>
                                        <p:tav tm="100000">
                                          <p:val>
                                            <p:strVal val="#ppt_x"/>
                                          </p:val>
                                        </p:tav>
                                      </p:tavLst>
                                    </p:anim>
                                    <p:anim calcmode="lin" valueType="num">
                                      <p:cBhvr additive="base">
                                        <p:cTn id="44" dur="500" fill="hold"/>
                                        <p:tgtEl>
                                          <p:spTgt spid="8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上弧形箭头 2"/>
          <p:cNvSpPr/>
          <p:nvPr/>
        </p:nvSpPr>
        <p:spPr>
          <a:xfrm rot="19829800">
            <a:off x="3064695" y="1389796"/>
            <a:ext cx="1447800" cy="1516063"/>
          </a:xfrm>
          <a:custGeom>
            <a:avLst/>
            <a:gdLst>
              <a:gd name="connsiteX0" fmla="*/ 3114346 w 3960440"/>
              <a:gd name="connsiteY0" fmla="*/ 3384376 h 3384376"/>
              <a:gd name="connsiteX1" fmla="*/ 2228160 w 3960440"/>
              <a:gd name="connsiteY1" fmla="*/ 2538282 h 3384376"/>
              <a:gd name="connsiteX2" fmla="*/ 2485035 w 3960440"/>
              <a:gd name="connsiteY2" fmla="*/ 2538282 h 3384376"/>
              <a:gd name="connsiteX3" fmla="*/ 1262564 w 3960440"/>
              <a:gd name="connsiteY3" fmla="*/ 0 h 3384376"/>
              <a:gd name="connsiteX4" fmla="*/ 2441003 w 3960440"/>
              <a:gd name="connsiteY4" fmla="*/ 0 h 3384376"/>
              <a:gd name="connsiteX5" fmla="*/ 3663474 w 3960440"/>
              <a:gd name="connsiteY5" fmla="*/ 2538282 h 3384376"/>
              <a:gd name="connsiteX6" fmla="*/ 3920348 w 3960440"/>
              <a:gd name="connsiteY6" fmla="*/ 2538282 h 3384376"/>
              <a:gd name="connsiteX7" fmla="*/ 3114346 w 3960440"/>
              <a:gd name="connsiteY7" fmla="*/ 3384376 h 3384376"/>
              <a:gd name="connsiteX0-1" fmla="*/ 1851783 w 3960440"/>
              <a:gd name="connsiteY0-2" fmla="*/ 391155 h 3384376"/>
              <a:gd name="connsiteX1-3" fmla="*/ 1178440 w 3960440"/>
              <a:gd name="connsiteY1-4" fmla="*/ 3384376 h 3384376"/>
              <a:gd name="connsiteX2-5" fmla="*/ 0 w 3960440"/>
              <a:gd name="connsiteY2-6" fmla="*/ 3384376 h 3384376"/>
              <a:gd name="connsiteX3-7" fmla="*/ 112781 w 3960440"/>
              <a:gd name="connsiteY3-8" fmla="*/ 1986193 h 3384376"/>
              <a:gd name="connsiteX4-9" fmla="*/ 1851782 w 3960440"/>
              <a:gd name="connsiteY4-10" fmla="*/ 391155 h 3384376"/>
              <a:gd name="connsiteX5-11" fmla="*/ 1851783 w 3960440"/>
              <a:gd name="connsiteY5-12" fmla="*/ 391155 h 3384376"/>
              <a:gd name="connsiteX0-13" fmla="*/ 1851783 w 3960440"/>
              <a:gd name="connsiteY0-14" fmla="*/ 391155 h 3384376"/>
              <a:gd name="connsiteX1-15" fmla="*/ 1178440 w 3960440"/>
              <a:gd name="connsiteY1-16" fmla="*/ 3384376 h 3384376"/>
              <a:gd name="connsiteX2-17" fmla="*/ 0 w 3960440"/>
              <a:gd name="connsiteY2-18" fmla="*/ 3384376 h 3384376"/>
              <a:gd name="connsiteX3-19" fmla="*/ 1262563 w 3960440"/>
              <a:gd name="connsiteY3-20" fmla="*/ 0 h 3384376"/>
              <a:gd name="connsiteX4-21" fmla="*/ 2441003 w 3960440"/>
              <a:gd name="connsiteY4-22" fmla="*/ 0 h 3384376"/>
              <a:gd name="connsiteX5-23" fmla="*/ 3663474 w 3960440"/>
              <a:gd name="connsiteY5-24" fmla="*/ 2538282 h 3384376"/>
              <a:gd name="connsiteX6-25" fmla="*/ 3920348 w 3960440"/>
              <a:gd name="connsiteY6-26" fmla="*/ 2538282 h 3384376"/>
              <a:gd name="connsiteX7-27" fmla="*/ 3114346 w 3960440"/>
              <a:gd name="connsiteY7-28" fmla="*/ 3384376 h 3384376"/>
              <a:gd name="connsiteX8" fmla="*/ 2228160 w 3960440"/>
              <a:gd name="connsiteY8" fmla="*/ 2538282 h 3384376"/>
              <a:gd name="connsiteX9" fmla="*/ 2485035 w 3960440"/>
              <a:gd name="connsiteY9" fmla="*/ 2538282 h 3384376"/>
              <a:gd name="connsiteX10" fmla="*/ 1262564 w 3960440"/>
              <a:gd name="connsiteY10" fmla="*/ 0 h 3384376"/>
              <a:gd name="connsiteX0-29" fmla="*/ 3131660 w 3937662"/>
              <a:gd name="connsiteY0-30" fmla="*/ 3385291 h 3385291"/>
              <a:gd name="connsiteX1-31" fmla="*/ 2245474 w 3937662"/>
              <a:gd name="connsiteY1-32" fmla="*/ 2539197 h 3385291"/>
              <a:gd name="connsiteX2-33" fmla="*/ 2502349 w 3937662"/>
              <a:gd name="connsiteY2-34" fmla="*/ 2539197 h 3385291"/>
              <a:gd name="connsiteX3-35" fmla="*/ 1279878 w 3937662"/>
              <a:gd name="connsiteY3-36" fmla="*/ 915 h 3385291"/>
              <a:gd name="connsiteX4-37" fmla="*/ 2458317 w 3937662"/>
              <a:gd name="connsiteY4-38" fmla="*/ 915 h 3385291"/>
              <a:gd name="connsiteX5-39" fmla="*/ 3680788 w 3937662"/>
              <a:gd name="connsiteY5-40" fmla="*/ 2539197 h 3385291"/>
              <a:gd name="connsiteX6-41" fmla="*/ 3937662 w 3937662"/>
              <a:gd name="connsiteY6-42" fmla="*/ 2539197 h 3385291"/>
              <a:gd name="connsiteX7-43" fmla="*/ 3131660 w 3937662"/>
              <a:gd name="connsiteY7-44" fmla="*/ 3385291 h 3385291"/>
              <a:gd name="connsiteX0-45" fmla="*/ 1869097 w 3937662"/>
              <a:gd name="connsiteY0-46" fmla="*/ 392070 h 3385291"/>
              <a:gd name="connsiteX1-47" fmla="*/ 1195754 w 3937662"/>
              <a:gd name="connsiteY1-48" fmla="*/ 3385291 h 3385291"/>
              <a:gd name="connsiteX2-49" fmla="*/ 17314 w 3937662"/>
              <a:gd name="connsiteY2-50" fmla="*/ 3385291 h 3385291"/>
              <a:gd name="connsiteX3-51" fmla="*/ 130095 w 3937662"/>
              <a:gd name="connsiteY3-52" fmla="*/ 1987108 h 3385291"/>
              <a:gd name="connsiteX4-53" fmla="*/ 1869096 w 3937662"/>
              <a:gd name="connsiteY4-54" fmla="*/ 392070 h 3385291"/>
              <a:gd name="connsiteX5-55" fmla="*/ 1869097 w 3937662"/>
              <a:gd name="connsiteY5-56" fmla="*/ 392070 h 3385291"/>
              <a:gd name="connsiteX0-57" fmla="*/ 1869097 w 3937662"/>
              <a:gd name="connsiteY0-58" fmla="*/ 392070 h 3385291"/>
              <a:gd name="connsiteX1-59" fmla="*/ 0 w 3937662"/>
              <a:gd name="connsiteY1-60" fmla="*/ 3385291 h 3385291"/>
              <a:gd name="connsiteX2-61" fmla="*/ 17314 w 3937662"/>
              <a:gd name="connsiteY2-62" fmla="*/ 3385291 h 3385291"/>
              <a:gd name="connsiteX3-63" fmla="*/ 1279877 w 3937662"/>
              <a:gd name="connsiteY3-64" fmla="*/ 915 h 3385291"/>
              <a:gd name="connsiteX4-65" fmla="*/ 2458317 w 3937662"/>
              <a:gd name="connsiteY4-66" fmla="*/ 915 h 3385291"/>
              <a:gd name="connsiteX5-67" fmla="*/ 3680788 w 3937662"/>
              <a:gd name="connsiteY5-68" fmla="*/ 2539197 h 3385291"/>
              <a:gd name="connsiteX6-69" fmla="*/ 3937662 w 3937662"/>
              <a:gd name="connsiteY6-70" fmla="*/ 2539197 h 3385291"/>
              <a:gd name="connsiteX7-71" fmla="*/ 3131660 w 3937662"/>
              <a:gd name="connsiteY7-72" fmla="*/ 3385291 h 3385291"/>
              <a:gd name="connsiteX8-73" fmla="*/ 2245474 w 3937662"/>
              <a:gd name="connsiteY8-74" fmla="*/ 2539197 h 3385291"/>
              <a:gd name="connsiteX9-75" fmla="*/ 2502349 w 3937662"/>
              <a:gd name="connsiteY9-76" fmla="*/ 2539197 h 3385291"/>
              <a:gd name="connsiteX10-77" fmla="*/ 1279878 w 3937662"/>
              <a:gd name="connsiteY10-78" fmla="*/ 915 h 3385291"/>
              <a:gd name="connsiteX0-79" fmla="*/ 3145728 w 3951730"/>
              <a:gd name="connsiteY0-80" fmla="*/ 3385291 h 3385291"/>
              <a:gd name="connsiteX1-81" fmla="*/ 2259542 w 3951730"/>
              <a:gd name="connsiteY1-82" fmla="*/ 2539197 h 3385291"/>
              <a:gd name="connsiteX2-83" fmla="*/ 2516417 w 3951730"/>
              <a:gd name="connsiteY2-84" fmla="*/ 2539197 h 3385291"/>
              <a:gd name="connsiteX3-85" fmla="*/ 1293946 w 3951730"/>
              <a:gd name="connsiteY3-86" fmla="*/ 915 h 3385291"/>
              <a:gd name="connsiteX4-87" fmla="*/ 2472385 w 3951730"/>
              <a:gd name="connsiteY4-88" fmla="*/ 915 h 3385291"/>
              <a:gd name="connsiteX5-89" fmla="*/ 3694856 w 3951730"/>
              <a:gd name="connsiteY5-90" fmla="*/ 2539197 h 3385291"/>
              <a:gd name="connsiteX6-91" fmla="*/ 3951730 w 3951730"/>
              <a:gd name="connsiteY6-92" fmla="*/ 2539197 h 3385291"/>
              <a:gd name="connsiteX7-93" fmla="*/ 3145728 w 3951730"/>
              <a:gd name="connsiteY7-94" fmla="*/ 3385291 h 3385291"/>
              <a:gd name="connsiteX0-95" fmla="*/ 1883165 w 3951730"/>
              <a:gd name="connsiteY0-96" fmla="*/ 392070 h 3385291"/>
              <a:gd name="connsiteX1-97" fmla="*/ 0 w 3951730"/>
              <a:gd name="connsiteY1-98" fmla="*/ 3343088 h 3385291"/>
              <a:gd name="connsiteX2-99" fmla="*/ 31382 w 3951730"/>
              <a:gd name="connsiteY2-100" fmla="*/ 3385291 h 3385291"/>
              <a:gd name="connsiteX3-101" fmla="*/ 144163 w 3951730"/>
              <a:gd name="connsiteY3-102" fmla="*/ 1987108 h 3385291"/>
              <a:gd name="connsiteX4-103" fmla="*/ 1883164 w 3951730"/>
              <a:gd name="connsiteY4-104" fmla="*/ 392070 h 3385291"/>
              <a:gd name="connsiteX5-105" fmla="*/ 1883165 w 3951730"/>
              <a:gd name="connsiteY5-106" fmla="*/ 392070 h 3385291"/>
              <a:gd name="connsiteX0-107" fmla="*/ 1883165 w 3951730"/>
              <a:gd name="connsiteY0-108" fmla="*/ 392070 h 3385291"/>
              <a:gd name="connsiteX1-109" fmla="*/ 14068 w 3951730"/>
              <a:gd name="connsiteY1-110" fmla="*/ 3385291 h 3385291"/>
              <a:gd name="connsiteX2-111" fmla="*/ 31382 w 3951730"/>
              <a:gd name="connsiteY2-112" fmla="*/ 3385291 h 3385291"/>
              <a:gd name="connsiteX3-113" fmla="*/ 1293945 w 3951730"/>
              <a:gd name="connsiteY3-114" fmla="*/ 915 h 3385291"/>
              <a:gd name="connsiteX4-115" fmla="*/ 2472385 w 3951730"/>
              <a:gd name="connsiteY4-116" fmla="*/ 915 h 3385291"/>
              <a:gd name="connsiteX5-117" fmla="*/ 3694856 w 3951730"/>
              <a:gd name="connsiteY5-118" fmla="*/ 2539197 h 3385291"/>
              <a:gd name="connsiteX6-119" fmla="*/ 3951730 w 3951730"/>
              <a:gd name="connsiteY6-120" fmla="*/ 2539197 h 3385291"/>
              <a:gd name="connsiteX7-121" fmla="*/ 3145728 w 3951730"/>
              <a:gd name="connsiteY7-122" fmla="*/ 3385291 h 3385291"/>
              <a:gd name="connsiteX8-123" fmla="*/ 2259542 w 3951730"/>
              <a:gd name="connsiteY8-124" fmla="*/ 2539197 h 3385291"/>
              <a:gd name="connsiteX9-125" fmla="*/ 2516417 w 3951730"/>
              <a:gd name="connsiteY9-126" fmla="*/ 2539197 h 3385291"/>
              <a:gd name="connsiteX10-127" fmla="*/ 1293946 w 3951730"/>
              <a:gd name="connsiteY10-128" fmla="*/ 915 h 3385291"/>
              <a:gd name="connsiteX0-129" fmla="*/ 3145728 w 3951730"/>
              <a:gd name="connsiteY0-130" fmla="*/ 3385291 h 3385291"/>
              <a:gd name="connsiteX1-131" fmla="*/ 2259542 w 3951730"/>
              <a:gd name="connsiteY1-132" fmla="*/ 2539197 h 3385291"/>
              <a:gd name="connsiteX2-133" fmla="*/ 2516417 w 3951730"/>
              <a:gd name="connsiteY2-134" fmla="*/ 2539197 h 3385291"/>
              <a:gd name="connsiteX3-135" fmla="*/ 1293946 w 3951730"/>
              <a:gd name="connsiteY3-136" fmla="*/ 915 h 3385291"/>
              <a:gd name="connsiteX4-137" fmla="*/ 2472385 w 3951730"/>
              <a:gd name="connsiteY4-138" fmla="*/ 915 h 3385291"/>
              <a:gd name="connsiteX5-139" fmla="*/ 3694856 w 3951730"/>
              <a:gd name="connsiteY5-140" fmla="*/ 2539197 h 3385291"/>
              <a:gd name="connsiteX6-141" fmla="*/ 3951730 w 3951730"/>
              <a:gd name="connsiteY6-142" fmla="*/ 2539197 h 3385291"/>
              <a:gd name="connsiteX7-143" fmla="*/ 3145728 w 3951730"/>
              <a:gd name="connsiteY7-144" fmla="*/ 3385291 h 3385291"/>
              <a:gd name="connsiteX0-145" fmla="*/ 1883165 w 3951730"/>
              <a:gd name="connsiteY0-146" fmla="*/ 392070 h 3385291"/>
              <a:gd name="connsiteX1-147" fmla="*/ 0 w 3951730"/>
              <a:gd name="connsiteY1-148" fmla="*/ 3343088 h 3385291"/>
              <a:gd name="connsiteX2-149" fmla="*/ 31382 w 3951730"/>
              <a:gd name="connsiteY2-150" fmla="*/ 3385291 h 3385291"/>
              <a:gd name="connsiteX3-151" fmla="*/ 144163 w 3951730"/>
              <a:gd name="connsiteY3-152" fmla="*/ 1987108 h 3385291"/>
              <a:gd name="connsiteX4-153" fmla="*/ 1883164 w 3951730"/>
              <a:gd name="connsiteY4-154" fmla="*/ 392070 h 3385291"/>
              <a:gd name="connsiteX5-155" fmla="*/ 1883165 w 3951730"/>
              <a:gd name="connsiteY5-156" fmla="*/ 392070 h 3385291"/>
              <a:gd name="connsiteX0-157" fmla="*/ 1883165 w 3951730"/>
              <a:gd name="connsiteY0-158" fmla="*/ 392070 h 3385291"/>
              <a:gd name="connsiteX1-159" fmla="*/ 14068 w 3951730"/>
              <a:gd name="connsiteY1-160" fmla="*/ 3385291 h 3385291"/>
              <a:gd name="connsiteX2-161" fmla="*/ 31382 w 3951730"/>
              <a:gd name="connsiteY2-162" fmla="*/ 3385291 h 3385291"/>
              <a:gd name="connsiteX3-163" fmla="*/ 1293945 w 3951730"/>
              <a:gd name="connsiteY3-164" fmla="*/ 915 h 3385291"/>
              <a:gd name="connsiteX4-165" fmla="*/ 2472385 w 3951730"/>
              <a:gd name="connsiteY4-166" fmla="*/ 915 h 3385291"/>
              <a:gd name="connsiteX5-167" fmla="*/ 3694856 w 3951730"/>
              <a:gd name="connsiteY5-168" fmla="*/ 2539197 h 3385291"/>
              <a:gd name="connsiteX6-169" fmla="*/ 3951730 w 3951730"/>
              <a:gd name="connsiteY6-170" fmla="*/ 2539197 h 3385291"/>
              <a:gd name="connsiteX7-171" fmla="*/ 3145728 w 3951730"/>
              <a:gd name="connsiteY7-172" fmla="*/ 3385291 h 3385291"/>
              <a:gd name="connsiteX8-173" fmla="*/ 2259542 w 3951730"/>
              <a:gd name="connsiteY8-174" fmla="*/ 2539197 h 3385291"/>
              <a:gd name="connsiteX9-175" fmla="*/ 2516417 w 3951730"/>
              <a:gd name="connsiteY9-176" fmla="*/ 2539197 h 3385291"/>
              <a:gd name="connsiteX10-177" fmla="*/ 1293946 w 3951730"/>
              <a:gd name="connsiteY10-178" fmla="*/ 915 h 3385291"/>
              <a:gd name="connsiteX0-179" fmla="*/ 3145728 w 3951730"/>
              <a:gd name="connsiteY0-180" fmla="*/ 3385291 h 3385291"/>
              <a:gd name="connsiteX1-181" fmla="*/ 2259542 w 3951730"/>
              <a:gd name="connsiteY1-182" fmla="*/ 2539197 h 3385291"/>
              <a:gd name="connsiteX2-183" fmla="*/ 2516417 w 3951730"/>
              <a:gd name="connsiteY2-184" fmla="*/ 2539197 h 3385291"/>
              <a:gd name="connsiteX3-185" fmla="*/ 1293946 w 3951730"/>
              <a:gd name="connsiteY3-186" fmla="*/ 915 h 3385291"/>
              <a:gd name="connsiteX4-187" fmla="*/ 2472385 w 3951730"/>
              <a:gd name="connsiteY4-188" fmla="*/ 915 h 3385291"/>
              <a:gd name="connsiteX5-189" fmla="*/ 3694856 w 3951730"/>
              <a:gd name="connsiteY5-190" fmla="*/ 2539197 h 3385291"/>
              <a:gd name="connsiteX6-191" fmla="*/ 3951730 w 3951730"/>
              <a:gd name="connsiteY6-192" fmla="*/ 2539197 h 3385291"/>
              <a:gd name="connsiteX7-193" fmla="*/ 3145728 w 3951730"/>
              <a:gd name="connsiteY7-194" fmla="*/ 3385291 h 3385291"/>
              <a:gd name="connsiteX0-195" fmla="*/ 1883165 w 3951730"/>
              <a:gd name="connsiteY0-196" fmla="*/ 392070 h 3385291"/>
              <a:gd name="connsiteX1-197" fmla="*/ 0 w 3951730"/>
              <a:gd name="connsiteY1-198" fmla="*/ 3343088 h 3385291"/>
              <a:gd name="connsiteX2-199" fmla="*/ 31382 w 3951730"/>
              <a:gd name="connsiteY2-200" fmla="*/ 3385291 h 3385291"/>
              <a:gd name="connsiteX3-201" fmla="*/ 144163 w 3951730"/>
              <a:gd name="connsiteY3-202" fmla="*/ 1987108 h 3385291"/>
              <a:gd name="connsiteX4-203" fmla="*/ 1883164 w 3951730"/>
              <a:gd name="connsiteY4-204" fmla="*/ 392070 h 3385291"/>
              <a:gd name="connsiteX5-205" fmla="*/ 1883165 w 3951730"/>
              <a:gd name="connsiteY5-206" fmla="*/ 392070 h 3385291"/>
              <a:gd name="connsiteX0-207" fmla="*/ 1883165 w 3951730"/>
              <a:gd name="connsiteY0-208" fmla="*/ 392070 h 3385291"/>
              <a:gd name="connsiteX1-209" fmla="*/ 14068 w 3951730"/>
              <a:gd name="connsiteY1-210" fmla="*/ 3385291 h 3385291"/>
              <a:gd name="connsiteX2-211" fmla="*/ 31382 w 3951730"/>
              <a:gd name="connsiteY2-212" fmla="*/ 3385291 h 3385291"/>
              <a:gd name="connsiteX3-213" fmla="*/ 1293945 w 3951730"/>
              <a:gd name="connsiteY3-214" fmla="*/ 915 h 3385291"/>
              <a:gd name="connsiteX4-215" fmla="*/ 2472385 w 3951730"/>
              <a:gd name="connsiteY4-216" fmla="*/ 915 h 3385291"/>
              <a:gd name="connsiteX5-217" fmla="*/ 3694856 w 3951730"/>
              <a:gd name="connsiteY5-218" fmla="*/ 2539197 h 3385291"/>
              <a:gd name="connsiteX6-219" fmla="*/ 3951730 w 3951730"/>
              <a:gd name="connsiteY6-220" fmla="*/ 2539197 h 3385291"/>
              <a:gd name="connsiteX7-221" fmla="*/ 3145728 w 3951730"/>
              <a:gd name="connsiteY7-222" fmla="*/ 3385291 h 3385291"/>
              <a:gd name="connsiteX8-223" fmla="*/ 2259542 w 3951730"/>
              <a:gd name="connsiteY8-224" fmla="*/ 2539197 h 3385291"/>
              <a:gd name="connsiteX9-225" fmla="*/ 2516417 w 3951730"/>
              <a:gd name="connsiteY9-226" fmla="*/ 2539197 h 3385291"/>
              <a:gd name="connsiteX10-227" fmla="*/ 1293946 w 3951730"/>
              <a:gd name="connsiteY10-228" fmla="*/ 915 h 3385291"/>
              <a:gd name="connsiteX0-229" fmla="*/ 3145728 w 3951730"/>
              <a:gd name="connsiteY0-230" fmla="*/ 3385291 h 3385291"/>
              <a:gd name="connsiteX1-231" fmla="*/ 2259542 w 3951730"/>
              <a:gd name="connsiteY1-232" fmla="*/ 2539197 h 3385291"/>
              <a:gd name="connsiteX2-233" fmla="*/ 2516417 w 3951730"/>
              <a:gd name="connsiteY2-234" fmla="*/ 2539197 h 3385291"/>
              <a:gd name="connsiteX3-235" fmla="*/ 1293946 w 3951730"/>
              <a:gd name="connsiteY3-236" fmla="*/ 915 h 3385291"/>
              <a:gd name="connsiteX4-237" fmla="*/ 2472385 w 3951730"/>
              <a:gd name="connsiteY4-238" fmla="*/ 915 h 3385291"/>
              <a:gd name="connsiteX5-239" fmla="*/ 3694856 w 3951730"/>
              <a:gd name="connsiteY5-240" fmla="*/ 2539197 h 3385291"/>
              <a:gd name="connsiteX6-241" fmla="*/ 3951730 w 3951730"/>
              <a:gd name="connsiteY6-242" fmla="*/ 2539197 h 3385291"/>
              <a:gd name="connsiteX7-243" fmla="*/ 3145728 w 3951730"/>
              <a:gd name="connsiteY7-244" fmla="*/ 3385291 h 3385291"/>
              <a:gd name="connsiteX0-245" fmla="*/ 1883165 w 3951730"/>
              <a:gd name="connsiteY0-246" fmla="*/ 392070 h 3385291"/>
              <a:gd name="connsiteX1-247" fmla="*/ 0 w 3951730"/>
              <a:gd name="connsiteY1-248" fmla="*/ 3343088 h 3385291"/>
              <a:gd name="connsiteX2-249" fmla="*/ 31382 w 3951730"/>
              <a:gd name="connsiteY2-250" fmla="*/ 3385291 h 3385291"/>
              <a:gd name="connsiteX3-251" fmla="*/ 144163 w 3951730"/>
              <a:gd name="connsiteY3-252" fmla="*/ 1987108 h 3385291"/>
              <a:gd name="connsiteX4-253" fmla="*/ 1883164 w 3951730"/>
              <a:gd name="connsiteY4-254" fmla="*/ 392070 h 3385291"/>
              <a:gd name="connsiteX5-255" fmla="*/ 1883165 w 3951730"/>
              <a:gd name="connsiteY5-256" fmla="*/ 392070 h 3385291"/>
              <a:gd name="connsiteX0-257" fmla="*/ 1883165 w 3951730"/>
              <a:gd name="connsiteY0-258" fmla="*/ 392070 h 3385291"/>
              <a:gd name="connsiteX1-259" fmla="*/ 14068 w 3951730"/>
              <a:gd name="connsiteY1-260" fmla="*/ 3385291 h 3385291"/>
              <a:gd name="connsiteX2-261" fmla="*/ 31382 w 3951730"/>
              <a:gd name="connsiteY2-262" fmla="*/ 3385291 h 3385291"/>
              <a:gd name="connsiteX3-263" fmla="*/ 1293945 w 3951730"/>
              <a:gd name="connsiteY3-264" fmla="*/ 915 h 3385291"/>
              <a:gd name="connsiteX4-265" fmla="*/ 2472385 w 3951730"/>
              <a:gd name="connsiteY4-266" fmla="*/ 915 h 3385291"/>
              <a:gd name="connsiteX5-267" fmla="*/ 3694856 w 3951730"/>
              <a:gd name="connsiteY5-268" fmla="*/ 2539197 h 3385291"/>
              <a:gd name="connsiteX6-269" fmla="*/ 3951730 w 3951730"/>
              <a:gd name="connsiteY6-270" fmla="*/ 2539197 h 3385291"/>
              <a:gd name="connsiteX7-271" fmla="*/ 3145728 w 3951730"/>
              <a:gd name="connsiteY7-272" fmla="*/ 3385291 h 3385291"/>
              <a:gd name="connsiteX8-273" fmla="*/ 2259542 w 3951730"/>
              <a:gd name="connsiteY8-274" fmla="*/ 2539197 h 3385291"/>
              <a:gd name="connsiteX9-275" fmla="*/ 2516417 w 3951730"/>
              <a:gd name="connsiteY9-276" fmla="*/ 2539197 h 3385291"/>
              <a:gd name="connsiteX10-277" fmla="*/ 1293946 w 3951730"/>
              <a:gd name="connsiteY10-278" fmla="*/ 915 h 3385291"/>
              <a:gd name="connsiteX0-279" fmla="*/ 3145728 w 3951730"/>
              <a:gd name="connsiteY0-280" fmla="*/ 3385291 h 3385291"/>
              <a:gd name="connsiteX1-281" fmla="*/ 2259542 w 3951730"/>
              <a:gd name="connsiteY1-282" fmla="*/ 2539197 h 3385291"/>
              <a:gd name="connsiteX2-283" fmla="*/ 2516417 w 3951730"/>
              <a:gd name="connsiteY2-284" fmla="*/ 2539197 h 3385291"/>
              <a:gd name="connsiteX3-285" fmla="*/ 1293946 w 3951730"/>
              <a:gd name="connsiteY3-286" fmla="*/ 915 h 3385291"/>
              <a:gd name="connsiteX4-287" fmla="*/ 2472385 w 3951730"/>
              <a:gd name="connsiteY4-288" fmla="*/ 915 h 3385291"/>
              <a:gd name="connsiteX5-289" fmla="*/ 3694856 w 3951730"/>
              <a:gd name="connsiteY5-290" fmla="*/ 2539197 h 3385291"/>
              <a:gd name="connsiteX6-291" fmla="*/ 3951730 w 3951730"/>
              <a:gd name="connsiteY6-292" fmla="*/ 2539197 h 3385291"/>
              <a:gd name="connsiteX7-293" fmla="*/ 3145728 w 3951730"/>
              <a:gd name="connsiteY7-294" fmla="*/ 3385291 h 3385291"/>
              <a:gd name="connsiteX0-295" fmla="*/ 1883165 w 3951730"/>
              <a:gd name="connsiteY0-296" fmla="*/ 392070 h 3385291"/>
              <a:gd name="connsiteX1-297" fmla="*/ 0 w 3951730"/>
              <a:gd name="connsiteY1-298" fmla="*/ 3343088 h 3385291"/>
              <a:gd name="connsiteX2-299" fmla="*/ 31382 w 3951730"/>
              <a:gd name="connsiteY2-300" fmla="*/ 3385291 h 3385291"/>
              <a:gd name="connsiteX3-301" fmla="*/ 144163 w 3951730"/>
              <a:gd name="connsiteY3-302" fmla="*/ 1987108 h 3385291"/>
              <a:gd name="connsiteX4-303" fmla="*/ 1883164 w 3951730"/>
              <a:gd name="connsiteY4-304" fmla="*/ 392070 h 3385291"/>
              <a:gd name="connsiteX5-305" fmla="*/ 1883165 w 3951730"/>
              <a:gd name="connsiteY5-306" fmla="*/ 392070 h 3385291"/>
              <a:gd name="connsiteX0-307" fmla="*/ 1883165 w 3951730"/>
              <a:gd name="connsiteY0-308" fmla="*/ 392070 h 3385291"/>
              <a:gd name="connsiteX1-309" fmla="*/ 14068 w 3951730"/>
              <a:gd name="connsiteY1-310" fmla="*/ 3385291 h 3385291"/>
              <a:gd name="connsiteX2-311" fmla="*/ 45450 w 3951730"/>
              <a:gd name="connsiteY2-312" fmla="*/ 2794448 h 3385291"/>
              <a:gd name="connsiteX3-313" fmla="*/ 1293945 w 3951730"/>
              <a:gd name="connsiteY3-314" fmla="*/ 915 h 3385291"/>
              <a:gd name="connsiteX4-315" fmla="*/ 2472385 w 3951730"/>
              <a:gd name="connsiteY4-316" fmla="*/ 915 h 3385291"/>
              <a:gd name="connsiteX5-317" fmla="*/ 3694856 w 3951730"/>
              <a:gd name="connsiteY5-318" fmla="*/ 2539197 h 3385291"/>
              <a:gd name="connsiteX6-319" fmla="*/ 3951730 w 3951730"/>
              <a:gd name="connsiteY6-320" fmla="*/ 2539197 h 3385291"/>
              <a:gd name="connsiteX7-321" fmla="*/ 3145728 w 3951730"/>
              <a:gd name="connsiteY7-322" fmla="*/ 3385291 h 3385291"/>
              <a:gd name="connsiteX8-323" fmla="*/ 2259542 w 3951730"/>
              <a:gd name="connsiteY8-324" fmla="*/ 2539197 h 3385291"/>
              <a:gd name="connsiteX9-325" fmla="*/ 2516417 w 3951730"/>
              <a:gd name="connsiteY9-326" fmla="*/ 2539197 h 3385291"/>
              <a:gd name="connsiteX10-327" fmla="*/ 1293946 w 3951730"/>
              <a:gd name="connsiteY10-328" fmla="*/ 915 h 3385291"/>
              <a:gd name="connsiteX0-329" fmla="*/ 3145728 w 3951730"/>
              <a:gd name="connsiteY0-330" fmla="*/ 3385291 h 3385291"/>
              <a:gd name="connsiteX1-331" fmla="*/ 2259542 w 3951730"/>
              <a:gd name="connsiteY1-332" fmla="*/ 2539197 h 3385291"/>
              <a:gd name="connsiteX2-333" fmla="*/ 2516417 w 3951730"/>
              <a:gd name="connsiteY2-334" fmla="*/ 2539197 h 3385291"/>
              <a:gd name="connsiteX3-335" fmla="*/ 1293946 w 3951730"/>
              <a:gd name="connsiteY3-336" fmla="*/ 915 h 3385291"/>
              <a:gd name="connsiteX4-337" fmla="*/ 2472385 w 3951730"/>
              <a:gd name="connsiteY4-338" fmla="*/ 915 h 3385291"/>
              <a:gd name="connsiteX5-339" fmla="*/ 3694856 w 3951730"/>
              <a:gd name="connsiteY5-340" fmla="*/ 2539197 h 3385291"/>
              <a:gd name="connsiteX6-341" fmla="*/ 3951730 w 3951730"/>
              <a:gd name="connsiteY6-342" fmla="*/ 2539197 h 3385291"/>
              <a:gd name="connsiteX7-343" fmla="*/ 3145728 w 3951730"/>
              <a:gd name="connsiteY7-344" fmla="*/ 3385291 h 3385291"/>
              <a:gd name="connsiteX0-345" fmla="*/ 1883165 w 3951730"/>
              <a:gd name="connsiteY0-346" fmla="*/ 392070 h 3385291"/>
              <a:gd name="connsiteX1-347" fmla="*/ 0 w 3951730"/>
              <a:gd name="connsiteY1-348" fmla="*/ 3343088 h 3385291"/>
              <a:gd name="connsiteX2-349" fmla="*/ 31382 w 3951730"/>
              <a:gd name="connsiteY2-350" fmla="*/ 3385291 h 3385291"/>
              <a:gd name="connsiteX3-351" fmla="*/ 144163 w 3951730"/>
              <a:gd name="connsiteY3-352" fmla="*/ 1987108 h 3385291"/>
              <a:gd name="connsiteX4-353" fmla="*/ 1883164 w 3951730"/>
              <a:gd name="connsiteY4-354" fmla="*/ 392070 h 3385291"/>
              <a:gd name="connsiteX5-355" fmla="*/ 1883165 w 3951730"/>
              <a:gd name="connsiteY5-356" fmla="*/ 392070 h 3385291"/>
              <a:gd name="connsiteX0-357" fmla="*/ 1883165 w 3951730"/>
              <a:gd name="connsiteY0-358" fmla="*/ 392070 h 3385291"/>
              <a:gd name="connsiteX1-359" fmla="*/ 14068 w 3951730"/>
              <a:gd name="connsiteY1-360" fmla="*/ 3385291 h 3385291"/>
              <a:gd name="connsiteX2-361" fmla="*/ 45450 w 3951730"/>
              <a:gd name="connsiteY2-362" fmla="*/ 2794448 h 3385291"/>
              <a:gd name="connsiteX3-363" fmla="*/ 1293945 w 3951730"/>
              <a:gd name="connsiteY3-364" fmla="*/ 915 h 3385291"/>
              <a:gd name="connsiteX4-365" fmla="*/ 2472385 w 3951730"/>
              <a:gd name="connsiteY4-366" fmla="*/ 915 h 3385291"/>
              <a:gd name="connsiteX5-367" fmla="*/ 3694856 w 3951730"/>
              <a:gd name="connsiteY5-368" fmla="*/ 2539197 h 3385291"/>
              <a:gd name="connsiteX6-369" fmla="*/ 3951730 w 3951730"/>
              <a:gd name="connsiteY6-370" fmla="*/ 2539197 h 3385291"/>
              <a:gd name="connsiteX7-371" fmla="*/ 3145728 w 3951730"/>
              <a:gd name="connsiteY7-372" fmla="*/ 3385291 h 3385291"/>
              <a:gd name="connsiteX8-373" fmla="*/ 2259542 w 3951730"/>
              <a:gd name="connsiteY8-374" fmla="*/ 2539197 h 3385291"/>
              <a:gd name="connsiteX9-375" fmla="*/ 2516417 w 3951730"/>
              <a:gd name="connsiteY9-376" fmla="*/ 2539197 h 3385291"/>
              <a:gd name="connsiteX10-377" fmla="*/ 1293946 w 3951730"/>
              <a:gd name="connsiteY10-378" fmla="*/ 915 h 3385291"/>
              <a:gd name="connsiteX0-379" fmla="*/ 3145728 w 3951730"/>
              <a:gd name="connsiteY0-380" fmla="*/ 3385291 h 3693794"/>
              <a:gd name="connsiteX1-381" fmla="*/ 2259542 w 3951730"/>
              <a:gd name="connsiteY1-382" fmla="*/ 2539197 h 3693794"/>
              <a:gd name="connsiteX2-383" fmla="*/ 2516417 w 3951730"/>
              <a:gd name="connsiteY2-384" fmla="*/ 2539197 h 3693794"/>
              <a:gd name="connsiteX3-385" fmla="*/ 1293946 w 3951730"/>
              <a:gd name="connsiteY3-386" fmla="*/ 915 h 3693794"/>
              <a:gd name="connsiteX4-387" fmla="*/ 2472385 w 3951730"/>
              <a:gd name="connsiteY4-388" fmla="*/ 915 h 3693794"/>
              <a:gd name="connsiteX5-389" fmla="*/ 3694856 w 3951730"/>
              <a:gd name="connsiteY5-390" fmla="*/ 2539197 h 3693794"/>
              <a:gd name="connsiteX6-391" fmla="*/ 3951730 w 3951730"/>
              <a:gd name="connsiteY6-392" fmla="*/ 2539197 h 3693794"/>
              <a:gd name="connsiteX7-393" fmla="*/ 3145728 w 3951730"/>
              <a:gd name="connsiteY7-394" fmla="*/ 3385291 h 3693794"/>
              <a:gd name="connsiteX0-395" fmla="*/ 1883165 w 3951730"/>
              <a:gd name="connsiteY0-396" fmla="*/ 392070 h 3693794"/>
              <a:gd name="connsiteX1-397" fmla="*/ 0 w 3951730"/>
              <a:gd name="connsiteY1-398" fmla="*/ 3343088 h 3693794"/>
              <a:gd name="connsiteX2-399" fmla="*/ 31382 w 3951730"/>
              <a:gd name="connsiteY2-400" fmla="*/ 3385291 h 3693794"/>
              <a:gd name="connsiteX3-401" fmla="*/ 144163 w 3951730"/>
              <a:gd name="connsiteY3-402" fmla="*/ 1987108 h 3693794"/>
              <a:gd name="connsiteX4-403" fmla="*/ 1883164 w 3951730"/>
              <a:gd name="connsiteY4-404" fmla="*/ 392070 h 3693794"/>
              <a:gd name="connsiteX5-405" fmla="*/ 1883165 w 3951730"/>
              <a:gd name="connsiteY5-406" fmla="*/ 392070 h 3693794"/>
              <a:gd name="connsiteX0-407" fmla="*/ 1883165 w 3951730"/>
              <a:gd name="connsiteY0-408" fmla="*/ 392070 h 3693794"/>
              <a:gd name="connsiteX1-409" fmla="*/ 14068 w 3951730"/>
              <a:gd name="connsiteY1-410" fmla="*/ 3385291 h 3693794"/>
              <a:gd name="connsiteX2-411" fmla="*/ 45450 w 3951730"/>
              <a:gd name="connsiteY2-412" fmla="*/ 2794448 h 3693794"/>
              <a:gd name="connsiteX3-413" fmla="*/ 1293945 w 3951730"/>
              <a:gd name="connsiteY3-414" fmla="*/ 915 h 3693794"/>
              <a:gd name="connsiteX4-415" fmla="*/ 2472385 w 3951730"/>
              <a:gd name="connsiteY4-416" fmla="*/ 915 h 3693794"/>
              <a:gd name="connsiteX5-417" fmla="*/ 3694856 w 3951730"/>
              <a:gd name="connsiteY5-418" fmla="*/ 2539197 h 3693794"/>
              <a:gd name="connsiteX6-419" fmla="*/ 3951730 w 3951730"/>
              <a:gd name="connsiteY6-420" fmla="*/ 2539197 h 3693794"/>
              <a:gd name="connsiteX7-421" fmla="*/ 3101657 w 3951730"/>
              <a:gd name="connsiteY7-422" fmla="*/ 3693794 h 3693794"/>
              <a:gd name="connsiteX8-423" fmla="*/ 2259542 w 3951730"/>
              <a:gd name="connsiteY8-424" fmla="*/ 2539197 h 3693794"/>
              <a:gd name="connsiteX9-425" fmla="*/ 2516417 w 3951730"/>
              <a:gd name="connsiteY9-426" fmla="*/ 2539197 h 3693794"/>
              <a:gd name="connsiteX10-427" fmla="*/ 1293946 w 3951730"/>
              <a:gd name="connsiteY10-428" fmla="*/ 915 h 3693794"/>
              <a:gd name="connsiteX0-429" fmla="*/ 3101657 w 3951730"/>
              <a:gd name="connsiteY0-430" fmla="*/ 3715832 h 3715832"/>
              <a:gd name="connsiteX1-431" fmla="*/ 2259542 w 3951730"/>
              <a:gd name="connsiteY1-432" fmla="*/ 2539197 h 3715832"/>
              <a:gd name="connsiteX2-433" fmla="*/ 2516417 w 3951730"/>
              <a:gd name="connsiteY2-434" fmla="*/ 2539197 h 3715832"/>
              <a:gd name="connsiteX3-435" fmla="*/ 1293946 w 3951730"/>
              <a:gd name="connsiteY3-436" fmla="*/ 915 h 3715832"/>
              <a:gd name="connsiteX4-437" fmla="*/ 2472385 w 3951730"/>
              <a:gd name="connsiteY4-438" fmla="*/ 915 h 3715832"/>
              <a:gd name="connsiteX5-439" fmla="*/ 3694856 w 3951730"/>
              <a:gd name="connsiteY5-440" fmla="*/ 2539197 h 3715832"/>
              <a:gd name="connsiteX6-441" fmla="*/ 3951730 w 3951730"/>
              <a:gd name="connsiteY6-442" fmla="*/ 2539197 h 3715832"/>
              <a:gd name="connsiteX7-443" fmla="*/ 3101657 w 3951730"/>
              <a:gd name="connsiteY7-444" fmla="*/ 3715832 h 3715832"/>
              <a:gd name="connsiteX0-445" fmla="*/ 1883165 w 3951730"/>
              <a:gd name="connsiteY0-446" fmla="*/ 392070 h 3715832"/>
              <a:gd name="connsiteX1-447" fmla="*/ 0 w 3951730"/>
              <a:gd name="connsiteY1-448" fmla="*/ 3343088 h 3715832"/>
              <a:gd name="connsiteX2-449" fmla="*/ 31382 w 3951730"/>
              <a:gd name="connsiteY2-450" fmla="*/ 3385291 h 3715832"/>
              <a:gd name="connsiteX3-451" fmla="*/ 144163 w 3951730"/>
              <a:gd name="connsiteY3-452" fmla="*/ 1987108 h 3715832"/>
              <a:gd name="connsiteX4-453" fmla="*/ 1883164 w 3951730"/>
              <a:gd name="connsiteY4-454" fmla="*/ 392070 h 3715832"/>
              <a:gd name="connsiteX5-455" fmla="*/ 1883165 w 3951730"/>
              <a:gd name="connsiteY5-456" fmla="*/ 392070 h 3715832"/>
              <a:gd name="connsiteX0-457" fmla="*/ 1883165 w 3951730"/>
              <a:gd name="connsiteY0-458" fmla="*/ 392070 h 3715832"/>
              <a:gd name="connsiteX1-459" fmla="*/ 14068 w 3951730"/>
              <a:gd name="connsiteY1-460" fmla="*/ 3385291 h 3715832"/>
              <a:gd name="connsiteX2-461" fmla="*/ 45450 w 3951730"/>
              <a:gd name="connsiteY2-462" fmla="*/ 2794448 h 3715832"/>
              <a:gd name="connsiteX3-463" fmla="*/ 1293945 w 3951730"/>
              <a:gd name="connsiteY3-464" fmla="*/ 915 h 3715832"/>
              <a:gd name="connsiteX4-465" fmla="*/ 2472385 w 3951730"/>
              <a:gd name="connsiteY4-466" fmla="*/ 915 h 3715832"/>
              <a:gd name="connsiteX5-467" fmla="*/ 3694856 w 3951730"/>
              <a:gd name="connsiteY5-468" fmla="*/ 2539197 h 3715832"/>
              <a:gd name="connsiteX6-469" fmla="*/ 3951730 w 3951730"/>
              <a:gd name="connsiteY6-470" fmla="*/ 2539197 h 3715832"/>
              <a:gd name="connsiteX7-471" fmla="*/ 3101657 w 3951730"/>
              <a:gd name="connsiteY7-472" fmla="*/ 3693794 h 3715832"/>
              <a:gd name="connsiteX8-473" fmla="*/ 2259542 w 3951730"/>
              <a:gd name="connsiteY8-474" fmla="*/ 2539197 h 3715832"/>
              <a:gd name="connsiteX9-475" fmla="*/ 2516417 w 3951730"/>
              <a:gd name="connsiteY9-476" fmla="*/ 2539197 h 3715832"/>
              <a:gd name="connsiteX10-477" fmla="*/ 1293946 w 3951730"/>
              <a:gd name="connsiteY10-478" fmla="*/ 915 h 3715832"/>
              <a:gd name="connsiteX0-479" fmla="*/ 3101657 w 3951730"/>
              <a:gd name="connsiteY0-480" fmla="*/ 3715832 h 3715832"/>
              <a:gd name="connsiteX1-481" fmla="*/ 2259542 w 3951730"/>
              <a:gd name="connsiteY1-482" fmla="*/ 2539197 h 3715832"/>
              <a:gd name="connsiteX2-483" fmla="*/ 2516417 w 3951730"/>
              <a:gd name="connsiteY2-484" fmla="*/ 2539197 h 3715832"/>
              <a:gd name="connsiteX3-485" fmla="*/ 1293946 w 3951730"/>
              <a:gd name="connsiteY3-486" fmla="*/ 915 h 3715832"/>
              <a:gd name="connsiteX4-487" fmla="*/ 2472385 w 3951730"/>
              <a:gd name="connsiteY4-488" fmla="*/ 915 h 3715832"/>
              <a:gd name="connsiteX5-489" fmla="*/ 3694856 w 3951730"/>
              <a:gd name="connsiteY5-490" fmla="*/ 2539197 h 3715832"/>
              <a:gd name="connsiteX6-491" fmla="*/ 3951730 w 3951730"/>
              <a:gd name="connsiteY6-492" fmla="*/ 2539197 h 3715832"/>
              <a:gd name="connsiteX7-493" fmla="*/ 3101657 w 3951730"/>
              <a:gd name="connsiteY7-494" fmla="*/ 3715832 h 3715832"/>
              <a:gd name="connsiteX0-495" fmla="*/ 1883165 w 3951730"/>
              <a:gd name="connsiteY0-496" fmla="*/ 392070 h 3715832"/>
              <a:gd name="connsiteX1-497" fmla="*/ 0 w 3951730"/>
              <a:gd name="connsiteY1-498" fmla="*/ 3343088 h 3715832"/>
              <a:gd name="connsiteX2-499" fmla="*/ 31382 w 3951730"/>
              <a:gd name="connsiteY2-500" fmla="*/ 3385291 h 3715832"/>
              <a:gd name="connsiteX3-501" fmla="*/ 144163 w 3951730"/>
              <a:gd name="connsiteY3-502" fmla="*/ 1987108 h 3715832"/>
              <a:gd name="connsiteX4-503" fmla="*/ 1883164 w 3951730"/>
              <a:gd name="connsiteY4-504" fmla="*/ 392070 h 3715832"/>
              <a:gd name="connsiteX5-505" fmla="*/ 1883165 w 3951730"/>
              <a:gd name="connsiteY5-506" fmla="*/ 392070 h 3715832"/>
              <a:gd name="connsiteX0-507" fmla="*/ 1883165 w 3951730"/>
              <a:gd name="connsiteY0-508" fmla="*/ 392070 h 3715832"/>
              <a:gd name="connsiteX1-509" fmla="*/ 14068 w 3951730"/>
              <a:gd name="connsiteY1-510" fmla="*/ 3385291 h 3715832"/>
              <a:gd name="connsiteX2-511" fmla="*/ 45450 w 3951730"/>
              <a:gd name="connsiteY2-512" fmla="*/ 2794448 h 3715832"/>
              <a:gd name="connsiteX3-513" fmla="*/ 1293945 w 3951730"/>
              <a:gd name="connsiteY3-514" fmla="*/ 915 h 3715832"/>
              <a:gd name="connsiteX4-515" fmla="*/ 2472385 w 3951730"/>
              <a:gd name="connsiteY4-516" fmla="*/ 915 h 3715832"/>
              <a:gd name="connsiteX5-517" fmla="*/ 3694856 w 3951730"/>
              <a:gd name="connsiteY5-518" fmla="*/ 2539197 h 3715832"/>
              <a:gd name="connsiteX6-519" fmla="*/ 3951730 w 3951730"/>
              <a:gd name="connsiteY6-520" fmla="*/ 2539197 h 3715832"/>
              <a:gd name="connsiteX7-521" fmla="*/ 3101657 w 3951730"/>
              <a:gd name="connsiteY7-522" fmla="*/ 3693794 h 3715832"/>
              <a:gd name="connsiteX8-523" fmla="*/ 2259542 w 3951730"/>
              <a:gd name="connsiteY8-524" fmla="*/ 2539197 h 3715832"/>
              <a:gd name="connsiteX9-525" fmla="*/ 2516417 w 3951730"/>
              <a:gd name="connsiteY9-526" fmla="*/ 2539197 h 3715832"/>
              <a:gd name="connsiteX10-527" fmla="*/ 1293946 w 3951730"/>
              <a:gd name="connsiteY10-528" fmla="*/ 915 h 3715832"/>
              <a:gd name="connsiteX0-529" fmla="*/ 3101657 w 3951730"/>
              <a:gd name="connsiteY0-530" fmla="*/ 3715832 h 3715832"/>
              <a:gd name="connsiteX1-531" fmla="*/ 2259542 w 3951730"/>
              <a:gd name="connsiteY1-532" fmla="*/ 2539197 h 3715832"/>
              <a:gd name="connsiteX2-533" fmla="*/ 2516417 w 3951730"/>
              <a:gd name="connsiteY2-534" fmla="*/ 2539197 h 3715832"/>
              <a:gd name="connsiteX3-535" fmla="*/ 1293946 w 3951730"/>
              <a:gd name="connsiteY3-536" fmla="*/ 915 h 3715832"/>
              <a:gd name="connsiteX4-537" fmla="*/ 2472385 w 3951730"/>
              <a:gd name="connsiteY4-538" fmla="*/ 915 h 3715832"/>
              <a:gd name="connsiteX5-539" fmla="*/ 3694856 w 3951730"/>
              <a:gd name="connsiteY5-540" fmla="*/ 2539197 h 3715832"/>
              <a:gd name="connsiteX6-541" fmla="*/ 3951730 w 3951730"/>
              <a:gd name="connsiteY6-542" fmla="*/ 2539197 h 3715832"/>
              <a:gd name="connsiteX7-543" fmla="*/ 3101657 w 3951730"/>
              <a:gd name="connsiteY7-544" fmla="*/ 3715832 h 3715832"/>
              <a:gd name="connsiteX0-545" fmla="*/ 1883165 w 3951730"/>
              <a:gd name="connsiteY0-546" fmla="*/ 392070 h 3715832"/>
              <a:gd name="connsiteX1-547" fmla="*/ 0 w 3951730"/>
              <a:gd name="connsiteY1-548" fmla="*/ 3343088 h 3715832"/>
              <a:gd name="connsiteX2-549" fmla="*/ 31382 w 3951730"/>
              <a:gd name="connsiteY2-550" fmla="*/ 3385291 h 3715832"/>
              <a:gd name="connsiteX3-551" fmla="*/ 144163 w 3951730"/>
              <a:gd name="connsiteY3-552" fmla="*/ 1987108 h 3715832"/>
              <a:gd name="connsiteX4-553" fmla="*/ 1883164 w 3951730"/>
              <a:gd name="connsiteY4-554" fmla="*/ 392070 h 3715832"/>
              <a:gd name="connsiteX5-555" fmla="*/ 1883165 w 3951730"/>
              <a:gd name="connsiteY5-556" fmla="*/ 392070 h 3715832"/>
              <a:gd name="connsiteX0-557" fmla="*/ 14068 w 3951730"/>
              <a:gd name="connsiteY0-558" fmla="*/ 3385291 h 3715832"/>
              <a:gd name="connsiteX1-559" fmla="*/ 45450 w 3951730"/>
              <a:gd name="connsiteY1-560" fmla="*/ 2794448 h 3715832"/>
              <a:gd name="connsiteX2-561" fmla="*/ 1293945 w 3951730"/>
              <a:gd name="connsiteY2-562" fmla="*/ 915 h 3715832"/>
              <a:gd name="connsiteX3-563" fmla="*/ 2472385 w 3951730"/>
              <a:gd name="connsiteY3-564" fmla="*/ 915 h 3715832"/>
              <a:gd name="connsiteX4-565" fmla="*/ 3694856 w 3951730"/>
              <a:gd name="connsiteY4-566" fmla="*/ 2539197 h 3715832"/>
              <a:gd name="connsiteX5-567" fmla="*/ 3951730 w 3951730"/>
              <a:gd name="connsiteY5-568" fmla="*/ 2539197 h 3715832"/>
              <a:gd name="connsiteX6-569" fmla="*/ 3101657 w 3951730"/>
              <a:gd name="connsiteY6-570" fmla="*/ 3693794 h 3715832"/>
              <a:gd name="connsiteX7-571" fmla="*/ 2259542 w 3951730"/>
              <a:gd name="connsiteY7-572" fmla="*/ 2539197 h 3715832"/>
              <a:gd name="connsiteX8-573" fmla="*/ 2516417 w 3951730"/>
              <a:gd name="connsiteY8-574" fmla="*/ 2539197 h 3715832"/>
              <a:gd name="connsiteX9-575" fmla="*/ 1293946 w 3951730"/>
              <a:gd name="connsiteY9-576" fmla="*/ 915 h 371583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25" y="connsiteY6-26"/>
              </a:cxn>
              <a:cxn ang="0">
                <a:pos x="connsiteX7-27" y="connsiteY7-28"/>
              </a:cxn>
              <a:cxn ang="0">
                <a:pos x="connsiteX8-73" y="connsiteY8-74"/>
              </a:cxn>
              <a:cxn ang="0">
                <a:pos x="connsiteX9-75" y="connsiteY9-76"/>
              </a:cxn>
            </a:cxnLst>
            <a:rect l="l" t="t" r="r" b="b"/>
            <a:pathLst>
              <a:path w="3951730" h="3715832" stroke="0" extrusionOk="0">
                <a:moveTo>
                  <a:pt x="3101657" y="3715832"/>
                </a:moveTo>
                <a:lnTo>
                  <a:pt x="2259542" y="2539197"/>
                </a:lnTo>
                <a:lnTo>
                  <a:pt x="2516417" y="2539197"/>
                </a:lnTo>
                <a:cubicBezTo>
                  <a:pt x="2372485" y="1044932"/>
                  <a:pt x="1869672" y="915"/>
                  <a:pt x="1293946" y="915"/>
                </a:cubicBezTo>
                <a:lnTo>
                  <a:pt x="2472385" y="915"/>
                </a:lnTo>
                <a:cubicBezTo>
                  <a:pt x="3048112" y="915"/>
                  <a:pt x="3550925" y="1044933"/>
                  <a:pt x="3694856" y="2539197"/>
                </a:cubicBezTo>
                <a:lnTo>
                  <a:pt x="3951730" y="2539197"/>
                </a:lnTo>
                <a:lnTo>
                  <a:pt x="3101657" y="3715832"/>
                </a:lnTo>
                <a:close/>
              </a:path>
              <a:path w="3951730" h="3715832" fill="darkenLess" stroke="0" extrusionOk="0">
                <a:moveTo>
                  <a:pt x="1883165" y="392070"/>
                </a:moveTo>
                <a:cubicBezTo>
                  <a:pt x="848992" y="390133"/>
                  <a:pt x="0" y="2087830"/>
                  <a:pt x="0" y="3343088"/>
                </a:cubicBezTo>
                <a:lnTo>
                  <a:pt x="31382" y="3385291"/>
                </a:lnTo>
                <a:cubicBezTo>
                  <a:pt x="31382" y="2903013"/>
                  <a:pt x="69835" y="2426305"/>
                  <a:pt x="144163" y="1987108"/>
                </a:cubicBezTo>
                <a:cubicBezTo>
                  <a:pt x="444463" y="212684"/>
                  <a:pt x="1240285" y="-517256"/>
                  <a:pt x="1883164" y="392070"/>
                </a:cubicBezTo>
                <a:lnTo>
                  <a:pt x="1883165" y="392070"/>
                </a:lnTo>
                <a:close/>
              </a:path>
              <a:path w="3951730" h="3715832" fill="none" extrusionOk="0">
                <a:moveTo>
                  <a:pt x="14068" y="3385291"/>
                </a:moveTo>
                <a:lnTo>
                  <a:pt x="45450" y="2794448"/>
                </a:lnTo>
                <a:cubicBezTo>
                  <a:pt x="45450" y="1938183"/>
                  <a:pt x="596651" y="915"/>
                  <a:pt x="1293945" y="915"/>
                </a:cubicBezTo>
                <a:lnTo>
                  <a:pt x="2472385" y="915"/>
                </a:lnTo>
                <a:cubicBezTo>
                  <a:pt x="3048112" y="915"/>
                  <a:pt x="3550925" y="1044933"/>
                  <a:pt x="3694856" y="2539197"/>
                </a:cubicBezTo>
                <a:lnTo>
                  <a:pt x="3951730" y="2539197"/>
                </a:lnTo>
                <a:lnTo>
                  <a:pt x="3101657" y="3693794"/>
                </a:lnTo>
                <a:lnTo>
                  <a:pt x="2259542" y="2539197"/>
                </a:lnTo>
                <a:lnTo>
                  <a:pt x="2516417" y="2539197"/>
                </a:lnTo>
                <a:cubicBezTo>
                  <a:pt x="2372485" y="1044932"/>
                  <a:pt x="1869672" y="915"/>
                  <a:pt x="1293946" y="915"/>
                </a:cubicBezTo>
              </a:path>
            </a:pathLst>
          </a:custGeom>
          <a:solidFill>
            <a:srgbClr val="FF0000"/>
          </a:solidFill>
          <a:ln w="3175"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black"/>
              </a:solidFill>
              <a:latin typeface="+mn-lt"/>
              <a:ea typeface="+mn-ea"/>
            </a:endParaRPr>
          </a:p>
        </p:txBody>
      </p:sp>
      <p:sp>
        <p:nvSpPr>
          <p:cNvPr id="4" name="KSO_GT1"/>
          <p:cNvSpPr txBox="1"/>
          <p:nvPr/>
        </p:nvSpPr>
        <p:spPr>
          <a:xfrm rot="2590855">
            <a:off x="3540945" y="1623159"/>
            <a:ext cx="960437" cy="506412"/>
          </a:xfrm>
          <a:prstGeom prst="rect">
            <a:avLst/>
          </a:prstGeom>
          <a:noFill/>
        </p:spPr>
        <p:txBody>
          <a:bodyPr lIns="0" tIns="0" rIns="0" bIns="0" anchor="ctr"/>
          <a:lstStyle/>
          <a:p>
            <a:pPr algn="ctr" eaLnBrk="1" fontAlgn="auto" hangingPunct="1">
              <a:spcBef>
                <a:spcPts val="0"/>
              </a:spcBef>
              <a:spcAft>
                <a:spcPts val="0"/>
              </a:spcAft>
              <a:defRPr/>
            </a:pPr>
            <a:r>
              <a:rPr lang="zh-CN" altLang="en-US" sz="2000" kern="0" dirty="0">
                <a:solidFill>
                  <a:srgbClr val="FFFFFF"/>
                </a:solidFill>
                <a:latin typeface="微软雅黑" panose="020B0503020204020204" pitchFamily="34" charset="-122"/>
                <a:ea typeface="微软雅黑" panose="020B0503020204020204" pitchFamily="34" charset="-122"/>
              </a:rPr>
              <a:t>共享性</a:t>
            </a:r>
          </a:p>
        </p:txBody>
      </p:sp>
      <p:sp>
        <p:nvSpPr>
          <p:cNvPr id="5" name="上弧形箭头 2"/>
          <p:cNvSpPr/>
          <p:nvPr/>
        </p:nvSpPr>
        <p:spPr>
          <a:xfrm rot="1770200" flipH="1">
            <a:off x="4776020" y="1389796"/>
            <a:ext cx="1447800" cy="1516063"/>
          </a:xfrm>
          <a:custGeom>
            <a:avLst/>
            <a:gdLst>
              <a:gd name="connsiteX0" fmla="*/ 3114346 w 3960440"/>
              <a:gd name="connsiteY0" fmla="*/ 3384376 h 3384376"/>
              <a:gd name="connsiteX1" fmla="*/ 2228160 w 3960440"/>
              <a:gd name="connsiteY1" fmla="*/ 2538282 h 3384376"/>
              <a:gd name="connsiteX2" fmla="*/ 2485035 w 3960440"/>
              <a:gd name="connsiteY2" fmla="*/ 2538282 h 3384376"/>
              <a:gd name="connsiteX3" fmla="*/ 1262564 w 3960440"/>
              <a:gd name="connsiteY3" fmla="*/ 0 h 3384376"/>
              <a:gd name="connsiteX4" fmla="*/ 2441003 w 3960440"/>
              <a:gd name="connsiteY4" fmla="*/ 0 h 3384376"/>
              <a:gd name="connsiteX5" fmla="*/ 3663474 w 3960440"/>
              <a:gd name="connsiteY5" fmla="*/ 2538282 h 3384376"/>
              <a:gd name="connsiteX6" fmla="*/ 3920348 w 3960440"/>
              <a:gd name="connsiteY6" fmla="*/ 2538282 h 3384376"/>
              <a:gd name="connsiteX7" fmla="*/ 3114346 w 3960440"/>
              <a:gd name="connsiteY7" fmla="*/ 3384376 h 3384376"/>
              <a:gd name="connsiteX0-1" fmla="*/ 1851783 w 3960440"/>
              <a:gd name="connsiteY0-2" fmla="*/ 391155 h 3384376"/>
              <a:gd name="connsiteX1-3" fmla="*/ 1178440 w 3960440"/>
              <a:gd name="connsiteY1-4" fmla="*/ 3384376 h 3384376"/>
              <a:gd name="connsiteX2-5" fmla="*/ 0 w 3960440"/>
              <a:gd name="connsiteY2-6" fmla="*/ 3384376 h 3384376"/>
              <a:gd name="connsiteX3-7" fmla="*/ 112781 w 3960440"/>
              <a:gd name="connsiteY3-8" fmla="*/ 1986193 h 3384376"/>
              <a:gd name="connsiteX4-9" fmla="*/ 1851782 w 3960440"/>
              <a:gd name="connsiteY4-10" fmla="*/ 391155 h 3384376"/>
              <a:gd name="connsiteX5-11" fmla="*/ 1851783 w 3960440"/>
              <a:gd name="connsiteY5-12" fmla="*/ 391155 h 3384376"/>
              <a:gd name="connsiteX0-13" fmla="*/ 1851783 w 3960440"/>
              <a:gd name="connsiteY0-14" fmla="*/ 391155 h 3384376"/>
              <a:gd name="connsiteX1-15" fmla="*/ 1178440 w 3960440"/>
              <a:gd name="connsiteY1-16" fmla="*/ 3384376 h 3384376"/>
              <a:gd name="connsiteX2-17" fmla="*/ 0 w 3960440"/>
              <a:gd name="connsiteY2-18" fmla="*/ 3384376 h 3384376"/>
              <a:gd name="connsiteX3-19" fmla="*/ 1262563 w 3960440"/>
              <a:gd name="connsiteY3-20" fmla="*/ 0 h 3384376"/>
              <a:gd name="connsiteX4-21" fmla="*/ 2441003 w 3960440"/>
              <a:gd name="connsiteY4-22" fmla="*/ 0 h 3384376"/>
              <a:gd name="connsiteX5-23" fmla="*/ 3663474 w 3960440"/>
              <a:gd name="connsiteY5-24" fmla="*/ 2538282 h 3384376"/>
              <a:gd name="connsiteX6-25" fmla="*/ 3920348 w 3960440"/>
              <a:gd name="connsiteY6-26" fmla="*/ 2538282 h 3384376"/>
              <a:gd name="connsiteX7-27" fmla="*/ 3114346 w 3960440"/>
              <a:gd name="connsiteY7-28" fmla="*/ 3384376 h 3384376"/>
              <a:gd name="connsiteX8" fmla="*/ 2228160 w 3960440"/>
              <a:gd name="connsiteY8" fmla="*/ 2538282 h 3384376"/>
              <a:gd name="connsiteX9" fmla="*/ 2485035 w 3960440"/>
              <a:gd name="connsiteY9" fmla="*/ 2538282 h 3384376"/>
              <a:gd name="connsiteX10" fmla="*/ 1262564 w 3960440"/>
              <a:gd name="connsiteY10" fmla="*/ 0 h 3384376"/>
              <a:gd name="connsiteX0-29" fmla="*/ 3131660 w 3937662"/>
              <a:gd name="connsiteY0-30" fmla="*/ 3385291 h 3385291"/>
              <a:gd name="connsiteX1-31" fmla="*/ 2245474 w 3937662"/>
              <a:gd name="connsiteY1-32" fmla="*/ 2539197 h 3385291"/>
              <a:gd name="connsiteX2-33" fmla="*/ 2502349 w 3937662"/>
              <a:gd name="connsiteY2-34" fmla="*/ 2539197 h 3385291"/>
              <a:gd name="connsiteX3-35" fmla="*/ 1279878 w 3937662"/>
              <a:gd name="connsiteY3-36" fmla="*/ 915 h 3385291"/>
              <a:gd name="connsiteX4-37" fmla="*/ 2458317 w 3937662"/>
              <a:gd name="connsiteY4-38" fmla="*/ 915 h 3385291"/>
              <a:gd name="connsiteX5-39" fmla="*/ 3680788 w 3937662"/>
              <a:gd name="connsiteY5-40" fmla="*/ 2539197 h 3385291"/>
              <a:gd name="connsiteX6-41" fmla="*/ 3937662 w 3937662"/>
              <a:gd name="connsiteY6-42" fmla="*/ 2539197 h 3385291"/>
              <a:gd name="connsiteX7-43" fmla="*/ 3131660 w 3937662"/>
              <a:gd name="connsiteY7-44" fmla="*/ 3385291 h 3385291"/>
              <a:gd name="connsiteX0-45" fmla="*/ 1869097 w 3937662"/>
              <a:gd name="connsiteY0-46" fmla="*/ 392070 h 3385291"/>
              <a:gd name="connsiteX1-47" fmla="*/ 1195754 w 3937662"/>
              <a:gd name="connsiteY1-48" fmla="*/ 3385291 h 3385291"/>
              <a:gd name="connsiteX2-49" fmla="*/ 17314 w 3937662"/>
              <a:gd name="connsiteY2-50" fmla="*/ 3385291 h 3385291"/>
              <a:gd name="connsiteX3-51" fmla="*/ 130095 w 3937662"/>
              <a:gd name="connsiteY3-52" fmla="*/ 1987108 h 3385291"/>
              <a:gd name="connsiteX4-53" fmla="*/ 1869096 w 3937662"/>
              <a:gd name="connsiteY4-54" fmla="*/ 392070 h 3385291"/>
              <a:gd name="connsiteX5-55" fmla="*/ 1869097 w 3937662"/>
              <a:gd name="connsiteY5-56" fmla="*/ 392070 h 3385291"/>
              <a:gd name="connsiteX0-57" fmla="*/ 1869097 w 3937662"/>
              <a:gd name="connsiteY0-58" fmla="*/ 392070 h 3385291"/>
              <a:gd name="connsiteX1-59" fmla="*/ 0 w 3937662"/>
              <a:gd name="connsiteY1-60" fmla="*/ 3385291 h 3385291"/>
              <a:gd name="connsiteX2-61" fmla="*/ 17314 w 3937662"/>
              <a:gd name="connsiteY2-62" fmla="*/ 3385291 h 3385291"/>
              <a:gd name="connsiteX3-63" fmla="*/ 1279877 w 3937662"/>
              <a:gd name="connsiteY3-64" fmla="*/ 915 h 3385291"/>
              <a:gd name="connsiteX4-65" fmla="*/ 2458317 w 3937662"/>
              <a:gd name="connsiteY4-66" fmla="*/ 915 h 3385291"/>
              <a:gd name="connsiteX5-67" fmla="*/ 3680788 w 3937662"/>
              <a:gd name="connsiteY5-68" fmla="*/ 2539197 h 3385291"/>
              <a:gd name="connsiteX6-69" fmla="*/ 3937662 w 3937662"/>
              <a:gd name="connsiteY6-70" fmla="*/ 2539197 h 3385291"/>
              <a:gd name="connsiteX7-71" fmla="*/ 3131660 w 3937662"/>
              <a:gd name="connsiteY7-72" fmla="*/ 3385291 h 3385291"/>
              <a:gd name="connsiteX8-73" fmla="*/ 2245474 w 3937662"/>
              <a:gd name="connsiteY8-74" fmla="*/ 2539197 h 3385291"/>
              <a:gd name="connsiteX9-75" fmla="*/ 2502349 w 3937662"/>
              <a:gd name="connsiteY9-76" fmla="*/ 2539197 h 3385291"/>
              <a:gd name="connsiteX10-77" fmla="*/ 1279878 w 3937662"/>
              <a:gd name="connsiteY10-78" fmla="*/ 915 h 3385291"/>
              <a:gd name="connsiteX0-79" fmla="*/ 3145728 w 3951730"/>
              <a:gd name="connsiteY0-80" fmla="*/ 3385291 h 3385291"/>
              <a:gd name="connsiteX1-81" fmla="*/ 2259542 w 3951730"/>
              <a:gd name="connsiteY1-82" fmla="*/ 2539197 h 3385291"/>
              <a:gd name="connsiteX2-83" fmla="*/ 2516417 w 3951730"/>
              <a:gd name="connsiteY2-84" fmla="*/ 2539197 h 3385291"/>
              <a:gd name="connsiteX3-85" fmla="*/ 1293946 w 3951730"/>
              <a:gd name="connsiteY3-86" fmla="*/ 915 h 3385291"/>
              <a:gd name="connsiteX4-87" fmla="*/ 2472385 w 3951730"/>
              <a:gd name="connsiteY4-88" fmla="*/ 915 h 3385291"/>
              <a:gd name="connsiteX5-89" fmla="*/ 3694856 w 3951730"/>
              <a:gd name="connsiteY5-90" fmla="*/ 2539197 h 3385291"/>
              <a:gd name="connsiteX6-91" fmla="*/ 3951730 w 3951730"/>
              <a:gd name="connsiteY6-92" fmla="*/ 2539197 h 3385291"/>
              <a:gd name="connsiteX7-93" fmla="*/ 3145728 w 3951730"/>
              <a:gd name="connsiteY7-94" fmla="*/ 3385291 h 3385291"/>
              <a:gd name="connsiteX0-95" fmla="*/ 1883165 w 3951730"/>
              <a:gd name="connsiteY0-96" fmla="*/ 392070 h 3385291"/>
              <a:gd name="connsiteX1-97" fmla="*/ 0 w 3951730"/>
              <a:gd name="connsiteY1-98" fmla="*/ 3343088 h 3385291"/>
              <a:gd name="connsiteX2-99" fmla="*/ 31382 w 3951730"/>
              <a:gd name="connsiteY2-100" fmla="*/ 3385291 h 3385291"/>
              <a:gd name="connsiteX3-101" fmla="*/ 144163 w 3951730"/>
              <a:gd name="connsiteY3-102" fmla="*/ 1987108 h 3385291"/>
              <a:gd name="connsiteX4-103" fmla="*/ 1883164 w 3951730"/>
              <a:gd name="connsiteY4-104" fmla="*/ 392070 h 3385291"/>
              <a:gd name="connsiteX5-105" fmla="*/ 1883165 w 3951730"/>
              <a:gd name="connsiteY5-106" fmla="*/ 392070 h 3385291"/>
              <a:gd name="connsiteX0-107" fmla="*/ 1883165 w 3951730"/>
              <a:gd name="connsiteY0-108" fmla="*/ 392070 h 3385291"/>
              <a:gd name="connsiteX1-109" fmla="*/ 14068 w 3951730"/>
              <a:gd name="connsiteY1-110" fmla="*/ 3385291 h 3385291"/>
              <a:gd name="connsiteX2-111" fmla="*/ 31382 w 3951730"/>
              <a:gd name="connsiteY2-112" fmla="*/ 3385291 h 3385291"/>
              <a:gd name="connsiteX3-113" fmla="*/ 1293945 w 3951730"/>
              <a:gd name="connsiteY3-114" fmla="*/ 915 h 3385291"/>
              <a:gd name="connsiteX4-115" fmla="*/ 2472385 w 3951730"/>
              <a:gd name="connsiteY4-116" fmla="*/ 915 h 3385291"/>
              <a:gd name="connsiteX5-117" fmla="*/ 3694856 w 3951730"/>
              <a:gd name="connsiteY5-118" fmla="*/ 2539197 h 3385291"/>
              <a:gd name="connsiteX6-119" fmla="*/ 3951730 w 3951730"/>
              <a:gd name="connsiteY6-120" fmla="*/ 2539197 h 3385291"/>
              <a:gd name="connsiteX7-121" fmla="*/ 3145728 w 3951730"/>
              <a:gd name="connsiteY7-122" fmla="*/ 3385291 h 3385291"/>
              <a:gd name="connsiteX8-123" fmla="*/ 2259542 w 3951730"/>
              <a:gd name="connsiteY8-124" fmla="*/ 2539197 h 3385291"/>
              <a:gd name="connsiteX9-125" fmla="*/ 2516417 w 3951730"/>
              <a:gd name="connsiteY9-126" fmla="*/ 2539197 h 3385291"/>
              <a:gd name="connsiteX10-127" fmla="*/ 1293946 w 3951730"/>
              <a:gd name="connsiteY10-128" fmla="*/ 915 h 3385291"/>
              <a:gd name="connsiteX0-129" fmla="*/ 3145728 w 3951730"/>
              <a:gd name="connsiteY0-130" fmla="*/ 3385291 h 3385291"/>
              <a:gd name="connsiteX1-131" fmla="*/ 2259542 w 3951730"/>
              <a:gd name="connsiteY1-132" fmla="*/ 2539197 h 3385291"/>
              <a:gd name="connsiteX2-133" fmla="*/ 2516417 w 3951730"/>
              <a:gd name="connsiteY2-134" fmla="*/ 2539197 h 3385291"/>
              <a:gd name="connsiteX3-135" fmla="*/ 1293946 w 3951730"/>
              <a:gd name="connsiteY3-136" fmla="*/ 915 h 3385291"/>
              <a:gd name="connsiteX4-137" fmla="*/ 2472385 w 3951730"/>
              <a:gd name="connsiteY4-138" fmla="*/ 915 h 3385291"/>
              <a:gd name="connsiteX5-139" fmla="*/ 3694856 w 3951730"/>
              <a:gd name="connsiteY5-140" fmla="*/ 2539197 h 3385291"/>
              <a:gd name="connsiteX6-141" fmla="*/ 3951730 w 3951730"/>
              <a:gd name="connsiteY6-142" fmla="*/ 2539197 h 3385291"/>
              <a:gd name="connsiteX7-143" fmla="*/ 3145728 w 3951730"/>
              <a:gd name="connsiteY7-144" fmla="*/ 3385291 h 3385291"/>
              <a:gd name="connsiteX0-145" fmla="*/ 1883165 w 3951730"/>
              <a:gd name="connsiteY0-146" fmla="*/ 392070 h 3385291"/>
              <a:gd name="connsiteX1-147" fmla="*/ 0 w 3951730"/>
              <a:gd name="connsiteY1-148" fmla="*/ 3343088 h 3385291"/>
              <a:gd name="connsiteX2-149" fmla="*/ 31382 w 3951730"/>
              <a:gd name="connsiteY2-150" fmla="*/ 3385291 h 3385291"/>
              <a:gd name="connsiteX3-151" fmla="*/ 144163 w 3951730"/>
              <a:gd name="connsiteY3-152" fmla="*/ 1987108 h 3385291"/>
              <a:gd name="connsiteX4-153" fmla="*/ 1883164 w 3951730"/>
              <a:gd name="connsiteY4-154" fmla="*/ 392070 h 3385291"/>
              <a:gd name="connsiteX5-155" fmla="*/ 1883165 w 3951730"/>
              <a:gd name="connsiteY5-156" fmla="*/ 392070 h 3385291"/>
              <a:gd name="connsiteX0-157" fmla="*/ 1883165 w 3951730"/>
              <a:gd name="connsiteY0-158" fmla="*/ 392070 h 3385291"/>
              <a:gd name="connsiteX1-159" fmla="*/ 14068 w 3951730"/>
              <a:gd name="connsiteY1-160" fmla="*/ 3385291 h 3385291"/>
              <a:gd name="connsiteX2-161" fmla="*/ 31382 w 3951730"/>
              <a:gd name="connsiteY2-162" fmla="*/ 3385291 h 3385291"/>
              <a:gd name="connsiteX3-163" fmla="*/ 1293945 w 3951730"/>
              <a:gd name="connsiteY3-164" fmla="*/ 915 h 3385291"/>
              <a:gd name="connsiteX4-165" fmla="*/ 2472385 w 3951730"/>
              <a:gd name="connsiteY4-166" fmla="*/ 915 h 3385291"/>
              <a:gd name="connsiteX5-167" fmla="*/ 3694856 w 3951730"/>
              <a:gd name="connsiteY5-168" fmla="*/ 2539197 h 3385291"/>
              <a:gd name="connsiteX6-169" fmla="*/ 3951730 w 3951730"/>
              <a:gd name="connsiteY6-170" fmla="*/ 2539197 h 3385291"/>
              <a:gd name="connsiteX7-171" fmla="*/ 3145728 w 3951730"/>
              <a:gd name="connsiteY7-172" fmla="*/ 3385291 h 3385291"/>
              <a:gd name="connsiteX8-173" fmla="*/ 2259542 w 3951730"/>
              <a:gd name="connsiteY8-174" fmla="*/ 2539197 h 3385291"/>
              <a:gd name="connsiteX9-175" fmla="*/ 2516417 w 3951730"/>
              <a:gd name="connsiteY9-176" fmla="*/ 2539197 h 3385291"/>
              <a:gd name="connsiteX10-177" fmla="*/ 1293946 w 3951730"/>
              <a:gd name="connsiteY10-178" fmla="*/ 915 h 3385291"/>
              <a:gd name="connsiteX0-179" fmla="*/ 3145728 w 3951730"/>
              <a:gd name="connsiteY0-180" fmla="*/ 3385291 h 3385291"/>
              <a:gd name="connsiteX1-181" fmla="*/ 2259542 w 3951730"/>
              <a:gd name="connsiteY1-182" fmla="*/ 2539197 h 3385291"/>
              <a:gd name="connsiteX2-183" fmla="*/ 2516417 w 3951730"/>
              <a:gd name="connsiteY2-184" fmla="*/ 2539197 h 3385291"/>
              <a:gd name="connsiteX3-185" fmla="*/ 1293946 w 3951730"/>
              <a:gd name="connsiteY3-186" fmla="*/ 915 h 3385291"/>
              <a:gd name="connsiteX4-187" fmla="*/ 2472385 w 3951730"/>
              <a:gd name="connsiteY4-188" fmla="*/ 915 h 3385291"/>
              <a:gd name="connsiteX5-189" fmla="*/ 3694856 w 3951730"/>
              <a:gd name="connsiteY5-190" fmla="*/ 2539197 h 3385291"/>
              <a:gd name="connsiteX6-191" fmla="*/ 3951730 w 3951730"/>
              <a:gd name="connsiteY6-192" fmla="*/ 2539197 h 3385291"/>
              <a:gd name="connsiteX7-193" fmla="*/ 3145728 w 3951730"/>
              <a:gd name="connsiteY7-194" fmla="*/ 3385291 h 3385291"/>
              <a:gd name="connsiteX0-195" fmla="*/ 1883165 w 3951730"/>
              <a:gd name="connsiteY0-196" fmla="*/ 392070 h 3385291"/>
              <a:gd name="connsiteX1-197" fmla="*/ 0 w 3951730"/>
              <a:gd name="connsiteY1-198" fmla="*/ 3343088 h 3385291"/>
              <a:gd name="connsiteX2-199" fmla="*/ 31382 w 3951730"/>
              <a:gd name="connsiteY2-200" fmla="*/ 3385291 h 3385291"/>
              <a:gd name="connsiteX3-201" fmla="*/ 144163 w 3951730"/>
              <a:gd name="connsiteY3-202" fmla="*/ 1987108 h 3385291"/>
              <a:gd name="connsiteX4-203" fmla="*/ 1883164 w 3951730"/>
              <a:gd name="connsiteY4-204" fmla="*/ 392070 h 3385291"/>
              <a:gd name="connsiteX5-205" fmla="*/ 1883165 w 3951730"/>
              <a:gd name="connsiteY5-206" fmla="*/ 392070 h 3385291"/>
              <a:gd name="connsiteX0-207" fmla="*/ 1883165 w 3951730"/>
              <a:gd name="connsiteY0-208" fmla="*/ 392070 h 3385291"/>
              <a:gd name="connsiteX1-209" fmla="*/ 14068 w 3951730"/>
              <a:gd name="connsiteY1-210" fmla="*/ 3385291 h 3385291"/>
              <a:gd name="connsiteX2-211" fmla="*/ 31382 w 3951730"/>
              <a:gd name="connsiteY2-212" fmla="*/ 3385291 h 3385291"/>
              <a:gd name="connsiteX3-213" fmla="*/ 1293945 w 3951730"/>
              <a:gd name="connsiteY3-214" fmla="*/ 915 h 3385291"/>
              <a:gd name="connsiteX4-215" fmla="*/ 2472385 w 3951730"/>
              <a:gd name="connsiteY4-216" fmla="*/ 915 h 3385291"/>
              <a:gd name="connsiteX5-217" fmla="*/ 3694856 w 3951730"/>
              <a:gd name="connsiteY5-218" fmla="*/ 2539197 h 3385291"/>
              <a:gd name="connsiteX6-219" fmla="*/ 3951730 w 3951730"/>
              <a:gd name="connsiteY6-220" fmla="*/ 2539197 h 3385291"/>
              <a:gd name="connsiteX7-221" fmla="*/ 3145728 w 3951730"/>
              <a:gd name="connsiteY7-222" fmla="*/ 3385291 h 3385291"/>
              <a:gd name="connsiteX8-223" fmla="*/ 2259542 w 3951730"/>
              <a:gd name="connsiteY8-224" fmla="*/ 2539197 h 3385291"/>
              <a:gd name="connsiteX9-225" fmla="*/ 2516417 w 3951730"/>
              <a:gd name="connsiteY9-226" fmla="*/ 2539197 h 3385291"/>
              <a:gd name="connsiteX10-227" fmla="*/ 1293946 w 3951730"/>
              <a:gd name="connsiteY10-228" fmla="*/ 915 h 3385291"/>
              <a:gd name="connsiteX0-229" fmla="*/ 3145728 w 3951730"/>
              <a:gd name="connsiteY0-230" fmla="*/ 3385291 h 3385291"/>
              <a:gd name="connsiteX1-231" fmla="*/ 2259542 w 3951730"/>
              <a:gd name="connsiteY1-232" fmla="*/ 2539197 h 3385291"/>
              <a:gd name="connsiteX2-233" fmla="*/ 2516417 w 3951730"/>
              <a:gd name="connsiteY2-234" fmla="*/ 2539197 h 3385291"/>
              <a:gd name="connsiteX3-235" fmla="*/ 1293946 w 3951730"/>
              <a:gd name="connsiteY3-236" fmla="*/ 915 h 3385291"/>
              <a:gd name="connsiteX4-237" fmla="*/ 2472385 w 3951730"/>
              <a:gd name="connsiteY4-238" fmla="*/ 915 h 3385291"/>
              <a:gd name="connsiteX5-239" fmla="*/ 3694856 w 3951730"/>
              <a:gd name="connsiteY5-240" fmla="*/ 2539197 h 3385291"/>
              <a:gd name="connsiteX6-241" fmla="*/ 3951730 w 3951730"/>
              <a:gd name="connsiteY6-242" fmla="*/ 2539197 h 3385291"/>
              <a:gd name="connsiteX7-243" fmla="*/ 3145728 w 3951730"/>
              <a:gd name="connsiteY7-244" fmla="*/ 3385291 h 3385291"/>
              <a:gd name="connsiteX0-245" fmla="*/ 1883165 w 3951730"/>
              <a:gd name="connsiteY0-246" fmla="*/ 392070 h 3385291"/>
              <a:gd name="connsiteX1-247" fmla="*/ 0 w 3951730"/>
              <a:gd name="connsiteY1-248" fmla="*/ 3343088 h 3385291"/>
              <a:gd name="connsiteX2-249" fmla="*/ 31382 w 3951730"/>
              <a:gd name="connsiteY2-250" fmla="*/ 3385291 h 3385291"/>
              <a:gd name="connsiteX3-251" fmla="*/ 144163 w 3951730"/>
              <a:gd name="connsiteY3-252" fmla="*/ 1987108 h 3385291"/>
              <a:gd name="connsiteX4-253" fmla="*/ 1883164 w 3951730"/>
              <a:gd name="connsiteY4-254" fmla="*/ 392070 h 3385291"/>
              <a:gd name="connsiteX5-255" fmla="*/ 1883165 w 3951730"/>
              <a:gd name="connsiteY5-256" fmla="*/ 392070 h 3385291"/>
              <a:gd name="connsiteX0-257" fmla="*/ 1883165 w 3951730"/>
              <a:gd name="connsiteY0-258" fmla="*/ 392070 h 3385291"/>
              <a:gd name="connsiteX1-259" fmla="*/ 14068 w 3951730"/>
              <a:gd name="connsiteY1-260" fmla="*/ 3385291 h 3385291"/>
              <a:gd name="connsiteX2-261" fmla="*/ 31382 w 3951730"/>
              <a:gd name="connsiteY2-262" fmla="*/ 3385291 h 3385291"/>
              <a:gd name="connsiteX3-263" fmla="*/ 1293945 w 3951730"/>
              <a:gd name="connsiteY3-264" fmla="*/ 915 h 3385291"/>
              <a:gd name="connsiteX4-265" fmla="*/ 2472385 w 3951730"/>
              <a:gd name="connsiteY4-266" fmla="*/ 915 h 3385291"/>
              <a:gd name="connsiteX5-267" fmla="*/ 3694856 w 3951730"/>
              <a:gd name="connsiteY5-268" fmla="*/ 2539197 h 3385291"/>
              <a:gd name="connsiteX6-269" fmla="*/ 3951730 w 3951730"/>
              <a:gd name="connsiteY6-270" fmla="*/ 2539197 h 3385291"/>
              <a:gd name="connsiteX7-271" fmla="*/ 3145728 w 3951730"/>
              <a:gd name="connsiteY7-272" fmla="*/ 3385291 h 3385291"/>
              <a:gd name="connsiteX8-273" fmla="*/ 2259542 w 3951730"/>
              <a:gd name="connsiteY8-274" fmla="*/ 2539197 h 3385291"/>
              <a:gd name="connsiteX9-275" fmla="*/ 2516417 w 3951730"/>
              <a:gd name="connsiteY9-276" fmla="*/ 2539197 h 3385291"/>
              <a:gd name="connsiteX10-277" fmla="*/ 1293946 w 3951730"/>
              <a:gd name="connsiteY10-278" fmla="*/ 915 h 3385291"/>
              <a:gd name="connsiteX0-279" fmla="*/ 3145728 w 3951730"/>
              <a:gd name="connsiteY0-280" fmla="*/ 3385291 h 3385291"/>
              <a:gd name="connsiteX1-281" fmla="*/ 2259542 w 3951730"/>
              <a:gd name="connsiteY1-282" fmla="*/ 2539197 h 3385291"/>
              <a:gd name="connsiteX2-283" fmla="*/ 2516417 w 3951730"/>
              <a:gd name="connsiteY2-284" fmla="*/ 2539197 h 3385291"/>
              <a:gd name="connsiteX3-285" fmla="*/ 1293946 w 3951730"/>
              <a:gd name="connsiteY3-286" fmla="*/ 915 h 3385291"/>
              <a:gd name="connsiteX4-287" fmla="*/ 2472385 w 3951730"/>
              <a:gd name="connsiteY4-288" fmla="*/ 915 h 3385291"/>
              <a:gd name="connsiteX5-289" fmla="*/ 3694856 w 3951730"/>
              <a:gd name="connsiteY5-290" fmla="*/ 2539197 h 3385291"/>
              <a:gd name="connsiteX6-291" fmla="*/ 3951730 w 3951730"/>
              <a:gd name="connsiteY6-292" fmla="*/ 2539197 h 3385291"/>
              <a:gd name="connsiteX7-293" fmla="*/ 3145728 w 3951730"/>
              <a:gd name="connsiteY7-294" fmla="*/ 3385291 h 3385291"/>
              <a:gd name="connsiteX0-295" fmla="*/ 1883165 w 3951730"/>
              <a:gd name="connsiteY0-296" fmla="*/ 392070 h 3385291"/>
              <a:gd name="connsiteX1-297" fmla="*/ 0 w 3951730"/>
              <a:gd name="connsiteY1-298" fmla="*/ 3343088 h 3385291"/>
              <a:gd name="connsiteX2-299" fmla="*/ 31382 w 3951730"/>
              <a:gd name="connsiteY2-300" fmla="*/ 3385291 h 3385291"/>
              <a:gd name="connsiteX3-301" fmla="*/ 144163 w 3951730"/>
              <a:gd name="connsiteY3-302" fmla="*/ 1987108 h 3385291"/>
              <a:gd name="connsiteX4-303" fmla="*/ 1883164 w 3951730"/>
              <a:gd name="connsiteY4-304" fmla="*/ 392070 h 3385291"/>
              <a:gd name="connsiteX5-305" fmla="*/ 1883165 w 3951730"/>
              <a:gd name="connsiteY5-306" fmla="*/ 392070 h 3385291"/>
              <a:gd name="connsiteX0-307" fmla="*/ 1883165 w 3951730"/>
              <a:gd name="connsiteY0-308" fmla="*/ 392070 h 3385291"/>
              <a:gd name="connsiteX1-309" fmla="*/ 14068 w 3951730"/>
              <a:gd name="connsiteY1-310" fmla="*/ 3385291 h 3385291"/>
              <a:gd name="connsiteX2-311" fmla="*/ 45450 w 3951730"/>
              <a:gd name="connsiteY2-312" fmla="*/ 2794448 h 3385291"/>
              <a:gd name="connsiteX3-313" fmla="*/ 1293945 w 3951730"/>
              <a:gd name="connsiteY3-314" fmla="*/ 915 h 3385291"/>
              <a:gd name="connsiteX4-315" fmla="*/ 2472385 w 3951730"/>
              <a:gd name="connsiteY4-316" fmla="*/ 915 h 3385291"/>
              <a:gd name="connsiteX5-317" fmla="*/ 3694856 w 3951730"/>
              <a:gd name="connsiteY5-318" fmla="*/ 2539197 h 3385291"/>
              <a:gd name="connsiteX6-319" fmla="*/ 3951730 w 3951730"/>
              <a:gd name="connsiteY6-320" fmla="*/ 2539197 h 3385291"/>
              <a:gd name="connsiteX7-321" fmla="*/ 3145728 w 3951730"/>
              <a:gd name="connsiteY7-322" fmla="*/ 3385291 h 3385291"/>
              <a:gd name="connsiteX8-323" fmla="*/ 2259542 w 3951730"/>
              <a:gd name="connsiteY8-324" fmla="*/ 2539197 h 3385291"/>
              <a:gd name="connsiteX9-325" fmla="*/ 2516417 w 3951730"/>
              <a:gd name="connsiteY9-326" fmla="*/ 2539197 h 3385291"/>
              <a:gd name="connsiteX10-327" fmla="*/ 1293946 w 3951730"/>
              <a:gd name="connsiteY10-328" fmla="*/ 915 h 3385291"/>
              <a:gd name="connsiteX0-329" fmla="*/ 3145728 w 3951730"/>
              <a:gd name="connsiteY0-330" fmla="*/ 3385291 h 3385291"/>
              <a:gd name="connsiteX1-331" fmla="*/ 2259542 w 3951730"/>
              <a:gd name="connsiteY1-332" fmla="*/ 2539197 h 3385291"/>
              <a:gd name="connsiteX2-333" fmla="*/ 2516417 w 3951730"/>
              <a:gd name="connsiteY2-334" fmla="*/ 2539197 h 3385291"/>
              <a:gd name="connsiteX3-335" fmla="*/ 1293946 w 3951730"/>
              <a:gd name="connsiteY3-336" fmla="*/ 915 h 3385291"/>
              <a:gd name="connsiteX4-337" fmla="*/ 2472385 w 3951730"/>
              <a:gd name="connsiteY4-338" fmla="*/ 915 h 3385291"/>
              <a:gd name="connsiteX5-339" fmla="*/ 3694856 w 3951730"/>
              <a:gd name="connsiteY5-340" fmla="*/ 2539197 h 3385291"/>
              <a:gd name="connsiteX6-341" fmla="*/ 3951730 w 3951730"/>
              <a:gd name="connsiteY6-342" fmla="*/ 2539197 h 3385291"/>
              <a:gd name="connsiteX7-343" fmla="*/ 3145728 w 3951730"/>
              <a:gd name="connsiteY7-344" fmla="*/ 3385291 h 3385291"/>
              <a:gd name="connsiteX0-345" fmla="*/ 1883165 w 3951730"/>
              <a:gd name="connsiteY0-346" fmla="*/ 392070 h 3385291"/>
              <a:gd name="connsiteX1-347" fmla="*/ 0 w 3951730"/>
              <a:gd name="connsiteY1-348" fmla="*/ 3343088 h 3385291"/>
              <a:gd name="connsiteX2-349" fmla="*/ 31382 w 3951730"/>
              <a:gd name="connsiteY2-350" fmla="*/ 3385291 h 3385291"/>
              <a:gd name="connsiteX3-351" fmla="*/ 144163 w 3951730"/>
              <a:gd name="connsiteY3-352" fmla="*/ 1987108 h 3385291"/>
              <a:gd name="connsiteX4-353" fmla="*/ 1883164 w 3951730"/>
              <a:gd name="connsiteY4-354" fmla="*/ 392070 h 3385291"/>
              <a:gd name="connsiteX5-355" fmla="*/ 1883165 w 3951730"/>
              <a:gd name="connsiteY5-356" fmla="*/ 392070 h 3385291"/>
              <a:gd name="connsiteX0-357" fmla="*/ 1883165 w 3951730"/>
              <a:gd name="connsiteY0-358" fmla="*/ 392070 h 3385291"/>
              <a:gd name="connsiteX1-359" fmla="*/ 14068 w 3951730"/>
              <a:gd name="connsiteY1-360" fmla="*/ 3385291 h 3385291"/>
              <a:gd name="connsiteX2-361" fmla="*/ 45450 w 3951730"/>
              <a:gd name="connsiteY2-362" fmla="*/ 2794448 h 3385291"/>
              <a:gd name="connsiteX3-363" fmla="*/ 1293945 w 3951730"/>
              <a:gd name="connsiteY3-364" fmla="*/ 915 h 3385291"/>
              <a:gd name="connsiteX4-365" fmla="*/ 2472385 w 3951730"/>
              <a:gd name="connsiteY4-366" fmla="*/ 915 h 3385291"/>
              <a:gd name="connsiteX5-367" fmla="*/ 3694856 w 3951730"/>
              <a:gd name="connsiteY5-368" fmla="*/ 2539197 h 3385291"/>
              <a:gd name="connsiteX6-369" fmla="*/ 3951730 w 3951730"/>
              <a:gd name="connsiteY6-370" fmla="*/ 2539197 h 3385291"/>
              <a:gd name="connsiteX7-371" fmla="*/ 3145728 w 3951730"/>
              <a:gd name="connsiteY7-372" fmla="*/ 3385291 h 3385291"/>
              <a:gd name="connsiteX8-373" fmla="*/ 2259542 w 3951730"/>
              <a:gd name="connsiteY8-374" fmla="*/ 2539197 h 3385291"/>
              <a:gd name="connsiteX9-375" fmla="*/ 2516417 w 3951730"/>
              <a:gd name="connsiteY9-376" fmla="*/ 2539197 h 3385291"/>
              <a:gd name="connsiteX10-377" fmla="*/ 1293946 w 3951730"/>
              <a:gd name="connsiteY10-378" fmla="*/ 915 h 3385291"/>
              <a:gd name="connsiteX0-379" fmla="*/ 3145728 w 3951730"/>
              <a:gd name="connsiteY0-380" fmla="*/ 3385291 h 3693794"/>
              <a:gd name="connsiteX1-381" fmla="*/ 2259542 w 3951730"/>
              <a:gd name="connsiteY1-382" fmla="*/ 2539197 h 3693794"/>
              <a:gd name="connsiteX2-383" fmla="*/ 2516417 w 3951730"/>
              <a:gd name="connsiteY2-384" fmla="*/ 2539197 h 3693794"/>
              <a:gd name="connsiteX3-385" fmla="*/ 1293946 w 3951730"/>
              <a:gd name="connsiteY3-386" fmla="*/ 915 h 3693794"/>
              <a:gd name="connsiteX4-387" fmla="*/ 2472385 w 3951730"/>
              <a:gd name="connsiteY4-388" fmla="*/ 915 h 3693794"/>
              <a:gd name="connsiteX5-389" fmla="*/ 3694856 w 3951730"/>
              <a:gd name="connsiteY5-390" fmla="*/ 2539197 h 3693794"/>
              <a:gd name="connsiteX6-391" fmla="*/ 3951730 w 3951730"/>
              <a:gd name="connsiteY6-392" fmla="*/ 2539197 h 3693794"/>
              <a:gd name="connsiteX7-393" fmla="*/ 3145728 w 3951730"/>
              <a:gd name="connsiteY7-394" fmla="*/ 3385291 h 3693794"/>
              <a:gd name="connsiteX0-395" fmla="*/ 1883165 w 3951730"/>
              <a:gd name="connsiteY0-396" fmla="*/ 392070 h 3693794"/>
              <a:gd name="connsiteX1-397" fmla="*/ 0 w 3951730"/>
              <a:gd name="connsiteY1-398" fmla="*/ 3343088 h 3693794"/>
              <a:gd name="connsiteX2-399" fmla="*/ 31382 w 3951730"/>
              <a:gd name="connsiteY2-400" fmla="*/ 3385291 h 3693794"/>
              <a:gd name="connsiteX3-401" fmla="*/ 144163 w 3951730"/>
              <a:gd name="connsiteY3-402" fmla="*/ 1987108 h 3693794"/>
              <a:gd name="connsiteX4-403" fmla="*/ 1883164 w 3951730"/>
              <a:gd name="connsiteY4-404" fmla="*/ 392070 h 3693794"/>
              <a:gd name="connsiteX5-405" fmla="*/ 1883165 w 3951730"/>
              <a:gd name="connsiteY5-406" fmla="*/ 392070 h 3693794"/>
              <a:gd name="connsiteX0-407" fmla="*/ 1883165 w 3951730"/>
              <a:gd name="connsiteY0-408" fmla="*/ 392070 h 3693794"/>
              <a:gd name="connsiteX1-409" fmla="*/ 14068 w 3951730"/>
              <a:gd name="connsiteY1-410" fmla="*/ 3385291 h 3693794"/>
              <a:gd name="connsiteX2-411" fmla="*/ 45450 w 3951730"/>
              <a:gd name="connsiteY2-412" fmla="*/ 2794448 h 3693794"/>
              <a:gd name="connsiteX3-413" fmla="*/ 1293945 w 3951730"/>
              <a:gd name="connsiteY3-414" fmla="*/ 915 h 3693794"/>
              <a:gd name="connsiteX4-415" fmla="*/ 2472385 w 3951730"/>
              <a:gd name="connsiteY4-416" fmla="*/ 915 h 3693794"/>
              <a:gd name="connsiteX5-417" fmla="*/ 3694856 w 3951730"/>
              <a:gd name="connsiteY5-418" fmla="*/ 2539197 h 3693794"/>
              <a:gd name="connsiteX6-419" fmla="*/ 3951730 w 3951730"/>
              <a:gd name="connsiteY6-420" fmla="*/ 2539197 h 3693794"/>
              <a:gd name="connsiteX7-421" fmla="*/ 3101657 w 3951730"/>
              <a:gd name="connsiteY7-422" fmla="*/ 3693794 h 3693794"/>
              <a:gd name="connsiteX8-423" fmla="*/ 2259542 w 3951730"/>
              <a:gd name="connsiteY8-424" fmla="*/ 2539197 h 3693794"/>
              <a:gd name="connsiteX9-425" fmla="*/ 2516417 w 3951730"/>
              <a:gd name="connsiteY9-426" fmla="*/ 2539197 h 3693794"/>
              <a:gd name="connsiteX10-427" fmla="*/ 1293946 w 3951730"/>
              <a:gd name="connsiteY10-428" fmla="*/ 915 h 3693794"/>
              <a:gd name="connsiteX0-429" fmla="*/ 3101657 w 3951730"/>
              <a:gd name="connsiteY0-430" fmla="*/ 3715832 h 3715832"/>
              <a:gd name="connsiteX1-431" fmla="*/ 2259542 w 3951730"/>
              <a:gd name="connsiteY1-432" fmla="*/ 2539197 h 3715832"/>
              <a:gd name="connsiteX2-433" fmla="*/ 2516417 w 3951730"/>
              <a:gd name="connsiteY2-434" fmla="*/ 2539197 h 3715832"/>
              <a:gd name="connsiteX3-435" fmla="*/ 1293946 w 3951730"/>
              <a:gd name="connsiteY3-436" fmla="*/ 915 h 3715832"/>
              <a:gd name="connsiteX4-437" fmla="*/ 2472385 w 3951730"/>
              <a:gd name="connsiteY4-438" fmla="*/ 915 h 3715832"/>
              <a:gd name="connsiteX5-439" fmla="*/ 3694856 w 3951730"/>
              <a:gd name="connsiteY5-440" fmla="*/ 2539197 h 3715832"/>
              <a:gd name="connsiteX6-441" fmla="*/ 3951730 w 3951730"/>
              <a:gd name="connsiteY6-442" fmla="*/ 2539197 h 3715832"/>
              <a:gd name="connsiteX7-443" fmla="*/ 3101657 w 3951730"/>
              <a:gd name="connsiteY7-444" fmla="*/ 3715832 h 3715832"/>
              <a:gd name="connsiteX0-445" fmla="*/ 1883165 w 3951730"/>
              <a:gd name="connsiteY0-446" fmla="*/ 392070 h 3715832"/>
              <a:gd name="connsiteX1-447" fmla="*/ 0 w 3951730"/>
              <a:gd name="connsiteY1-448" fmla="*/ 3343088 h 3715832"/>
              <a:gd name="connsiteX2-449" fmla="*/ 31382 w 3951730"/>
              <a:gd name="connsiteY2-450" fmla="*/ 3385291 h 3715832"/>
              <a:gd name="connsiteX3-451" fmla="*/ 144163 w 3951730"/>
              <a:gd name="connsiteY3-452" fmla="*/ 1987108 h 3715832"/>
              <a:gd name="connsiteX4-453" fmla="*/ 1883164 w 3951730"/>
              <a:gd name="connsiteY4-454" fmla="*/ 392070 h 3715832"/>
              <a:gd name="connsiteX5-455" fmla="*/ 1883165 w 3951730"/>
              <a:gd name="connsiteY5-456" fmla="*/ 392070 h 3715832"/>
              <a:gd name="connsiteX0-457" fmla="*/ 1883165 w 3951730"/>
              <a:gd name="connsiteY0-458" fmla="*/ 392070 h 3715832"/>
              <a:gd name="connsiteX1-459" fmla="*/ 14068 w 3951730"/>
              <a:gd name="connsiteY1-460" fmla="*/ 3385291 h 3715832"/>
              <a:gd name="connsiteX2-461" fmla="*/ 45450 w 3951730"/>
              <a:gd name="connsiteY2-462" fmla="*/ 2794448 h 3715832"/>
              <a:gd name="connsiteX3-463" fmla="*/ 1293945 w 3951730"/>
              <a:gd name="connsiteY3-464" fmla="*/ 915 h 3715832"/>
              <a:gd name="connsiteX4-465" fmla="*/ 2472385 w 3951730"/>
              <a:gd name="connsiteY4-466" fmla="*/ 915 h 3715832"/>
              <a:gd name="connsiteX5-467" fmla="*/ 3694856 w 3951730"/>
              <a:gd name="connsiteY5-468" fmla="*/ 2539197 h 3715832"/>
              <a:gd name="connsiteX6-469" fmla="*/ 3951730 w 3951730"/>
              <a:gd name="connsiteY6-470" fmla="*/ 2539197 h 3715832"/>
              <a:gd name="connsiteX7-471" fmla="*/ 3101657 w 3951730"/>
              <a:gd name="connsiteY7-472" fmla="*/ 3693794 h 3715832"/>
              <a:gd name="connsiteX8-473" fmla="*/ 2259542 w 3951730"/>
              <a:gd name="connsiteY8-474" fmla="*/ 2539197 h 3715832"/>
              <a:gd name="connsiteX9-475" fmla="*/ 2516417 w 3951730"/>
              <a:gd name="connsiteY9-476" fmla="*/ 2539197 h 3715832"/>
              <a:gd name="connsiteX10-477" fmla="*/ 1293946 w 3951730"/>
              <a:gd name="connsiteY10-478" fmla="*/ 915 h 3715832"/>
              <a:gd name="connsiteX0-479" fmla="*/ 3101657 w 3951730"/>
              <a:gd name="connsiteY0-480" fmla="*/ 3715832 h 3715832"/>
              <a:gd name="connsiteX1-481" fmla="*/ 2259542 w 3951730"/>
              <a:gd name="connsiteY1-482" fmla="*/ 2539197 h 3715832"/>
              <a:gd name="connsiteX2-483" fmla="*/ 2516417 w 3951730"/>
              <a:gd name="connsiteY2-484" fmla="*/ 2539197 h 3715832"/>
              <a:gd name="connsiteX3-485" fmla="*/ 1293946 w 3951730"/>
              <a:gd name="connsiteY3-486" fmla="*/ 915 h 3715832"/>
              <a:gd name="connsiteX4-487" fmla="*/ 2472385 w 3951730"/>
              <a:gd name="connsiteY4-488" fmla="*/ 915 h 3715832"/>
              <a:gd name="connsiteX5-489" fmla="*/ 3694856 w 3951730"/>
              <a:gd name="connsiteY5-490" fmla="*/ 2539197 h 3715832"/>
              <a:gd name="connsiteX6-491" fmla="*/ 3951730 w 3951730"/>
              <a:gd name="connsiteY6-492" fmla="*/ 2539197 h 3715832"/>
              <a:gd name="connsiteX7-493" fmla="*/ 3101657 w 3951730"/>
              <a:gd name="connsiteY7-494" fmla="*/ 3715832 h 3715832"/>
              <a:gd name="connsiteX0-495" fmla="*/ 1883165 w 3951730"/>
              <a:gd name="connsiteY0-496" fmla="*/ 392070 h 3715832"/>
              <a:gd name="connsiteX1-497" fmla="*/ 0 w 3951730"/>
              <a:gd name="connsiteY1-498" fmla="*/ 3343088 h 3715832"/>
              <a:gd name="connsiteX2-499" fmla="*/ 31382 w 3951730"/>
              <a:gd name="connsiteY2-500" fmla="*/ 3385291 h 3715832"/>
              <a:gd name="connsiteX3-501" fmla="*/ 144163 w 3951730"/>
              <a:gd name="connsiteY3-502" fmla="*/ 1987108 h 3715832"/>
              <a:gd name="connsiteX4-503" fmla="*/ 1883164 w 3951730"/>
              <a:gd name="connsiteY4-504" fmla="*/ 392070 h 3715832"/>
              <a:gd name="connsiteX5-505" fmla="*/ 1883165 w 3951730"/>
              <a:gd name="connsiteY5-506" fmla="*/ 392070 h 3715832"/>
              <a:gd name="connsiteX0-507" fmla="*/ 1883165 w 3951730"/>
              <a:gd name="connsiteY0-508" fmla="*/ 392070 h 3715832"/>
              <a:gd name="connsiteX1-509" fmla="*/ 14068 w 3951730"/>
              <a:gd name="connsiteY1-510" fmla="*/ 3385291 h 3715832"/>
              <a:gd name="connsiteX2-511" fmla="*/ 45450 w 3951730"/>
              <a:gd name="connsiteY2-512" fmla="*/ 2794448 h 3715832"/>
              <a:gd name="connsiteX3-513" fmla="*/ 1293945 w 3951730"/>
              <a:gd name="connsiteY3-514" fmla="*/ 915 h 3715832"/>
              <a:gd name="connsiteX4-515" fmla="*/ 2472385 w 3951730"/>
              <a:gd name="connsiteY4-516" fmla="*/ 915 h 3715832"/>
              <a:gd name="connsiteX5-517" fmla="*/ 3694856 w 3951730"/>
              <a:gd name="connsiteY5-518" fmla="*/ 2539197 h 3715832"/>
              <a:gd name="connsiteX6-519" fmla="*/ 3951730 w 3951730"/>
              <a:gd name="connsiteY6-520" fmla="*/ 2539197 h 3715832"/>
              <a:gd name="connsiteX7-521" fmla="*/ 3101657 w 3951730"/>
              <a:gd name="connsiteY7-522" fmla="*/ 3693794 h 3715832"/>
              <a:gd name="connsiteX8-523" fmla="*/ 2259542 w 3951730"/>
              <a:gd name="connsiteY8-524" fmla="*/ 2539197 h 3715832"/>
              <a:gd name="connsiteX9-525" fmla="*/ 2516417 w 3951730"/>
              <a:gd name="connsiteY9-526" fmla="*/ 2539197 h 3715832"/>
              <a:gd name="connsiteX10-527" fmla="*/ 1293946 w 3951730"/>
              <a:gd name="connsiteY10-528" fmla="*/ 915 h 3715832"/>
              <a:gd name="connsiteX0-529" fmla="*/ 3101657 w 3951730"/>
              <a:gd name="connsiteY0-530" fmla="*/ 3715832 h 3715832"/>
              <a:gd name="connsiteX1-531" fmla="*/ 2259542 w 3951730"/>
              <a:gd name="connsiteY1-532" fmla="*/ 2539197 h 3715832"/>
              <a:gd name="connsiteX2-533" fmla="*/ 2516417 w 3951730"/>
              <a:gd name="connsiteY2-534" fmla="*/ 2539197 h 3715832"/>
              <a:gd name="connsiteX3-535" fmla="*/ 1293946 w 3951730"/>
              <a:gd name="connsiteY3-536" fmla="*/ 915 h 3715832"/>
              <a:gd name="connsiteX4-537" fmla="*/ 2472385 w 3951730"/>
              <a:gd name="connsiteY4-538" fmla="*/ 915 h 3715832"/>
              <a:gd name="connsiteX5-539" fmla="*/ 3694856 w 3951730"/>
              <a:gd name="connsiteY5-540" fmla="*/ 2539197 h 3715832"/>
              <a:gd name="connsiteX6-541" fmla="*/ 3951730 w 3951730"/>
              <a:gd name="connsiteY6-542" fmla="*/ 2539197 h 3715832"/>
              <a:gd name="connsiteX7-543" fmla="*/ 3101657 w 3951730"/>
              <a:gd name="connsiteY7-544" fmla="*/ 3715832 h 3715832"/>
              <a:gd name="connsiteX0-545" fmla="*/ 1883165 w 3951730"/>
              <a:gd name="connsiteY0-546" fmla="*/ 392070 h 3715832"/>
              <a:gd name="connsiteX1-547" fmla="*/ 0 w 3951730"/>
              <a:gd name="connsiteY1-548" fmla="*/ 3343088 h 3715832"/>
              <a:gd name="connsiteX2-549" fmla="*/ 31382 w 3951730"/>
              <a:gd name="connsiteY2-550" fmla="*/ 3385291 h 3715832"/>
              <a:gd name="connsiteX3-551" fmla="*/ 144163 w 3951730"/>
              <a:gd name="connsiteY3-552" fmla="*/ 1987108 h 3715832"/>
              <a:gd name="connsiteX4-553" fmla="*/ 1883164 w 3951730"/>
              <a:gd name="connsiteY4-554" fmla="*/ 392070 h 3715832"/>
              <a:gd name="connsiteX5-555" fmla="*/ 1883165 w 3951730"/>
              <a:gd name="connsiteY5-556" fmla="*/ 392070 h 3715832"/>
              <a:gd name="connsiteX0-557" fmla="*/ 14068 w 3951730"/>
              <a:gd name="connsiteY0-558" fmla="*/ 3385291 h 3715832"/>
              <a:gd name="connsiteX1-559" fmla="*/ 45450 w 3951730"/>
              <a:gd name="connsiteY1-560" fmla="*/ 2794448 h 3715832"/>
              <a:gd name="connsiteX2-561" fmla="*/ 1293945 w 3951730"/>
              <a:gd name="connsiteY2-562" fmla="*/ 915 h 3715832"/>
              <a:gd name="connsiteX3-563" fmla="*/ 2472385 w 3951730"/>
              <a:gd name="connsiteY3-564" fmla="*/ 915 h 3715832"/>
              <a:gd name="connsiteX4-565" fmla="*/ 3694856 w 3951730"/>
              <a:gd name="connsiteY4-566" fmla="*/ 2539197 h 3715832"/>
              <a:gd name="connsiteX5-567" fmla="*/ 3951730 w 3951730"/>
              <a:gd name="connsiteY5-568" fmla="*/ 2539197 h 3715832"/>
              <a:gd name="connsiteX6-569" fmla="*/ 3101657 w 3951730"/>
              <a:gd name="connsiteY6-570" fmla="*/ 3693794 h 3715832"/>
              <a:gd name="connsiteX7-571" fmla="*/ 2259542 w 3951730"/>
              <a:gd name="connsiteY7-572" fmla="*/ 2539197 h 3715832"/>
              <a:gd name="connsiteX8-573" fmla="*/ 2516417 w 3951730"/>
              <a:gd name="connsiteY8-574" fmla="*/ 2539197 h 3715832"/>
              <a:gd name="connsiteX9-575" fmla="*/ 1293946 w 3951730"/>
              <a:gd name="connsiteY9-576" fmla="*/ 915 h 371583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25" y="connsiteY6-26"/>
              </a:cxn>
              <a:cxn ang="0">
                <a:pos x="connsiteX7-27" y="connsiteY7-28"/>
              </a:cxn>
              <a:cxn ang="0">
                <a:pos x="connsiteX8-73" y="connsiteY8-74"/>
              </a:cxn>
              <a:cxn ang="0">
                <a:pos x="connsiteX9-75" y="connsiteY9-76"/>
              </a:cxn>
            </a:cxnLst>
            <a:rect l="l" t="t" r="r" b="b"/>
            <a:pathLst>
              <a:path w="3951730" h="3715832" stroke="0" extrusionOk="0">
                <a:moveTo>
                  <a:pt x="3101657" y="3715832"/>
                </a:moveTo>
                <a:lnTo>
                  <a:pt x="2259542" y="2539197"/>
                </a:lnTo>
                <a:lnTo>
                  <a:pt x="2516417" y="2539197"/>
                </a:lnTo>
                <a:cubicBezTo>
                  <a:pt x="2372485" y="1044932"/>
                  <a:pt x="1869672" y="915"/>
                  <a:pt x="1293946" y="915"/>
                </a:cubicBezTo>
                <a:lnTo>
                  <a:pt x="2472385" y="915"/>
                </a:lnTo>
                <a:cubicBezTo>
                  <a:pt x="3048112" y="915"/>
                  <a:pt x="3550925" y="1044933"/>
                  <a:pt x="3694856" y="2539197"/>
                </a:cubicBezTo>
                <a:lnTo>
                  <a:pt x="3951730" y="2539197"/>
                </a:lnTo>
                <a:lnTo>
                  <a:pt x="3101657" y="3715832"/>
                </a:lnTo>
                <a:close/>
              </a:path>
              <a:path w="3951730" h="3715832" fill="darkenLess" stroke="0" extrusionOk="0">
                <a:moveTo>
                  <a:pt x="1883165" y="392070"/>
                </a:moveTo>
                <a:cubicBezTo>
                  <a:pt x="848992" y="390133"/>
                  <a:pt x="0" y="2087830"/>
                  <a:pt x="0" y="3343088"/>
                </a:cubicBezTo>
                <a:lnTo>
                  <a:pt x="31382" y="3385291"/>
                </a:lnTo>
                <a:cubicBezTo>
                  <a:pt x="31382" y="2903013"/>
                  <a:pt x="69835" y="2426305"/>
                  <a:pt x="144163" y="1987108"/>
                </a:cubicBezTo>
                <a:cubicBezTo>
                  <a:pt x="444463" y="212684"/>
                  <a:pt x="1240285" y="-517256"/>
                  <a:pt x="1883164" y="392070"/>
                </a:cubicBezTo>
                <a:lnTo>
                  <a:pt x="1883165" y="392070"/>
                </a:lnTo>
                <a:close/>
              </a:path>
              <a:path w="3951730" h="3715832" fill="none" extrusionOk="0">
                <a:moveTo>
                  <a:pt x="14068" y="3385291"/>
                </a:moveTo>
                <a:lnTo>
                  <a:pt x="45450" y="2794448"/>
                </a:lnTo>
                <a:cubicBezTo>
                  <a:pt x="45450" y="1938183"/>
                  <a:pt x="596651" y="915"/>
                  <a:pt x="1293945" y="915"/>
                </a:cubicBezTo>
                <a:lnTo>
                  <a:pt x="2472385" y="915"/>
                </a:lnTo>
                <a:cubicBezTo>
                  <a:pt x="3048112" y="915"/>
                  <a:pt x="3550925" y="1044933"/>
                  <a:pt x="3694856" y="2539197"/>
                </a:cubicBezTo>
                <a:lnTo>
                  <a:pt x="3951730" y="2539197"/>
                </a:lnTo>
                <a:lnTo>
                  <a:pt x="3101657" y="3693794"/>
                </a:lnTo>
                <a:lnTo>
                  <a:pt x="2259542" y="2539197"/>
                </a:lnTo>
                <a:lnTo>
                  <a:pt x="2516417" y="2539197"/>
                </a:lnTo>
                <a:cubicBezTo>
                  <a:pt x="2372485" y="1044932"/>
                  <a:pt x="1869672" y="915"/>
                  <a:pt x="1293946" y="915"/>
                </a:cubicBezTo>
              </a:path>
            </a:pathLst>
          </a:custGeom>
          <a:solidFill>
            <a:srgbClr val="FF0000"/>
          </a:solidFill>
          <a:ln w="3175"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srgbClr val="FFFFFF"/>
              </a:solidFill>
              <a:latin typeface="+mn-lt"/>
              <a:ea typeface="+mn-ea"/>
            </a:endParaRPr>
          </a:p>
        </p:txBody>
      </p:sp>
      <p:sp>
        <p:nvSpPr>
          <p:cNvPr id="6" name="KSO_GT2"/>
          <p:cNvSpPr txBox="1"/>
          <p:nvPr/>
        </p:nvSpPr>
        <p:spPr>
          <a:xfrm rot="18759385">
            <a:off x="4810945" y="1567596"/>
            <a:ext cx="958850" cy="508000"/>
          </a:xfrm>
          <a:prstGeom prst="rect">
            <a:avLst/>
          </a:prstGeom>
          <a:noFill/>
        </p:spPr>
        <p:txBody>
          <a:bodyPr lIns="0" tIns="0" rIns="0" bIns="0" anchor="ctr"/>
          <a:lstStyle/>
          <a:p>
            <a:pPr algn="ctr" eaLnBrk="1" fontAlgn="auto" hangingPunct="1">
              <a:spcBef>
                <a:spcPts val="0"/>
              </a:spcBef>
              <a:spcAft>
                <a:spcPts val="0"/>
              </a:spcAft>
              <a:defRPr/>
            </a:pPr>
            <a:r>
              <a:rPr lang="zh-CN" altLang="en-US" sz="2000" kern="0" dirty="0">
                <a:solidFill>
                  <a:srgbClr val="FFFFFF"/>
                </a:solidFill>
                <a:latin typeface="微软雅黑" panose="020B0503020204020204" pitchFamily="34" charset="-122"/>
                <a:ea typeface="微软雅黑" panose="020B0503020204020204" pitchFamily="34" charset="-122"/>
              </a:rPr>
              <a:t>增值性</a:t>
            </a:r>
          </a:p>
        </p:txBody>
      </p:sp>
      <p:sp>
        <p:nvSpPr>
          <p:cNvPr id="8" name="上弧形箭头 2"/>
          <p:cNvSpPr/>
          <p:nvPr/>
        </p:nvSpPr>
        <p:spPr>
          <a:xfrm rot="19829800" flipH="1" flipV="1">
            <a:off x="4776020" y="2462946"/>
            <a:ext cx="1447800" cy="1516063"/>
          </a:xfrm>
          <a:custGeom>
            <a:avLst/>
            <a:gdLst>
              <a:gd name="connsiteX0" fmla="*/ 3114346 w 3960440"/>
              <a:gd name="connsiteY0" fmla="*/ 3384376 h 3384376"/>
              <a:gd name="connsiteX1" fmla="*/ 2228160 w 3960440"/>
              <a:gd name="connsiteY1" fmla="*/ 2538282 h 3384376"/>
              <a:gd name="connsiteX2" fmla="*/ 2485035 w 3960440"/>
              <a:gd name="connsiteY2" fmla="*/ 2538282 h 3384376"/>
              <a:gd name="connsiteX3" fmla="*/ 1262564 w 3960440"/>
              <a:gd name="connsiteY3" fmla="*/ 0 h 3384376"/>
              <a:gd name="connsiteX4" fmla="*/ 2441003 w 3960440"/>
              <a:gd name="connsiteY4" fmla="*/ 0 h 3384376"/>
              <a:gd name="connsiteX5" fmla="*/ 3663474 w 3960440"/>
              <a:gd name="connsiteY5" fmla="*/ 2538282 h 3384376"/>
              <a:gd name="connsiteX6" fmla="*/ 3920348 w 3960440"/>
              <a:gd name="connsiteY6" fmla="*/ 2538282 h 3384376"/>
              <a:gd name="connsiteX7" fmla="*/ 3114346 w 3960440"/>
              <a:gd name="connsiteY7" fmla="*/ 3384376 h 3384376"/>
              <a:gd name="connsiteX0-1" fmla="*/ 1851783 w 3960440"/>
              <a:gd name="connsiteY0-2" fmla="*/ 391155 h 3384376"/>
              <a:gd name="connsiteX1-3" fmla="*/ 1178440 w 3960440"/>
              <a:gd name="connsiteY1-4" fmla="*/ 3384376 h 3384376"/>
              <a:gd name="connsiteX2-5" fmla="*/ 0 w 3960440"/>
              <a:gd name="connsiteY2-6" fmla="*/ 3384376 h 3384376"/>
              <a:gd name="connsiteX3-7" fmla="*/ 112781 w 3960440"/>
              <a:gd name="connsiteY3-8" fmla="*/ 1986193 h 3384376"/>
              <a:gd name="connsiteX4-9" fmla="*/ 1851782 w 3960440"/>
              <a:gd name="connsiteY4-10" fmla="*/ 391155 h 3384376"/>
              <a:gd name="connsiteX5-11" fmla="*/ 1851783 w 3960440"/>
              <a:gd name="connsiteY5-12" fmla="*/ 391155 h 3384376"/>
              <a:gd name="connsiteX0-13" fmla="*/ 1851783 w 3960440"/>
              <a:gd name="connsiteY0-14" fmla="*/ 391155 h 3384376"/>
              <a:gd name="connsiteX1-15" fmla="*/ 1178440 w 3960440"/>
              <a:gd name="connsiteY1-16" fmla="*/ 3384376 h 3384376"/>
              <a:gd name="connsiteX2-17" fmla="*/ 0 w 3960440"/>
              <a:gd name="connsiteY2-18" fmla="*/ 3384376 h 3384376"/>
              <a:gd name="connsiteX3-19" fmla="*/ 1262563 w 3960440"/>
              <a:gd name="connsiteY3-20" fmla="*/ 0 h 3384376"/>
              <a:gd name="connsiteX4-21" fmla="*/ 2441003 w 3960440"/>
              <a:gd name="connsiteY4-22" fmla="*/ 0 h 3384376"/>
              <a:gd name="connsiteX5-23" fmla="*/ 3663474 w 3960440"/>
              <a:gd name="connsiteY5-24" fmla="*/ 2538282 h 3384376"/>
              <a:gd name="connsiteX6-25" fmla="*/ 3920348 w 3960440"/>
              <a:gd name="connsiteY6-26" fmla="*/ 2538282 h 3384376"/>
              <a:gd name="connsiteX7-27" fmla="*/ 3114346 w 3960440"/>
              <a:gd name="connsiteY7-28" fmla="*/ 3384376 h 3384376"/>
              <a:gd name="connsiteX8" fmla="*/ 2228160 w 3960440"/>
              <a:gd name="connsiteY8" fmla="*/ 2538282 h 3384376"/>
              <a:gd name="connsiteX9" fmla="*/ 2485035 w 3960440"/>
              <a:gd name="connsiteY9" fmla="*/ 2538282 h 3384376"/>
              <a:gd name="connsiteX10" fmla="*/ 1262564 w 3960440"/>
              <a:gd name="connsiteY10" fmla="*/ 0 h 3384376"/>
              <a:gd name="connsiteX0-29" fmla="*/ 3131660 w 3937662"/>
              <a:gd name="connsiteY0-30" fmla="*/ 3385291 h 3385291"/>
              <a:gd name="connsiteX1-31" fmla="*/ 2245474 w 3937662"/>
              <a:gd name="connsiteY1-32" fmla="*/ 2539197 h 3385291"/>
              <a:gd name="connsiteX2-33" fmla="*/ 2502349 w 3937662"/>
              <a:gd name="connsiteY2-34" fmla="*/ 2539197 h 3385291"/>
              <a:gd name="connsiteX3-35" fmla="*/ 1279878 w 3937662"/>
              <a:gd name="connsiteY3-36" fmla="*/ 915 h 3385291"/>
              <a:gd name="connsiteX4-37" fmla="*/ 2458317 w 3937662"/>
              <a:gd name="connsiteY4-38" fmla="*/ 915 h 3385291"/>
              <a:gd name="connsiteX5-39" fmla="*/ 3680788 w 3937662"/>
              <a:gd name="connsiteY5-40" fmla="*/ 2539197 h 3385291"/>
              <a:gd name="connsiteX6-41" fmla="*/ 3937662 w 3937662"/>
              <a:gd name="connsiteY6-42" fmla="*/ 2539197 h 3385291"/>
              <a:gd name="connsiteX7-43" fmla="*/ 3131660 w 3937662"/>
              <a:gd name="connsiteY7-44" fmla="*/ 3385291 h 3385291"/>
              <a:gd name="connsiteX0-45" fmla="*/ 1869097 w 3937662"/>
              <a:gd name="connsiteY0-46" fmla="*/ 392070 h 3385291"/>
              <a:gd name="connsiteX1-47" fmla="*/ 1195754 w 3937662"/>
              <a:gd name="connsiteY1-48" fmla="*/ 3385291 h 3385291"/>
              <a:gd name="connsiteX2-49" fmla="*/ 17314 w 3937662"/>
              <a:gd name="connsiteY2-50" fmla="*/ 3385291 h 3385291"/>
              <a:gd name="connsiteX3-51" fmla="*/ 130095 w 3937662"/>
              <a:gd name="connsiteY3-52" fmla="*/ 1987108 h 3385291"/>
              <a:gd name="connsiteX4-53" fmla="*/ 1869096 w 3937662"/>
              <a:gd name="connsiteY4-54" fmla="*/ 392070 h 3385291"/>
              <a:gd name="connsiteX5-55" fmla="*/ 1869097 w 3937662"/>
              <a:gd name="connsiteY5-56" fmla="*/ 392070 h 3385291"/>
              <a:gd name="connsiteX0-57" fmla="*/ 1869097 w 3937662"/>
              <a:gd name="connsiteY0-58" fmla="*/ 392070 h 3385291"/>
              <a:gd name="connsiteX1-59" fmla="*/ 0 w 3937662"/>
              <a:gd name="connsiteY1-60" fmla="*/ 3385291 h 3385291"/>
              <a:gd name="connsiteX2-61" fmla="*/ 17314 w 3937662"/>
              <a:gd name="connsiteY2-62" fmla="*/ 3385291 h 3385291"/>
              <a:gd name="connsiteX3-63" fmla="*/ 1279877 w 3937662"/>
              <a:gd name="connsiteY3-64" fmla="*/ 915 h 3385291"/>
              <a:gd name="connsiteX4-65" fmla="*/ 2458317 w 3937662"/>
              <a:gd name="connsiteY4-66" fmla="*/ 915 h 3385291"/>
              <a:gd name="connsiteX5-67" fmla="*/ 3680788 w 3937662"/>
              <a:gd name="connsiteY5-68" fmla="*/ 2539197 h 3385291"/>
              <a:gd name="connsiteX6-69" fmla="*/ 3937662 w 3937662"/>
              <a:gd name="connsiteY6-70" fmla="*/ 2539197 h 3385291"/>
              <a:gd name="connsiteX7-71" fmla="*/ 3131660 w 3937662"/>
              <a:gd name="connsiteY7-72" fmla="*/ 3385291 h 3385291"/>
              <a:gd name="connsiteX8-73" fmla="*/ 2245474 w 3937662"/>
              <a:gd name="connsiteY8-74" fmla="*/ 2539197 h 3385291"/>
              <a:gd name="connsiteX9-75" fmla="*/ 2502349 w 3937662"/>
              <a:gd name="connsiteY9-76" fmla="*/ 2539197 h 3385291"/>
              <a:gd name="connsiteX10-77" fmla="*/ 1279878 w 3937662"/>
              <a:gd name="connsiteY10-78" fmla="*/ 915 h 3385291"/>
              <a:gd name="connsiteX0-79" fmla="*/ 3145728 w 3951730"/>
              <a:gd name="connsiteY0-80" fmla="*/ 3385291 h 3385291"/>
              <a:gd name="connsiteX1-81" fmla="*/ 2259542 w 3951730"/>
              <a:gd name="connsiteY1-82" fmla="*/ 2539197 h 3385291"/>
              <a:gd name="connsiteX2-83" fmla="*/ 2516417 w 3951730"/>
              <a:gd name="connsiteY2-84" fmla="*/ 2539197 h 3385291"/>
              <a:gd name="connsiteX3-85" fmla="*/ 1293946 w 3951730"/>
              <a:gd name="connsiteY3-86" fmla="*/ 915 h 3385291"/>
              <a:gd name="connsiteX4-87" fmla="*/ 2472385 w 3951730"/>
              <a:gd name="connsiteY4-88" fmla="*/ 915 h 3385291"/>
              <a:gd name="connsiteX5-89" fmla="*/ 3694856 w 3951730"/>
              <a:gd name="connsiteY5-90" fmla="*/ 2539197 h 3385291"/>
              <a:gd name="connsiteX6-91" fmla="*/ 3951730 w 3951730"/>
              <a:gd name="connsiteY6-92" fmla="*/ 2539197 h 3385291"/>
              <a:gd name="connsiteX7-93" fmla="*/ 3145728 w 3951730"/>
              <a:gd name="connsiteY7-94" fmla="*/ 3385291 h 3385291"/>
              <a:gd name="connsiteX0-95" fmla="*/ 1883165 w 3951730"/>
              <a:gd name="connsiteY0-96" fmla="*/ 392070 h 3385291"/>
              <a:gd name="connsiteX1-97" fmla="*/ 0 w 3951730"/>
              <a:gd name="connsiteY1-98" fmla="*/ 3343088 h 3385291"/>
              <a:gd name="connsiteX2-99" fmla="*/ 31382 w 3951730"/>
              <a:gd name="connsiteY2-100" fmla="*/ 3385291 h 3385291"/>
              <a:gd name="connsiteX3-101" fmla="*/ 144163 w 3951730"/>
              <a:gd name="connsiteY3-102" fmla="*/ 1987108 h 3385291"/>
              <a:gd name="connsiteX4-103" fmla="*/ 1883164 w 3951730"/>
              <a:gd name="connsiteY4-104" fmla="*/ 392070 h 3385291"/>
              <a:gd name="connsiteX5-105" fmla="*/ 1883165 w 3951730"/>
              <a:gd name="connsiteY5-106" fmla="*/ 392070 h 3385291"/>
              <a:gd name="connsiteX0-107" fmla="*/ 1883165 w 3951730"/>
              <a:gd name="connsiteY0-108" fmla="*/ 392070 h 3385291"/>
              <a:gd name="connsiteX1-109" fmla="*/ 14068 w 3951730"/>
              <a:gd name="connsiteY1-110" fmla="*/ 3385291 h 3385291"/>
              <a:gd name="connsiteX2-111" fmla="*/ 31382 w 3951730"/>
              <a:gd name="connsiteY2-112" fmla="*/ 3385291 h 3385291"/>
              <a:gd name="connsiteX3-113" fmla="*/ 1293945 w 3951730"/>
              <a:gd name="connsiteY3-114" fmla="*/ 915 h 3385291"/>
              <a:gd name="connsiteX4-115" fmla="*/ 2472385 w 3951730"/>
              <a:gd name="connsiteY4-116" fmla="*/ 915 h 3385291"/>
              <a:gd name="connsiteX5-117" fmla="*/ 3694856 w 3951730"/>
              <a:gd name="connsiteY5-118" fmla="*/ 2539197 h 3385291"/>
              <a:gd name="connsiteX6-119" fmla="*/ 3951730 w 3951730"/>
              <a:gd name="connsiteY6-120" fmla="*/ 2539197 h 3385291"/>
              <a:gd name="connsiteX7-121" fmla="*/ 3145728 w 3951730"/>
              <a:gd name="connsiteY7-122" fmla="*/ 3385291 h 3385291"/>
              <a:gd name="connsiteX8-123" fmla="*/ 2259542 w 3951730"/>
              <a:gd name="connsiteY8-124" fmla="*/ 2539197 h 3385291"/>
              <a:gd name="connsiteX9-125" fmla="*/ 2516417 w 3951730"/>
              <a:gd name="connsiteY9-126" fmla="*/ 2539197 h 3385291"/>
              <a:gd name="connsiteX10-127" fmla="*/ 1293946 w 3951730"/>
              <a:gd name="connsiteY10-128" fmla="*/ 915 h 3385291"/>
              <a:gd name="connsiteX0-129" fmla="*/ 3145728 w 3951730"/>
              <a:gd name="connsiteY0-130" fmla="*/ 3385291 h 3385291"/>
              <a:gd name="connsiteX1-131" fmla="*/ 2259542 w 3951730"/>
              <a:gd name="connsiteY1-132" fmla="*/ 2539197 h 3385291"/>
              <a:gd name="connsiteX2-133" fmla="*/ 2516417 w 3951730"/>
              <a:gd name="connsiteY2-134" fmla="*/ 2539197 h 3385291"/>
              <a:gd name="connsiteX3-135" fmla="*/ 1293946 w 3951730"/>
              <a:gd name="connsiteY3-136" fmla="*/ 915 h 3385291"/>
              <a:gd name="connsiteX4-137" fmla="*/ 2472385 w 3951730"/>
              <a:gd name="connsiteY4-138" fmla="*/ 915 h 3385291"/>
              <a:gd name="connsiteX5-139" fmla="*/ 3694856 w 3951730"/>
              <a:gd name="connsiteY5-140" fmla="*/ 2539197 h 3385291"/>
              <a:gd name="connsiteX6-141" fmla="*/ 3951730 w 3951730"/>
              <a:gd name="connsiteY6-142" fmla="*/ 2539197 h 3385291"/>
              <a:gd name="connsiteX7-143" fmla="*/ 3145728 w 3951730"/>
              <a:gd name="connsiteY7-144" fmla="*/ 3385291 h 3385291"/>
              <a:gd name="connsiteX0-145" fmla="*/ 1883165 w 3951730"/>
              <a:gd name="connsiteY0-146" fmla="*/ 392070 h 3385291"/>
              <a:gd name="connsiteX1-147" fmla="*/ 0 w 3951730"/>
              <a:gd name="connsiteY1-148" fmla="*/ 3343088 h 3385291"/>
              <a:gd name="connsiteX2-149" fmla="*/ 31382 w 3951730"/>
              <a:gd name="connsiteY2-150" fmla="*/ 3385291 h 3385291"/>
              <a:gd name="connsiteX3-151" fmla="*/ 144163 w 3951730"/>
              <a:gd name="connsiteY3-152" fmla="*/ 1987108 h 3385291"/>
              <a:gd name="connsiteX4-153" fmla="*/ 1883164 w 3951730"/>
              <a:gd name="connsiteY4-154" fmla="*/ 392070 h 3385291"/>
              <a:gd name="connsiteX5-155" fmla="*/ 1883165 w 3951730"/>
              <a:gd name="connsiteY5-156" fmla="*/ 392070 h 3385291"/>
              <a:gd name="connsiteX0-157" fmla="*/ 1883165 w 3951730"/>
              <a:gd name="connsiteY0-158" fmla="*/ 392070 h 3385291"/>
              <a:gd name="connsiteX1-159" fmla="*/ 14068 w 3951730"/>
              <a:gd name="connsiteY1-160" fmla="*/ 3385291 h 3385291"/>
              <a:gd name="connsiteX2-161" fmla="*/ 31382 w 3951730"/>
              <a:gd name="connsiteY2-162" fmla="*/ 3385291 h 3385291"/>
              <a:gd name="connsiteX3-163" fmla="*/ 1293945 w 3951730"/>
              <a:gd name="connsiteY3-164" fmla="*/ 915 h 3385291"/>
              <a:gd name="connsiteX4-165" fmla="*/ 2472385 w 3951730"/>
              <a:gd name="connsiteY4-166" fmla="*/ 915 h 3385291"/>
              <a:gd name="connsiteX5-167" fmla="*/ 3694856 w 3951730"/>
              <a:gd name="connsiteY5-168" fmla="*/ 2539197 h 3385291"/>
              <a:gd name="connsiteX6-169" fmla="*/ 3951730 w 3951730"/>
              <a:gd name="connsiteY6-170" fmla="*/ 2539197 h 3385291"/>
              <a:gd name="connsiteX7-171" fmla="*/ 3145728 w 3951730"/>
              <a:gd name="connsiteY7-172" fmla="*/ 3385291 h 3385291"/>
              <a:gd name="connsiteX8-173" fmla="*/ 2259542 w 3951730"/>
              <a:gd name="connsiteY8-174" fmla="*/ 2539197 h 3385291"/>
              <a:gd name="connsiteX9-175" fmla="*/ 2516417 w 3951730"/>
              <a:gd name="connsiteY9-176" fmla="*/ 2539197 h 3385291"/>
              <a:gd name="connsiteX10-177" fmla="*/ 1293946 w 3951730"/>
              <a:gd name="connsiteY10-178" fmla="*/ 915 h 3385291"/>
              <a:gd name="connsiteX0-179" fmla="*/ 3145728 w 3951730"/>
              <a:gd name="connsiteY0-180" fmla="*/ 3385291 h 3385291"/>
              <a:gd name="connsiteX1-181" fmla="*/ 2259542 w 3951730"/>
              <a:gd name="connsiteY1-182" fmla="*/ 2539197 h 3385291"/>
              <a:gd name="connsiteX2-183" fmla="*/ 2516417 w 3951730"/>
              <a:gd name="connsiteY2-184" fmla="*/ 2539197 h 3385291"/>
              <a:gd name="connsiteX3-185" fmla="*/ 1293946 w 3951730"/>
              <a:gd name="connsiteY3-186" fmla="*/ 915 h 3385291"/>
              <a:gd name="connsiteX4-187" fmla="*/ 2472385 w 3951730"/>
              <a:gd name="connsiteY4-188" fmla="*/ 915 h 3385291"/>
              <a:gd name="connsiteX5-189" fmla="*/ 3694856 w 3951730"/>
              <a:gd name="connsiteY5-190" fmla="*/ 2539197 h 3385291"/>
              <a:gd name="connsiteX6-191" fmla="*/ 3951730 w 3951730"/>
              <a:gd name="connsiteY6-192" fmla="*/ 2539197 h 3385291"/>
              <a:gd name="connsiteX7-193" fmla="*/ 3145728 w 3951730"/>
              <a:gd name="connsiteY7-194" fmla="*/ 3385291 h 3385291"/>
              <a:gd name="connsiteX0-195" fmla="*/ 1883165 w 3951730"/>
              <a:gd name="connsiteY0-196" fmla="*/ 392070 h 3385291"/>
              <a:gd name="connsiteX1-197" fmla="*/ 0 w 3951730"/>
              <a:gd name="connsiteY1-198" fmla="*/ 3343088 h 3385291"/>
              <a:gd name="connsiteX2-199" fmla="*/ 31382 w 3951730"/>
              <a:gd name="connsiteY2-200" fmla="*/ 3385291 h 3385291"/>
              <a:gd name="connsiteX3-201" fmla="*/ 144163 w 3951730"/>
              <a:gd name="connsiteY3-202" fmla="*/ 1987108 h 3385291"/>
              <a:gd name="connsiteX4-203" fmla="*/ 1883164 w 3951730"/>
              <a:gd name="connsiteY4-204" fmla="*/ 392070 h 3385291"/>
              <a:gd name="connsiteX5-205" fmla="*/ 1883165 w 3951730"/>
              <a:gd name="connsiteY5-206" fmla="*/ 392070 h 3385291"/>
              <a:gd name="connsiteX0-207" fmla="*/ 1883165 w 3951730"/>
              <a:gd name="connsiteY0-208" fmla="*/ 392070 h 3385291"/>
              <a:gd name="connsiteX1-209" fmla="*/ 14068 w 3951730"/>
              <a:gd name="connsiteY1-210" fmla="*/ 3385291 h 3385291"/>
              <a:gd name="connsiteX2-211" fmla="*/ 31382 w 3951730"/>
              <a:gd name="connsiteY2-212" fmla="*/ 3385291 h 3385291"/>
              <a:gd name="connsiteX3-213" fmla="*/ 1293945 w 3951730"/>
              <a:gd name="connsiteY3-214" fmla="*/ 915 h 3385291"/>
              <a:gd name="connsiteX4-215" fmla="*/ 2472385 w 3951730"/>
              <a:gd name="connsiteY4-216" fmla="*/ 915 h 3385291"/>
              <a:gd name="connsiteX5-217" fmla="*/ 3694856 w 3951730"/>
              <a:gd name="connsiteY5-218" fmla="*/ 2539197 h 3385291"/>
              <a:gd name="connsiteX6-219" fmla="*/ 3951730 w 3951730"/>
              <a:gd name="connsiteY6-220" fmla="*/ 2539197 h 3385291"/>
              <a:gd name="connsiteX7-221" fmla="*/ 3145728 w 3951730"/>
              <a:gd name="connsiteY7-222" fmla="*/ 3385291 h 3385291"/>
              <a:gd name="connsiteX8-223" fmla="*/ 2259542 w 3951730"/>
              <a:gd name="connsiteY8-224" fmla="*/ 2539197 h 3385291"/>
              <a:gd name="connsiteX9-225" fmla="*/ 2516417 w 3951730"/>
              <a:gd name="connsiteY9-226" fmla="*/ 2539197 h 3385291"/>
              <a:gd name="connsiteX10-227" fmla="*/ 1293946 w 3951730"/>
              <a:gd name="connsiteY10-228" fmla="*/ 915 h 3385291"/>
              <a:gd name="connsiteX0-229" fmla="*/ 3145728 w 3951730"/>
              <a:gd name="connsiteY0-230" fmla="*/ 3385291 h 3385291"/>
              <a:gd name="connsiteX1-231" fmla="*/ 2259542 w 3951730"/>
              <a:gd name="connsiteY1-232" fmla="*/ 2539197 h 3385291"/>
              <a:gd name="connsiteX2-233" fmla="*/ 2516417 w 3951730"/>
              <a:gd name="connsiteY2-234" fmla="*/ 2539197 h 3385291"/>
              <a:gd name="connsiteX3-235" fmla="*/ 1293946 w 3951730"/>
              <a:gd name="connsiteY3-236" fmla="*/ 915 h 3385291"/>
              <a:gd name="connsiteX4-237" fmla="*/ 2472385 w 3951730"/>
              <a:gd name="connsiteY4-238" fmla="*/ 915 h 3385291"/>
              <a:gd name="connsiteX5-239" fmla="*/ 3694856 w 3951730"/>
              <a:gd name="connsiteY5-240" fmla="*/ 2539197 h 3385291"/>
              <a:gd name="connsiteX6-241" fmla="*/ 3951730 w 3951730"/>
              <a:gd name="connsiteY6-242" fmla="*/ 2539197 h 3385291"/>
              <a:gd name="connsiteX7-243" fmla="*/ 3145728 w 3951730"/>
              <a:gd name="connsiteY7-244" fmla="*/ 3385291 h 3385291"/>
              <a:gd name="connsiteX0-245" fmla="*/ 1883165 w 3951730"/>
              <a:gd name="connsiteY0-246" fmla="*/ 392070 h 3385291"/>
              <a:gd name="connsiteX1-247" fmla="*/ 0 w 3951730"/>
              <a:gd name="connsiteY1-248" fmla="*/ 3343088 h 3385291"/>
              <a:gd name="connsiteX2-249" fmla="*/ 31382 w 3951730"/>
              <a:gd name="connsiteY2-250" fmla="*/ 3385291 h 3385291"/>
              <a:gd name="connsiteX3-251" fmla="*/ 144163 w 3951730"/>
              <a:gd name="connsiteY3-252" fmla="*/ 1987108 h 3385291"/>
              <a:gd name="connsiteX4-253" fmla="*/ 1883164 w 3951730"/>
              <a:gd name="connsiteY4-254" fmla="*/ 392070 h 3385291"/>
              <a:gd name="connsiteX5-255" fmla="*/ 1883165 w 3951730"/>
              <a:gd name="connsiteY5-256" fmla="*/ 392070 h 3385291"/>
              <a:gd name="connsiteX0-257" fmla="*/ 1883165 w 3951730"/>
              <a:gd name="connsiteY0-258" fmla="*/ 392070 h 3385291"/>
              <a:gd name="connsiteX1-259" fmla="*/ 14068 w 3951730"/>
              <a:gd name="connsiteY1-260" fmla="*/ 3385291 h 3385291"/>
              <a:gd name="connsiteX2-261" fmla="*/ 31382 w 3951730"/>
              <a:gd name="connsiteY2-262" fmla="*/ 3385291 h 3385291"/>
              <a:gd name="connsiteX3-263" fmla="*/ 1293945 w 3951730"/>
              <a:gd name="connsiteY3-264" fmla="*/ 915 h 3385291"/>
              <a:gd name="connsiteX4-265" fmla="*/ 2472385 w 3951730"/>
              <a:gd name="connsiteY4-266" fmla="*/ 915 h 3385291"/>
              <a:gd name="connsiteX5-267" fmla="*/ 3694856 w 3951730"/>
              <a:gd name="connsiteY5-268" fmla="*/ 2539197 h 3385291"/>
              <a:gd name="connsiteX6-269" fmla="*/ 3951730 w 3951730"/>
              <a:gd name="connsiteY6-270" fmla="*/ 2539197 h 3385291"/>
              <a:gd name="connsiteX7-271" fmla="*/ 3145728 w 3951730"/>
              <a:gd name="connsiteY7-272" fmla="*/ 3385291 h 3385291"/>
              <a:gd name="connsiteX8-273" fmla="*/ 2259542 w 3951730"/>
              <a:gd name="connsiteY8-274" fmla="*/ 2539197 h 3385291"/>
              <a:gd name="connsiteX9-275" fmla="*/ 2516417 w 3951730"/>
              <a:gd name="connsiteY9-276" fmla="*/ 2539197 h 3385291"/>
              <a:gd name="connsiteX10-277" fmla="*/ 1293946 w 3951730"/>
              <a:gd name="connsiteY10-278" fmla="*/ 915 h 3385291"/>
              <a:gd name="connsiteX0-279" fmla="*/ 3145728 w 3951730"/>
              <a:gd name="connsiteY0-280" fmla="*/ 3385291 h 3385291"/>
              <a:gd name="connsiteX1-281" fmla="*/ 2259542 w 3951730"/>
              <a:gd name="connsiteY1-282" fmla="*/ 2539197 h 3385291"/>
              <a:gd name="connsiteX2-283" fmla="*/ 2516417 w 3951730"/>
              <a:gd name="connsiteY2-284" fmla="*/ 2539197 h 3385291"/>
              <a:gd name="connsiteX3-285" fmla="*/ 1293946 w 3951730"/>
              <a:gd name="connsiteY3-286" fmla="*/ 915 h 3385291"/>
              <a:gd name="connsiteX4-287" fmla="*/ 2472385 w 3951730"/>
              <a:gd name="connsiteY4-288" fmla="*/ 915 h 3385291"/>
              <a:gd name="connsiteX5-289" fmla="*/ 3694856 w 3951730"/>
              <a:gd name="connsiteY5-290" fmla="*/ 2539197 h 3385291"/>
              <a:gd name="connsiteX6-291" fmla="*/ 3951730 w 3951730"/>
              <a:gd name="connsiteY6-292" fmla="*/ 2539197 h 3385291"/>
              <a:gd name="connsiteX7-293" fmla="*/ 3145728 w 3951730"/>
              <a:gd name="connsiteY7-294" fmla="*/ 3385291 h 3385291"/>
              <a:gd name="connsiteX0-295" fmla="*/ 1883165 w 3951730"/>
              <a:gd name="connsiteY0-296" fmla="*/ 392070 h 3385291"/>
              <a:gd name="connsiteX1-297" fmla="*/ 0 w 3951730"/>
              <a:gd name="connsiteY1-298" fmla="*/ 3343088 h 3385291"/>
              <a:gd name="connsiteX2-299" fmla="*/ 31382 w 3951730"/>
              <a:gd name="connsiteY2-300" fmla="*/ 3385291 h 3385291"/>
              <a:gd name="connsiteX3-301" fmla="*/ 144163 w 3951730"/>
              <a:gd name="connsiteY3-302" fmla="*/ 1987108 h 3385291"/>
              <a:gd name="connsiteX4-303" fmla="*/ 1883164 w 3951730"/>
              <a:gd name="connsiteY4-304" fmla="*/ 392070 h 3385291"/>
              <a:gd name="connsiteX5-305" fmla="*/ 1883165 w 3951730"/>
              <a:gd name="connsiteY5-306" fmla="*/ 392070 h 3385291"/>
              <a:gd name="connsiteX0-307" fmla="*/ 1883165 w 3951730"/>
              <a:gd name="connsiteY0-308" fmla="*/ 392070 h 3385291"/>
              <a:gd name="connsiteX1-309" fmla="*/ 14068 w 3951730"/>
              <a:gd name="connsiteY1-310" fmla="*/ 3385291 h 3385291"/>
              <a:gd name="connsiteX2-311" fmla="*/ 45450 w 3951730"/>
              <a:gd name="connsiteY2-312" fmla="*/ 2794448 h 3385291"/>
              <a:gd name="connsiteX3-313" fmla="*/ 1293945 w 3951730"/>
              <a:gd name="connsiteY3-314" fmla="*/ 915 h 3385291"/>
              <a:gd name="connsiteX4-315" fmla="*/ 2472385 w 3951730"/>
              <a:gd name="connsiteY4-316" fmla="*/ 915 h 3385291"/>
              <a:gd name="connsiteX5-317" fmla="*/ 3694856 w 3951730"/>
              <a:gd name="connsiteY5-318" fmla="*/ 2539197 h 3385291"/>
              <a:gd name="connsiteX6-319" fmla="*/ 3951730 w 3951730"/>
              <a:gd name="connsiteY6-320" fmla="*/ 2539197 h 3385291"/>
              <a:gd name="connsiteX7-321" fmla="*/ 3145728 w 3951730"/>
              <a:gd name="connsiteY7-322" fmla="*/ 3385291 h 3385291"/>
              <a:gd name="connsiteX8-323" fmla="*/ 2259542 w 3951730"/>
              <a:gd name="connsiteY8-324" fmla="*/ 2539197 h 3385291"/>
              <a:gd name="connsiteX9-325" fmla="*/ 2516417 w 3951730"/>
              <a:gd name="connsiteY9-326" fmla="*/ 2539197 h 3385291"/>
              <a:gd name="connsiteX10-327" fmla="*/ 1293946 w 3951730"/>
              <a:gd name="connsiteY10-328" fmla="*/ 915 h 3385291"/>
              <a:gd name="connsiteX0-329" fmla="*/ 3145728 w 3951730"/>
              <a:gd name="connsiteY0-330" fmla="*/ 3385291 h 3385291"/>
              <a:gd name="connsiteX1-331" fmla="*/ 2259542 w 3951730"/>
              <a:gd name="connsiteY1-332" fmla="*/ 2539197 h 3385291"/>
              <a:gd name="connsiteX2-333" fmla="*/ 2516417 w 3951730"/>
              <a:gd name="connsiteY2-334" fmla="*/ 2539197 h 3385291"/>
              <a:gd name="connsiteX3-335" fmla="*/ 1293946 w 3951730"/>
              <a:gd name="connsiteY3-336" fmla="*/ 915 h 3385291"/>
              <a:gd name="connsiteX4-337" fmla="*/ 2472385 w 3951730"/>
              <a:gd name="connsiteY4-338" fmla="*/ 915 h 3385291"/>
              <a:gd name="connsiteX5-339" fmla="*/ 3694856 w 3951730"/>
              <a:gd name="connsiteY5-340" fmla="*/ 2539197 h 3385291"/>
              <a:gd name="connsiteX6-341" fmla="*/ 3951730 w 3951730"/>
              <a:gd name="connsiteY6-342" fmla="*/ 2539197 h 3385291"/>
              <a:gd name="connsiteX7-343" fmla="*/ 3145728 w 3951730"/>
              <a:gd name="connsiteY7-344" fmla="*/ 3385291 h 3385291"/>
              <a:gd name="connsiteX0-345" fmla="*/ 1883165 w 3951730"/>
              <a:gd name="connsiteY0-346" fmla="*/ 392070 h 3385291"/>
              <a:gd name="connsiteX1-347" fmla="*/ 0 w 3951730"/>
              <a:gd name="connsiteY1-348" fmla="*/ 3343088 h 3385291"/>
              <a:gd name="connsiteX2-349" fmla="*/ 31382 w 3951730"/>
              <a:gd name="connsiteY2-350" fmla="*/ 3385291 h 3385291"/>
              <a:gd name="connsiteX3-351" fmla="*/ 144163 w 3951730"/>
              <a:gd name="connsiteY3-352" fmla="*/ 1987108 h 3385291"/>
              <a:gd name="connsiteX4-353" fmla="*/ 1883164 w 3951730"/>
              <a:gd name="connsiteY4-354" fmla="*/ 392070 h 3385291"/>
              <a:gd name="connsiteX5-355" fmla="*/ 1883165 w 3951730"/>
              <a:gd name="connsiteY5-356" fmla="*/ 392070 h 3385291"/>
              <a:gd name="connsiteX0-357" fmla="*/ 1883165 w 3951730"/>
              <a:gd name="connsiteY0-358" fmla="*/ 392070 h 3385291"/>
              <a:gd name="connsiteX1-359" fmla="*/ 14068 w 3951730"/>
              <a:gd name="connsiteY1-360" fmla="*/ 3385291 h 3385291"/>
              <a:gd name="connsiteX2-361" fmla="*/ 45450 w 3951730"/>
              <a:gd name="connsiteY2-362" fmla="*/ 2794448 h 3385291"/>
              <a:gd name="connsiteX3-363" fmla="*/ 1293945 w 3951730"/>
              <a:gd name="connsiteY3-364" fmla="*/ 915 h 3385291"/>
              <a:gd name="connsiteX4-365" fmla="*/ 2472385 w 3951730"/>
              <a:gd name="connsiteY4-366" fmla="*/ 915 h 3385291"/>
              <a:gd name="connsiteX5-367" fmla="*/ 3694856 w 3951730"/>
              <a:gd name="connsiteY5-368" fmla="*/ 2539197 h 3385291"/>
              <a:gd name="connsiteX6-369" fmla="*/ 3951730 w 3951730"/>
              <a:gd name="connsiteY6-370" fmla="*/ 2539197 h 3385291"/>
              <a:gd name="connsiteX7-371" fmla="*/ 3145728 w 3951730"/>
              <a:gd name="connsiteY7-372" fmla="*/ 3385291 h 3385291"/>
              <a:gd name="connsiteX8-373" fmla="*/ 2259542 w 3951730"/>
              <a:gd name="connsiteY8-374" fmla="*/ 2539197 h 3385291"/>
              <a:gd name="connsiteX9-375" fmla="*/ 2516417 w 3951730"/>
              <a:gd name="connsiteY9-376" fmla="*/ 2539197 h 3385291"/>
              <a:gd name="connsiteX10-377" fmla="*/ 1293946 w 3951730"/>
              <a:gd name="connsiteY10-378" fmla="*/ 915 h 3385291"/>
              <a:gd name="connsiteX0-379" fmla="*/ 3145728 w 3951730"/>
              <a:gd name="connsiteY0-380" fmla="*/ 3385291 h 3693794"/>
              <a:gd name="connsiteX1-381" fmla="*/ 2259542 w 3951730"/>
              <a:gd name="connsiteY1-382" fmla="*/ 2539197 h 3693794"/>
              <a:gd name="connsiteX2-383" fmla="*/ 2516417 w 3951730"/>
              <a:gd name="connsiteY2-384" fmla="*/ 2539197 h 3693794"/>
              <a:gd name="connsiteX3-385" fmla="*/ 1293946 w 3951730"/>
              <a:gd name="connsiteY3-386" fmla="*/ 915 h 3693794"/>
              <a:gd name="connsiteX4-387" fmla="*/ 2472385 w 3951730"/>
              <a:gd name="connsiteY4-388" fmla="*/ 915 h 3693794"/>
              <a:gd name="connsiteX5-389" fmla="*/ 3694856 w 3951730"/>
              <a:gd name="connsiteY5-390" fmla="*/ 2539197 h 3693794"/>
              <a:gd name="connsiteX6-391" fmla="*/ 3951730 w 3951730"/>
              <a:gd name="connsiteY6-392" fmla="*/ 2539197 h 3693794"/>
              <a:gd name="connsiteX7-393" fmla="*/ 3145728 w 3951730"/>
              <a:gd name="connsiteY7-394" fmla="*/ 3385291 h 3693794"/>
              <a:gd name="connsiteX0-395" fmla="*/ 1883165 w 3951730"/>
              <a:gd name="connsiteY0-396" fmla="*/ 392070 h 3693794"/>
              <a:gd name="connsiteX1-397" fmla="*/ 0 w 3951730"/>
              <a:gd name="connsiteY1-398" fmla="*/ 3343088 h 3693794"/>
              <a:gd name="connsiteX2-399" fmla="*/ 31382 w 3951730"/>
              <a:gd name="connsiteY2-400" fmla="*/ 3385291 h 3693794"/>
              <a:gd name="connsiteX3-401" fmla="*/ 144163 w 3951730"/>
              <a:gd name="connsiteY3-402" fmla="*/ 1987108 h 3693794"/>
              <a:gd name="connsiteX4-403" fmla="*/ 1883164 w 3951730"/>
              <a:gd name="connsiteY4-404" fmla="*/ 392070 h 3693794"/>
              <a:gd name="connsiteX5-405" fmla="*/ 1883165 w 3951730"/>
              <a:gd name="connsiteY5-406" fmla="*/ 392070 h 3693794"/>
              <a:gd name="connsiteX0-407" fmla="*/ 1883165 w 3951730"/>
              <a:gd name="connsiteY0-408" fmla="*/ 392070 h 3693794"/>
              <a:gd name="connsiteX1-409" fmla="*/ 14068 w 3951730"/>
              <a:gd name="connsiteY1-410" fmla="*/ 3385291 h 3693794"/>
              <a:gd name="connsiteX2-411" fmla="*/ 45450 w 3951730"/>
              <a:gd name="connsiteY2-412" fmla="*/ 2794448 h 3693794"/>
              <a:gd name="connsiteX3-413" fmla="*/ 1293945 w 3951730"/>
              <a:gd name="connsiteY3-414" fmla="*/ 915 h 3693794"/>
              <a:gd name="connsiteX4-415" fmla="*/ 2472385 w 3951730"/>
              <a:gd name="connsiteY4-416" fmla="*/ 915 h 3693794"/>
              <a:gd name="connsiteX5-417" fmla="*/ 3694856 w 3951730"/>
              <a:gd name="connsiteY5-418" fmla="*/ 2539197 h 3693794"/>
              <a:gd name="connsiteX6-419" fmla="*/ 3951730 w 3951730"/>
              <a:gd name="connsiteY6-420" fmla="*/ 2539197 h 3693794"/>
              <a:gd name="connsiteX7-421" fmla="*/ 3101657 w 3951730"/>
              <a:gd name="connsiteY7-422" fmla="*/ 3693794 h 3693794"/>
              <a:gd name="connsiteX8-423" fmla="*/ 2259542 w 3951730"/>
              <a:gd name="connsiteY8-424" fmla="*/ 2539197 h 3693794"/>
              <a:gd name="connsiteX9-425" fmla="*/ 2516417 w 3951730"/>
              <a:gd name="connsiteY9-426" fmla="*/ 2539197 h 3693794"/>
              <a:gd name="connsiteX10-427" fmla="*/ 1293946 w 3951730"/>
              <a:gd name="connsiteY10-428" fmla="*/ 915 h 3693794"/>
              <a:gd name="connsiteX0-429" fmla="*/ 3101657 w 3951730"/>
              <a:gd name="connsiteY0-430" fmla="*/ 3715832 h 3715832"/>
              <a:gd name="connsiteX1-431" fmla="*/ 2259542 w 3951730"/>
              <a:gd name="connsiteY1-432" fmla="*/ 2539197 h 3715832"/>
              <a:gd name="connsiteX2-433" fmla="*/ 2516417 w 3951730"/>
              <a:gd name="connsiteY2-434" fmla="*/ 2539197 h 3715832"/>
              <a:gd name="connsiteX3-435" fmla="*/ 1293946 w 3951730"/>
              <a:gd name="connsiteY3-436" fmla="*/ 915 h 3715832"/>
              <a:gd name="connsiteX4-437" fmla="*/ 2472385 w 3951730"/>
              <a:gd name="connsiteY4-438" fmla="*/ 915 h 3715832"/>
              <a:gd name="connsiteX5-439" fmla="*/ 3694856 w 3951730"/>
              <a:gd name="connsiteY5-440" fmla="*/ 2539197 h 3715832"/>
              <a:gd name="connsiteX6-441" fmla="*/ 3951730 w 3951730"/>
              <a:gd name="connsiteY6-442" fmla="*/ 2539197 h 3715832"/>
              <a:gd name="connsiteX7-443" fmla="*/ 3101657 w 3951730"/>
              <a:gd name="connsiteY7-444" fmla="*/ 3715832 h 3715832"/>
              <a:gd name="connsiteX0-445" fmla="*/ 1883165 w 3951730"/>
              <a:gd name="connsiteY0-446" fmla="*/ 392070 h 3715832"/>
              <a:gd name="connsiteX1-447" fmla="*/ 0 w 3951730"/>
              <a:gd name="connsiteY1-448" fmla="*/ 3343088 h 3715832"/>
              <a:gd name="connsiteX2-449" fmla="*/ 31382 w 3951730"/>
              <a:gd name="connsiteY2-450" fmla="*/ 3385291 h 3715832"/>
              <a:gd name="connsiteX3-451" fmla="*/ 144163 w 3951730"/>
              <a:gd name="connsiteY3-452" fmla="*/ 1987108 h 3715832"/>
              <a:gd name="connsiteX4-453" fmla="*/ 1883164 w 3951730"/>
              <a:gd name="connsiteY4-454" fmla="*/ 392070 h 3715832"/>
              <a:gd name="connsiteX5-455" fmla="*/ 1883165 w 3951730"/>
              <a:gd name="connsiteY5-456" fmla="*/ 392070 h 3715832"/>
              <a:gd name="connsiteX0-457" fmla="*/ 1883165 w 3951730"/>
              <a:gd name="connsiteY0-458" fmla="*/ 392070 h 3715832"/>
              <a:gd name="connsiteX1-459" fmla="*/ 14068 w 3951730"/>
              <a:gd name="connsiteY1-460" fmla="*/ 3385291 h 3715832"/>
              <a:gd name="connsiteX2-461" fmla="*/ 45450 w 3951730"/>
              <a:gd name="connsiteY2-462" fmla="*/ 2794448 h 3715832"/>
              <a:gd name="connsiteX3-463" fmla="*/ 1293945 w 3951730"/>
              <a:gd name="connsiteY3-464" fmla="*/ 915 h 3715832"/>
              <a:gd name="connsiteX4-465" fmla="*/ 2472385 w 3951730"/>
              <a:gd name="connsiteY4-466" fmla="*/ 915 h 3715832"/>
              <a:gd name="connsiteX5-467" fmla="*/ 3694856 w 3951730"/>
              <a:gd name="connsiteY5-468" fmla="*/ 2539197 h 3715832"/>
              <a:gd name="connsiteX6-469" fmla="*/ 3951730 w 3951730"/>
              <a:gd name="connsiteY6-470" fmla="*/ 2539197 h 3715832"/>
              <a:gd name="connsiteX7-471" fmla="*/ 3101657 w 3951730"/>
              <a:gd name="connsiteY7-472" fmla="*/ 3693794 h 3715832"/>
              <a:gd name="connsiteX8-473" fmla="*/ 2259542 w 3951730"/>
              <a:gd name="connsiteY8-474" fmla="*/ 2539197 h 3715832"/>
              <a:gd name="connsiteX9-475" fmla="*/ 2516417 w 3951730"/>
              <a:gd name="connsiteY9-476" fmla="*/ 2539197 h 3715832"/>
              <a:gd name="connsiteX10-477" fmla="*/ 1293946 w 3951730"/>
              <a:gd name="connsiteY10-478" fmla="*/ 915 h 3715832"/>
              <a:gd name="connsiteX0-479" fmla="*/ 3101657 w 3951730"/>
              <a:gd name="connsiteY0-480" fmla="*/ 3715832 h 3715832"/>
              <a:gd name="connsiteX1-481" fmla="*/ 2259542 w 3951730"/>
              <a:gd name="connsiteY1-482" fmla="*/ 2539197 h 3715832"/>
              <a:gd name="connsiteX2-483" fmla="*/ 2516417 w 3951730"/>
              <a:gd name="connsiteY2-484" fmla="*/ 2539197 h 3715832"/>
              <a:gd name="connsiteX3-485" fmla="*/ 1293946 w 3951730"/>
              <a:gd name="connsiteY3-486" fmla="*/ 915 h 3715832"/>
              <a:gd name="connsiteX4-487" fmla="*/ 2472385 w 3951730"/>
              <a:gd name="connsiteY4-488" fmla="*/ 915 h 3715832"/>
              <a:gd name="connsiteX5-489" fmla="*/ 3694856 w 3951730"/>
              <a:gd name="connsiteY5-490" fmla="*/ 2539197 h 3715832"/>
              <a:gd name="connsiteX6-491" fmla="*/ 3951730 w 3951730"/>
              <a:gd name="connsiteY6-492" fmla="*/ 2539197 h 3715832"/>
              <a:gd name="connsiteX7-493" fmla="*/ 3101657 w 3951730"/>
              <a:gd name="connsiteY7-494" fmla="*/ 3715832 h 3715832"/>
              <a:gd name="connsiteX0-495" fmla="*/ 1883165 w 3951730"/>
              <a:gd name="connsiteY0-496" fmla="*/ 392070 h 3715832"/>
              <a:gd name="connsiteX1-497" fmla="*/ 0 w 3951730"/>
              <a:gd name="connsiteY1-498" fmla="*/ 3343088 h 3715832"/>
              <a:gd name="connsiteX2-499" fmla="*/ 31382 w 3951730"/>
              <a:gd name="connsiteY2-500" fmla="*/ 3385291 h 3715832"/>
              <a:gd name="connsiteX3-501" fmla="*/ 144163 w 3951730"/>
              <a:gd name="connsiteY3-502" fmla="*/ 1987108 h 3715832"/>
              <a:gd name="connsiteX4-503" fmla="*/ 1883164 w 3951730"/>
              <a:gd name="connsiteY4-504" fmla="*/ 392070 h 3715832"/>
              <a:gd name="connsiteX5-505" fmla="*/ 1883165 w 3951730"/>
              <a:gd name="connsiteY5-506" fmla="*/ 392070 h 3715832"/>
              <a:gd name="connsiteX0-507" fmla="*/ 1883165 w 3951730"/>
              <a:gd name="connsiteY0-508" fmla="*/ 392070 h 3715832"/>
              <a:gd name="connsiteX1-509" fmla="*/ 14068 w 3951730"/>
              <a:gd name="connsiteY1-510" fmla="*/ 3385291 h 3715832"/>
              <a:gd name="connsiteX2-511" fmla="*/ 45450 w 3951730"/>
              <a:gd name="connsiteY2-512" fmla="*/ 2794448 h 3715832"/>
              <a:gd name="connsiteX3-513" fmla="*/ 1293945 w 3951730"/>
              <a:gd name="connsiteY3-514" fmla="*/ 915 h 3715832"/>
              <a:gd name="connsiteX4-515" fmla="*/ 2472385 w 3951730"/>
              <a:gd name="connsiteY4-516" fmla="*/ 915 h 3715832"/>
              <a:gd name="connsiteX5-517" fmla="*/ 3694856 w 3951730"/>
              <a:gd name="connsiteY5-518" fmla="*/ 2539197 h 3715832"/>
              <a:gd name="connsiteX6-519" fmla="*/ 3951730 w 3951730"/>
              <a:gd name="connsiteY6-520" fmla="*/ 2539197 h 3715832"/>
              <a:gd name="connsiteX7-521" fmla="*/ 3101657 w 3951730"/>
              <a:gd name="connsiteY7-522" fmla="*/ 3693794 h 3715832"/>
              <a:gd name="connsiteX8-523" fmla="*/ 2259542 w 3951730"/>
              <a:gd name="connsiteY8-524" fmla="*/ 2539197 h 3715832"/>
              <a:gd name="connsiteX9-525" fmla="*/ 2516417 w 3951730"/>
              <a:gd name="connsiteY9-526" fmla="*/ 2539197 h 3715832"/>
              <a:gd name="connsiteX10-527" fmla="*/ 1293946 w 3951730"/>
              <a:gd name="connsiteY10-528" fmla="*/ 915 h 3715832"/>
              <a:gd name="connsiteX0-529" fmla="*/ 3101657 w 3951730"/>
              <a:gd name="connsiteY0-530" fmla="*/ 3715832 h 3715832"/>
              <a:gd name="connsiteX1-531" fmla="*/ 2259542 w 3951730"/>
              <a:gd name="connsiteY1-532" fmla="*/ 2539197 h 3715832"/>
              <a:gd name="connsiteX2-533" fmla="*/ 2516417 w 3951730"/>
              <a:gd name="connsiteY2-534" fmla="*/ 2539197 h 3715832"/>
              <a:gd name="connsiteX3-535" fmla="*/ 1293946 w 3951730"/>
              <a:gd name="connsiteY3-536" fmla="*/ 915 h 3715832"/>
              <a:gd name="connsiteX4-537" fmla="*/ 2472385 w 3951730"/>
              <a:gd name="connsiteY4-538" fmla="*/ 915 h 3715832"/>
              <a:gd name="connsiteX5-539" fmla="*/ 3694856 w 3951730"/>
              <a:gd name="connsiteY5-540" fmla="*/ 2539197 h 3715832"/>
              <a:gd name="connsiteX6-541" fmla="*/ 3951730 w 3951730"/>
              <a:gd name="connsiteY6-542" fmla="*/ 2539197 h 3715832"/>
              <a:gd name="connsiteX7-543" fmla="*/ 3101657 w 3951730"/>
              <a:gd name="connsiteY7-544" fmla="*/ 3715832 h 3715832"/>
              <a:gd name="connsiteX0-545" fmla="*/ 1883165 w 3951730"/>
              <a:gd name="connsiteY0-546" fmla="*/ 392070 h 3715832"/>
              <a:gd name="connsiteX1-547" fmla="*/ 0 w 3951730"/>
              <a:gd name="connsiteY1-548" fmla="*/ 3343088 h 3715832"/>
              <a:gd name="connsiteX2-549" fmla="*/ 31382 w 3951730"/>
              <a:gd name="connsiteY2-550" fmla="*/ 3385291 h 3715832"/>
              <a:gd name="connsiteX3-551" fmla="*/ 144163 w 3951730"/>
              <a:gd name="connsiteY3-552" fmla="*/ 1987108 h 3715832"/>
              <a:gd name="connsiteX4-553" fmla="*/ 1883164 w 3951730"/>
              <a:gd name="connsiteY4-554" fmla="*/ 392070 h 3715832"/>
              <a:gd name="connsiteX5-555" fmla="*/ 1883165 w 3951730"/>
              <a:gd name="connsiteY5-556" fmla="*/ 392070 h 3715832"/>
              <a:gd name="connsiteX0-557" fmla="*/ 14068 w 3951730"/>
              <a:gd name="connsiteY0-558" fmla="*/ 3385291 h 3715832"/>
              <a:gd name="connsiteX1-559" fmla="*/ 45450 w 3951730"/>
              <a:gd name="connsiteY1-560" fmla="*/ 2794448 h 3715832"/>
              <a:gd name="connsiteX2-561" fmla="*/ 1293945 w 3951730"/>
              <a:gd name="connsiteY2-562" fmla="*/ 915 h 3715832"/>
              <a:gd name="connsiteX3-563" fmla="*/ 2472385 w 3951730"/>
              <a:gd name="connsiteY3-564" fmla="*/ 915 h 3715832"/>
              <a:gd name="connsiteX4-565" fmla="*/ 3694856 w 3951730"/>
              <a:gd name="connsiteY4-566" fmla="*/ 2539197 h 3715832"/>
              <a:gd name="connsiteX5-567" fmla="*/ 3951730 w 3951730"/>
              <a:gd name="connsiteY5-568" fmla="*/ 2539197 h 3715832"/>
              <a:gd name="connsiteX6-569" fmla="*/ 3101657 w 3951730"/>
              <a:gd name="connsiteY6-570" fmla="*/ 3693794 h 3715832"/>
              <a:gd name="connsiteX7-571" fmla="*/ 2259542 w 3951730"/>
              <a:gd name="connsiteY7-572" fmla="*/ 2539197 h 3715832"/>
              <a:gd name="connsiteX8-573" fmla="*/ 2516417 w 3951730"/>
              <a:gd name="connsiteY8-574" fmla="*/ 2539197 h 3715832"/>
              <a:gd name="connsiteX9-575" fmla="*/ 1293946 w 3951730"/>
              <a:gd name="connsiteY9-576" fmla="*/ 915 h 371583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25" y="connsiteY6-26"/>
              </a:cxn>
              <a:cxn ang="0">
                <a:pos x="connsiteX7-27" y="connsiteY7-28"/>
              </a:cxn>
              <a:cxn ang="0">
                <a:pos x="connsiteX8-73" y="connsiteY8-74"/>
              </a:cxn>
              <a:cxn ang="0">
                <a:pos x="connsiteX9-75" y="connsiteY9-76"/>
              </a:cxn>
            </a:cxnLst>
            <a:rect l="l" t="t" r="r" b="b"/>
            <a:pathLst>
              <a:path w="3951730" h="3715832" stroke="0" extrusionOk="0">
                <a:moveTo>
                  <a:pt x="3101657" y="3715832"/>
                </a:moveTo>
                <a:lnTo>
                  <a:pt x="2259542" y="2539197"/>
                </a:lnTo>
                <a:lnTo>
                  <a:pt x="2516417" y="2539197"/>
                </a:lnTo>
                <a:cubicBezTo>
                  <a:pt x="2372485" y="1044932"/>
                  <a:pt x="1869672" y="915"/>
                  <a:pt x="1293946" y="915"/>
                </a:cubicBezTo>
                <a:lnTo>
                  <a:pt x="2472385" y="915"/>
                </a:lnTo>
                <a:cubicBezTo>
                  <a:pt x="3048112" y="915"/>
                  <a:pt x="3550925" y="1044933"/>
                  <a:pt x="3694856" y="2539197"/>
                </a:cubicBezTo>
                <a:lnTo>
                  <a:pt x="3951730" y="2539197"/>
                </a:lnTo>
                <a:lnTo>
                  <a:pt x="3101657" y="3715832"/>
                </a:lnTo>
                <a:close/>
              </a:path>
              <a:path w="3951730" h="3715832" fill="darkenLess" stroke="0" extrusionOk="0">
                <a:moveTo>
                  <a:pt x="1883165" y="392070"/>
                </a:moveTo>
                <a:cubicBezTo>
                  <a:pt x="848992" y="390133"/>
                  <a:pt x="0" y="2087830"/>
                  <a:pt x="0" y="3343088"/>
                </a:cubicBezTo>
                <a:lnTo>
                  <a:pt x="31382" y="3385291"/>
                </a:lnTo>
                <a:cubicBezTo>
                  <a:pt x="31382" y="2903013"/>
                  <a:pt x="69835" y="2426305"/>
                  <a:pt x="144163" y="1987108"/>
                </a:cubicBezTo>
                <a:cubicBezTo>
                  <a:pt x="444463" y="212684"/>
                  <a:pt x="1240285" y="-517256"/>
                  <a:pt x="1883164" y="392070"/>
                </a:cubicBezTo>
                <a:lnTo>
                  <a:pt x="1883165" y="392070"/>
                </a:lnTo>
                <a:close/>
              </a:path>
              <a:path w="3951730" h="3715832" fill="none" extrusionOk="0">
                <a:moveTo>
                  <a:pt x="14068" y="3385291"/>
                </a:moveTo>
                <a:lnTo>
                  <a:pt x="45450" y="2794448"/>
                </a:lnTo>
                <a:cubicBezTo>
                  <a:pt x="45450" y="1938183"/>
                  <a:pt x="596651" y="915"/>
                  <a:pt x="1293945" y="915"/>
                </a:cubicBezTo>
                <a:lnTo>
                  <a:pt x="2472385" y="915"/>
                </a:lnTo>
                <a:cubicBezTo>
                  <a:pt x="3048112" y="915"/>
                  <a:pt x="3550925" y="1044933"/>
                  <a:pt x="3694856" y="2539197"/>
                </a:cubicBezTo>
                <a:lnTo>
                  <a:pt x="3951730" y="2539197"/>
                </a:lnTo>
                <a:lnTo>
                  <a:pt x="3101657" y="3693794"/>
                </a:lnTo>
                <a:lnTo>
                  <a:pt x="2259542" y="2539197"/>
                </a:lnTo>
                <a:lnTo>
                  <a:pt x="2516417" y="2539197"/>
                </a:lnTo>
                <a:cubicBezTo>
                  <a:pt x="2372485" y="1044932"/>
                  <a:pt x="1869672" y="915"/>
                  <a:pt x="1293946" y="915"/>
                </a:cubicBezTo>
              </a:path>
            </a:pathLst>
          </a:custGeom>
          <a:solidFill>
            <a:srgbClr val="FF0000"/>
          </a:solidFill>
          <a:ln w="3175"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srgbClr val="FFFFFF"/>
              </a:solidFill>
              <a:latin typeface="+mn-lt"/>
              <a:ea typeface="+mn-ea"/>
            </a:endParaRPr>
          </a:p>
        </p:txBody>
      </p:sp>
      <p:sp>
        <p:nvSpPr>
          <p:cNvPr id="9" name="KSO_GT4"/>
          <p:cNvSpPr txBox="1"/>
          <p:nvPr/>
        </p:nvSpPr>
        <p:spPr>
          <a:xfrm rot="2635062">
            <a:off x="4774432" y="3228121"/>
            <a:ext cx="958850" cy="508000"/>
          </a:xfrm>
          <a:prstGeom prst="rect">
            <a:avLst/>
          </a:prstGeom>
          <a:noFill/>
        </p:spPr>
        <p:txBody>
          <a:bodyPr lIns="0" tIns="0" rIns="0" bIns="0" anchor="ctr"/>
          <a:lstStyle/>
          <a:p>
            <a:pPr algn="ctr" eaLnBrk="1" fontAlgn="auto" hangingPunct="1">
              <a:spcBef>
                <a:spcPts val="0"/>
              </a:spcBef>
              <a:spcAft>
                <a:spcPts val="0"/>
              </a:spcAft>
              <a:defRPr/>
            </a:pPr>
            <a:r>
              <a:rPr lang="zh-CN" altLang="en-US" sz="2000" kern="0" dirty="0">
                <a:solidFill>
                  <a:srgbClr val="FFFFFF"/>
                </a:solidFill>
                <a:latin typeface="微软雅黑" panose="020B0503020204020204" pitchFamily="34" charset="-122"/>
                <a:ea typeface="微软雅黑" panose="020B0503020204020204" pitchFamily="34" charset="-122"/>
              </a:rPr>
              <a:t>资源性</a:t>
            </a:r>
          </a:p>
        </p:txBody>
      </p:sp>
      <p:cxnSp>
        <p:nvCxnSpPr>
          <p:cNvPr id="10" name="直接连接符 15"/>
          <p:cNvCxnSpPr>
            <a:cxnSpLocks noChangeShapeType="1"/>
          </p:cNvCxnSpPr>
          <p:nvPr/>
        </p:nvCxnSpPr>
        <p:spPr bwMode="auto">
          <a:xfrm>
            <a:off x="5765032" y="3913921"/>
            <a:ext cx="649288" cy="0"/>
          </a:xfrm>
          <a:prstGeom prst="line">
            <a:avLst/>
          </a:prstGeom>
          <a:noFill/>
          <a:ln w="28575" algn="ctr">
            <a:solidFill>
              <a:srgbClr val="FF0000"/>
            </a:solidFill>
            <a:miter lim="800000"/>
            <a:headEnd type="diamond" w="med" len="med"/>
            <a:tailEnd type="diamond" w="med" len="med"/>
          </a:ln>
          <a:extLst>
            <a:ext uri="{909E8E84-426E-40DD-AFC4-6F175D3DCCD1}">
              <a14:hiddenFill xmlns:a14="http://schemas.microsoft.com/office/drawing/2010/main">
                <a:noFill/>
              </a14:hiddenFill>
            </a:ext>
          </a:extLst>
        </p:spPr>
      </p:cxnSp>
      <p:sp>
        <p:nvSpPr>
          <p:cNvPr id="11" name="上弧形箭头 2"/>
          <p:cNvSpPr/>
          <p:nvPr/>
        </p:nvSpPr>
        <p:spPr>
          <a:xfrm rot="1770200" flipV="1">
            <a:off x="3064695" y="2462946"/>
            <a:ext cx="1447800" cy="1516063"/>
          </a:xfrm>
          <a:custGeom>
            <a:avLst/>
            <a:gdLst>
              <a:gd name="connsiteX0" fmla="*/ 3114346 w 3960440"/>
              <a:gd name="connsiteY0" fmla="*/ 3384376 h 3384376"/>
              <a:gd name="connsiteX1" fmla="*/ 2228160 w 3960440"/>
              <a:gd name="connsiteY1" fmla="*/ 2538282 h 3384376"/>
              <a:gd name="connsiteX2" fmla="*/ 2485035 w 3960440"/>
              <a:gd name="connsiteY2" fmla="*/ 2538282 h 3384376"/>
              <a:gd name="connsiteX3" fmla="*/ 1262564 w 3960440"/>
              <a:gd name="connsiteY3" fmla="*/ 0 h 3384376"/>
              <a:gd name="connsiteX4" fmla="*/ 2441003 w 3960440"/>
              <a:gd name="connsiteY4" fmla="*/ 0 h 3384376"/>
              <a:gd name="connsiteX5" fmla="*/ 3663474 w 3960440"/>
              <a:gd name="connsiteY5" fmla="*/ 2538282 h 3384376"/>
              <a:gd name="connsiteX6" fmla="*/ 3920348 w 3960440"/>
              <a:gd name="connsiteY6" fmla="*/ 2538282 h 3384376"/>
              <a:gd name="connsiteX7" fmla="*/ 3114346 w 3960440"/>
              <a:gd name="connsiteY7" fmla="*/ 3384376 h 3384376"/>
              <a:gd name="connsiteX0-1" fmla="*/ 1851783 w 3960440"/>
              <a:gd name="connsiteY0-2" fmla="*/ 391155 h 3384376"/>
              <a:gd name="connsiteX1-3" fmla="*/ 1178440 w 3960440"/>
              <a:gd name="connsiteY1-4" fmla="*/ 3384376 h 3384376"/>
              <a:gd name="connsiteX2-5" fmla="*/ 0 w 3960440"/>
              <a:gd name="connsiteY2-6" fmla="*/ 3384376 h 3384376"/>
              <a:gd name="connsiteX3-7" fmla="*/ 112781 w 3960440"/>
              <a:gd name="connsiteY3-8" fmla="*/ 1986193 h 3384376"/>
              <a:gd name="connsiteX4-9" fmla="*/ 1851782 w 3960440"/>
              <a:gd name="connsiteY4-10" fmla="*/ 391155 h 3384376"/>
              <a:gd name="connsiteX5-11" fmla="*/ 1851783 w 3960440"/>
              <a:gd name="connsiteY5-12" fmla="*/ 391155 h 3384376"/>
              <a:gd name="connsiteX0-13" fmla="*/ 1851783 w 3960440"/>
              <a:gd name="connsiteY0-14" fmla="*/ 391155 h 3384376"/>
              <a:gd name="connsiteX1-15" fmla="*/ 1178440 w 3960440"/>
              <a:gd name="connsiteY1-16" fmla="*/ 3384376 h 3384376"/>
              <a:gd name="connsiteX2-17" fmla="*/ 0 w 3960440"/>
              <a:gd name="connsiteY2-18" fmla="*/ 3384376 h 3384376"/>
              <a:gd name="connsiteX3-19" fmla="*/ 1262563 w 3960440"/>
              <a:gd name="connsiteY3-20" fmla="*/ 0 h 3384376"/>
              <a:gd name="connsiteX4-21" fmla="*/ 2441003 w 3960440"/>
              <a:gd name="connsiteY4-22" fmla="*/ 0 h 3384376"/>
              <a:gd name="connsiteX5-23" fmla="*/ 3663474 w 3960440"/>
              <a:gd name="connsiteY5-24" fmla="*/ 2538282 h 3384376"/>
              <a:gd name="connsiteX6-25" fmla="*/ 3920348 w 3960440"/>
              <a:gd name="connsiteY6-26" fmla="*/ 2538282 h 3384376"/>
              <a:gd name="connsiteX7-27" fmla="*/ 3114346 w 3960440"/>
              <a:gd name="connsiteY7-28" fmla="*/ 3384376 h 3384376"/>
              <a:gd name="connsiteX8" fmla="*/ 2228160 w 3960440"/>
              <a:gd name="connsiteY8" fmla="*/ 2538282 h 3384376"/>
              <a:gd name="connsiteX9" fmla="*/ 2485035 w 3960440"/>
              <a:gd name="connsiteY9" fmla="*/ 2538282 h 3384376"/>
              <a:gd name="connsiteX10" fmla="*/ 1262564 w 3960440"/>
              <a:gd name="connsiteY10" fmla="*/ 0 h 3384376"/>
              <a:gd name="connsiteX0-29" fmla="*/ 3131660 w 3937662"/>
              <a:gd name="connsiteY0-30" fmla="*/ 3385291 h 3385291"/>
              <a:gd name="connsiteX1-31" fmla="*/ 2245474 w 3937662"/>
              <a:gd name="connsiteY1-32" fmla="*/ 2539197 h 3385291"/>
              <a:gd name="connsiteX2-33" fmla="*/ 2502349 w 3937662"/>
              <a:gd name="connsiteY2-34" fmla="*/ 2539197 h 3385291"/>
              <a:gd name="connsiteX3-35" fmla="*/ 1279878 w 3937662"/>
              <a:gd name="connsiteY3-36" fmla="*/ 915 h 3385291"/>
              <a:gd name="connsiteX4-37" fmla="*/ 2458317 w 3937662"/>
              <a:gd name="connsiteY4-38" fmla="*/ 915 h 3385291"/>
              <a:gd name="connsiteX5-39" fmla="*/ 3680788 w 3937662"/>
              <a:gd name="connsiteY5-40" fmla="*/ 2539197 h 3385291"/>
              <a:gd name="connsiteX6-41" fmla="*/ 3937662 w 3937662"/>
              <a:gd name="connsiteY6-42" fmla="*/ 2539197 h 3385291"/>
              <a:gd name="connsiteX7-43" fmla="*/ 3131660 w 3937662"/>
              <a:gd name="connsiteY7-44" fmla="*/ 3385291 h 3385291"/>
              <a:gd name="connsiteX0-45" fmla="*/ 1869097 w 3937662"/>
              <a:gd name="connsiteY0-46" fmla="*/ 392070 h 3385291"/>
              <a:gd name="connsiteX1-47" fmla="*/ 1195754 w 3937662"/>
              <a:gd name="connsiteY1-48" fmla="*/ 3385291 h 3385291"/>
              <a:gd name="connsiteX2-49" fmla="*/ 17314 w 3937662"/>
              <a:gd name="connsiteY2-50" fmla="*/ 3385291 h 3385291"/>
              <a:gd name="connsiteX3-51" fmla="*/ 130095 w 3937662"/>
              <a:gd name="connsiteY3-52" fmla="*/ 1987108 h 3385291"/>
              <a:gd name="connsiteX4-53" fmla="*/ 1869096 w 3937662"/>
              <a:gd name="connsiteY4-54" fmla="*/ 392070 h 3385291"/>
              <a:gd name="connsiteX5-55" fmla="*/ 1869097 w 3937662"/>
              <a:gd name="connsiteY5-56" fmla="*/ 392070 h 3385291"/>
              <a:gd name="connsiteX0-57" fmla="*/ 1869097 w 3937662"/>
              <a:gd name="connsiteY0-58" fmla="*/ 392070 h 3385291"/>
              <a:gd name="connsiteX1-59" fmla="*/ 0 w 3937662"/>
              <a:gd name="connsiteY1-60" fmla="*/ 3385291 h 3385291"/>
              <a:gd name="connsiteX2-61" fmla="*/ 17314 w 3937662"/>
              <a:gd name="connsiteY2-62" fmla="*/ 3385291 h 3385291"/>
              <a:gd name="connsiteX3-63" fmla="*/ 1279877 w 3937662"/>
              <a:gd name="connsiteY3-64" fmla="*/ 915 h 3385291"/>
              <a:gd name="connsiteX4-65" fmla="*/ 2458317 w 3937662"/>
              <a:gd name="connsiteY4-66" fmla="*/ 915 h 3385291"/>
              <a:gd name="connsiteX5-67" fmla="*/ 3680788 w 3937662"/>
              <a:gd name="connsiteY5-68" fmla="*/ 2539197 h 3385291"/>
              <a:gd name="connsiteX6-69" fmla="*/ 3937662 w 3937662"/>
              <a:gd name="connsiteY6-70" fmla="*/ 2539197 h 3385291"/>
              <a:gd name="connsiteX7-71" fmla="*/ 3131660 w 3937662"/>
              <a:gd name="connsiteY7-72" fmla="*/ 3385291 h 3385291"/>
              <a:gd name="connsiteX8-73" fmla="*/ 2245474 w 3937662"/>
              <a:gd name="connsiteY8-74" fmla="*/ 2539197 h 3385291"/>
              <a:gd name="connsiteX9-75" fmla="*/ 2502349 w 3937662"/>
              <a:gd name="connsiteY9-76" fmla="*/ 2539197 h 3385291"/>
              <a:gd name="connsiteX10-77" fmla="*/ 1279878 w 3937662"/>
              <a:gd name="connsiteY10-78" fmla="*/ 915 h 3385291"/>
              <a:gd name="connsiteX0-79" fmla="*/ 3145728 w 3951730"/>
              <a:gd name="connsiteY0-80" fmla="*/ 3385291 h 3385291"/>
              <a:gd name="connsiteX1-81" fmla="*/ 2259542 w 3951730"/>
              <a:gd name="connsiteY1-82" fmla="*/ 2539197 h 3385291"/>
              <a:gd name="connsiteX2-83" fmla="*/ 2516417 w 3951730"/>
              <a:gd name="connsiteY2-84" fmla="*/ 2539197 h 3385291"/>
              <a:gd name="connsiteX3-85" fmla="*/ 1293946 w 3951730"/>
              <a:gd name="connsiteY3-86" fmla="*/ 915 h 3385291"/>
              <a:gd name="connsiteX4-87" fmla="*/ 2472385 w 3951730"/>
              <a:gd name="connsiteY4-88" fmla="*/ 915 h 3385291"/>
              <a:gd name="connsiteX5-89" fmla="*/ 3694856 w 3951730"/>
              <a:gd name="connsiteY5-90" fmla="*/ 2539197 h 3385291"/>
              <a:gd name="connsiteX6-91" fmla="*/ 3951730 w 3951730"/>
              <a:gd name="connsiteY6-92" fmla="*/ 2539197 h 3385291"/>
              <a:gd name="connsiteX7-93" fmla="*/ 3145728 w 3951730"/>
              <a:gd name="connsiteY7-94" fmla="*/ 3385291 h 3385291"/>
              <a:gd name="connsiteX0-95" fmla="*/ 1883165 w 3951730"/>
              <a:gd name="connsiteY0-96" fmla="*/ 392070 h 3385291"/>
              <a:gd name="connsiteX1-97" fmla="*/ 0 w 3951730"/>
              <a:gd name="connsiteY1-98" fmla="*/ 3343088 h 3385291"/>
              <a:gd name="connsiteX2-99" fmla="*/ 31382 w 3951730"/>
              <a:gd name="connsiteY2-100" fmla="*/ 3385291 h 3385291"/>
              <a:gd name="connsiteX3-101" fmla="*/ 144163 w 3951730"/>
              <a:gd name="connsiteY3-102" fmla="*/ 1987108 h 3385291"/>
              <a:gd name="connsiteX4-103" fmla="*/ 1883164 w 3951730"/>
              <a:gd name="connsiteY4-104" fmla="*/ 392070 h 3385291"/>
              <a:gd name="connsiteX5-105" fmla="*/ 1883165 w 3951730"/>
              <a:gd name="connsiteY5-106" fmla="*/ 392070 h 3385291"/>
              <a:gd name="connsiteX0-107" fmla="*/ 1883165 w 3951730"/>
              <a:gd name="connsiteY0-108" fmla="*/ 392070 h 3385291"/>
              <a:gd name="connsiteX1-109" fmla="*/ 14068 w 3951730"/>
              <a:gd name="connsiteY1-110" fmla="*/ 3385291 h 3385291"/>
              <a:gd name="connsiteX2-111" fmla="*/ 31382 w 3951730"/>
              <a:gd name="connsiteY2-112" fmla="*/ 3385291 h 3385291"/>
              <a:gd name="connsiteX3-113" fmla="*/ 1293945 w 3951730"/>
              <a:gd name="connsiteY3-114" fmla="*/ 915 h 3385291"/>
              <a:gd name="connsiteX4-115" fmla="*/ 2472385 w 3951730"/>
              <a:gd name="connsiteY4-116" fmla="*/ 915 h 3385291"/>
              <a:gd name="connsiteX5-117" fmla="*/ 3694856 w 3951730"/>
              <a:gd name="connsiteY5-118" fmla="*/ 2539197 h 3385291"/>
              <a:gd name="connsiteX6-119" fmla="*/ 3951730 w 3951730"/>
              <a:gd name="connsiteY6-120" fmla="*/ 2539197 h 3385291"/>
              <a:gd name="connsiteX7-121" fmla="*/ 3145728 w 3951730"/>
              <a:gd name="connsiteY7-122" fmla="*/ 3385291 h 3385291"/>
              <a:gd name="connsiteX8-123" fmla="*/ 2259542 w 3951730"/>
              <a:gd name="connsiteY8-124" fmla="*/ 2539197 h 3385291"/>
              <a:gd name="connsiteX9-125" fmla="*/ 2516417 w 3951730"/>
              <a:gd name="connsiteY9-126" fmla="*/ 2539197 h 3385291"/>
              <a:gd name="connsiteX10-127" fmla="*/ 1293946 w 3951730"/>
              <a:gd name="connsiteY10-128" fmla="*/ 915 h 3385291"/>
              <a:gd name="connsiteX0-129" fmla="*/ 3145728 w 3951730"/>
              <a:gd name="connsiteY0-130" fmla="*/ 3385291 h 3385291"/>
              <a:gd name="connsiteX1-131" fmla="*/ 2259542 w 3951730"/>
              <a:gd name="connsiteY1-132" fmla="*/ 2539197 h 3385291"/>
              <a:gd name="connsiteX2-133" fmla="*/ 2516417 w 3951730"/>
              <a:gd name="connsiteY2-134" fmla="*/ 2539197 h 3385291"/>
              <a:gd name="connsiteX3-135" fmla="*/ 1293946 w 3951730"/>
              <a:gd name="connsiteY3-136" fmla="*/ 915 h 3385291"/>
              <a:gd name="connsiteX4-137" fmla="*/ 2472385 w 3951730"/>
              <a:gd name="connsiteY4-138" fmla="*/ 915 h 3385291"/>
              <a:gd name="connsiteX5-139" fmla="*/ 3694856 w 3951730"/>
              <a:gd name="connsiteY5-140" fmla="*/ 2539197 h 3385291"/>
              <a:gd name="connsiteX6-141" fmla="*/ 3951730 w 3951730"/>
              <a:gd name="connsiteY6-142" fmla="*/ 2539197 h 3385291"/>
              <a:gd name="connsiteX7-143" fmla="*/ 3145728 w 3951730"/>
              <a:gd name="connsiteY7-144" fmla="*/ 3385291 h 3385291"/>
              <a:gd name="connsiteX0-145" fmla="*/ 1883165 w 3951730"/>
              <a:gd name="connsiteY0-146" fmla="*/ 392070 h 3385291"/>
              <a:gd name="connsiteX1-147" fmla="*/ 0 w 3951730"/>
              <a:gd name="connsiteY1-148" fmla="*/ 3343088 h 3385291"/>
              <a:gd name="connsiteX2-149" fmla="*/ 31382 w 3951730"/>
              <a:gd name="connsiteY2-150" fmla="*/ 3385291 h 3385291"/>
              <a:gd name="connsiteX3-151" fmla="*/ 144163 w 3951730"/>
              <a:gd name="connsiteY3-152" fmla="*/ 1987108 h 3385291"/>
              <a:gd name="connsiteX4-153" fmla="*/ 1883164 w 3951730"/>
              <a:gd name="connsiteY4-154" fmla="*/ 392070 h 3385291"/>
              <a:gd name="connsiteX5-155" fmla="*/ 1883165 w 3951730"/>
              <a:gd name="connsiteY5-156" fmla="*/ 392070 h 3385291"/>
              <a:gd name="connsiteX0-157" fmla="*/ 1883165 w 3951730"/>
              <a:gd name="connsiteY0-158" fmla="*/ 392070 h 3385291"/>
              <a:gd name="connsiteX1-159" fmla="*/ 14068 w 3951730"/>
              <a:gd name="connsiteY1-160" fmla="*/ 3385291 h 3385291"/>
              <a:gd name="connsiteX2-161" fmla="*/ 31382 w 3951730"/>
              <a:gd name="connsiteY2-162" fmla="*/ 3385291 h 3385291"/>
              <a:gd name="connsiteX3-163" fmla="*/ 1293945 w 3951730"/>
              <a:gd name="connsiteY3-164" fmla="*/ 915 h 3385291"/>
              <a:gd name="connsiteX4-165" fmla="*/ 2472385 w 3951730"/>
              <a:gd name="connsiteY4-166" fmla="*/ 915 h 3385291"/>
              <a:gd name="connsiteX5-167" fmla="*/ 3694856 w 3951730"/>
              <a:gd name="connsiteY5-168" fmla="*/ 2539197 h 3385291"/>
              <a:gd name="connsiteX6-169" fmla="*/ 3951730 w 3951730"/>
              <a:gd name="connsiteY6-170" fmla="*/ 2539197 h 3385291"/>
              <a:gd name="connsiteX7-171" fmla="*/ 3145728 w 3951730"/>
              <a:gd name="connsiteY7-172" fmla="*/ 3385291 h 3385291"/>
              <a:gd name="connsiteX8-173" fmla="*/ 2259542 w 3951730"/>
              <a:gd name="connsiteY8-174" fmla="*/ 2539197 h 3385291"/>
              <a:gd name="connsiteX9-175" fmla="*/ 2516417 w 3951730"/>
              <a:gd name="connsiteY9-176" fmla="*/ 2539197 h 3385291"/>
              <a:gd name="connsiteX10-177" fmla="*/ 1293946 w 3951730"/>
              <a:gd name="connsiteY10-178" fmla="*/ 915 h 3385291"/>
              <a:gd name="connsiteX0-179" fmla="*/ 3145728 w 3951730"/>
              <a:gd name="connsiteY0-180" fmla="*/ 3385291 h 3385291"/>
              <a:gd name="connsiteX1-181" fmla="*/ 2259542 w 3951730"/>
              <a:gd name="connsiteY1-182" fmla="*/ 2539197 h 3385291"/>
              <a:gd name="connsiteX2-183" fmla="*/ 2516417 w 3951730"/>
              <a:gd name="connsiteY2-184" fmla="*/ 2539197 h 3385291"/>
              <a:gd name="connsiteX3-185" fmla="*/ 1293946 w 3951730"/>
              <a:gd name="connsiteY3-186" fmla="*/ 915 h 3385291"/>
              <a:gd name="connsiteX4-187" fmla="*/ 2472385 w 3951730"/>
              <a:gd name="connsiteY4-188" fmla="*/ 915 h 3385291"/>
              <a:gd name="connsiteX5-189" fmla="*/ 3694856 w 3951730"/>
              <a:gd name="connsiteY5-190" fmla="*/ 2539197 h 3385291"/>
              <a:gd name="connsiteX6-191" fmla="*/ 3951730 w 3951730"/>
              <a:gd name="connsiteY6-192" fmla="*/ 2539197 h 3385291"/>
              <a:gd name="connsiteX7-193" fmla="*/ 3145728 w 3951730"/>
              <a:gd name="connsiteY7-194" fmla="*/ 3385291 h 3385291"/>
              <a:gd name="connsiteX0-195" fmla="*/ 1883165 w 3951730"/>
              <a:gd name="connsiteY0-196" fmla="*/ 392070 h 3385291"/>
              <a:gd name="connsiteX1-197" fmla="*/ 0 w 3951730"/>
              <a:gd name="connsiteY1-198" fmla="*/ 3343088 h 3385291"/>
              <a:gd name="connsiteX2-199" fmla="*/ 31382 w 3951730"/>
              <a:gd name="connsiteY2-200" fmla="*/ 3385291 h 3385291"/>
              <a:gd name="connsiteX3-201" fmla="*/ 144163 w 3951730"/>
              <a:gd name="connsiteY3-202" fmla="*/ 1987108 h 3385291"/>
              <a:gd name="connsiteX4-203" fmla="*/ 1883164 w 3951730"/>
              <a:gd name="connsiteY4-204" fmla="*/ 392070 h 3385291"/>
              <a:gd name="connsiteX5-205" fmla="*/ 1883165 w 3951730"/>
              <a:gd name="connsiteY5-206" fmla="*/ 392070 h 3385291"/>
              <a:gd name="connsiteX0-207" fmla="*/ 1883165 w 3951730"/>
              <a:gd name="connsiteY0-208" fmla="*/ 392070 h 3385291"/>
              <a:gd name="connsiteX1-209" fmla="*/ 14068 w 3951730"/>
              <a:gd name="connsiteY1-210" fmla="*/ 3385291 h 3385291"/>
              <a:gd name="connsiteX2-211" fmla="*/ 31382 w 3951730"/>
              <a:gd name="connsiteY2-212" fmla="*/ 3385291 h 3385291"/>
              <a:gd name="connsiteX3-213" fmla="*/ 1293945 w 3951730"/>
              <a:gd name="connsiteY3-214" fmla="*/ 915 h 3385291"/>
              <a:gd name="connsiteX4-215" fmla="*/ 2472385 w 3951730"/>
              <a:gd name="connsiteY4-216" fmla="*/ 915 h 3385291"/>
              <a:gd name="connsiteX5-217" fmla="*/ 3694856 w 3951730"/>
              <a:gd name="connsiteY5-218" fmla="*/ 2539197 h 3385291"/>
              <a:gd name="connsiteX6-219" fmla="*/ 3951730 w 3951730"/>
              <a:gd name="connsiteY6-220" fmla="*/ 2539197 h 3385291"/>
              <a:gd name="connsiteX7-221" fmla="*/ 3145728 w 3951730"/>
              <a:gd name="connsiteY7-222" fmla="*/ 3385291 h 3385291"/>
              <a:gd name="connsiteX8-223" fmla="*/ 2259542 w 3951730"/>
              <a:gd name="connsiteY8-224" fmla="*/ 2539197 h 3385291"/>
              <a:gd name="connsiteX9-225" fmla="*/ 2516417 w 3951730"/>
              <a:gd name="connsiteY9-226" fmla="*/ 2539197 h 3385291"/>
              <a:gd name="connsiteX10-227" fmla="*/ 1293946 w 3951730"/>
              <a:gd name="connsiteY10-228" fmla="*/ 915 h 3385291"/>
              <a:gd name="connsiteX0-229" fmla="*/ 3145728 w 3951730"/>
              <a:gd name="connsiteY0-230" fmla="*/ 3385291 h 3385291"/>
              <a:gd name="connsiteX1-231" fmla="*/ 2259542 w 3951730"/>
              <a:gd name="connsiteY1-232" fmla="*/ 2539197 h 3385291"/>
              <a:gd name="connsiteX2-233" fmla="*/ 2516417 w 3951730"/>
              <a:gd name="connsiteY2-234" fmla="*/ 2539197 h 3385291"/>
              <a:gd name="connsiteX3-235" fmla="*/ 1293946 w 3951730"/>
              <a:gd name="connsiteY3-236" fmla="*/ 915 h 3385291"/>
              <a:gd name="connsiteX4-237" fmla="*/ 2472385 w 3951730"/>
              <a:gd name="connsiteY4-238" fmla="*/ 915 h 3385291"/>
              <a:gd name="connsiteX5-239" fmla="*/ 3694856 w 3951730"/>
              <a:gd name="connsiteY5-240" fmla="*/ 2539197 h 3385291"/>
              <a:gd name="connsiteX6-241" fmla="*/ 3951730 w 3951730"/>
              <a:gd name="connsiteY6-242" fmla="*/ 2539197 h 3385291"/>
              <a:gd name="connsiteX7-243" fmla="*/ 3145728 w 3951730"/>
              <a:gd name="connsiteY7-244" fmla="*/ 3385291 h 3385291"/>
              <a:gd name="connsiteX0-245" fmla="*/ 1883165 w 3951730"/>
              <a:gd name="connsiteY0-246" fmla="*/ 392070 h 3385291"/>
              <a:gd name="connsiteX1-247" fmla="*/ 0 w 3951730"/>
              <a:gd name="connsiteY1-248" fmla="*/ 3343088 h 3385291"/>
              <a:gd name="connsiteX2-249" fmla="*/ 31382 w 3951730"/>
              <a:gd name="connsiteY2-250" fmla="*/ 3385291 h 3385291"/>
              <a:gd name="connsiteX3-251" fmla="*/ 144163 w 3951730"/>
              <a:gd name="connsiteY3-252" fmla="*/ 1987108 h 3385291"/>
              <a:gd name="connsiteX4-253" fmla="*/ 1883164 w 3951730"/>
              <a:gd name="connsiteY4-254" fmla="*/ 392070 h 3385291"/>
              <a:gd name="connsiteX5-255" fmla="*/ 1883165 w 3951730"/>
              <a:gd name="connsiteY5-256" fmla="*/ 392070 h 3385291"/>
              <a:gd name="connsiteX0-257" fmla="*/ 1883165 w 3951730"/>
              <a:gd name="connsiteY0-258" fmla="*/ 392070 h 3385291"/>
              <a:gd name="connsiteX1-259" fmla="*/ 14068 w 3951730"/>
              <a:gd name="connsiteY1-260" fmla="*/ 3385291 h 3385291"/>
              <a:gd name="connsiteX2-261" fmla="*/ 31382 w 3951730"/>
              <a:gd name="connsiteY2-262" fmla="*/ 3385291 h 3385291"/>
              <a:gd name="connsiteX3-263" fmla="*/ 1293945 w 3951730"/>
              <a:gd name="connsiteY3-264" fmla="*/ 915 h 3385291"/>
              <a:gd name="connsiteX4-265" fmla="*/ 2472385 w 3951730"/>
              <a:gd name="connsiteY4-266" fmla="*/ 915 h 3385291"/>
              <a:gd name="connsiteX5-267" fmla="*/ 3694856 w 3951730"/>
              <a:gd name="connsiteY5-268" fmla="*/ 2539197 h 3385291"/>
              <a:gd name="connsiteX6-269" fmla="*/ 3951730 w 3951730"/>
              <a:gd name="connsiteY6-270" fmla="*/ 2539197 h 3385291"/>
              <a:gd name="connsiteX7-271" fmla="*/ 3145728 w 3951730"/>
              <a:gd name="connsiteY7-272" fmla="*/ 3385291 h 3385291"/>
              <a:gd name="connsiteX8-273" fmla="*/ 2259542 w 3951730"/>
              <a:gd name="connsiteY8-274" fmla="*/ 2539197 h 3385291"/>
              <a:gd name="connsiteX9-275" fmla="*/ 2516417 w 3951730"/>
              <a:gd name="connsiteY9-276" fmla="*/ 2539197 h 3385291"/>
              <a:gd name="connsiteX10-277" fmla="*/ 1293946 w 3951730"/>
              <a:gd name="connsiteY10-278" fmla="*/ 915 h 3385291"/>
              <a:gd name="connsiteX0-279" fmla="*/ 3145728 w 3951730"/>
              <a:gd name="connsiteY0-280" fmla="*/ 3385291 h 3385291"/>
              <a:gd name="connsiteX1-281" fmla="*/ 2259542 w 3951730"/>
              <a:gd name="connsiteY1-282" fmla="*/ 2539197 h 3385291"/>
              <a:gd name="connsiteX2-283" fmla="*/ 2516417 w 3951730"/>
              <a:gd name="connsiteY2-284" fmla="*/ 2539197 h 3385291"/>
              <a:gd name="connsiteX3-285" fmla="*/ 1293946 w 3951730"/>
              <a:gd name="connsiteY3-286" fmla="*/ 915 h 3385291"/>
              <a:gd name="connsiteX4-287" fmla="*/ 2472385 w 3951730"/>
              <a:gd name="connsiteY4-288" fmla="*/ 915 h 3385291"/>
              <a:gd name="connsiteX5-289" fmla="*/ 3694856 w 3951730"/>
              <a:gd name="connsiteY5-290" fmla="*/ 2539197 h 3385291"/>
              <a:gd name="connsiteX6-291" fmla="*/ 3951730 w 3951730"/>
              <a:gd name="connsiteY6-292" fmla="*/ 2539197 h 3385291"/>
              <a:gd name="connsiteX7-293" fmla="*/ 3145728 w 3951730"/>
              <a:gd name="connsiteY7-294" fmla="*/ 3385291 h 3385291"/>
              <a:gd name="connsiteX0-295" fmla="*/ 1883165 w 3951730"/>
              <a:gd name="connsiteY0-296" fmla="*/ 392070 h 3385291"/>
              <a:gd name="connsiteX1-297" fmla="*/ 0 w 3951730"/>
              <a:gd name="connsiteY1-298" fmla="*/ 3343088 h 3385291"/>
              <a:gd name="connsiteX2-299" fmla="*/ 31382 w 3951730"/>
              <a:gd name="connsiteY2-300" fmla="*/ 3385291 h 3385291"/>
              <a:gd name="connsiteX3-301" fmla="*/ 144163 w 3951730"/>
              <a:gd name="connsiteY3-302" fmla="*/ 1987108 h 3385291"/>
              <a:gd name="connsiteX4-303" fmla="*/ 1883164 w 3951730"/>
              <a:gd name="connsiteY4-304" fmla="*/ 392070 h 3385291"/>
              <a:gd name="connsiteX5-305" fmla="*/ 1883165 w 3951730"/>
              <a:gd name="connsiteY5-306" fmla="*/ 392070 h 3385291"/>
              <a:gd name="connsiteX0-307" fmla="*/ 1883165 w 3951730"/>
              <a:gd name="connsiteY0-308" fmla="*/ 392070 h 3385291"/>
              <a:gd name="connsiteX1-309" fmla="*/ 14068 w 3951730"/>
              <a:gd name="connsiteY1-310" fmla="*/ 3385291 h 3385291"/>
              <a:gd name="connsiteX2-311" fmla="*/ 45450 w 3951730"/>
              <a:gd name="connsiteY2-312" fmla="*/ 2794448 h 3385291"/>
              <a:gd name="connsiteX3-313" fmla="*/ 1293945 w 3951730"/>
              <a:gd name="connsiteY3-314" fmla="*/ 915 h 3385291"/>
              <a:gd name="connsiteX4-315" fmla="*/ 2472385 w 3951730"/>
              <a:gd name="connsiteY4-316" fmla="*/ 915 h 3385291"/>
              <a:gd name="connsiteX5-317" fmla="*/ 3694856 w 3951730"/>
              <a:gd name="connsiteY5-318" fmla="*/ 2539197 h 3385291"/>
              <a:gd name="connsiteX6-319" fmla="*/ 3951730 w 3951730"/>
              <a:gd name="connsiteY6-320" fmla="*/ 2539197 h 3385291"/>
              <a:gd name="connsiteX7-321" fmla="*/ 3145728 w 3951730"/>
              <a:gd name="connsiteY7-322" fmla="*/ 3385291 h 3385291"/>
              <a:gd name="connsiteX8-323" fmla="*/ 2259542 w 3951730"/>
              <a:gd name="connsiteY8-324" fmla="*/ 2539197 h 3385291"/>
              <a:gd name="connsiteX9-325" fmla="*/ 2516417 w 3951730"/>
              <a:gd name="connsiteY9-326" fmla="*/ 2539197 h 3385291"/>
              <a:gd name="connsiteX10-327" fmla="*/ 1293946 w 3951730"/>
              <a:gd name="connsiteY10-328" fmla="*/ 915 h 3385291"/>
              <a:gd name="connsiteX0-329" fmla="*/ 3145728 w 3951730"/>
              <a:gd name="connsiteY0-330" fmla="*/ 3385291 h 3385291"/>
              <a:gd name="connsiteX1-331" fmla="*/ 2259542 w 3951730"/>
              <a:gd name="connsiteY1-332" fmla="*/ 2539197 h 3385291"/>
              <a:gd name="connsiteX2-333" fmla="*/ 2516417 w 3951730"/>
              <a:gd name="connsiteY2-334" fmla="*/ 2539197 h 3385291"/>
              <a:gd name="connsiteX3-335" fmla="*/ 1293946 w 3951730"/>
              <a:gd name="connsiteY3-336" fmla="*/ 915 h 3385291"/>
              <a:gd name="connsiteX4-337" fmla="*/ 2472385 w 3951730"/>
              <a:gd name="connsiteY4-338" fmla="*/ 915 h 3385291"/>
              <a:gd name="connsiteX5-339" fmla="*/ 3694856 w 3951730"/>
              <a:gd name="connsiteY5-340" fmla="*/ 2539197 h 3385291"/>
              <a:gd name="connsiteX6-341" fmla="*/ 3951730 w 3951730"/>
              <a:gd name="connsiteY6-342" fmla="*/ 2539197 h 3385291"/>
              <a:gd name="connsiteX7-343" fmla="*/ 3145728 w 3951730"/>
              <a:gd name="connsiteY7-344" fmla="*/ 3385291 h 3385291"/>
              <a:gd name="connsiteX0-345" fmla="*/ 1883165 w 3951730"/>
              <a:gd name="connsiteY0-346" fmla="*/ 392070 h 3385291"/>
              <a:gd name="connsiteX1-347" fmla="*/ 0 w 3951730"/>
              <a:gd name="connsiteY1-348" fmla="*/ 3343088 h 3385291"/>
              <a:gd name="connsiteX2-349" fmla="*/ 31382 w 3951730"/>
              <a:gd name="connsiteY2-350" fmla="*/ 3385291 h 3385291"/>
              <a:gd name="connsiteX3-351" fmla="*/ 144163 w 3951730"/>
              <a:gd name="connsiteY3-352" fmla="*/ 1987108 h 3385291"/>
              <a:gd name="connsiteX4-353" fmla="*/ 1883164 w 3951730"/>
              <a:gd name="connsiteY4-354" fmla="*/ 392070 h 3385291"/>
              <a:gd name="connsiteX5-355" fmla="*/ 1883165 w 3951730"/>
              <a:gd name="connsiteY5-356" fmla="*/ 392070 h 3385291"/>
              <a:gd name="connsiteX0-357" fmla="*/ 1883165 w 3951730"/>
              <a:gd name="connsiteY0-358" fmla="*/ 392070 h 3385291"/>
              <a:gd name="connsiteX1-359" fmla="*/ 14068 w 3951730"/>
              <a:gd name="connsiteY1-360" fmla="*/ 3385291 h 3385291"/>
              <a:gd name="connsiteX2-361" fmla="*/ 45450 w 3951730"/>
              <a:gd name="connsiteY2-362" fmla="*/ 2794448 h 3385291"/>
              <a:gd name="connsiteX3-363" fmla="*/ 1293945 w 3951730"/>
              <a:gd name="connsiteY3-364" fmla="*/ 915 h 3385291"/>
              <a:gd name="connsiteX4-365" fmla="*/ 2472385 w 3951730"/>
              <a:gd name="connsiteY4-366" fmla="*/ 915 h 3385291"/>
              <a:gd name="connsiteX5-367" fmla="*/ 3694856 w 3951730"/>
              <a:gd name="connsiteY5-368" fmla="*/ 2539197 h 3385291"/>
              <a:gd name="connsiteX6-369" fmla="*/ 3951730 w 3951730"/>
              <a:gd name="connsiteY6-370" fmla="*/ 2539197 h 3385291"/>
              <a:gd name="connsiteX7-371" fmla="*/ 3145728 w 3951730"/>
              <a:gd name="connsiteY7-372" fmla="*/ 3385291 h 3385291"/>
              <a:gd name="connsiteX8-373" fmla="*/ 2259542 w 3951730"/>
              <a:gd name="connsiteY8-374" fmla="*/ 2539197 h 3385291"/>
              <a:gd name="connsiteX9-375" fmla="*/ 2516417 w 3951730"/>
              <a:gd name="connsiteY9-376" fmla="*/ 2539197 h 3385291"/>
              <a:gd name="connsiteX10-377" fmla="*/ 1293946 w 3951730"/>
              <a:gd name="connsiteY10-378" fmla="*/ 915 h 3385291"/>
              <a:gd name="connsiteX0-379" fmla="*/ 3145728 w 3951730"/>
              <a:gd name="connsiteY0-380" fmla="*/ 3385291 h 3693794"/>
              <a:gd name="connsiteX1-381" fmla="*/ 2259542 w 3951730"/>
              <a:gd name="connsiteY1-382" fmla="*/ 2539197 h 3693794"/>
              <a:gd name="connsiteX2-383" fmla="*/ 2516417 w 3951730"/>
              <a:gd name="connsiteY2-384" fmla="*/ 2539197 h 3693794"/>
              <a:gd name="connsiteX3-385" fmla="*/ 1293946 w 3951730"/>
              <a:gd name="connsiteY3-386" fmla="*/ 915 h 3693794"/>
              <a:gd name="connsiteX4-387" fmla="*/ 2472385 w 3951730"/>
              <a:gd name="connsiteY4-388" fmla="*/ 915 h 3693794"/>
              <a:gd name="connsiteX5-389" fmla="*/ 3694856 w 3951730"/>
              <a:gd name="connsiteY5-390" fmla="*/ 2539197 h 3693794"/>
              <a:gd name="connsiteX6-391" fmla="*/ 3951730 w 3951730"/>
              <a:gd name="connsiteY6-392" fmla="*/ 2539197 h 3693794"/>
              <a:gd name="connsiteX7-393" fmla="*/ 3145728 w 3951730"/>
              <a:gd name="connsiteY7-394" fmla="*/ 3385291 h 3693794"/>
              <a:gd name="connsiteX0-395" fmla="*/ 1883165 w 3951730"/>
              <a:gd name="connsiteY0-396" fmla="*/ 392070 h 3693794"/>
              <a:gd name="connsiteX1-397" fmla="*/ 0 w 3951730"/>
              <a:gd name="connsiteY1-398" fmla="*/ 3343088 h 3693794"/>
              <a:gd name="connsiteX2-399" fmla="*/ 31382 w 3951730"/>
              <a:gd name="connsiteY2-400" fmla="*/ 3385291 h 3693794"/>
              <a:gd name="connsiteX3-401" fmla="*/ 144163 w 3951730"/>
              <a:gd name="connsiteY3-402" fmla="*/ 1987108 h 3693794"/>
              <a:gd name="connsiteX4-403" fmla="*/ 1883164 w 3951730"/>
              <a:gd name="connsiteY4-404" fmla="*/ 392070 h 3693794"/>
              <a:gd name="connsiteX5-405" fmla="*/ 1883165 w 3951730"/>
              <a:gd name="connsiteY5-406" fmla="*/ 392070 h 3693794"/>
              <a:gd name="connsiteX0-407" fmla="*/ 1883165 w 3951730"/>
              <a:gd name="connsiteY0-408" fmla="*/ 392070 h 3693794"/>
              <a:gd name="connsiteX1-409" fmla="*/ 14068 w 3951730"/>
              <a:gd name="connsiteY1-410" fmla="*/ 3385291 h 3693794"/>
              <a:gd name="connsiteX2-411" fmla="*/ 45450 w 3951730"/>
              <a:gd name="connsiteY2-412" fmla="*/ 2794448 h 3693794"/>
              <a:gd name="connsiteX3-413" fmla="*/ 1293945 w 3951730"/>
              <a:gd name="connsiteY3-414" fmla="*/ 915 h 3693794"/>
              <a:gd name="connsiteX4-415" fmla="*/ 2472385 w 3951730"/>
              <a:gd name="connsiteY4-416" fmla="*/ 915 h 3693794"/>
              <a:gd name="connsiteX5-417" fmla="*/ 3694856 w 3951730"/>
              <a:gd name="connsiteY5-418" fmla="*/ 2539197 h 3693794"/>
              <a:gd name="connsiteX6-419" fmla="*/ 3951730 w 3951730"/>
              <a:gd name="connsiteY6-420" fmla="*/ 2539197 h 3693794"/>
              <a:gd name="connsiteX7-421" fmla="*/ 3101657 w 3951730"/>
              <a:gd name="connsiteY7-422" fmla="*/ 3693794 h 3693794"/>
              <a:gd name="connsiteX8-423" fmla="*/ 2259542 w 3951730"/>
              <a:gd name="connsiteY8-424" fmla="*/ 2539197 h 3693794"/>
              <a:gd name="connsiteX9-425" fmla="*/ 2516417 w 3951730"/>
              <a:gd name="connsiteY9-426" fmla="*/ 2539197 h 3693794"/>
              <a:gd name="connsiteX10-427" fmla="*/ 1293946 w 3951730"/>
              <a:gd name="connsiteY10-428" fmla="*/ 915 h 3693794"/>
              <a:gd name="connsiteX0-429" fmla="*/ 3101657 w 3951730"/>
              <a:gd name="connsiteY0-430" fmla="*/ 3715832 h 3715832"/>
              <a:gd name="connsiteX1-431" fmla="*/ 2259542 w 3951730"/>
              <a:gd name="connsiteY1-432" fmla="*/ 2539197 h 3715832"/>
              <a:gd name="connsiteX2-433" fmla="*/ 2516417 w 3951730"/>
              <a:gd name="connsiteY2-434" fmla="*/ 2539197 h 3715832"/>
              <a:gd name="connsiteX3-435" fmla="*/ 1293946 w 3951730"/>
              <a:gd name="connsiteY3-436" fmla="*/ 915 h 3715832"/>
              <a:gd name="connsiteX4-437" fmla="*/ 2472385 w 3951730"/>
              <a:gd name="connsiteY4-438" fmla="*/ 915 h 3715832"/>
              <a:gd name="connsiteX5-439" fmla="*/ 3694856 w 3951730"/>
              <a:gd name="connsiteY5-440" fmla="*/ 2539197 h 3715832"/>
              <a:gd name="connsiteX6-441" fmla="*/ 3951730 w 3951730"/>
              <a:gd name="connsiteY6-442" fmla="*/ 2539197 h 3715832"/>
              <a:gd name="connsiteX7-443" fmla="*/ 3101657 w 3951730"/>
              <a:gd name="connsiteY7-444" fmla="*/ 3715832 h 3715832"/>
              <a:gd name="connsiteX0-445" fmla="*/ 1883165 w 3951730"/>
              <a:gd name="connsiteY0-446" fmla="*/ 392070 h 3715832"/>
              <a:gd name="connsiteX1-447" fmla="*/ 0 w 3951730"/>
              <a:gd name="connsiteY1-448" fmla="*/ 3343088 h 3715832"/>
              <a:gd name="connsiteX2-449" fmla="*/ 31382 w 3951730"/>
              <a:gd name="connsiteY2-450" fmla="*/ 3385291 h 3715832"/>
              <a:gd name="connsiteX3-451" fmla="*/ 144163 w 3951730"/>
              <a:gd name="connsiteY3-452" fmla="*/ 1987108 h 3715832"/>
              <a:gd name="connsiteX4-453" fmla="*/ 1883164 w 3951730"/>
              <a:gd name="connsiteY4-454" fmla="*/ 392070 h 3715832"/>
              <a:gd name="connsiteX5-455" fmla="*/ 1883165 w 3951730"/>
              <a:gd name="connsiteY5-456" fmla="*/ 392070 h 3715832"/>
              <a:gd name="connsiteX0-457" fmla="*/ 1883165 w 3951730"/>
              <a:gd name="connsiteY0-458" fmla="*/ 392070 h 3715832"/>
              <a:gd name="connsiteX1-459" fmla="*/ 14068 w 3951730"/>
              <a:gd name="connsiteY1-460" fmla="*/ 3385291 h 3715832"/>
              <a:gd name="connsiteX2-461" fmla="*/ 45450 w 3951730"/>
              <a:gd name="connsiteY2-462" fmla="*/ 2794448 h 3715832"/>
              <a:gd name="connsiteX3-463" fmla="*/ 1293945 w 3951730"/>
              <a:gd name="connsiteY3-464" fmla="*/ 915 h 3715832"/>
              <a:gd name="connsiteX4-465" fmla="*/ 2472385 w 3951730"/>
              <a:gd name="connsiteY4-466" fmla="*/ 915 h 3715832"/>
              <a:gd name="connsiteX5-467" fmla="*/ 3694856 w 3951730"/>
              <a:gd name="connsiteY5-468" fmla="*/ 2539197 h 3715832"/>
              <a:gd name="connsiteX6-469" fmla="*/ 3951730 w 3951730"/>
              <a:gd name="connsiteY6-470" fmla="*/ 2539197 h 3715832"/>
              <a:gd name="connsiteX7-471" fmla="*/ 3101657 w 3951730"/>
              <a:gd name="connsiteY7-472" fmla="*/ 3693794 h 3715832"/>
              <a:gd name="connsiteX8-473" fmla="*/ 2259542 w 3951730"/>
              <a:gd name="connsiteY8-474" fmla="*/ 2539197 h 3715832"/>
              <a:gd name="connsiteX9-475" fmla="*/ 2516417 w 3951730"/>
              <a:gd name="connsiteY9-476" fmla="*/ 2539197 h 3715832"/>
              <a:gd name="connsiteX10-477" fmla="*/ 1293946 w 3951730"/>
              <a:gd name="connsiteY10-478" fmla="*/ 915 h 3715832"/>
              <a:gd name="connsiteX0-479" fmla="*/ 3101657 w 3951730"/>
              <a:gd name="connsiteY0-480" fmla="*/ 3715832 h 3715832"/>
              <a:gd name="connsiteX1-481" fmla="*/ 2259542 w 3951730"/>
              <a:gd name="connsiteY1-482" fmla="*/ 2539197 h 3715832"/>
              <a:gd name="connsiteX2-483" fmla="*/ 2516417 w 3951730"/>
              <a:gd name="connsiteY2-484" fmla="*/ 2539197 h 3715832"/>
              <a:gd name="connsiteX3-485" fmla="*/ 1293946 w 3951730"/>
              <a:gd name="connsiteY3-486" fmla="*/ 915 h 3715832"/>
              <a:gd name="connsiteX4-487" fmla="*/ 2472385 w 3951730"/>
              <a:gd name="connsiteY4-488" fmla="*/ 915 h 3715832"/>
              <a:gd name="connsiteX5-489" fmla="*/ 3694856 w 3951730"/>
              <a:gd name="connsiteY5-490" fmla="*/ 2539197 h 3715832"/>
              <a:gd name="connsiteX6-491" fmla="*/ 3951730 w 3951730"/>
              <a:gd name="connsiteY6-492" fmla="*/ 2539197 h 3715832"/>
              <a:gd name="connsiteX7-493" fmla="*/ 3101657 w 3951730"/>
              <a:gd name="connsiteY7-494" fmla="*/ 3715832 h 3715832"/>
              <a:gd name="connsiteX0-495" fmla="*/ 1883165 w 3951730"/>
              <a:gd name="connsiteY0-496" fmla="*/ 392070 h 3715832"/>
              <a:gd name="connsiteX1-497" fmla="*/ 0 w 3951730"/>
              <a:gd name="connsiteY1-498" fmla="*/ 3343088 h 3715832"/>
              <a:gd name="connsiteX2-499" fmla="*/ 31382 w 3951730"/>
              <a:gd name="connsiteY2-500" fmla="*/ 3385291 h 3715832"/>
              <a:gd name="connsiteX3-501" fmla="*/ 144163 w 3951730"/>
              <a:gd name="connsiteY3-502" fmla="*/ 1987108 h 3715832"/>
              <a:gd name="connsiteX4-503" fmla="*/ 1883164 w 3951730"/>
              <a:gd name="connsiteY4-504" fmla="*/ 392070 h 3715832"/>
              <a:gd name="connsiteX5-505" fmla="*/ 1883165 w 3951730"/>
              <a:gd name="connsiteY5-506" fmla="*/ 392070 h 3715832"/>
              <a:gd name="connsiteX0-507" fmla="*/ 1883165 w 3951730"/>
              <a:gd name="connsiteY0-508" fmla="*/ 392070 h 3715832"/>
              <a:gd name="connsiteX1-509" fmla="*/ 14068 w 3951730"/>
              <a:gd name="connsiteY1-510" fmla="*/ 3385291 h 3715832"/>
              <a:gd name="connsiteX2-511" fmla="*/ 45450 w 3951730"/>
              <a:gd name="connsiteY2-512" fmla="*/ 2794448 h 3715832"/>
              <a:gd name="connsiteX3-513" fmla="*/ 1293945 w 3951730"/>
              <a:gd name="connsiteY3-514" fmla="*/ 915 h 3715832"/>
              <a:gd name="connsiteX4-515" fmla="*/ 2472385 w 3951730"/>
              <a:gd name="connsiteY4-516" fmla="*/ 915 h 3715832"/>
              <a:gd name="connsiteX5-517" fmla="*/ 3694856 w 3951730"/>
              <a:gd name="connsiteY5-518" fmla="*/ 2539197 h 3715832"/>
              <a:gd name="connsiteX6-519" fmla="*/ 3951730 w 3951730"/>
              <a:gd name="connsiteY6-520" fmla="*/ 2539197 h 3715832"/>
              <a:gd name="connsiteX7-521" fmla="*/ 3101657 w 3951730"/>
              <a:gd name="connsiteY7-522" fmla="*/ 3693794 h 3715832"/>
              <a:gd name="connsiteX8-523" fmla="*/ 2259542 w 3951730"/>
              <a:gd name="connsiteY8-524" fmla="*/ 2539197 h 3715832"/>
              <a:gd name="connsiteX9-525" fmla="*/ 2516417 w 3951730"/>
              <a:gd name="connsiteY9-526" fmla="*/ 2539197 h 3715832"/>
              <a:gd name="connsiteX10-527" fmla="*/ 1293946 w 3951730"/>
              <a:gd name="connsiteY10-528" fmla="*/ 915 h 3715832"/>
              <a:gd name="connsiteX0-529" fmla="*/ 3101657 w 3951730"/>
              <a:gd name="connsiteY0-530" fmla="*/ 3715832 h 3715832"/>
              <a:gd name="connsiteX1-531" fmla="*/ 2259542 w 3951730"/>
              <a:gd name="connsiteY1-532" fmla="*/ 2539197 h 3715832"/>
              <a:gd name="connsiteX2-533" fmla="*/ 2516417 w 3951730"/>
              <a:gd name="connsiteY2-534" fmla="*/ 2539197 h 3715832"/>
              <a:gd name="connsiteX3-535" fmla="*/ 1293946 w 3951730"/>
              <a:gd name="connsiteY3-536" fmla="*/ 915 h 3715832"/>
              <a:gd name="connsiteX4-537" fmla="*/ 2472385 w 3951730"/>
              <a:gd name="connsiteY4-538" fmla="*/ 915 h 3715832"/>
              <a:gd name="connsiteX5-539" fmla="*/ 3694856 w 3951730"/>
              <a:gd name="connsiteY5-540" fmla="*/ 2539197 h 3715832"/>
              <a:gd name="connsiteX6-541" fmla="*/ 3951730 w 3951730"/>
              <a:gd name="connsiteY6-542" fmla="*/ 2539197 h 3715832"/>
              <a:gd name="connsiteX7-543" fmla="*/ 3101657 w 3951730"/>
              <a:gd name="connsiteY7-544" fmla="*/ 3715832 h 3715832"/>
              <a:gd name="connsiteX0-545" fmla="*/ 1883165 w 3951730"/>
              <a:gd name="connsiteY0-546" fmla="*/ 392070 h 3715832"/>
              <a:gd name="connsiteX1-547" fmla="*/ 0 w 3951730"/>
              <a:gd name="connsiteY1-548" fmla="*/ 3343088 h 3715832"/>
              <a:gd name="connsiteX2-549" fmla="*/ 31382 w 3951730"/>
              <a:gd name="connsiteY2-550" fmla="*/ 3385291 h 3715832"/>
              <a:gd name="connsiteX3-551" fmla="*/ 144163 w 3951730"/>
              <a:gd name="connsiteY3-552" fmla="*/ 1987108 h 3715832"/>
              <a:gd name="connsiteX4-553" fmla="*/ 1883164 w 3951730"/>
              <a:gd name="connsiteY4-554" fmla="*/ 392070 h 3715832"/>
              <a:gd name="connsiteX5-555" fmla="*/ 1883165 w 3951730"/>
              <a:gd name="connsiteY5-556" fmla="*/ 392070 h 3715832"/>
              <a:gd name="connsiteX0-557" fmla="*/ 14068 w 3951730"/>
              <a:gd name="connsiteY0-558" fmla="*/ 3385291 h 3715832"/>
              <a:gd name="connsiteX1-559" fmla="*/ 45450 w 3951730"/>
              <a:gd name="connsiteY1-560" fmla="*/ 2794448 h 3715832"/>
              <a:gd name="connsiteX2-561" fmla="*/ 1293945 w 3951730"/>
              <a:gd name="connsiteY2-562" fmla="*/ 915 h 3715832"/>
              <a:gd name="connsiteX3-563" fmla="*/ 2472385 w 3951730"/>
              <a:gd name="connsiteY3-564" fmla="*/ 915 h 3715832"/>
              <a:gd name="connsiteX4-565" fmla="*/ 3694856 w 3951730"/>
              <a:gd name="connsiteY4-566" fmla="*/ 2539197 h 3715832"/>
              <a:gd name="connsiteX5-567" fmla="*/ 3951730 w 3951730"/>
              <a:gd name="connsiteY5-568" fmla="*/ 2539197 h 3715832"/>
              <a:gd name="connsiteX6-569" fmla="*/ 3101657 w 3951730"/>
              <a:gd name="connsiteY6-570" fmla="*/ 3693794 h 3715832"/>
              <a:gd name="connsiteX7-571" fmla="*/ 2259542 w 3951730"/>
              <a:gd name="connsiteY7-572" fmla="*/ 2539197 h 3715832"/>
              <a:gd name="connsiteX8-573" fmla="*/ 2516417 w 3951730"/>
              <a:gd name="connsiteY8-574" fmla="*/ 2539197 h 3715832"/>
              <a:gd name="connsiteX9-575" fmla="*/ 1293946 w 3951730"/>
              <a:gd name="connsiteY9-576" fmla="*/ 915 h 371583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25" y="connsiteY6-26"/>
              </a:cxn>
              <a:cxn ang="0">
                <a:pos x="connsiteX7-27" y="connsiteY7-28"/>
              </a:cxn>
              <a:cxn ang="0">
                <a:pos x="connsiteX8-73" y="connsiteY8-74"/>
              </a:cxn>
              <a:cxn ang="0">
                <a:pos x="connsiteX9-75" y="connsiteY9-76"/>
              </a:cxn>
            </a:cxnLst>
            <a:rect l="l" t="t" r="r" b="b"/>
            <a:pathLst>
              <a:path w="3951730" h="3715832" stroke="0" extrusionOk="0">
                <a:moveTo>
                  <a:pt x="3101657" y="3715832"/>
                </a:moveTo>
                <a:lnTo>
                  <a:pt x="2259542" y="2539197"/>
                </a:lnTo>
                <a:lnTo>
                  <a:pt x="2516417" y="2539197"/>
                </a:lnTo>
                <a:cubicBezTo>
                  <a:pt x="2372485" y="1044932"/>
                  <a:pt x="1869672" y="915"/>
                  <a:pt x="1293946" y="915"/>
                </a:cubicBezTo>
                <a:lnTo>
                  <a:pt x="2472385" y="915"/>
                </a:lnTo>
                <a:cubicBezTo>
                  <a:pt x="3048112" y="915"/>
                  <a:pt x="3550925" y="1044933"/>
                  <a:pt x="3694856" y="2539197"/>
                </a:cubicBezTo>
                <a:lnTo>
                  <a:pt x="3951730" y="2539197"/>
                </a:lnTo>
                <a:lnTo>
                  <a:pt x="3101657" y="3715832"/>
                </a:lnTo>
                <a:close/>
              </a:path>
              <a:path w="3951730" h="3715832" fill="darkenLess" stroke="0" extrusionOk="0">
                <a:moveTo>
                  <a:pt x="1883165" y="392070"/>
                </a:moveTo>
                <a:cubicBezTo>
                  <a:pt x="848992" y="390133"/>
                  <a:pt x="0" y="2087830"/>
                  <a:pt x="0" y="3343088"/>
                </a:cubicBezTo>
                <a:lnTo>
                  <a:pt x="31382" y="3385291"/>
                </a:lnTo>
                <a:cubicBezTo>
                  <a:pt x="31382" y="2903013"/>
                  <a:pt x="69835" y="2426305"/>
                  <a:pt x="144163" y="1987108"/>
                </a:cubicBezTo>
                <a:cubicBezTo>
                  <a:pt x="444463" y="212684"/>
                  <a:pt x="1240285" y="-517256"/>
                  <a:pt x="1883164" y="392070"/>
                </a:cubicBezTo>
                <a:lnTo>
                  <a:pt x="1883165" y="392070"/>
                </a:lnTo>
                <a:close/>
              </a:path>
              <a:path w="3951730" h="3715832" fill="none" extrusionOk="0">
                <a:moveTo>
                  <a:pt x="14068" y="3385291"/>
                </a:moveTo>
                <a:lnTo>
                  <a:pt x="45450" y="2794448"/>
                </a:lnTo>
                <a:cubicBezTo>
                  <a:pt x="45450" y="1938183"/>
                  <a:pt x="596651" y="915"/>
                  <a:pt x="1293945" y="915"/>
                </a:cubicBezTo>
                <a:lnTo>
                  <a:pt x="2472385" y="915"/>
                </a:lnTo>
                <a:cubicBezTo>
                  <a:pt x="3048112" y="915"/>
                  <a:pt x="3550925" y="1044933"/>
                  <a:pt x="3694856" y="2539197"/>
                </a:cubicBezTo>
                <a:lnTo>
                  <a:pt x="3951730" y="2539197"/>
                </a:lnTo>
                <a:lnTo>
                  <a:pt x="3101657" y="3693794"/>
                </a:lnTo>
                <a:lnTo>
                  <a:pt x="2259542" y="2539197"/>
                </a:lnTo>
                <a:lnTo>
                  <a:pt x="2516417" y="2539197"/>
                </a:lnTo>
                <a:cubicBezTo>
                  <a:pt x="2372485" y="1044932"/>
                  <a:pt x="1869672" y="915"/>
                  <a:pt x="1293946" y="915"/>
                </a:cubicBezTo>
              </a:path>
            </a:pathLst>
          </a:custGeom>
          <a:solidFill>
            <a:srgbClr val="FF0000"/>
          </a:solidFill>
          <a:ln w="3175"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black"/>
              </a:solidFill>
              <a:latin typeface="+mn-lt"/>
              <a:ea typeface="+mn-ea"/>
            </a:endParaRPr>
          </a:p>
        </p:txBody>
      </p:sp>
      <p:sp>
        <p:nvSpPr>
          <p:cNvPr id="12" name="KSO_GT3"/>
          <p:cNvSpPr txBox="1"/>
          <p:nvPr/>
        </p:nvSpPr>
        <p:spPr>
          <a:xfrm rot="18835100">
            <a:off x="3577457" y="3218596"/>
            <a:ext cx="958850" cy="508000"/>
          </a:xfrm>
          <a:prstGeom prst="rect">
            <a:avLst/>
          </a:prstGeom>
          <a:noFill/>
        </p:spPr>
        <p:txBody>
          <a:bodyPr lIns="0" tIns="0" rIns="0" bIns="0" anchor="ctr"/>
          <a:lstStyle/>
          <a:p>
            <a:pPr algn="ctr" eaLnBrk="1" fontAlgn="auto" hangingPunct="1">
              <a:spcBef>
                <a:spcPts val="0"/>
              </a:spcBef>
              <a:spcAft>
                <a:spcPts val="0"/>
              </a:spcAft>
              <a:defRPr/>
            </a:pPr>
            <a:r>
              <a:rPr lang="zh-CN" altLang="en-US" sz="2000" kern="0" dirty="0">
                <a:solidFill>
                  <a:srgbClr val="FFFFFF"/>
                </a:solidFill>
                <a:latin typeface="微软雅黑" panose="020B0503020204020204" pitchFamily="34" charset="-122"/>
                <a:ea typeface="微软雅黑" panose="020B0503020204020204" pitchFamily="34" charset="-122"/>
              </a:rPr>
              <a:t>隐含性</a:t>
            </a:r>
          </a:p>
        </p:txBody>
      </p:sp>
      <p:cxnSp>
        <p:nvCxnSpPr>
          <p:cNvPr id="13" name="直接连接符 20"/>
          <p:cNvCxnSpPr>
            <a:cxnSpLocks noChangeShapeType="1"/>
          </p:cNvCxnSpPr>
          <p:nvPr/>
        </p:nvCxnSpPr>
        <p:spPr bwMode="auto">
          <a:xfrm>
            <a:off x="2983732" y="3921859"/>
            <a:ext cx="647700" cy="0"/>
          </a:xfrm>
          <a:prstGeom prst="line">
            <a:avLst/>
          </a:prstGeom>
          <a:noFill/>
          <a:ln w="28575" algn="ctr">
            <a:solidFill>
              <a:srgbClr val="FF0000"/>
            </a:solidFill>
            <a:miter lim="800000"/>
            <a:headEnd type="diamond" w="med" len="med"/>
            <a:tailEnd type="diamond" w="med" len="med"/>
          </a:ln>
          <a:extLst>
            <a:ext uri="{909E8E84-426E-40DD-AFC4-6F175D3DCCD1}">
              <a14:hiddenFill xmlns:a14="http://schemas.microsoft.com/office/drawing/2010/main">
                <a:noFill/>
              </a14:hiddenFill>
            </a:ext>
          </a:extLst>
        </p:spPr>
      </p:cxnSp>
      <p:sp>
        <p:nvSpPr>
          <p:cNvPr id="26" name="矩形 25"/>
          <p:cNvSpPr/>
          <p:nvPr/>
        </p:nvSpPr>
        <p:spPr>
          <a:xfrm>
            <a:off x="611560" y="1604576"/>
            <a:ext cx="2372172" cy="553998"/>
          </a:xfrm>
          <a:prstGeom prst="rect">
            <a:avLst/>
          </a:prstGeom>
        </p:spPr>
        <p:txBody>
          <a:bodyPr wrap="square">
            <a:spAutoFit/>
          </a:bodyPr>
          <a:lstStyle/>
          <a:p>
            <a:r>
              <a:rPr lang="zh-CN" altLang="en-US" sz="1000" b="1" kern="100" dirty="0">
                <a:solidFill>
                  <a:schemeClr val="tx1">
                    <a:lumMod val="65000"/>
                    <a:lumOff val="35000"/>
                  </a:schemeClr>
                </a:solidFill>
                <a:latin typeface="微软雅黑" panose="020B0503020204020204" pitchFamily="34" charset="-122"/>
                <a:ea typeface="微软雅黑" panose="020B0503020204020204" pitchFamily="34" charset="-122"/>
              </a:rPr>
              <a:t>标题框及正文框中的文字可直接改为所需文字；点中图片</a:t>
            </a:r>
            <a:r>
              <a:rPr lang="en-US" altLang="zh-CN" sz="1000" b="1" kern="100" dirty="0">
                <a:solidFill>
                  <a:schemeClr val="tx1">
                    <a:lumMod val="65000"/>
                    <a:lumOff val="35000"/>
                  </a:schemeClr>
                </a:solidFill>
                <a:latin typeface="微软雅黑" panose="020B0503020204020204" pitchFamily="34" charset="-122"/>
                <a:ea typeface="微软雅黑" panose="020B0503020204020204" pitchFamily="34" charset="-122"/>
              </a:rPr>
              <a:t>&gt;</a:t>
            </a:r>
            <a:r>
              <a:rPr lang="zh-CN" altLang="en-US" sz="1000" b="1" kern="100" dirty="0">
                <a:solidFill>
                  <a:schemeClr val="tx1">
                    <a:lumMod val="65000"/>
                    <a:lumOff val="35000"/>
                  </a:schemeClr>
                </a:solidFill>
                <a:latin typeface="微软雅黑" panose="020B0503020204020204" pitchFamily="34" charset="-122"/>
                <a:ea typeface="微软雅黑" panose="020B0503020204020204" pitchFamily="34" charset="-122"/>
              </a:rPr>
              <a:t>绘图工具</a:t>
            </a:r>
            <a:r>
              <a:rPr lang="en-US" altLang="zh-CN" sz="1000" b="1" kern="100" dirty="0">
                <a:solidFill>
                  <a:schemeClr val="tx1">
                    <a:lumMod val="65000"/>
                    <a:lumOff val="35000"/>
                  </a:schemeClr>
                </a:solidFill>
                <a:latin typeface="微软雅黑" panose="020B0503020204020204" pitchFamily="34" charset="-122"/>
                <a:ea typeface="微软雅黑" panose="020B0503020204020204" pitchFamily="34" charset="-122"/>
              </a:rPr>
              <a:t>&gt;</a:t>
            </a:r>
            <a:r>
              <a:rPr lang="zh-CN" altLang="en-US" sz="1000" b="1" kern="100" dirty="0">
                <a:solidFill>
                  <a:schemeClr val="tx1">
                    <a:lumMod val="65000"/>
                    <a:lumOff val="35000"/>
                  </a:schemeClr>
                </a:solidFill>
                <a:latin typeface="微软雅黑" panose="020B0503020204020204" pitchFamily="34" charset="-122"/>
                <a:ea typeface="微软雅黑" panose="020B0503020204020204" pitchFamily="34" charset="-122"/>
              </a:rPr>
              <a:t>格式</a:t>
            </a:r>
            <a:r>
              <a:rPr lang="en-US" altLang="zh-CN" sz="1000" b="1" kern="100" dirty="0">
                <a:solidFill>
                  <a:schemeClr val="tx1">
                    <a:lumMod val="65000"/>
                    <a:lumOff val="35000"/>
                  </a:schemeClr>
                </a:solidFill>
                <a:latin typeface="微软雅黑" panose="020B0503020204020204" pitchFamily="34" charset="-122"/>
                <a:ea typeface="微软雅黑" panose="020B0503020204020204" pitchFamily="34" charset="-122"/>
              </a:rPr>
              <a:t>&gt;</a:t>
            </a:r>
            <a:r>
              <a:rPr lang="zh-CN" altLang="en-US" sz="1000" b="1" kern="100" dirty="0">
                <a:solidFill>
                  <a:schemeClr val="tx1">
                    <a:lumMod val="65000"/>
                    <a:lumOff val="35000"/>
                  </a:schemeClr>
                </a:solidFill>
                <a:latin typeface="微软雅黑" panose="020B0503020204020204" pitchFamily="34" charset="-122"/>
                <a:ea typeface="微软雅黑" panose="020B0503020204020204" pitchFamily="34" charset="-122"/>
              </a:rPr>
              <a:t>填充</a:t>
            </a:r>
            <a:r>
              <a:rPr lang="en-US" altLang="zh-CN" sz="1000" b="1" kern="100" dirty="0">
                <a:solidFill>
                  <a:schemeClr val="tx1">
                    <a:lumMod val="65000"/>
                    <a:lumOff val="35000"/>
                  </a:schemeClr>
                </a:solidFill>
                <a:latin typeface="微软雅黑" panose="020B0503020204020204" pitchFamily="34" charset="-122"/>
                <a:ea typeface="微软雅黑" panose="020B0503020204020204" pitchFamily="34" charset="-122"/>
              </a:rPr>
              <a:t>&gt;</a:t>
            </a:r>
            <a:r>
              <a:rPr lang="zh-CN" altLang="en-US" sz="1000" b="1" kern="100" dirty="0">
                <a:solidFill>
                  <a:schemeClr val="tx1">
                    <a:lumMod val="65000"/>
                    <a:lumOff val="35000"/>
                  </a:schemeClr>
                </a:solidFill>
                <a:latin typeface="微软雅黑" panose="020B0503020204020204" pitchFamily="34" charset="-122"/>
                <a:ea typeface="微软雅黑" panose="020B0503020204020204" pitchFamily="34" charset="-122"/>
              </a:rPr>
              <a:t>图片</a:t>
            </a:r>
            <a:r>
              <a:rPr lang="en-US" altLang="zh-CN" sz="1000" b="1" kern="100" dirty="0">
                <a:solidFill>
                  <a:schemeClr val="tx1">
                    <a:lumMod val="65000"/>
                    <a:lumOff val="35000"/>
                  </a:schemeClr>
                </a:solidFill>
                <a:latin typeface="微软雅黑" panose="020B0503020204020204" pitchFamily="34" charset="-122"/>
                <a:ea typeface="微软雅黑" panose="020B0503020204020204" pitchFamily="34" charset="-122"/>
              </a:rPr>
              <a:t>&gt;</a:t>
            </a:r>
            <a:r>
              <a:rPr lang="zh-CN" altLang="en-US" sz="1000" b="1" kern="100" dirty="0">
                <a:solidFill>
                  <a:schemeClr val="tx1">
                    <a:lumMod val="65000"/>
                    <a:lumOff val="35000"/>
                  </a:schemeClr>
                </a:solidFill>
                <a:latin typeface="微软雅黑" panose="020B0503020204020204" pitchFamily="34" charset="-122"/>
                <a:ea typeface="微软雅黑" panose="020B0503020204020204" pitchFamily="34" charset="-122"/>
              </a:rPr>
              <a:t>选择需要展示的图片；</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7" name="矩形 26"/>
          <p:cNvSpPr/>
          <p:nvPr/>
        </p:nvSpPr>
        <p:spPr>
          <a:xfrm>
            <a:off x="611560" y="3274350"/>
            <a:ext cx="2372172" cy="553998"/>
          </a:xfrm>
          <a:prstGeom prst="rect">
            <a:avLst/>
          </a:prstGeom>
        </p:spPr>
        <p:txBody>
          <a:bodyPr wrap="square">
            <a:spAutoFit/>
          </a:bodyPr>
          <a:lstStyle/>
          <a:p>
            <a:r>
              <a:rPr lang="zh-CN" altLang="en-US" sz="1000" b="1" kern="100" dirty="0">
                <a:solidFill>
                  <a:schemeClr val="tx1">
                    <a:lumMod val="65000"/>
                    <a:lumOff val="35000"/>
                  </a:schemeClr>
                </a:solidFill>
                <a:latin typeface="微软雅黑" panose="020B0503020204020204" pitchFamily="34" charset="-122"/>
                <a:ea typeface="微软雅黑" panose="020B0503020204020204" pitchFamily="34" charset="-122"/>
              </a:rPr>
              <a:t>标题框及正文框中的文字可直接改为所需文字；点中图片</a:t>
            </a:r>
            <a:r>
              <a:rPr lang="en-US" altLang="zh-CN" sz="1000" b="1" kern="100" dirty="0">
                <a:solidFill>
                  <a:schemeClr val="tx1">
                    <a:lumMod val="65000"/>
                    <a:lumOff val="35000"/>
                  </a:schemeClr>
                </a:solidFill>
                <a:latin typeface="微软雅黑" panose="020B0503020204020204" pitchFamily="34" charset="-122"/>
                <a:ea typeface="微软雅黑" panose="020B0503020204020204" pitchFamily="34" charset="-122"/>
              </a:rPr>
              <a:t>&gt;</a:t>
            </a:r>
            <a:r>
              <a:rPr lang="zh-CN" altLang="en-US" sz="1000" b="1" kern="100" dirty="0">
                <a:solidFill>
                  <a:schemeClr val="tx1">
                    <a:lumMod val="65000"/>
                    <a:lumOff val="35000"/>
                  </a:schemeClr>
                </a:solidFill>
                <a:latin typeface="微软雅黑" panose="020B0503020204020204" pitchFamily="34" charset="-122"/>
                <a:ea typeface="微软雅黑" panose="020B0503020204020204" pitchFamily="34" charset="-122"/>
              </a:rPr>
              <a:t>绘图工具</a:t>
            </a:r>
            <a:r>
              <a:rPr lang="en-US" altLang="zh-CN" sz="1000" b="1" kern="100" dirty="0">
                <a:solidFill>
                  <a:schemeClr val="tx1">
                    <a:lumMod val="65000"/>
                    <a:lumOff val="35000"/>
                  </a:schemeClr>
                </a:solidFill>
                <a:latin typeface="微软雅黑" panose="020B0503020204020204" pitchFamily="34" charset="-122"/>
                <a:ea typeface="微软雅黑" panose="020B0503020204020204" pitchFamily="34" charset="-122"/>
              </a:rPr>
              <a:t>&gt;</a:t>
            </a:r>
            <a:r>
              <a:rPr lang="zh-CN" altLang="en-US" sz="1000" b="1" kern="100" dirty="0">
                <a:solidFill>
                  <a:schemeClr val="tx1">
                    <a:lumMod val="65000"/>
                    <a:lumOff val="35000"/>
                  </a:schemeClr>
                </a:solidFill>
                <a:latin typeface="微软雅黑" panose="020B0503020204020204" pitchFamily="34" charset="-122"/>
                <a:ea typeface="微软雅黑" panose="020B0503020204020204" pitchFamily="34" charset="-122"/>
              </a:rPr>
              <a:t>格式</a:t>
            </a:r>
            <a:r>
              <a:rPr lang="en-US" altLang="zh-CN" sz="1000" b="1" kern="100" dirty="0">
                <a:solidFill>
                  <a:schemeClr val="tx1">
                    <a:lumMod val="65000"/>
                    <a:lumOff val="35000"/>
                  </a:schemeClr>
                </a:solidFill>
                <a:latin typeface="微软雅黑" panose="020B0503020204020204" pitchFamily="34" charset="-122"/>
                <a:ea typeface="微软雅黑" panose="020B0503020204020204" pitchFamily="34" charset="-122"/>
              </a:rPr>
              <a:t>&gt;</a:t>
            </a:r>
            <a:r>
              <a:rPr lang="zh-CN" altLang="en-US" sz="1000" b="1" kern="100" dirty="0">
                <a:solidFill>
                  <a:schemeClr val="tx1">
                    <a:lumMod val="65000"/>
                    <a:lumOff val="35000"/>
                  </a:schemeClr>
                </a:solidFill>
                <a:latin typeface="微软雅黑" panose="020B0503020204020204" pitchFamily="34" charset="-122"/>
                <a:ea typeface="微软雅黑" panose="020B0503020204020204" pitchFamily="34" charset="-122"/>
              </a:rPr>
              <a:t>填充</a:t>
            </a:r>
            <a:r>
              <a:rPr lang="en-US" altLang="zh-CN" sz="1000" b="1" kern="100" dirty="0">
                <a:solidFill>
                  <a:schemeClr val="tx1">
                    <a:lumMod val="65000"/>
                    <a:lumOff val="35000"/>
                  </a:schemeClr>
                </a:solidFill>
                <a:latin typeface="微软雅黑" panose="020B0503020204020204" pitchFamily="34" charset="-122"/>
                <a:ea typeface="微软雅黑" panose="020B0503020204020204" pitchFamily="34" charset="-122"/>
              </a:rPr>
              <a:t>&gt;</a:t>
            </a:r>
            <a:r>
              <a:rPr lang="zh-CN" altLang="en-US" sz="1000" b="1" kern="100" dirty="0">
                <a:solidFill>
                  <a:schemeClr val="tx1">
                    <a:lumMod val="65000"/>
                    <a:lumOff val="35000"/>
                  </a:schemeClr>
                </a:solidFill>
                <a:latin typeface="微软雅黑" panose="020B0503020204020204" pitchFamily="34" charset="-122"/>
                <a:ea typeface="微软雅黑" panose="020B0503020204020204" pitchFamily="34" charset="-122"/>
              </a:rPr>
              <a:t>图片</a:t>
            </a:r>
            <a:r>
              <a:rPr lang="en-US" altLang="zh-CN" sz="1000" b="1" kern="100" dirty="0">
                <a:solidFill>
                  <a:schemeClr val="tx1">
                    <a:lumMod val="65000"/>
                    <a:lumOff val="35000"/>
                  </a:schemeClr>
                </a:solidFill>
                <a:latin typeface="微软雅黑" panose="020B0503020204020204" pitchFamily="34" charset="-122"/>
                <a:ea typeface="微软雅黑" panose="020B0503020204020204" pitchFamily="34" charset="-122"/>
              </a:rPr>
              <a:t>&gt;</a:t>
            </a:r>
            <a:r>
              <a:rPr lang="zh-CN" altLang="en-US" sz="1000" b="1" kern="100" dirty="0">
                <a:solidFill>
                  <a:schemeClr val="tx1">
                    <a:lumMod val="65000"/>
                    <a:lumOff val="35000"/>
                  </a:schemeClr>
                </a:solidFill>
                <a:latin typeface="微软雅黑" panose="020B0503020204020204" pitchFamily="34" charset="-122"/>
                <a:ea typeface="微软雅黑" panose="020B0503020204020204" pitchFamily="34" charset="-122"/>
              </a:rPr>
              <a:t>选择需要展示的图片；</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8" name="矩形 27"/>
          <p:cNvSpPr/>
          <p:nvPr/>
        </p:nvSpPr>
        <p:spPr>
          <a:xfrm>
            <a:off x="6395275" y="1597950"/>
            <a:ext cx="2281181" cy="553998"/>
          </a:xfrm>
          <a:prstGeom prst="rect">
            <a:avLst/>
          </a:prstGeom>
        </p:spPr>
        <p:txBody>
          <a:bodyPr wrap="square">
            <a:spAutoFit/>
          </a:bodyPr>
          <a:lstStyle/>
          <a:p>
            <a:r>
              <a:rPr lang="zh-CN" altLang="en-US" sz="1000" b="1" kern="100" dirty="0">
                <a:solidFill>
                  <a:schemeClr val="tx1">
                    <a:lumMod val="65000"/>
                    <a:lumOff val="35000"/>
                  </a:schemeClr>
                </a:solidFill>
                <a:latin typeface="微软雅黑" panose="020B0503020204020204" pitchFamily="34" charset="-122"/>
                <a:ea typeface="微软雅黑" panose="020B0503020204020204" pitchFamily="34" charset="-122"/>
              </a:rPr>
              <a:t>标题框及正文框中的文字可直接改为所需文字；点中图片</a:t>
            </a:r>
            <a:r>
              <a:rPr lang="en-US" altLang="zh-CN" sz="1000" b="1" kern="100" dirty="0">
                <a:solidFill>
                  <a:schemeClr val="tx1">
                    <a:lumMod val="65000"/>
                    <a:lumOff val="35000"/>
                  </a:schemeClr>
                </a:solidFill>
                <a:latin typeface="微软雅黑" panose="020B0503020204020204" pitchFamily="34" charset="-122"/>
                <a:ea typeface="微软雅黑" panose="020B0503020204020204" pitchFamily="34" charset="-122"/>
              </a:rPr>
              <a:t>&gt;</a:t>
            </a:r>
            <a:r>
              <a:rPr lang="zh-CN" altLang="en-US" sz="1000" b="1" kern="100" dirty="0">
                <a:solidFill>
                  <a:schemeClr val="tx1">
                    <a:lumMod val="65000"/>
                    <a:lumOff val="35000"/>
                  </a:schemeClr>
                </a:solidFill>
                <a:latin typeface="微软雅黑" panose="020B0503020204020204" pitchFamily="34" charset="-122"/>
                <a:ea typeface="微软雅黑" panose="020B0503020204020204" pitchFamily="34" charset="-122"/>
              </a:rPr>
              <a:t>绘图工具</a:t>
            </a:r>
            <a:r>
              <a:rPr lang="en-US" altLang="zh-CN" sz="1000" b="1" kern="100" dirty="0">
                <a:solidFill>
                  <a:schemeClr val="tx1">
                    <a:lumMod val="65000"/>
                    <a:lumOff val="35000"/>
                  </a:schemeClr>
                </a:solidFill>
                <a:latin typeface="微软雅黑" panose="020B0503020204020204" pitchFamily="34" charset="-122"/>
                <a:ea typeface="微软雅黑" panose="020B0503020204020204" pitchFamily="34" charset="-122"/>
              </a:rPr>
              <a:t>&gt;</a:t>
            </a:r>
            <a:r>
              <a:rPr lang="zh-CN" altLang="en-US" sz="1000" b="1" kern="100" dirty="0">
                <a:solidFill>
                  <a:schemeClr val="tx1">
                    <a:lumMod val="65000"/>
                    <a:lumOff val="35000"/>
                  </a:schemeClr>
                </a:solidFill>
                <a:latin typeface="微软雅黑" panose="020B0503020204020204" pitchFamily="34" charset="-122"/>
                <a:ea typeface="微软雅黑" panose="020B0503020204020204" pitchFamily="34" charset="-122"/>
              </a:rPr>
              <a:t>格式</a:t>
            </a:r>
            <a:r>
              <a:rPr lang="en-US" altLang="zh-CN" sz="1000" b="1" kern="100" dirty="0">
                <a:solidFill>
                  <a:schemeClr val="tx1">
                    <a:lumMod val="65000"/>
                    <a:lumOff val="35000"/>
                  </a:schemeClr>
                </a:solidFill>
                <a:latin typeface="微软雅黑" panose="020B0503020204020204" pitchFamily="34" charset="-122"/>
                <a:ea typeface="微软雅黑" panose="020B0503020204020204" pitchFamily="34" charset="-122"/>
              </a:rPr>
              <a:t>&gt;</a:t>
            </a:r>
            <a:r>
              <a:rPr lang="zh-CN" altLang="en-US" sz="1000" b="1" kern="100" dirty="0">
                <a:solidFill>
                  <a:schemeClr val="tx1">
                    <a:lumMod val="65000"/>
                    <a:lumOff val="35000"/>
                  </a:schemeClr>
                </a:solidFill>
                <a:latin typeface="微软雅黑" panose="020B0503020204020204" pitchFamily="34" charset="-122"/>
                <a:ea typeface="微软雅黑" panose="020B0503020204020204" pitchFamily="34" charset="-122"/>
              </a:rPr>
              <a:t>填充</a:t>
            </a:r>
            <a:r>
              <a:rPr lang="en-US" altLang="zh-CN" sz="1000" b="1" kern="100" dirty="0">
                <a:solidFill>
                  <a:schemeClr val="tx1">
                    <a:lumMod val="65000"/>
                    <a:lumOff val="35000"/>
                  </a:schemeClr>
                </a:solidFill>
                <a:latin typeface="微软雅黑" panose="020B0503020204020204" pitchFamily="34" charset="-122"/>
                <a:ea typeface="微软雅黑" panose="020B0503020204020204" pitchFamily="34" charset="-122"/>
              </a:rPr>
              <a:t>&gt;</a:t>
            </a:r>
            <a:r>
              <a:rPr lang="zh-CN" altLang="en-US" sz="1000" b="1" kern="100" dirty="0">
                <a:solidFill>
                  <a:schemeClr val="tx1">
                    <a:lumMod val="65000"/>
                    <a:lumOff val="35000"/>
                  </a:schemeClr>
                </a:solidFill>
                <a:latin typeface="微软雅黑" panose="020B0503020204020204" pitchFamily="34" charset="-122"/>
                <a:ea typeface="微软雅黑" panose="020B0503020204020204" pitchFamily="34" charset="-122"/>
              </a:rPr>
              <a:t>图片</a:t>
            </a:r>
            <a:r>
              <a:rPr lang="en-US" altLang="zh-CN" sz="1000" b="1" kern="100" dirty="0">
                <a:solidFill>
                  <a:schemeClr val="tx1">
                    <a:lumMod val="65000"/>
                    <a:lumOff val="35000"/>
                  </a:schemeClr>
                </a:solidFill>
                <a:latin typeface="微软雅黑" panose="020B0503020204020204" pitchFamily="34" charset="-122"/>
                <a:ea typeface="微软雅黑" panose="020B0503020204020204" pitchFamily="34" charset="-122"/>
              </a:rPr>
              <a:t>&gt;</a:t>
            </a:r>
            <a:r>
              <a:rPr lang="zh-CN" altLang="en-US" sz="1000" b="1" kern="100" dirty="0">
                <a:solidFill>
                  <a:schemeClr val="tx1">
                    <a:lumMod val="65000"/>
                    <a:lumOff val="35000"/>
                  </a:schemeClr>
                </a:solidFill>
                <a:latin typeface="微软雅黑" panose="020B0503020204020204" pitchFamily="34" charset="-122"/>
                <a:ea typeface="微软雅黑" panose="020B0503020204020204" pitchFamily="34" charset="-122"/>
              </a:rPr>
              <a:t>选择需要展示的图片；</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9" name="矩形 28"/>
          <p:cNvSpPr/>
          <p:nvPr/>
        </p:nvSpPr>
        <p:spPr>
          <a:xfrm>
            <a:off x="6395275" y="3267724"/>
            <a:ext cx="2281181" cy="553998"/>
          </a:xfrm>
          <a:prstGeom prst="rect">
            <a:avLst/>
          </a:prstGeom>
        </p:spPr>
        <p:txBody>
          <a:bodyPr wrap="square">
            <a:spAutoFit/>
          </a:bodyPr>
          <a:lstStyle/>
          <a:p>
            <a:r>
              <a:rPr lang="zh-CN" altLang="en-US" sz="1000" b="1" kern="100" dirty="0">
                <a:solidFill>
                  <a:schemeClr val="tx1">
                    <a:lumMod val="65000"/>
                    <a:lumOff val="35000"/>
                  </a:schemeClr>
                </a:solidFill>
                <a:latin typeface="微软雅黑" panose="020B0503020204020204" pitchFamily="34" charset="-122"/>
                <a:ea typeface="微软雅黑" panose="020B0503020204020204" pitchFamily="34" charset="-122"/>
              </a:rPr>
              <a:t>标题框及正文框中的文字可直接改为所需文字；点中图片</a:t>
            </a:r>
            <a:r>
              <a:rPr lang="en-US" altLang="zh-CN" sz="1000" b="1" kern="100" dirty="0">
                <a:solidFill>
                  <a:schemeClr val="tx1">
                    <a:lumMod val="65000"/>
                    <a:lumOff val="35000"/>
                  </a:schemeClr>
                </a:solidFill>
                <a:latin typeface="微软雅黑" panose="020B0503020204020204" pitchFamily="34" charset="-122"/>
                <a:ea typeface="微软雅黑" panose="020B0503020204020204" pitchFamily="34" charset="-122"/>
              </a:rPr>
              <a:t>&gt;</a:t>
            </a:r>
            <a:r>
              <a:rPr lang="zh-CN" altLang="en-US" sz="1000" b="1" kern="100" dirty="0">
                <a:solidFill>
                  <a:schemeClr val="tx1">
                    <a:lumMod val="65000"/>
                    <a:lumOff val="35000"/>
                  </a:schemeClr>
                </a:solidFill>
                <a:latin typeface="微软雅黑" panose="020B0503020204020204" pitchFamily="34" charset="-122"/>
                <a:ea typeface="微软雅黑" panose="020B0503020204020204" pitchFamily="34" charset="-122"/>
              </a:rPr>
              <a:t>绘图工具</a:t>
            </a:r>
            <a:r>
              <a:rPr lang="en-US" altLang="zh-CN" sz="1000" b="1" kern="100" dirty="0">
                <a:solidFill>
                  <a:schemeClr val="tx1">
                    <a:lumMod val="65000"/>
                    <a:lumOff val="35000"/>
                  </a:schemeClr>
                </a:solidFill>
                <a:latin typeface="微软雅黑" panose="020B0503020204020204" pitchFamily="34" charset="-122"/>
                <a:ea typeface="微软雅黑" panose="020B0503020204020204" pitchFamily="34" charset="-122"/>
              </a:rPr>
              <a:t>&gt;</a:t>
            </a:r>
            <a:r>
              <a:rPr lang="zh-CN" altLang="en-US" sz="1000" b="1" kern="100" dirty="0">
                <a:solidFill>
                  <a:schemeClr val="tx1">
                    <a:lumMod val="65000"/>
                    <a:lumOff val="35000"/>
                  </a:schemeClr>
                </a:solidFill>
                <a:latin typeface="微软雅黑" panose="020B0503020204020204" pitchFamily="34" charset="-122"/>
                <a:ea typeface="微软雅黑" panose="020B0503020204020204" pitchFamily="34" charset="-122"/>
              </a:rPr>
              <a:t>格式</a:t>
            </a:r>
            <a:r>
              <a:rPr lang="en-US" altLang="zh-CN" sz="1000" b="1" kern="100" dirty="0">
                <a:solidFill>
                  <a:schemeClr val="tx1">
                    <a:lumMod val="65000"/>
                    <a:lumOff val="35000"/>
                  </a:schemeClr>
                </a:solidFill>
                <a:latin typeface="微软雅黑" panose="020B0503020204020204" pitchFamily="34" charset="-122"/>
                <a:ea typeface="微软雅黑" panose="020B0503020204020204" pitchFamily="34" charset="-122"/>
              </a:rPr>
              <a:t>&gt;</a:t>
            </a:r>
            <a:r>
              <a:rPr lang="zh-CN" altLang="en-US" sz="1000" b="1" kern="100" dirty="0">
                <a:solidFill>
                  <a:schemeClr val="tx1">
                    <a:lumMod val="65000"/>
                    <a:lumOff val="35000"/>
                  </a:schemeClr>
                </a:solidFill>
                <a:latin typeface="微软雅黑" panose="020B0503020204020204" pitchFamily="34" charset="-122"/>
                <a:ea typeface="微软雅黑" panose="020B0503020204020204" pitchFamily="34" charset="-122"/>
              </a:rPr>
              <a:t>填充</a:t>
            </a:r>
            <a:r>
              <a:rPr lang="en-US" altLang="zh-CN" sz="1000" b="1" kern="100" dirty="0">
                <a:solidFill>
                  <a:schemeClr val="tx1">
                    <a:lumMod val="65000"/>
                    <a:lumOff val="35000"/>
                  </a:schemeClr>
                </a:solidFill>
                <a:latin typeface="微软雅黑" panose="020B0503020204020204" pitchFamily="34" charset="-122"/>
                <a:ea typeface="微软雅黑" panose="020B0503020204020204" pitchFamily="34" charset="-122"/>
              </a:rPr>
              <a:t>&gt;</a:t>
            </a:r>
            <a:r>
              <a:rPr lang="zh-CN" altLang="en-US" sz="1000" b="1" kern="100" dirty="0">
                <a:solidFill>
                  <a:schemeClr val="tx1">
                    <a:lumMod val="65000"/>
                    <a:lumOff val="35000"/>
                  </a:schemeClr>
                </a:solidFill>
                <a:latin typeface="微软雅黑" panose="020B0503020204020204" pitchFamily="34" charset="-122"/>
                <a:ea typeface="微软雅黑" panose="020B0503020204020204" pitchFamily="34" charset="-122"/>
              </a:rPr>
              <a:t>图片</a:t>
            </a:r>
            <a:r>
              <a:rPr lang="en-US" altLang="zh-CN" sz="1000" b="1" kern="100" dirty="0">
                <a:solidFill>
                  <a:schemeClr val="tx1">
                    <a:lumMod val="65000"/>
                    <a:lumOff val="35000"/>
                  </a:schemeClr>
                </a:solidFill>
                <a:latin typeface="微软雅黑" panose="020B0503020204020204" pitchFamily="34" charset="-122"/>
                <a:ea typeface="微软雅黑" panose="020B0503020204020204" pitchFamily="34" charset="-122"/>
              </a:rPr>
              <a:t>&gt;</a:t>
            </a:r>
            <a:r>
              <a:rPr lang="zh-CN" altLang="en-US" sz="1000" b="1" kern="100" dirty="0">
                <a:solidFill>
                  <a:schemeClr val="tx1">
                    <a:lumMod val="65000"/>
                    <a:lumOff val="35000"/>
                  </a:schemeClr>
                </a:solidFill>
                <a:latin typeface="微软雅黑" panose="020B0503020204020204" pitchFamily="34" charset="-122"/>
                <a:ea typeface="微软雅黑" panose="020B0503020204020204" pitchFamily="34" charset="-122"/>
              </a:rPr>
              <a:t>选择需要展示的图片；</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0" name="Rectangle 2"/>
          <p:cNvSpPr>
            <a:spLocks noChangeArrowheads="1"/>
          </p:cNvSpPr>
          <p:nvPr/>
        </p:nvSpPr>
        <p:spPr bwMode="auto">
          <a:xfrm>
            <a:off x="2124050" y="555228"/>
            <a:ext cx="2771775" cy="359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sz="2000" b="1" dirty="0">
                <a:solidFill>
                  <a:srgbClr val="C00000"/>
                </a:solidFill>
                <a:latin typeface="微软雅黑" panose="020B0503020204020204" pitchFamily="34" charset="-122"/>
                <a:ea typeface="微软雅黑" panose="020B0503020204020204" pitchFamily="34" charset="-122"/>
              </a:rPr>
              <a:t>在此输入文字标题</a:t>
            </a:r>
          </a:p>
        </p:txBody>
      </p:sp>
      <p:grpSp>
        <p:nvGrpSpPr>
          <p:cNvPr id="31" name="Group 8"/>
          <p:cNvGrpSpPr/>
          <p:nvPr/>
        </p:nvGrpSpPr>
        <p:grpSpPr bwMode="auto">
          <a:xfrm>
            <a:off x="1763688" y="626641"/>
            <a:ext cx="360362" cy="288925"/>
            <a:chOff x="0" y="0"/>
            <a:chExt cx="360040" cy="288032"/>
          </a:xfrm>
          <a:solidFill>
            <a:srgbClr val="C00000"/>
          </a:solidFill>
        </p:grpSpPr>
        <p:sp>
          <p:nvSpPr>
            <p:cNvPr id="32" name="燕尾形 78"/>
            <p:cNvSpPr>
              <a:spLocks noChangeArrowheads="1"/>
            </p:cNvSpPr>
            <p:nvPr/>
          </p:nvSpPr>
          <p:spPr bwMode="auto">
            <a:xfrm>
              <a:off x="144016" y="0"/>
              <a:ext cx="216024" cy="288032"/>
            </a:xfrm>
            <a:prstGeom prst="chevron">
              <a:avLst>
                <a:gd name="adj" fmla="val 50000"/>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latin typeface="宋体" panose="02010600030101010101" pitchFamily="2" charset="-122"/>
                <a:sym typeface="宋体" panose="02010600030101010101" pitchFamily="2" charset="-122"/>
              </a:endParaRPr>
            </a:p>
          </p:txBody>
        </p:sp>
        <p:sp>
          <p:nvSpPr>
            <p:cNvPr id="33" name="燕尾形 79"/>
            <p:cNvSpPr>
              <a:spLocks noChangeArrowheads="1"/>
            </p:cNvSpPr>
            <p:nvPr/>
          </p:nvSpPr>
          <p:spPr bwMode="auto">
            <a:xfrm>
              <a:off x="0" y="0"/>
              <a:ext cx="216024" cy="288032"/>
            </a:xfrm>
            <a:prstGeom prst="chevron">
              <a:avLst>
                <a:gd name="adj" fmla="val 50000"/>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latin typeface="宋体" panose="02010600030101010101" pitchFamily="2" charset="-122"/>
                <a:sym typeface="宋体" panose="02010600030101010101" pitchFamily="2" charset="-122"/>
              </a:endParaRPr>
            </a:p>
          </p:txBody>
        </p:sp>
      </p:grpSp>
    </p:spTree>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ppt_w</p:attrName>
                                        </p:attrNameLst>
                                      </p:cBhvr>
                                      <p:tavLst>
                                        <p:tav tm="0">
                                          <p:val>
                                            <p:fltVal val="0"/>
                                          </p:val>
                                        </p:tav>
                                        <p:tav tm="100000">
                                          <p:val>
                                            <p:strVal val="#ppt_w"/>
                                          </p:val>
                                        </p:tav>
                                      </p:tavLst>
                                    </p:anim>
                                    <p:anim calcmode="lin" valueType="num">
                                      <p:cBhvr>
                                        <p:cTn id="23" dur="500" fill="hold"/>
                                        <p:tgtEl>
                                          <p:spTgt spid="8"/>
                                        </p:tgtEl>
                                        <p:attrNameLst>
                                          <p:attrName>ppt_h</p:attrName>
                                        </p:attrNameLst>
                                      </p:cBhvr>
                                      <p:tavLst>
                                        <p:tav tm="0">
                                          <p:val>
                                            <p:fltVal val="0"/>
                                          </p:val>
                                        </p:tav>
                                        <p:tav tm="100000">
                                          <p:val>
                                            <p:strVal val="#ppt_h"/>
                                          </p:val>
                                        </p:tav>
                                      </p:tavLst>
                                    </p:anim>
                                    <p:animEffect transition="in" filter="fade">
                                      <p:cBhvr>
                                        <p:cTn id="24" dur="500"/>
                                        <p:tgtEl>
                                          <p:spTgt spid="8"/>
                                        </p:tgtEl>
                                      </p:cBhvr>
                                    </p:animEffect>
                                  </p:childTnLst>
                                </p:cTn>
                              </p:par>
                            </p:childTnLst>
                          </p:cTn>
                        </p:par>
                        <p:par>
                          <p:cTn id="25" fill="hold">
                            <p:stCondLst>
                              <p:cond delay="500"/>
                            </p:stCondLst>
                            <p:childTnLst>
                              <p:par>
                                <p:cTn id="26" presetID="1" presetClass="entr" presetSubtype="0" fill="hold" grpId="0" nodeType="afterEffect">
                                  <p:stCondLst>
                                    <p:cond delay="0"/>
                                  </p:stCondLst>
                                  <p:childTnLst>
                                    <p:set>
                                      <p:cBhvr>
                                        <p:cTn id="27" dur="1" fill="hold">
                                          <p:stCondLst>
                                            <p:cond delay="0"/>
                                          </p:stCondLst>
                                        </p:cTn>
                                        <p:tgtEl>
                                          <p:spTgt spid="4"/>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6"/>
                                        </p:tgtEl>
                                        <p:attrNameLst>
                                          <p:attrName>style.visibility</p:attrName>
                                        </p:attrNameLst>
                                      </p:cBhvr>
                                      <p:to>
                                        <p:strVal val="visible"/>
                                      </p:to>
                                    </p:set>
                                  </p:childTnLst>
                                </p:cTn>
                              </p:par>
                              <p:par>
                                <p:cTn id="34" presetID="2" presetClass="entr" presetSubtype="2" fill="hold" nodeType="with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500" fill="hold"/>
                                        <p:tgtEl>
                                          <p:spTgt spid="13"/>
                                        </p:tgtEl>
                                        <p:attrNameLst>
                                          <p:attrName>ppt_x</p:attrName>
                                        </p:attrNameLst>
                                      </p:cBhvr>
                                      <p:tavLst>
                                        <p:tav tm="0">
                                          <p:val>
                                            <p:strVal val="1+#ppt_w/2"/>
                                          </p:val>
                                        </p:tav>
                                        <p:tav tm="100000">
                                          <p:val>
                                            <p:strVal val="#ppt_x"/>
                                          </p:val>
                                        </p:tav>
                                      </p:tavLst>
                                    </p:anim>
                                    <p:anim calcmode="lin" valueType="num">
                                      <p:cBhvr additive="base">
                                        <p:cTn id="37" dur="500" fill="hold"/>
                                        <p:tgtEl>
                                          <p:spTgt spid="13"/>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additive="base">
                                        <p:cTn id="40" dur="500" fill="hold"/>
                                        <p:tgtEl>
                                          <p:spTgt spid="10"/>
                                        </p:tgtEl>
                                        <p:attrNameLst>
                                          <p:attrName>ppt_x</p:attrName>
                                        </p:attrNameLst>
                                      </p:cBhvr>
                                      <p:tavLst>
                                        <p:tav tm="0">
                                          <p:val>
                                            <p:strVal val="0-#ppt_w/2"/>
                                          </p:val>
                                        </p:tav>
                                        <p:tav tm="100000">
                                          <p:val>
                                            <p:strVal val="#ppt_x"/>
                                          </p:val>
                                        </p:tav>
                                      </p:tavLst>
                                    </p:anim>
                                    <p:anim calcmode="lin" valueType="num">
                                      <p:cBhvr additive="base">
                                        <p:cTn id="41" dur="500" fill="hold"/>
                                        <p:tgtEl>
                                          <p:spTgt spid="10"/>
                                        </p:tgtEl>
                                        <p:attrNameLst>
                                          <p:attrName>ppt_y</p:attrName>
                                        </p:attrNameLst>
                                      </p:cBhvr>
                                      <p:tavLst>
                                        <p:tav tm="0">
                                          <p:val>
                                            <p:strVal val="#ppt_y"/>
                                          </p:val>
                                        </p:tav>
                                        <p:tav tm="100000">
                                          <p:val>
                                            <p:strVal val="#ppt_y"/>
                                          </p:val>
                                        </p:tav>
                                      </p:tavLst>
                                    </p:anim>
                                  </p:childTnLst>
                                </p:cTn>
                              </p:par>
                            </p:childTnLst>
                          </p:cTn>
                        </p:par>
                        <p:par>
                          <p:cTn id="42" fill="hold">
                            <p:stCondLst>
                              <p:cond delay="500"/>
                            </p:stCondLst>
                            <p:childTnLst>
                              <p:par>
                                <p:cTn id="43" presetID="52"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Scale>
                                      <p:cBhvr>
                                        <p:cTn id="45" dur="1000" decel="50000" fill="hold">
                                          <p:stCondLst>
                                            <p:cond delay="0"/>
                                          </p:stCondLst>
                                        </p:cTn>
                                        <p:tgtEl>
                                          <p:spTgt spid="2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6" dur="1000" decel="50000" fill="hold">
                                          <p:stCondLst>
                                            <p:cond delay="0"/>
                                          </p:stCondLst>
                                        </p:cTn>
                                        <p:tgtEl>
                                          <p:spTgt spid="26"/>
                                        </p:tgtEl>
                                        <p:attrNameLst>
                                          <p:attrName>ppt_x</p:attrName>
                                          <p:attrName>ppt_y</p:attrName>
                                        </p:attrNameLst>
                                      </p:cBhvr>
                                    </p:animMotion>
                                    <p:animEffect transition="in" filter="fade">
                                      <p:cBhvr>
                                        <p:cTn id="47" dur="1000"/>
                                        <p:tgtEl>
                                          <p:spTgt spid="26"/>
                                        </p:tgtEl>
                                      </p:cBhvr>
                                    </p:animEffect>
                                  </p:childTnLst>
                                </p:cTn>
                              </p:par>
                            </p:childTnLst>
                          </p:cTn>
                        </p:par>
                        <p:par>
                          <p:cTn id="48" fill="hold">
                            <p:stCondLst>
                              <p:cond delay="1500"/>
                            </p:stCondLst>
                            <p:childTnLst>
                              <p:par>
                                <p:cTn id="49" presetID="52" presetClass="entr" presetSubtype="0" fill="hold" grpId="0" nodeType="afterEffect">
                                  <p:stCondLst>
                                    <p:cond delay="0"/>
                                  </p:stCondLst>
                                  <p:childTnLst>
                                    <p:set>
                                      <p:cBhvr>
                                        <p:cTn id="50" dur="1" fill="hold">
                                          <p:stCondLst>
                                            <p:cond delay="0"/>
                                          </p:stCondLst>
                                        </p:cTn>
                                        <p:tgtEl>
                                          <p:spTgt spid="27"/>
                                        </p:tgtEl>
                                        <p:attrNameLst>
                                          <p:attrName>style.visibility</p:attrName>
                                        </p:attrNameLst>
                                      </p:cBhvr>
                                      <p:to>
                                        <p:strVal val="visible"/>
                                      </p:to>
                                    </p:set>
                                    <p:animScale>
                                      <p:cBhvr>
                                        <p:cTn id="51" dur="1000" decel="50000" fill="hold">
                                          <p:stCondLst>
                                            <p:cond delay="0"/>
                                          </p:stCondLst>
                                        </p:cTn>
                                        <p:tgtEl>
                                          <p:spTgt spid="2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2" dur="1000" decel="50000" fill="hold">
                                          <p:stCondLst>
                                            <p:cond delay="0"/>
                                          </p:stCondLst>
                                        </p:cTn>
                                        <p:tgtEl>
                                          <p:spTgt spid="27"/>
                                        </p:tgtEl>
                                        <p:attrNameLst>
                                          <p:attrName>ppt_x</p:attrName>
                                          <p:attrName>ppt_y</p:attrName>
                                        </p:attrNameLst>
                                      </p:cBhvr>
                                    </p:animMotion>
                                    <p:animEffect transition="in" filter="fade">
                                      <p:cBhvr>
                                        <p:cTn id="53" dur="1000"/>
                                        <p:tgtEl>
                                          <p:spTgt spid="27"/>
                                        </p:tgtEl>
                                      </p:cBhvr>
                                    </p:animEffect>
                                  </p:childTnLst>
                                </p:cTn>
                              </p:par>
                            </p:childTnLst>
                          </p:cTn>
                        </p:par>
                        <p:par>
                          <p:cTn id="54" fill="hold">
                            <p:stCondLst>
                              <p:cond delay="2500"/>
                            </p:stCondLst>
                            <p:childTnLst>
                              <p:par>
                                <p:cTn id="55" presetID="52" presetClass="entr" presetSubtype="0"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Scale>
                                      <p:cBhvr>
                                        <p:cTn id="57" dur="1000" decel="50000" fill="hold">
                                          <p:stCondLst>
                                            <p:cond delay="0"/>
                                          </p:stCondLst>
                                        </p:cTn>
                                        <p:tgtEl>
                                          <p:spTgt spid="2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8" dur="1000" decel="50000" fill="hold">
                                          <p:stCondLst>
                                            <p:cond delay="0"/>
                                          </p:stCondLst>
                                        </p:cTn>
                                        <p:tgtEl>
                                          <p:spTgt spid="28"/>
                                        </p:tgtEl>
                                        <p:attrNameLst>
                                          <p:attrName>ppt_x</p:attrName>
                                          <p:attrName>ppt_y</p:attrName>
                                        </p:attrNameLst>
                                      </p:cBhvr>
                                    </p:animMotion>
                                    <p:animEffect transition="in" filter="fade">
                                      <p:cBhvr>
                                        <p:cTn id="59" dur="1000"/>
                                        <p:tgtEl>
                                          <p:spTgt spid="28"/>
                                        </p:tgtEl>
                                      </p:cBhvr>
                                    </p:animEffect>
                                  </p:childTnLst>
                                </p:cTn>
                              </p:par>
                            </p:childTnLst>
                          </p:cTn>
                        </p:par>
                        <p:par>
                          <p:cTn id="60" fill="hold">
                            <p:stCondLst>
                              <p:cond delay="3500"/>
                            </p:stCondLst>
                            <p:childTnLst>
                              <p:par>
                                <p:cTn id="61" presetID="52" presetClass="entr" presetSubtype="0" fill="hold" grpId="0" nodeType="afterEffect">
                                  <p:stCondLst>
                                    <p:cond delay="0"/>
                                  </p:stCondLst>
                                  <p:childTnLst>
                                    <p:set>
                                      <p:cBhvr>
                                        <p:cTn id="62" dur="1" fill="hold">
                                          <p:stCondLst>
                                            <p:cond delay="0"/>
                                          </p:stCondLst>
                                        </p:cTn>
                                        <p:tgtEl>
                                          <p:spTgt spid="29"/>
                                        </p:tgtEl>
                                        <p:attrNameLst>
                                          <p:attrName>style.visibility</p:attrName>
                                        </p:attrNameLst>
                                      </p:cBhvr>
                                      <p:to>
                                        <p:strVal val="visible"/>
                                      </p:to>
                                    </p:set>
                                    <p:animScale>
                                      <p:cBhvr>
                                        <p:cTn id="63" dur="1000" decel="50000" fill="hold">
                                          <p:stCondLst>
                                            <p:cond delay="0"/>
                                          </p:stCondLst>
                                        </p:cTn>
                                        <p:tgtEl>
                                          <p:spTgt spid="2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4" dur="1000" decel="50000" fill="hold">
                                          <p:stCondLst>
                                            <p:cond delay="0"/>
                                          </p:stCondLst>
                                        </p:cTn>
                                        <p:tgtEl>
                                          <p:spTgt spid="29"/>
                                        </p:tgtEl>
                                        <p:attrNameLst>
                                          <p:attrName>ppt_x</p:attrName>
                                          <p:attrName>ppt_y</p:attrName>
                                        </p:attrNameLst>
                                      </p:cBhvr>
                                    </p:animMotion>
                                    <p:animEffect transition="in" filter="fade">
                                      <p:cBhvr>
                                        <p:cTn id="65"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 grpId="0" animBg="1"/>
      <p:bldP spid="6" grpId="0"/>
      <p:bldP spid="8" grpId="0" animBg="1"/>
      <p:bldP spid="9" grpId="0"/>
      <p:bldP spid="11" grpId="0" animBg="1"/>
      <p:bldP spid="12" grpId="0"/>
      <p:bldP spid="26" grpId="0"/>
      <p:bldP spid="27" grpId="0"/>
      <p:bldP spid="28" grpId="0"/>
      <p:bldP spid="29" grpId="0"/>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gradFill>
          <a:gsLst>
            <a:gs pos="0">
              <a:srgbClr val="C00000"/>
            </a:gs>
            <a:gs pos="50000">
              <a:srgbClr val="FF0000"/>
            </a:gs>
            <a:gs pos="100000">
              <a:srgbClr val="FF0000"/>
            </a:gs>
          </a:gsLst>
          <a:lin ang="5400000" scaled="0"/>
        </a:gradFill>
        <a:effectLst/>
      </p:bgPr>
    </p:bg>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l="9607" t="5997"/>
          <a:stretch>
            <a:fillRect/>
          </a:stretch>
        </p:blipFill>
        <p:spPr bwMode="auto">
          <a:xfrm>
            <a:off x="0" y="306388"/>
            <a:ext cx="8264525" cy="483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reeform 6"/>
          <p:cNvSpPr>
            <a:spLocks noChangeArrowheads="1"/>
          </p:cNvSpPr>
          <p:nvPr/>
        </p:nvSpPr>
        <p:spPr bwMode="auto">
          <a:xfrm>
            <a:off x="0" y="3435350"/>
            <a:ext cx="9142413" cy="1790700"/>
          </a:xfrm>
          <a:custGeom>
            <a:avLst/>
            <a:gdLst/>
            <a:ahLst/>
            <a:cxnLst/>
            <a:rect l="0" t="0" r="0" b="0"/>
            <a:pathLst/>
          </a:custGeom>
          <a:gradFill rotWithShape="1">
            <a:gsLst>
              <a:gs pos="0">
                <a:srgbClr val="FFFF00"/>
              </a:gs>
              <a:gs pos="100000">
                <a:srgbClr val="FF9900"/>
              </a:gs>
            </a:gsLst>
            <a:path path="rect">
              <a:fillToRect l="100000" t="10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4" name="Freeform 6"/>
          <p:cNvSpPr>
            <a:spLocks noChangeArrowheads="1"/>
          </p:cNvSpPr>
          <p:nvPr/>
        </p:nvSpPr>
        <p:spPr bwMode="auto">
          <a:xfrm>
            <a:off x="1588" y="3549650"/>
            <a:ext cx="9142412" cy="1790700"/>
          </a:xfrm>
          <a:custGeom>
            <a:avLst/>
            <a:gdLst/>
            <a:ahLst/>
            <a:cxnLst/>
            <a:rect l="0" t="0" r="0" b="0"/>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6" name="TextBox 10"/>
          <p:cNvSpPr>
            <a:spLocks noChangeArrowheads="1"/>
          </p:cNvSpPr>
          <p:nvPr/>
        </p:nvSpPr>
        <p:spPr bwMode="auto">
          <a:xfrm>
            <a:off x="4659313" y="2194371"/>
            <a:ext cx="3457575" cy="23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ts val="1100"/>
              </a:lnSpc>
            </a:pPr>
            <a:r>
              <a:rPr lang="en-US" altLang="zh-CN" sz="4800">
                <a:solidFill>
                  <a:schemeClr val="bg1"/>
                </a:solidFill>
                <a:latin typeface="Britannic Bold" pitchFamily="34" charset="0"/>
                <a:cs typeface="Calibri" panose="020F0502020204030204" pitchFamily="34" charset="0"/>
                <a:sym typeface="Calibri" panose="020F0502020204030204" pitchFamily="34" charset="0"/>
              </a:rPr>
              <a:t>THANKS</a:t>
            </a:r>
            <a:r>
              <a:rPr lang="zh-CN" altLang="en-US" sz="4800">
                <a:solidFill>
                  <a:schemeClr val="bg1"/>
                </a:solidFill>
                <a:latin typeface="Britannic Bold" pitchFamily="34" charset="0"/>
                <a:cs typeface="Calibri" panose="020F0502020204030204" pitchFamily="34" charset="0"/>
                <a:sym typeface="Calibri" panose="020F0502020204030204" pitchFamily="34" charset="0"/>
              </a:rPr>
              <a:t>！</a:t>
            </a:r>
            <a:endParaRPr lang="zh-CN" altLang="en-US">
              <a:solidFill>
                <a:schemeClr val="bg1"/>
              </a:solidFill>
              <a:latin typeface="Britannic Bold" pitchFamily="34" charset="0"/>
            </a:endParaRPr>
          </a:p>
        </p:txBody>
      </p:sp>
      <p:sp>
        <p:nvSpPr>
          <p:cNvPr id="7" name="热下"/>
          <p:cNvSpPr>
            <a:spLocks noChangeArrowheads="1"/>
          </p:cNvSpPr>
          <p:nvPr/>
        </p:nvSpPr>
        <p:spPr bwMode="auto">
          <a:xfrm>
            <a:off x="3962400" y="786259"/>
            <a:ext cx="7334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6000" b="1">
                <a:solidFill>
                  <a:schemeClr val="bg1"/>
                </a:solidFill>
                <a:latin typeface="微软雅黑" panose="020B0503020204020204" pitchFamily="34" charset="-122"/>
                <a:ea typeface="微软雅黑" panose="020B0503020204020204" pitchFamily="34" charset="-122"/>
                <a:sym typeface="汉仪大宋简" pitchFamily="49" charset="-122"/>
              </a:rPr>
              <a:t>谢</a:t>
            </a:r>
            <a:endParaRPr lang="zh-CN" altLang="en-US" b="1">
              <a:solidFill>
                <a:schemeClr val="bg1"/>
              </a:solidFill>
              <a:latin typeface="微软雅黑" panose="020B0503020204020204" pitchFamily="34" charset="-122"/>
              <a:ea typeface="微软雅黑" panose="020B0503020204020204" pitchFamily="34" charset="-122"/>
            </a:endParaRPr>
          </a:p>
        </p:txBody>
      </p:sp>
      <p:sp>
        <p:nvSpPr>
          <p:cNvPr id="8" name="热下"/>
          <p:cNvSpPr>
            <a:spLocks noChangeArrowheads="1"/>
          </p:cNvSpPr>
          <p:nvPr/>
        </p:nvSpPr>
        <p:spPr bwMode="auto">
          <a:xfrm>
            <a:off x="3203575" y="786259"/>
            <a:ext cx="7334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6000" b="1">
                <a:solidFill>
                  <a:schemeClr val="bg1"/>
                </a:solidFill>
                <a:latin typeface="微软雅黑" panose="020B0503020204020204" pitchFamily="34" charset="-122"/>
                <a:ea typeface="微软雅黑" panose="020B0503020204020204" pitchFamily="34" charset="-122"/>
                <a:sym typeface="汉仪大宋简" pitchFamily="49" charset="-122"/>
              </a:rPr>
              <a:t>谢</a:t>
            </a:r>
            <a:endParaRPr lang="zh-CN" altLang="en-US" b="1">
              <a:solidFill>
                <a:schemeClr val="bg1"/>
              </a:solidFill>
              <a:latin typeface="微软雅黑" panose="020B0503020204020204" pitchFamily="34" charset="-122"/>
              <a:ea typeface="微软雅黑" panose="020B0503020204020204" pitchFamily="34" charset="-122"/>
            </a:endParaRPr>
          </a:p>
        </p:txBody>
      </p:sp>
      <p:sp>
        <p:nvSpPr>
          <p:cNvPr id="9" name="庆下"/>
          <p:cNvSpPr>
            <a:spLocks noChangeArrowheads="1"/>
          </p:cNvSpPr>
          <p:nvPr/>
        </p:nvSpPr>
        <p:spPr bwMode="auto">
          <a:xfrm>
            <a:off x="4729163" y="786259"/>
            <a:ext cx="7334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6000" b="1">
                <a:solidFill>
                  <a:schemeClr val="bg1"/>
                </a:solidFill>
                <a:latin typeface="微软雅黑" panose="020B0503020204020204" pitchFamily="34" charset="-122"/>
                <a:ea typeface="微软雅黑" panose="020B0503020204020204" pitchFamily="34" charset="-122"/>
                <a:sym typeface="汉仪大宋简" pitchFamily="49" charset="-122"/>
              </a:rPr>
              <a:t>观</a:t>
            </a:r>
            <a:endParaRPr lang="zh-CN" altLang="en-US" b="1">
              <a:solidFill>
                <a:schemeClr val="bg1"/>
              </a:solidFill>
              <a:latin typeface="微软雅黑" panose="020B0503020204020204" pitchFamily="34" charset="-122"/>
              <a:ea typeface="微软雅黑" panose="020B0503020204020204" pitchFamily="34" charset="-122"/>
            </a:endParaRPr>
          </a:p>
        </p:txBody>
      </p:sp>
      <p:sp>
        <p:nvSpPr>
          <p:cNvPr id="10" name="祝下"/>
          <p:cNvSpPr>
            <a:spLocks noChangeArrowheads="1"/>
          </p:cNvSpPr>
          <p:nvPr/>
        </p:nvSpPr>
        <p:spPr bwMode="auto">
          <a:xfrm>
            <a:off x="5495925" y="786259"/>
            <a:ext cx="7334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6000" b="1">
                <a:solidFill>
                  <a:schemeClr val="bg1"/>
                </a:solidFill>
                <a:latin typeface="微软雅黑" panose="020B0503020204020204" pitchFamily="34" charset="-122"/>
                <a:ea typeface="微软雅黑" panose="020B0503020204020204" pitchFamily="34" charset="-122"/>
                <a:sym typeface="汉仪大宋简" pitchFamily="49" charset="-122"/>
              </a:rPr>
              <a:t>看</a:t>
            </a:r>
            <a:endParaRPr lang="zh-CN" altLang="en-US" b="1">
              <a:solidFill>
                <a:schemeClr val="bg1"/>
              </a:solidFill>
              <a:latin typeface="微软雅黑" panose="020B0503020204020204" pitchFamily="34" charset="-122"/>
              <a:ea typeface="微软雅黑" panose="020B0503020204020204" pitchFamily="34" charset="-122"/>
            </a:endParaRPr>
          </a:p>
        </p:txBody>
      </p:sp>
      <p:sp>
        <p:nvSpPr>
          <p:cNvPr id="11" name="热上"/>
          <p:cNvSpPr>
            <a:spLocks noChangeArrowheads="1"/>
          </p:cNvSpPr>
          <p:nvPr/>
        </p:nvSpPr>
        <p:spPr bwMode="auto">
          <a:xfrm>
            <a:off x="3203575" y="786259"/>
            <a:ext cx="7334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6000" b="1" dirty="0">
                <a:solidFill>
                  <a:schemeClr val="bg1"/>
                </a:solidFill>
                <a:latin typeface="微软雅黑" panose="020B0503020204020204" pitchFamily="34" charset="-122"/>
                <a:ea typeface="微软雅黑" panose="020B0503020204020204" pitchFamily="34" charset="-122"/>
                <a:sym typeface="汉仪大宋简" pitchFamily="49" charset="-122"/>
              </a:rPr>
              <a:t>谢</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2" name="烈上"/>
          <p:cNvSpPr>
            <a:spLocks noChangeArrowheads="1"/>
          </p:cNvSpPr>
          <p:nvPr/>
        </p:nvSpPr>
        <p:spPr bwMode="auto">
          <a:xfrm>
            <a:off x="3962400" y="786259"/>
            <a:ext cx="7334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6000" b="1">
                <a:solidFill>
                  <a:schemeClr val="bg1"/>
                </a:solidFill>
                <a:latin typeface="微软雅黑" panose="020B0503020204020204" pitchFamily="34" charset="-122"/>
                <a:ea typeface="微软雅黑" panose="020B0503020204020204" pitchFamily="34" charset="-122"/>
                <a:sym typeface="汉仪大宋简" pitchFamily="49" charset="-122"/>
              </a:rPr>
              <a:t>谢</a:t>
            </a:r>
            <a:endParaRPr lang="zh-CN" altLang="en-US" b="1">
              <a:solidFill>
                <a:schemeClr val="bg1"/>
              </a:solidFill>
              <a:latin typeface="微软雅黑" panose="020B0503020204020204" pitchFamily="34" charset="-122"/>
              <a:ea typeface="微软雅黑" panose="020B0503020204020204" pitchFamily="34" charset="-122"/>
            </a:endParaRPr>
          </a:p>
        </p:txBody>
      </p:sp>
      <p:sp>
        <p:nvSpPr>
          <p:cNvPr id="13" name="庆上"/>
          <p:cNvSpPr>
            <a:spLocks noChangeArrowheads="1"/>
          </p:cNvSpPr>
          <p:nvPr/>
        </p:nvSpPr>
        <p:spPr bwMode="auto">
          <a:xfrm>
            <a:off x="4729163" y="786259"/>
            <a:ext cx="7334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6000" b="1">
                <a:solidFill>
                  <a:schemeClr val="bg1"/>
                </a:solidFill>
                <a:latin typeface="微软雅黑" panose="020B0503020204020204" pitchFamily="34" charset="-122"/>
                <a:ea typeface="微软雅黑" panose="020B0503020204020204" pitchFamily="34" charset="-122"/>
                <a:sym typeface="汉仪大宋简" pitchFamily="49" charset="-122"/>
              </a:rPr>
              <a:t>观</a:t>
            </a:r>
            <a:endParaRPr lang="zh-CN" altLang="en-US" b="1">
              <a:solidFill>
                <a:schemeClr val="bg1"/>
              </a:solidFill>
              <a:latin typeface="微软雅黑" panose="020B0503020204020204" pitchFamily="34" charset="-122"/>
              <a:ea typeface="微软雅黑" panose="020B0503020204020204" pitchFamily="34" charset="-122"/>
            </a:endParaRPr>
          </a:p>
        </p:txBody>
      </p:sp>
      <p:sp>
        <p:nvSpPr>
          <p:cNvPr id="14" name="祝上"/>
          <p:cNvSpPr>
            <a:spLocks noChangeArrowheads="1"/>
          </p:cNvSpPr>
          <p:nvPr/>
        </p:nvSpPr>
        <p:spPr bwMode="auto">
          <a:xfrm>
            <a:off x="5495925" y="786259"/>
            <a:ext cx="7334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6000" b="1">
                <a:solidFill>
                  <a:schemeClr val="bg1"/>
                </a:solidFill>
                <a:latin typeface="微软雅黑" panose="020B0503020204020204" pitchFamily="34" charset="-122"/>
                <a:ea typeface="微软雅黑" panose="020B0503020204020204" pitchFamily="34" charset="-122"/>
                <a:sym typeface="汉仪大宋简" pitchFamily="49" charset="-122"/>
              </a:rPr>
              <a:t>看</a:t>
            </a:r>
            <a:endParaRPr lang="zh-CN" altLang="en-US" b="1">
              <a:solidFill>
                <a:schemeClr val="bg1"/>
              </a:solidFill>
              <a:latin typeface="微软雅黑" panose="020B0503020204020204" pitchFamily="34" charset="-122"/>
              <a:ea typeface="微软雅黑" panose="020B0503020204020204" pitchFamily="34" charset="-122"/>
            </a:endParaRPr>
          </a:p>
        </p:txBody>
      </p:sp>
      <p:pic>
        <p:nvPicPr>
          <p:cNvPr id="15" name="Picture 2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66875" y="5006975"/>
            <a:ext cx="192088" cy="1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06550" y="5026025"/>
            <a:ext cx="314325"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65213" y="4921250"/>
            <a:ext cx="36195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20"/>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95288" y="4940300"/>
            <a:ext cx="466725"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20"/>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449513" y="4778375"/>
            <a:ext cx="64611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20"/>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558925" y="4962525"/>
            <a:ext cx="407988"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98625" y="4984750"/>
            <a:ext cx="407988"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66875" y="5233988"/>
            <a:ext cx="192088" cy="19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82738" y="4940300"/>
            <a:ext cx="36195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0"/>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530350" y="4959350"/>
            <a:ext cx="466725"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0"/>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558925" y="5187950"/>
            <a:ext cx="407988"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0"/>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328738" y="4913313"/>
            <a:ext cx="522287"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extBox 7"/>
          <p:cNvSpPr>
            <a:spLocks noChangeArrowheads="1"/>
          </p:cNvSpPr>
          <p:nvPr/>
        </p:nvSpPr>
        <p:spPr bwMode="auto">
          <a:xfrm>
            <a:off x="8126413" y="4727575"/>
            <a:ext cx="185737" cy="23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lnSpc>
                <a:spcPts val="1100"/>
              </a:lnSpc>
            </a:pPr>
            <a:endParaRPr lang="en-US" altLang="zh-CN"/>
          </a:p>
        </p:txBody>
      </p:sp>
      <p:sp>
        <p:nvSpPr>
          <p:cNvPr id="28" name="TextBox 3"/>
          <p:cNvSpPr>
            <a:spLocks noChangeArrowheads="1"/>
          </p:cNvSpPr>
          <p:nvPr/>
        </p:nvSpPr>
        <p:spPr bwMode="auto">
          <a:xfrm>
            <a:off x="4483100" y="4867275"/>
            <a:ext cx="453707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0000"/>
              </a:lnSpc>
            </a:pPr>
            <a:endParaRPr lang="zh-CN" altLang="en-US" sz="700">
              <a:solidFill>
                <a:srgbClr val="7F7F7F"/>
              </a:solidFill>
              <a:latin typeface="微软雅黑" panose="020B0503020204020204" pitchFamily="34" charset="-122"/>
              <a:ea typeface="微软雅黑" panose="020B0503020204020204" pitchFamily="34" charset="-122"/>
              <a:sym typeface="微软雅黑" panose="020B0503020204020204" pitchFamily="34" charset="-122"/>
              <a:hlinkClick r:id="rId8"/>
            </a:endParaRPr>
          </a:p>
          <a:p>
            <a:pPr>
              <a:lnSpc>
                <a:spcPct val="120000"/>
              </a:lnSpc>
            </a:pPr>
            <a:endParaRPr lang="en-US" altLang="zh-CN" sz="700">
              <a:solidFill>
                <a:srgbClr val="7F7F7F"/>
              </a:solidFill>
              <a:sym typeface="Arial" panose="020B0604020202020204" pitchFamily="34" charset="0"/>
            </a:endParaRPr>
          </a:p>
        </p:txBody>
      </p:sp>
      <p:pic>
        <p:nvPicPr>
          <p:cNvPr id="29" name="图片 2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87628" y="2144053"/>
            <a:ext cx="4385166" cy="273833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0">
        <p14:ferris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p:cBhvr>
                                        <p:cTn id="12" dur="500"/>
                                        <p:tgtEl>
                                          <p:spTgt spid="3"/>
                                        </p:tgtEl>
                                      </p:cBhvr>
                                    </p:animEffect>
                                    <p:anim calcmode="lin" valueType="num">
                                      <p:cBhvr>
                                        <p:cTn id="13" dur="500" fill="hold"/>
                                        <p:tgtEl>
                                          <p:spTgt spid="3"/>
                                        </p:tgtEl>
                                        <p:attrNameLst>
                                          <p:attrName>ppt_x</p:attrName>
                                        </p:attrNameLst>
                                      </p:cBhvr>
                                      <p:tavLst>
                                        <p:tav tm="0">
                                          <p:val>
                                            <p:strVal val="#ppt_x"/>
                                          </p:val>
                                        </p:tav>
                                        <p:tav tm="100000">
                                          <p:val>
                                            <p:strVal val="#ppt_x"/>
                                          </p:val>
                                        </p:tav>
                                      </p:tavLst>
                                    </p:anim>
                                    <p:anim calcmode="lin" valueType="num">
                                      <p:cBhvr>
                                        <p:cTn id="14" dur="5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500"/>
                                  </p:stCondLst>
                                  <p:childTnLst>
                                    <p:set>
                                      <p:cBhvr>
                                        <p:cTn id="16" dur="1" fill="hold">
                                          <p:stCondLst>
                                            <p:cond delay="0"/>
                                          </p:stCondLst>
                                        </p:cTn>
                                        <p:tgtEl>
                                          <p:spTgt spid="2"/>
                                        </p:tgtEl>
                                        <p:attrNameLst>
                                          <p:attrName>style.visibility</p:attrName>
                                        </p:attrNameLst>
                                      </p:cBhvr>
                                      <p:to>
                                        <p:strVal val="visible"/>
                                      </p:to>
                                    </p:set>
                                    <p:animEffect>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par>
                                <p:cTn id="20" presetID="32" presetClass="emph" presetSubtype="0" fill="hold" nodeType="withEffect">
                                  <p:stCondLst>
                                    <p:cond delay="500"/>
                                  </p:stCondLst>
                                  <p:childTnLst>
                                    <p:animRot by="120000">
                                      <p:cBhvr>
                                        <p:cTn id="21" dur="100" fill="hold">
                                          <p:stCondLst>
                                            <p:cond delay="0"/>
                                          </p:stCondLst>
                                        </p:cTn>
                                        <p:tgtEl>
                                          <p:spTgt spid="2"/>
                                        </p:tgtEl>
                                        <p:attrNameLst>
                                          <p:attrName>r</p:attrName>
                                        </p:attrNameLst>
                                      </p:cBhvr>
                                    </p:animRot>
                                    <p:animRot by="-239940">
                                      <p:cBhvr>
                                        <p:cTn id="22" dur="200" fill="hold">
                                          <p:stCondLst>
                                            <p:cond delay="200"/>
                                          </p:stCondLst>
                                        </p:cTn>
                                        <p:tgtEl>
                                          <p:spTgt spid="2"/>
                                        </p:tgtEl>
                                        <p:attrNameLst>
                                          <p:attrName>r</p:attrName>
                                        </p:attrNameLst>
                                      </p:cBhvr>
                                    </p:animRot>
                                    <p:animRot by="240000">
                                      <p:cBhvr>
                                        <p:cTn id="23" dur="200" fill="hold">
                                          <p:stCondLst>
                                            <p:cond delay="400"/>
                                          </p:stCondLst>
                                        </p:cTn>
                                        <p:tgtEl>
                                          <p:spTgt spid="2"/>
                                        </p:tgtEl>
                                        <p:attrNameLst>
                                          <p:attrName>r</p:attrName>
                                        </p:attrNameLst>
                                      </p:cBhvr>
                                    </p:animRot>
                                    <p:animRot by="-239940">
                                      <p:cBhvr>
                                        <p:cTn id="24" dur="200" fill="hold">
                                          <p:stCondLst>
                                            <p:cond delay="600"/>
                                          </p:stCondLst>
                                        </p:cTn>
                                        <p:tgtEl>
                                          <p:spTgt spid="2"/>
                                        </p:tgtEl>
                                        <p:attrNameLst>
                                          <p:attrName>r</p:attrName>
                                        </p:attrNameLst>
                                      </p:cBhvr>
                                    </p:animRot>
                                    <p:animRot by="120000">
                                      <p:cBhvr>
                                        <p:cTn id="25" dur="200" fill="hold">
                                          <p:stCondLst>
                                            <p:cond delay="800"/>
                                          </p:stCondLst>
                                        </p:cTn>
                                        <p:tgtEl>
                                          <p:spTgt spid="2"/>
                                        </p:tgtEl>
                                        <p:attrNameLst>
                                          <p:attrName>r</p:attrName>
                                        </p:attrNameLst>
                                      </p:cBhvr>
                                    </p:animRot>
                                  </p:childTnLst>
                                </p:cTn>
                              </p:par>
                              <p:par>
                                <p:cTn id="26" presetID="6" presetClass="emph" presetSubtype="0" fill="hold" nodeType="withEffect">
                                  <p:stCondLst>
                                    <p:cond delay="500"/>
                                  </p:stCondLst>
                                  <p:childTnLst>
                                    <p:animScale>
                                      <p:cBhvr>
                                        <p:cTn id="27" dur="1000" fill="hold"/>
                                        <p:tgtEl>
                                          <p:spTgt spid="2"/>
                                        </p:tgtEl>
                                      </p:cBhvr>
                                      <p:by x="150000" y="150000"/>
                                    </p:animScale>
                                  </p:childTnLst>
                                </p:cTn>
                              </p:par>
                              <p:par>
                                <p:cTn id="28" presetID="6" presetClass="emph" presetSubtype="0" fill="hold" nodeType="withEffect">
                                  <p:stCondLst>
                                    <p:cond delay="1500"/>
                                  </p:stCondLst>
                                  <p:childTnLst>
                                    <p:animScale>
                                      <p:cBhvr>
                                        <p:cTn id="29" dur="1000" fill="hold"/>
                                        <p:tgtEl>
                                          <p:spTgt spid="2"/>
                                        </p:tgtEl>
                                      </p:cBhvr>
                                      <p:by x="85000" y="85000"/>
                                    </p:animScale>
                                  </p:childTnLst>
                                </p:cTn>
                              </p:par>
                              <p:par>
                                <p:cTn id="30" presetID="1" presetClass="entr" presetSubtype="0" fill="hold" grpId="0" nodeType="withEffect">
                                  <p:stCondLst>
                                    <p:cond delay="1700"/>
                                  </p:stCondLst>
                                  <p:childTnLst>
                                    <p:set>
                                      <p:cBhvr>
                                        <p:cTn id="31" dur="1" fill="hold">
                                          <p:stCondLst>
                                            <p:cond delay="0"/>
                                          </p:stCondLst>
                                        </p:cTn>
                                        <p:tgtEl>
                                          <p:spTgt spid="11"/>
                                        </p:tgtEl>
                                        <p:attrNameLst>
                                          <p:attrName>style.visibility</p:attrName>
                                        </p:attrNameLst>
                                      </p:cBhvr>
                                      <p:to>
                                        <p:strVal val="visible"/>
                                      </p:to>
                                    </p:set>
                                  </p:childTnLst>
                                </p:cTn>
                              </p:par>
                              <p:par>
                                <p:cTn id="32" presetID="6" presetClass="emph" presetSubtype="0" fill="hold" grpId="1" nodeType="withEffect">
                                  <p:stCondLst>
                                    <p:cond delay="1700"/>
                                  </p:stCondLst>
                                  <p:childTnLst>
                                    <p:animScale>
                                      <p:cBhvr>
                                        <p:cTn id="33" dur="300" fill="hold"/>
                                        <p:tgtEl>
                                          <p:spTgt spid="11"/>
                                        </p:tgtEl>
                                      </p:cBhvr>
                                      <p:by x="100000" y="200000"/>
                                    </p:animScale>
                                  </p:childTnLst>
                                </p:cTn>
                              </p:par>
                              <p:par>
                                <p:cTn id="34" presetID="10" presetClass="exit" presetSubtype="0" fill="hold" grpId="2" nodeType="withEffect">
                                  <p:stCondLst>
                                    <p:cond delay="1700"/>
                                  </p:stCondLst>
                                  <p:childTnLst>
                                    <p:animEffect>
                                      <p:cBhvr>
                                        <p:cTn id="35" dur="300"/>
                                        <p:tgtEl>
                                          <p:spTgt spid="11"/>
                                        </p:tgtEl>
                                      </p:cBhvr>
                                    </p:animEffect>
                                    <p:set>
                                      <p:cBhvr>
                                        <p:cTn id="36" dur="1" fill="hold">
                                          <p:stCondLst>
                                            <p:cond delay="299"/>
                                          </p:stCondLst>
                                        </p:cTn>
                                        <p:tgtEl>
                                          <p:spTgt spid="11"/>
                                        </p:tgtEl>
                                        <p:attrNameLst>
                                          <p:attrName>style.visibility</p:attrName>
                                        </p:attrNameLst>
                                      </p:cBhvr>
                                      <p:to>
                                        <p:strVal val="hidden"/>
                                      </p:to>
                                    </p:set>
                                  </p:childTnLst>
                                </p:cTn>
                              </p:par>
                              <p:par>
                                <p:cTn id="37" presetID="2" presetClass="entr" presetSubtype="2" fill="hold" grpId="0" nodeType="withEffect">
                                  <p:stCondLst>
                                    <p:cond delay="1500"/>
                                  </p:stCondLst>
                                  <p:childTnLst>
                                    <p:set>
                                      <p:cBhvr>
                                        <p:cTn id="38" dur="1" fill="hold">
                                          <p:stCondLst>
                                            <p:cond delay="0"/>
                                          </p:stCondLst>
                                        </p:cTn>
                                        <p:tgtEl>
                                          <p:spTgt spid="8"/>
                                        </p:tgtEl>
                                        <p:attrNameLst>
                                          <p:attrName>style.visibility</p:attrName>
                                        </p:attrNameLst>
                                      </p:cBhvr>
                                      <p:to>
                                        <p:strVal val="visible"/>
                                      </p:to>
                                    </p:set>
                                    <p:anim calcmode="lin" valueType="num">
                                      <p:cBhvr>
                                        <p:cTn id="39" dur="200" fill="hold"/>
                                        <p:tgtEl>
                                          <p:spTgt spid="8"/>
                                        </p:tgtEl>
                                        <p:attrNameLst>
                                          <p:attrName>ppt_x</p:attrName>
                                        </p:attrNameLst>
                                      </p:cBhvr>
                                      <p:tavLst>
                                        <p:tav tm="0">
                                          <p:val>
                                            <p:strVal val="1+#ppt_w/2"/>
                                          </p:val>
                                        </p:tav>
                                        <p:tav tm="100000">
                                          <p:val>
                                            <p:strVal val="#ppt_x"/>
                                          </p:val>
                                        </p:tav>
                                      </p:tavLst>
                                    </p:anim>
                                    <p:anim calcmode="lin" valueType="num">
                                      <p:cBhvr>
                                        <p:cTn id="40" dur="200" fill="hold"/>
                                        <p:tgtEl>
                                          <p:spTgt spid="8"/>
                                        </p:tgtEl>
                                        <p:attrNameLst>
                                          <p:attrName>ppt_y</p:attrName>
                                        </p:attrNameLst>
                                      </p:cBhvr>
                                      <p:tavLst>
                                        <p:tav tm="0">
                                          <p:val>
                                            <p:strVal val="#ppt_y"/>
                                          </p:val>
                                        </p:tav>
                                        <p:tav tm="100000">
                                          <p:val>
                                            <p:strVal val="#ppt_y"/>
                                          </p:val>
                                        </p:tav>
                                      </p:tavLst>
                                    </p:anim>
                                  </p:childTnLst>
                                </p:cTn>
                              </p:par>
                              <p:par>
                                <p:cTn id="41" presetID="1" presetClass="entr" presetSubtype="0" fill="hold" grpId="0" nodeType="withEffect">
                                  <p:stCondLst>
                                    <p:cond delay="1900"/>
                                  </p:stCondLst>
                                  <p:childTnLst>
                                    <p:set>
                                      <p:cBhvr>
                                        <p:cTn id="42" dur="1" fill="hold">
                                          <p:stCondLst>
                                            <p:cond delay="0"/>
                                          </p:stCondLst>
                                        </p:cTn>
                                        <p:tgtEl>
                                          <p:spTgt spid="12"/>
                                        </p:tgtEl>
                                        <p:attrNameLst>
                                          <p:attrName>style.visibility</p:attrName>
                                        </p:attrNameLst>
                                      </p:cBhvr>
                                      <p:to>
                                        <p:strVal val="visible"/>
                                      </p:to>
                                    </p:set>
                                  </p:childTnLst>
                                </p:cTn>
                              </p:par>
                              <p:par>
                                <p:cTn id="43" presetID="6" presetClass="emph" presetSubtype="0" fill="hold" grpId="1" nodeType="withEffect">
                                  <p:stCondLst>
                                    <p:cond delay="1900"/>
                                  </p:stCondLst>
                                  <p:childTnLst>
                                    <p:animScale>
                                      <p:cBhvr>
                                        <p:cTn id="44" dur="300" fill="hold"/>
                                        <p:tgtEl>
                                          <p:spTgt spid="12"/>
                                        </p:tgtEl>
                                      </p:cBhvr>
                                      <p:by x="100000" y="200000"/>
                                    </p:animScale>
                                  </p:childTnLst>
                                </p:cTn>
                              </p:par>
                              <p:par>
                                <p:cTn id="45" presetID="10" presetClass="exit" presetSubtype="0" fill="hold" grpId="2" nodeType="withEffect">
                                  <p:stCondLst>
                                    <p:cond delay="1900"/>
                                  </p:stCondLst>
                                  <p:childTnLst>
                                    <p:animEffect>
                                      <p:cBhvr>
                                        <p:cTn id="46" dur="300"/>
                                        <p:tgtEl>
                                          <p:spTgt spid="12"/>
                                        </p:tgtEl>
                                      </p:cBhvr>
                                    </p:animEffect>
                                    <p:set>
                                      <p:cBhvr>
                                        <p:cTn id="47" dur="1" fill="hold">
                                          <p:stCondLst>
                                            <p:cond delay="299"/>
                                          </p:stCondLst>
                                        </p:cTn>
                                        <p:tgtEl>
                                          <p:spTgt spid="12"/>
                                        </p:tgtEl>
                                        <p:attrNameLst>
                                          <p:attrName>style.visibility</p:attrName>
                                        </p:attrNameLst>
                                      </p:cBhvr>
                                      <p:to>
                                        <p:strVal val="hidden"/>
                                      </p:to>
                                    </p:set>
                                  </p:childTnLst>
                                </p:cTn>
                              </p:par>
                              <p:par>
                                <p:cTn id="48" presetID="2" presetClass="entr" presetSubtype="2" fill="hold" grpId="0" nodeType="withEffect">
                                  <p:stCondLst>
                                    <p:cond delay="1700"/>
                                  </p:stCondLst>
                                  <p:childTnLst>
                                    <p:set>
                                      <p:cBhvr>
                                        <p:cTn id="49" dur="1" fill="hold">
                                          <p:stCondLst>
                                            <p:cond delay="0"/>
                                          </p:stCondLst>
                                        </p:cTn>
                                        <p:tgtEl>
                                          <p:spTgt spid="7"/>
                                        </p:tgtEl>
                                        <p:attrNameLst>
                                          <p:attrName>style.visibility</p:attrName>
                                        </p:attrNameLst>
                                      </p:cBhvr>
                                      <p:to>
                                        <p:strVal val="visible"/>
                                      </p:to>
                                    </p:set>
                                    <p:anim calcmode="lin" valueType="num">
                                      <p:cBhvr>
                                        <p:cTn id="50" dur="200" fill="hold"/>
                                        <p:tgtEl>
                                          <p:spTgt spid="7"/>
                                        </p:tgtEl>
                                        <p:attrNameLst>
                                          <p:attrName>ppt_x</p:attrName>
                                        </p:attrNameLst>
                                      </p:cBhvr>
                                      <p:tavLst>
                                        <p:tav tm="0">
                                          <p:val>
                                            <p:strVal val="1+#ppt_w/2"/>
                                          </p:val>
                                        </p:tav>
                                        <p:tav tm="100000">
                                          <p:val>
                                            <p:strVal val="#ppt_x"/>
                                          </p:val>
                                        </p:tav>
                                      </p:tavLst>
                                    </p:anim>
                                    <p:anim calcmode="lin" valueType="num">
                                      <p:cBhvr>
                                        <p:cTn id="51" dur="200" fill="hold"/>
                                        <p:tgtEl>
                                          <p:spTgt spid="7"/>
                                        </p:tgtEl>
                                        <p:attrNameLst>
                                          <p:attrName>ppt_y</p:attrName>
                                        </p:attrNameLst>
                                      </p:cBhvr>
                                      <p:tavLst>
                                        <p:tav tm="0">
                                          <p:val>
                                            <p:strVal val="#ppt_y"/>
                                          </p:val>
                                        </p:tav>
                                        <p:tav tm="100000">
                                          <p:val>
                                            <p:strVal val="#ppt_y"/>
                                          </p:val>
                                        </p:tav>
                                      </p:tavLst>
                                    </p:anim>
                                  </p:childTnLst>
                                </p:cTn>
                              </p:par>
                              <p:par>
                                <p:cTn id="52" presetID="1" presetClass="entr" presetSubtype="0" fill="hold" grpId="0" nodeType="withEffect">
                                  <p:stCondLst>
                                    <p:cond delay="2100"/>
                                  </p:stCondLst>
                                  <p:childTnLst>
                                    <p:set>
                                      <p:cBhvr>
                                        <p:cTn id="53" dur="1" fill="hold">
                                          <p:stCondLst>
                                            <p:cond delay="0"/>
                                          </p:stCondLst>
                                        </p:cTn>
                                        <p:tgtEl>
                                          <p:spTgt spid="13"/>
                                        </p:tgtEl>
                                        <p:attrNameLst>
                                          <p:attrName>style.visibility</p:attrName>
                                        </p:attrNameLst>
                                      </p:cBhvr>
                                      <p:to>
                                        <p:strVal val="visible"/>
                                      </p:to>
                                    </p:set>
                                  </p:childTnLst>
                                </p:cTn>
                              </p:par>
                              <p:par>
                                <p:cTn id="54" presetID="6" presetClass="emph" presetSubtype="0" fill="hold" grpId="1" nodeType="withEffect">
                                  <p:stCondLst>
                                    <p:cond delay="2100"/>
                                  </p:stCondLst>
                                  <p:childTnLst>
                                    <p:animScale>
                                      <p:cBhvr>
                                        <p:cTn id="55" dur="300" fill="hold"/>
                                        <p:tgtEl>
                                          <p:spTgt spid="13"/>
                                        </p:tgtEl>
                                      </p:cBhvr>
                                      <p:by x="100000" y="200000"/>
                                    </p:animScale>
                                  </p:childTnLst>
                                </p:cTn>
                              </p:par>
                              <p:par>
                                <p:cTn id="56" presetID="10" presetClass="exit" presetSubtype="0" fill="hold" grpId="2" nodeType="withEffect">
                                  <p:stCondLst>
                                    <p:cond delay="2100"/>
                                  </p:stCondLst>
                                  <p:childTnLst>
                                    <p:animEffect>
                                      <p:cBhvr>
                                        <p:cTn id="57" dur="300"/>
                                        <p:tgtEl>
                                          <p:spTgt spid="13"/>
                                        </p:tgtEl>
                                      </p:cBhvr>
                                    </p:animEffect>
                                    <p:set>
                                      <p:cBhvr>
                                        <p:cTn id="58" dur="1" fill="hold">
                                          <p:stCondLst>
                                            <p:cond delay="299"/>
                                          </p:stCondLst>
                                        </p:cTn>
                                        <p:tgtEl>
                                          <p:spTgt spid="13"/>
                                        </p:tgtEl>
                                        <p:attrNameLst>
                                          <p:attrName>style.visibility</p:attrName>
                                        </p:attrNameLst>
                                      </p:cBhvr>
                                      <p:to>
                                        <p:strVal val="hidden"/>
                                      </p:to>
                                    </p:set>
                                  </p:childTnLst>
                                </p:cTn>
                              </p:par>
                              <p:par>
                                <p:cTn id="59" presetID="2" presetClass="entr" presetSubtype="2" fill="hold" grpId="0" nodeType="withEffect">
                                  <p:stCondLst>
                                    <p:cond delay="1900"/>
                                  </p:stCondLst>
                                  <p:childTnLst>
                                    <p:set>
                                      <p:cBhvr>
                                        <p:cTn id="60" dur="1" fill="hold">
                                          <p:stCondLst>
                                            <p:cond delay="0"/>
                                          </p:stCondLst>
                                        </p:cTn>
                                        <p:tgtEl>
                                          <p:spTgt spid="9"/>
                                        </p:tgtEl>
                                        <p:attrNameLst>
                                          <p:attrName>style.visibility</p:attrName>
                                        </p:attrNameLst>
                                      </p:cBhvr>
                                      <p:to>
                                        <p:strVal val="visible"/>
                                      </p:to>
                                    </p:set>
                                    <p:anim calcmode="lin" valueType="num">
                                      <p:cBhvr>
                                        <p:cTn id="61" dur="200" fill="hold"/>
                                        <p:tgtEl>
                                          <p:spTgt spid="9"/>
                                        </p:tgtEl>
                                        <p:attrNameLst>
                                          <p:attrName>ppt_x</p:attrName>
                                        </p:attrNameLst>
                                      </p:cBhvr>
                                      <p:tavLst>
                                        <p:tav tm="0">
                                          <p:val>
                                            <p:strVal val="1+#ppt_w/2"/>
                                          </p:val>
                                        </p:tav>
                                        <p:tav tm="100000">
                                          <p:val>
                                            <p:strVal val="#ppt_x"/>
                                          </p:val>
                                        </p:tav>
                                      </p:tavLst>
                                    </p:anim>
                                    <p:anim calcmode="lin" valueType="num">
                                      <p:cBhvr>
                                        <p:cTn id="62" dur="200" fill="hold"/>
                                        <p:tgtEl>
                                          <p:spTgt spid="9"/>
                                        </p:tgtEl>
                                        <p:attrNameLst>
                                          <p:attrName>ppt_y</p:attrName>
                                        </p:attrNameLst>
                                      </p:cBhvr>
                                      <p:tavLst>
                                        <p:tav tm="0">
                                          <p:val>
                                            <p:strVal val="#ppt_y"/>
                                          </p:val>
                                        </p:tav>
                                        <p:tav tm="100000">
                                          <p:val>
                                            <p:strVal val="#ppt_y"/>
                                          </p:val>
                                        </p:tav>
                                      </p:tavLst>
                                    </p:anim>
                                  </p:childTnLst>
                                </p:cTn>
                              </p:par>
                              <p:par>
                                <p:cTn id="63" presetID="1" presetClass="entr" presetSubtype="0" fill="hold" grpId="0" nodeType="withEffect">
                                  <p:stCondLst>
                                    <p:cond delay="2300"/>
                                  </p:stCondLst>
                                  <p:childTnLst>
                                    <p:set>
                                      <p:cBhvr>
                                        <p:cTn id="64" dur="1" fill="hold">
                                          <p:stCondLst>
                                            <p:cond delay="0"/>
                                          </p:stCondLst>
                                        </p:cTn>
                                        <p:tgtEl>
                                          <p:spTgt spid="14"/>
                                        </p:tgtEl>
                                        <p:attrNameLst>
                                          <p:attrName>style.visibility</p:attrName>
                                        </p:attrNameLst>
                                      </p:cBhvr>
                                      <p:to>
                                        <p:strVal val="visible"/>
                                      </p:to>
                                    </p:set>
                                  </p:childTnLst>
                                </p:cTn>
                              </p:par>
                              <p:par>
                                <p:cTn id="65" presetID="6" presetClass="emph" presetSubtype="0" fill="hold" grpId="1" nodeType="withEffect">
                                  <p:stCondLst>
                                    <p:cond delay="2300"/>
                                  </p:stCondLst>
                                  <p:childTnLst>
                                    <p:animScale>
                                      <p:cBhvr>
                                        <p:cTn id="66" dur="300" fill="hold"/>
                                        <p:tgtEl>
                                          <p:spTgt spid="14"/>
                                        </p:tgtEl>
                                      </p:cBhvr>
                                      <p:by x="100000" y="200000"/>
                                    </p:animScale>
                                  </p:childTnLst>
                                </p:cTn>
                              </p:par>
                              <p:par>
                                <p:cTn id="67" presetID="10" presetClass="exit" presetSubtype="0" fill="hold" grpId="2" nodeType="withEffect">
                                  <p:stCondLst>
                                    <p:cond delay="2300"/>
                                  </p:stCondLst>
                                  <p:childTnLst>
                                    <p:animEffect>
                                      <p:cBhvr>
                                        <p:cTn id="68" dur="300"/>
                                        <p:tgtEl>
                                          <p:spTgt spid="14"/>
                                        </p:tgtEl>
                                      </p:cBhvr>
                                    </p:animEffect>
                                    <p:set>
                                      <p:cBhvr>
                                        <p:cTn id="69" dur="1" fill="hold">
                                          <p:stCondLst>
                                            <p:cond delay="299"/>
                                          </p:stCondLst>
                                        </p:cTn>
                                        <p:tgtEl>
                                          <p:spTgt spid="14"/>
                                        </p:tgtEl>
                                        <p:attrNameLst>
                                          <p:attrName>style.visibility</p:attrName>
                                        </p:attrNameLst>
                                      </p:cBhvr>
                                      <p:to>
                                        <p:strVal val="hidden"/>
                                      </p:to>
                                    </p:set>
                                  </p:childTnLst>
                                </p:cTn>
                              </p:par>
                              <p:par>
                                <p:cTn id="70" presetID="2" presetClass="entr" presetSubtype="2" fill="hold" grpId="0" nodeType="withEffect">
                                  <p:stCondLst>
                                    <p:cond delay="2100"/>
                                  </p:stCondLst>
                                  <p:childTnLst>
                                    <p:set>
                                      <p:cBhvr>
                                        <p:cTn id="71" dur="1" fill="hold">
                                          <p:stCondLst>
                                            <p:cond delay="0"/>
                                          </p:stCondLst>
                                        </p:cTn>
                                        <p:tgtEl>
                                          <p:spTgt spid="10"/>
                                        </p:tgtEl>
                                        <p:attrNameLst>
                                          <p:attrName>style.visibility</p:attrName>
                                        </p:attrNameLst>
                                      </p:cBhvr>
                                      <p:to>
                                        <p:strVal val="visible"/>
                                      </p:to>
                                    </p:set>
                                    <p:anim calcmode="lin" valueType="num">
                                      <p:cBhvr>
                                        <p:cTn id="72" dur="200" fill="hold"/>
                                        <p:tgtEl>
                                          <p:spTgt spid="10"/>
                                        </p:tgtEl>
                                        <p:attrNameLst>
                                          <p:attrName>ppt_x</p:attrName>
                                        </p:attrNameLst>
                                      </p:cBhvr>
                                      <p:tavLst>
                                        <p:tav tm="0">
                                          <p:val>
                                            <p:strVal val="1+#ppt_w/2"/>
                                          </p:val>
                                        </p:tav>
                                        <p:tav tm="100000">
                                          <p:val>
                                            <p:strVal val="#ppt_x"/>
                                          </p:val>
                                        </p:tav>
                                      </p:tavLst>
                                    </p:anim>
                                    <p:anim calcmode="lin" valueType="num">
                                      <p:cBhvr>
                                        <p:cTn id="73" dur="200" fill="hold"/>
                                        <p:tgtEl>
                                          <p:spTgt spid="10"/>
                                        </p:tgtEl>
                                        <p:attrNameLst>
                                          <p:attrName>ppt_y</p:attrName>
                                        </p:attrNameLst>
                                      </p:cBhvr>
                                      <p:tavLst>
                                        <p:tav tm="0">
                                          <p:val>
                                            <p:strVal val="#ppt_y"/>
                                          </p:val>
                                        </p:tav>
                                        <p:tav tm="100000">
                                          <p:val>
                                            <p:strVal val="#ppt_y"/>
                                          </p:val>
                                        </p:tav>
                                      </p:tavLst>
                                    </p:anim>
                                  </p:childTnLst>
                                </p:cTn>
                              </p:par>
                              <p:par>
                                <p:cTn id="74" presetID="41" presetClass="entr" presetSubtype="0" fill="hold" grpId="0" nodeType="withEffect">
                                  <p:stCondLst>
                                    <p:cond delay="2300"/>
                                  </p:stCondLst>
                                  <p:iterate type="lt">
                                    <p:tmPct val="10000"/>
                                  </p:iterate>
                                  <p:childTnLst>
                                    <p:set>
                                      <p:cBhvr>
                                        <p:cTn id="75" dur="1" fill="hold">
                                          <p:stCondLst>
                                            <p:cond delay="0"/>
                                          </p:stCondLst>
                                        </p:cTn>
                                        <p:tgtEl>
                                          <p:spTgt spid="6"/>
                                        </p:tgtEl>
                                        <p:attrNameLst>
                                          <p:attrName>style.visibility</p:attrName>
                                        </p:attrNameLst>
                                      </p:cBhvr>
                                      <p:to>
                                        <p:strVal val="visible"/>
                                      </p:to>
                                    </p:set>
                                    <p:anim calcmode="lin" valueType="num">
                                      <p:cBhvr>
                                        <p:cTn id="76"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77" dur="500" fill="hold"/>
                                        <p:tgtEl>
                                          <p:spTgt spid="6"/>
                                        </p:tgtEl>
                                        <p:attrNameLst>
                                          <p:attrName>ppt_y</p:attrName>
                                        </p:attrNameLst>
                                      </p:cBhvr>
                                      <p:tavLst>
                                        <p:tav tm="0">
                                          <p:val>
                                            <p:strVal val="#ppt_y"/>
                                          </p:val>
                                        </p:tav>
                                        <p:tav tm="100000">
                                          <p:val>
                                            <p:strVal val="#ppt_y"/>
                                          </p:val>
                                        </p:tav>
                                      </p:tavLst>
                                    </p:anim>
                                    <p:anim calcmode="lin" valueType="num">
                                      <p:cBhvr>
                                        <p:cTn id="78"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79" dur="500" fill="hold"/>
                                        <p:tgtEl>
                                          <p:spTgt spid="6"/>
                                        </p:tgtEl>
                                        <p:attrNameLst>
                                          <p:attrName>ppt_w</p:attrName>
                                        </p:attrNameLst>
                                      </p:cBhvr>
                                      <p:tavLst>
                                        <p:tav tm="0">
                                          <p:val>
                                            <p:strVal val="#ppt_w/10"/>
                                          </p:val>
                                        </p:tav>
                                        <p:tav tm="50000">
                                          <p:val>
                                            <p:strVal val="#ppt_w+.01"/>
                                          </p:val>
                                        </p:tav>
                                        <p:tav tm="100000">
                                          <p:val>
                                            <p:strVal val="#ppt_w"/>
                                          </p:val>
                                        </p:tav>
                                      </p:tavLst>
                                    </p:anim>
                                    <p:animEffect>
                                      <p:cBhvr>
                                        <p:cTn id="80" dur="500" tmFilter="0,0; .5, 1; 1, 1"/>
                                        <p:tgtEl>
                                          <p:spTgt spid="6"/>
                                        </p:tgtEl>
                                      </p:cBhvr>
                                    </p:animEffect>
                                  </p:childTnLst>
                                </p:cTn>
                              </p:par>
                              <p:par>
                                <p:cTn id="81" presetID="10" presetClass="entr" presetSubtype="0" fill="hold" nodeType="withEffect">
                                  <p:stCondLst>
                                    <p:cond delay="2000"/>
                                  </p:stCondLst>
                                  <p:childTnLst>
                                    <p:set>
                                      <p:cBhvr>
                                        <p:cTn id="82" dur="1" fill="hold">
                                          <p:stCondLst>
                                            <p:cond delay="0"/>
                                          </p:stCondLst>
                                        </p:cTn>
                                        <p:tgtEl>
                                          <p:spTgt spid="26"/>
                                        </p:tgtEl>
                                        <p:attrNameLst>
                                          <p:attrName>style.visibility</p:attrName>
                                        </p:attrNameLst>
                                      </p:cBhvr>
                                      <p:to>
                                        <p:strVal val="visible"/>
                                      </p:to>
                                    </p:set>
                                    <p:animEffect>
                                      <p:cBhvr>
                                        <p:cTn id="83" dur="200"/>
                                        <p:tgtEl>
                                          <p:spTgt spid="26"/>
                                        </p:tgtEl>
                                      </p:cBhvr>
                                    </p:animEffect>
                                  </p:childTnLst>
                                </p:cTn>
                              </p:par>
                              <p:par>
                                <p:cTn id="84" presetID="0" presetClass="path" presetSubtype="0" accel="50000" decel="50000" fill="hold" nodeType="withEffect">
                                  <p:stCondLst>
                                    <p:cond delay="2000"/>
                                  </p:stCondLst>
                                  <p:childTnLst>
                                    <p:animMotion origin="layout" path="M 8.33333E-7 -3.55885E-6 C 0.00451 -0.00648 0.0092 -0.02965 0.01667 -0.0312 C 0.03906 -0.03552 0.06163 -0.03491 0.0842 -0.03676 C 0.09392 -0.03923 0.10156 -0.04263 0.10937 -0.05097 C 0.11319 -0.05499 0.11875 -0.06734 0.12413 -0.06796 C 0.14375 -0.07043 0.16354 -0.06981 0.18316 -0.07074 C 0.18507 -0.07167 0.18767 -0.07198 0.18958 -0.07352 C 0.19201 -0.07568 0.19583 -0.08217 0.19583 -0.08186 " pathEditMode="relative" rAng="0" ptsTypes="fffffffA">
                                      <p:cBhvr>
                                        <p:cTn id="85" dur="800" fill="hold"/>
                                        <p:tgtEl>
                                          <p:spTgt spid="26"/>
                                        </p:tgtEl>
                                        <p:attrNameLst>
                                          <p:attrName>ppt_x</p:attrName>
                                          <p:attrName>ppt_y</p:attrName>
                                        </p:attrNameLst>
                                      </p:cBhvr>
                                      <p:rCtr x="979200" y="-410800"/>
                                    </p:animMotion>
                                  </p:childTnLst>
                                </p:cTn>
                              </p:par>
                              <p:par>
                                <p:cTn id="86" presetID="10" presetClass="exit" presetSubtype="0" fill="hold" nodeType="withEffect">
                                  <p:stCondLst>
                                    <p:cond delay="2000"/>
                                  </p:stCondLst>
                                  <p:childTnLst>
                                    <p:animEffect>
                                      <p:cBhvr>
                                        <p:cTn id="87" dur="300"/>
                                        <p:tgtEl>
                                          <p:spTgt spid="26"/>
                                        </p:tgtEl>
                                      </p:cBhvr>
                                    </p:animEffect>
                                    <p:set>
                                      <p:cBhvr>
                                        <p:cTn id="88" dur="1" fill="hold">
                                          <p:stCondLst>
                                            <p:cond delay="299"/>
                                          </p:stCondLst>
                                        </p:cTn>
                                        <p:tgtEl>
                                          <p:spTgt spid="26"/>
                                        </p:tgtEl>
                                        <p:attrNameLst>
                                          <p:attrName>style.visibility</p:attrName>
                                        </p:attrNameLst>
                                      </p:cBhvr>
                                      <p:to>
                                        <p:strVal val="hidden"/>
                                      </p:to>
                                    </p:set>
                                  </p:childTnLst>
                                </p:cTn>
                              </p:par>
                              <p:par>
                                <p:cTn id="89" presetID="10" presetClass="entr" presetSubtype="0" fill="hold" nodeType="withEffect">
                                  <p:stCondLst>
                                    <p:cond delay="2000"/>
                                  </p:stCondLst>
                                  <p:childTnLst>
                                    <p:set>
                                      <p:cBhvr>
                                        <p:cTn id="90" dur="1" fill="hold">
                                          <p:stCondLst>
                                            <p:cond delay="0"/>
                                          </p:stCondLst>
                                        </p:cTn>
                                        <p:tgtEl>
                                          <p:spTgt spid="19"/>
                                        </p:tgtEl>
                                        <p:attrNameLst>
                                          <p:attrName>style.visibility</p:attrName>
                                        </p:attrNameLst>
                                      </p:cBhvr>
                                      <p:to>
                                        <p:strVal val="visible"/>
                                      </p:to>
                                    </p:set>
                                    <p:animEffect>
                                      <p:cBhvr>
                                        <p:cTn id="91" dur="500"/>
                                        <p:tgtEl>
                                          <p:spTgt spid="19"/>
                                        </p:tgtEl>
                                      </p:cBhvr>
                                    </p:animEffect>
                                  </p:childTnLst>
                                </p:cTn>
                              </p:par>
                              <p:par>
                                <p:cTn id="92" presetID="10" presetClass="entr" presetSubtype="0" fill="hold" nodeType="withEffect">
                                  <p:stCondLst>
                                    <p:cond delay="2000"/>
                                  </p:stCondLst>
                                  <p:childTnLst>
                                    <p:set>
                                      <p:cBhvr>
                                        <p:cTn id="93" dur="1" fill="hold">
                                          <p:stCondLst>
                                            <p:cond delay="0"/>
                                          </p:stCondLst>
                                        </p:cTn>
                                        <p:tgtEl>
                                          <p:spTgt spid="21"/>
                                        </p:tgtEl>
                                        <p:attrNameLst>
                                          <p:attrName>style.visibility</p:attrName>
                                        </p:attrNameLst>
                                      </p:cBhvr>
                                      <p:to>
                                        <p:strVal val="visible"/>
                                      </p:to>
                                    </p:set>
                                    <p:animEffect>
                                      <p:cBhvr>
                                        <p:cTn id="94" dur="500"/>
                                        <p:tgtEl>
                                          <p:spTgt spid="21"/>
                                        </p:tgtEl>
                                      </p:cBhvr>
                                    </p:animEffect>
                                  </p:childTnLst>
                                </p:cTn>
                              </p:par>
                              <p:par>
                                <p:cTn id="95" presetID="10" presetClass="entr" presetSubtype="0" fill="hold" nodeType="withEffect">
                                  <p:stCondLst>
                                    <p:cond delay="2000"/>
                                  </p:stCondLst>
                                  <p:childTnLst>
                                    <p:set>
                                      <p:cBhvr>
                                        <p:cTn id="96" dur="1" fill="hold">
                                          <p:stCondLst>
                                            <p:cond delay="0"/>
                                          </p:stCondLst>
                                        </p:cTn>
                                        <p:tgtEl>
                                          <p:spTgt spid="16"/>
                                        </p:tgtEl>
                                        <p:attrNameLst>
                                          <p:attrName>style.visibility</p:attrName>
                                        </p:attrNameLst>
                                      </p:cBhvr>
                                      <p:to>
                                        <p:strVal val="visible"/>
                                      </p:to>
                                    </p:set>
                                    <p:animEffect>
                                      <p:cBhvr>
                                        <p:cTn id="97" dur="500"/>
                                        <p:tgtEl>
                                          <p:spTgt spid="16"/>
                                        </p:tgtEl>
                                      </p:cBhvr>
                                    </p:animEffect>
                                  </p:childTnLst>
                                </p:cTn>
                              </p:par>
                              <p:par>
                                <p:cTn id="98" presetID="10" presetClass="entr" presetSubtype="0" fill="hold" nodeType="withEffect">
                                  <p:stCondLst>
                                    <p:cond delay="2000"/>
                                  </p:stCondLst>
                                  <p:childTnLst>
                                    <p:set>
                                      <p:cBhvr>
                                        <p:cTn id="99" dur="1" fill="hold">
                                          <p:stCondLst>
                                            <p:cond delay="0"/>
                                          </p:stCondLst>
                                        </p:cTn>
                                        <p:tgtEl>
                                          <p:spTgt spid="17"/>
                                        </p:tgtEl>
                                        <p:attrNameLst>
                                          <p:attrName>style.visibility</p:attrName>
                                        </p:attrNameLst>
                                      </p:cBhvr>
                                      <p:to>
                                        <p:strVal val="visible"/>
                                      </p:to>
                                    </p:set>
                                    <p:animEffect>
                                      <p:cBhvr>
                                        <p:cTn id="100" dur="500"/>
                                        <p:tgtEl>
                                          <p:spTgt spid="17"/>
                                        </p:tgtEl>
                                      </p:cBhvr>
                                    </p:animEffect>
                                  </p:childTnLst>
                                </p:cTn>
                              </p:par>
                              <p:par>
                                <p:cTn id="101" presetID="10" presetClass="entr" presetSubtype="0" fill="hold" nodeType="withEffect">
                                  <p:stCondLst>
                                    <p:cond delay="2000"/>
                                  </p:stCondLst>
                                  <p:childTnLst>
                                    <p:set>
                                      <p:cBhvr>
                                        <p:cTn id="102" dur="1" fill="hold">
                                          <p:stCondLst>
                                            <p:cond delay="0"/>
                                          </p:stCondLst>
                                        </p:cTn>
                                        <p:tgtEl>
                                          <p:spTgt spid="15"/>
                                        </p:tgtEl>
                                        <p:attrNameLst>
                                          <p:attrName>style.visibility</p:attrName>
                                        </p:attrNameLst>
                                      </p:cBhvr>
                                      <p:to>
                                        <p:strVal val="visible"/>
                                      </p:to>
                                    </p:set>
                                    <p:animEffect>
                                      <p:cBhvr>
                                        <p:cTn id="103" dur="500"/>
                                        <p:tgtEl>
                                          <p:spTgt spid="15"/>
                                        </p:tgtEl>
                                      </p:cBhvr>
                                    </p:animEffect>
                                  </p:childTnLst>
                                </p:cTn>
                              </p:par>
                              <p:par>
                                <p:cTn id="104" presetID="10" presetClass="entr" presetSubtype="0" fill="hold" nodeType="withEffect">
                                  <p:stCondLst>
                                    <p:cond delay="2000"/>
                                  </p:stCondLst>
                                  <p:childTnLst>
                                    <p:set>
                                      <p:cBhvr>
                                        <p:cTn id="105" dur="1" fill="hold">
                                          <p:stCondLst>
                                            <p:cond delay="0"/>
                                          </p:stCondLst>
                                        </p:cTn>
                                        <p:tgtEl>
                                          <p:spTgt spid="20"/>
                                        </p:tgtEl>
                                        <p:attrNameLst>
                                          <p:attrName>style.visibility</p:attrName>
                                        </p:attrNameLst>
                                      </p:cBhvr>
                                      <p:to>
                                        <p:strVal val="visible"/>
                                      </p:to>
                                    </p:set>
                                    <p:animEffect>
                                      <p:cBhvr>
                                        <p:cTn id="106" dur="500"/>
                                        <p:tgtEl>
                                          <p:spTgt spid="20"/>
                                        </p:tgtEl>
                                      </p:cBhvr>
                                    </p:animEffect>
                                  </p:childTnLst>
                                </p:cTn>
                              </p:par>
                              <p:par>
                                <p:cTn id="107" presetID="10" presetClass="entr" presetSubtype="0" fill="hold" nodeType="withEffect">
                                  <p:stCondLst>
                                    <p:cond delay="2000"/>
                                  </p:stCondLst>
                                  <p:childTnLst>
                                    <p:set>
                                      <p:cBhvr>
                                        <p:cTn id="108" dur="1" fill="hold">
                                          <p:stCondLst>
                                            <p:cond delay="0"/>
                                          </p:stCondLst>
                                        </p:cTn>
                                        <p:tgtEl>
                                          <p:spTgt spid="18"/>
                                        </p:tgtEl>
                                        <p:attrNameLst>
                                          <p:attrName>style.visibility</p:attrName>
                                        </p:attrNameLst>
                                      </p:cBhvr>
                                      <p:to>
                                        <p:strVal val="visible"/>
                                      </p:to>
                                    </p:set>
                                    <p:animEffect>
                                      <p:cBhvr>
                                        <p:cTn id="109" dur="500"/>
                                        <p:tgtEl>
                                          <p:spTgt spid="18"/>
                                        </p:tgtEl>
                                      </p:cBhvr>
                                    </p:animEffect>
                                  </p:childTnLst>
                                </p:cTn>
                              </p:par>
                              <p:par>
                                <p:cTn id="110" presetID="10" presetClass="entr" presetSubtype="0" fill="hold" nodeType="withEffect">
                                  <p:stCondLst>
                                    <p:cond delay="2000"/>
                                  </p:stCondLst>
                                  <p:childTnLst>
                                    <p:set>
                                      <p:cBhvr>
                                        <p:cTn id="111" dur="1" fill="hold">
                                          <p:stCondLst>
                                            <p:cond delay="0"/>
                                          </p:stCondLst>
                                        </p:cTn>
                                        <p:tgtEl>
                                          <p:spTgt spid="23"/>
                                        </p:tgtEl>
                                        <p:attrNameLst>
                                          <p:attrName>style.visibility</p:attrName>
                                        </p:attrNameLst>
                                      </p:cBhvr>
                                      <p:to>
                                        <p:strVal val="visible"/>
                                      </p:to>
                                    </p:set>
                                    <p:animEffect>
                                      <p:cBhvr>
                                        <p:cTn id="112" dur="500"/>
                                        <p:tgtEl>
                                          <p:spTgt spid="23"/>
                                        </p:tgtEl>
                                      </p:cBhvr>
                                    </p:animEffect>
                                  </p:childTnLst>
                                </p:cTn>
                              </p:par>
                              <p:par>
                                <p:cTn id="113" presetID="10" presetClass="entr" presetSubtype="0" fill="hold" nodeType="withEffect">
                                  <p:stCondLst>
                                    <p:cond delay="2000"/>
                                  </p:stCondLst>
                                  <p:childTnLst>
                                    <p:set>
                                      <p:cBhvr>
                                        <p:cTn id="114" dur="1" fill="hold">
                                          <p:stCondLst>
                                            <p:cond delay="0"/>
                                          </p:stCondLst>
                                        </p:cTn>
                                        <p:tgtEl>
                                          <p:spTgt spid="22"/>
                                        </p:tgtEl>
                                        <p:attrNameLst>
                                          <p:attrName>style.visibility</p:attrName>
                                        </p:attrNameLst>
                                      </p:cBhvr>
                                      <p:to>
                                        <p:strVal val="visible"/>
                                      </p:to>
                                    </p:set>
                                    <p:animEffect>
                                      <p:cBhvr>
                                        <p:cTn id="115" dur="500"/>
                                        <p:tgtEl>
                                          <p:spTgt spid="22"/>
                                        </p:tgtEl>
                                      </p:cBhvr>
                                    </p:animEffect>
                                  </p:childTnLst>
                                </p:cTn>
                              </p:par>
                              <p:par>
                                <p:cTn id="116" presetID="10" presetClass="entr" presetSubtype="0" fill="hold" nodeType="withEffect">
                                  <p:stCondLst>
                                    <p:cond delay="2000"/>
                                  </p:stCondLst>
                                  <p:childTnLst>
                                    <p:set>
                                      <p:cBhvr>
                                        <p:cTn id="117" dur="1" fill="hold">
                                          <p:stCondLst>
                                            <p:cond delay="0"/>
                                          </p:stCondLst>
                                        </p:cTn>
                                        <p:tgtEl>
                                          <p:spTgt spid="25"/>
                                        </p:tgtEl>
                                        <p:attrNameLst>
                                          <p:attrName>style.visibility</p:attrName>
                                        </p:attrNameLst>
                                      </p:cBhvr>
                                      <p:to>
                                        <p:strVal val="visible"/>
                                      </p:to>
                                    </p:set>
                                    <p:animEffect>
                                      <p:cBhvr>
                                        <p:cTn id="118" dur="500"/>
                                        <p:tgtEl>
                                          <p:spTgt spid="25"/>
                                        </p:tgtEl>
                                      </p:cBhvr>
                                    </p:animEffect>
                                  </p:childTnLst>
                                </p:cTn>
                              </p:par>
                              <p:par>
                                <p:cTn id="119" presetID="10" presetClass="entr" presetSubtype="0" fill="hold" nodeType="withEffect">
                                  <p:stCondLst>
                                    <p:cond delay="2000"/>
                                  </p:stCondLst>
                                  <p:childTnLst>
                                    <p:set>
                                      <p:cBhvr>
                                        <p:cTn id="120" dur="1" fill="hold">
                                          <p:stCondLst>
                                            <p:cond delay="0"/>
                                          </p:stCondLst>
                                        </p:cTn>
                                        <p:tgtEl>
                                          <p:spTgt spid="24"/>
                                        </p:tgtEl>
                                        <p:attrNameLst>
                                          <p:attrName>style.visibility</p:attrName>
                                        </p:attrNameLst>
                                      </p:cBhvr>
                                      <p:to>
                                        <p:strVal val="visible"/>
                                      </p:to>
                                    </p:set>
                                    <p:animEffect>
                                      <p:cBhvr>
                                        <p:cTn id="121" dur="500"/>
                                        <p:tgtEl>
                                          <p:spTgt spid="24"/>
                                        </p:tgtEl>
                                      </p:cBhvr>
                                    </p:animEffect>
                                  </p:childTnLst>
                                </p:cTn>
                              </p:par>
                              <p:par>
                                <p:cTn id="122" presetID="0" presetClass="path" presetSubtype="0" accel="50000" decel="50000" fill="hold" nodeType="withEffect">
                                  <p:stCondLst>
                                    <p:cond delay="1700"/>
                                  </p:stCondLst>
                                  <p:childTnLst>
                                    <p:animMotion origin="layout" path="M 6.66667E-6 1.05653E-6 C 0.0198 -0.00587 0.02657 -0.02256 0.04132 -0.04233 C 0.04462 -0.0516 0.0474 -0.06025 0.04931 -0.07075 C 0.05157 -0.09917 0.05244 -0.10072 0.04931 -0.1384 C 0.04896 -0.14211 0.04619 -0.14705 0.04619 -0.14705 C 0.02657 -0.18289 0.00278 -0.21255 -0.01267 -0.25425 C -0.0177 -0.26785 -0.01267 -0.28669 -0.01111 -0.30245 C -0.0092 -0.32283 0.00452 -0.35589 0.01442 -0.36732 C 0.02205 -0.38771 0.03525 -0.39358 0.04619 -0.40686 C 0.04966 -0.41088 0.05244 -0.41613 0.05556 -0.42107 C 0.05834 -0.4254 0.06355 -0.43498 0.06355 -0.43498 C 0.06563 -0.45042 0.06945 -0.46494 0.07153 -0.48039 C 0.07101 -0.49244 0.07153 -0.5051 0.06997 -0.51684 C 0.06598 -0.54712 0.04862 -0.57708 0.03507 -0.59315 C 0.02865 -0.60983 0.02067 -0.62435 0.01442 -0.64165 C 0.01268 -0.65339 0.00955 -0.66544 0.00955 -0.6781 L 0.02709 -0.77109 " pathEditMode="relative" rAng="0" ptsTypes="fffffffffffffffAA">
                                      <p:cBhvr>
                                        <p:cTn id="123" dur="1500" fill="hold"/>
                                        <p:tgtEl>
                                          <p:spTgt spid="19"/>
                                        </p:tgtEl>
                                        <p:attrNameLst>
                                          <p:attrName>ppt_x</p:attrName>
                                          <p:attrName>ppt_y</p:attrName>
                                        </p:attrNameLst>
                                      </p:cBhvr>
                                      <p:rCtr x="0" y="0"/>
                                    </p:animMotion>
                                  </p:childTnLst>
                                </p:cTn>
                              </p:par>
                              <p:par>
                                <p:cTn id="124" presetID="10" presetClass="exit" presetSubtype="0" fill="hold" nodeType="withEffect">
                                  <p:stCondLst>
                                    <p:cond delay="2100"/>
                                  </p:stCondLst>
                                  <p:childTnLst>
                                    <p:animEffect>
                                      <p:cBhvr>
                                        <p:cTn id="125" dur="800"/>
                                        <p:tgtEl>
                                          <p:spTgt spid="19"/>
                                        </p:tgtEl>
                                      </p:cBhvr>
                                    </p:animEffect>
                                    <p:set>
                                      <p:cBhvr>
                                        <p:cTn id="126" dur="1" fill="hold">
                                          <p:stCondLst>
                                            <p:cond delay="799"/>
                                          </p:stCondLst>
                                        </p:cTn>
                                        <p:tgtEl>
                                          <p:spTgt spid="19"/>
                                        </p:tgtEl>
                                        <p:attrNameLst>
                                          <p:attrName>style.visibility</p:attrName>
                                        </p:attrNameLst>
                                      </p:cBhvr>
                                      <p:to>
                                        <p:strVal val="hidden"/>
                                      </p:to>
                                    </p:set>
                                  </p:childTnLst>
                                </p:cTn>
                              </p:par>
                              <p:par>
                                <p:cTn id="127" presetID="0" presetClass="path" presetSubtype="0" accel="50000" decel="50000" fill="hold" nodeType="withEffect">
                                  <p:stCondLst>
                                    <p:cond delay="1700"/>
                                  </p:stCondLst>
                                  <p:childTnLst>
                                    <p:animMotion origin="layout" path="M 6.66667E-6 1.05653E-6 C 0.0198 -0.00587 0.02657 -0.02256 0.04132 -0.04233 C 0.04462 -0.0516 0.0474 -0.06025 0.04931 -0.07075 C 0.05157 -0.09917 0.05244 -0.10072 0.04931 -0.1384 C 0.04896 -0.14211 0.04619 -0.14705 0.04619 -0.14705 C 0.02657 -0.18289 0.00278 -0.21255 -0.01267 -0.25425 C -0.0177 -0.26785 -0.01267 -0.28669 -0.01111 -0.30245 C -0.0092 -0.32283 0.00452 -0.35589 0.01442 -0.36732 C 0.02205 -0.38771 0.03525 -0.39358 0.04619 -0.40686 C 0.04966 -0.41088 0.05244 -0.41613 0.05556 -0.42107 C 0.05834 -0.4254 0.06355 -0.43498 0.06355 -0.43498 C 0.06563 -0.45042 0.06945 -0.46494 0.07153 -0.48039 C 0.07101 -0.49244 0.07153 -0.5051 0.06997 -0.51684 C 0.06598 -0.54712 0.04862 -0.57708 0.03507 -0.59315 C 0.02865 -0.60983 0.02067 -0.62435 0.01442 -0.64165 C 0.01268 -0.65339 0.00955 -0.66544 0.00955 -0.6781 L 0.02709 -0.77109 " pathEditMode="relative" rAng="0" ptsTypes="fffffffffffffffAA">
                                      <p:cBhvr>
                                        <p:cTn id="128" dur="1500" fill="hold"/>
                                        <p:tgtEl>
                                          <p:spTgt spid="21"/>
                                        </p:tgtEl>
                                        <p:attrNameLst>
                                          <p:attrName>ppt_x</p:attrName>
                                          <p:attrName>ppt_y</p:attrName>
                                        </p:attrNameLst>
                                      </p:cBhvr>
                                      <p:rCtr x="0" y="0"/>
                                    </p:animMotion>
                                  </p:childTnLst>
                                </p:cTn>
                              </p:par>
                              <p:par>
                                <p:cTn id="129" presetID="10" presetClass="exit" presetSubtype="0" fill="hold" nodeType="withEffect">
                                  <p:stCondLst>
                                    <p:cond delay="2200"/>
                                  </p:stCondLst>
                                  <p:childTnLst>
                                    <p:animEffect>
                                      <p:cBhvr>
                                        <p:cTn id="130" dur="600"/>
                                        <p:tgtEl>
                                          <p:spTgt spid="21"/>
                                        </p:tgtEl>
                                      </p:cBhvr>
                                    </p:animEffect>
                                    <p:set>
                                      <p:cBhvr>
                                        <p:cTn id="131" dur="1" fill="hold">
                                          <p:stCondLst>
                                            <p:cond delay="599"/>
                                          </p:stCondLst>
                                        </p:cTn>
                                        <p:tgtEl>
                                          <p:spTgt spid="21"/>
                                        </p:tgtEl>
                                        <p:attrNameLst>
                                          <p:attrName>style.visibility</p:attrName>
                                        </p:attrNameLst>
                                      </p:cBhvr>
                                      <p:to>
                                        <p:strVal val="hidden"/>
                                      </p:to>
                                    </p:set>
                                  </p:childTnLst>
                                </p:cTn>
                              </p:par>
                              <p:par>
                                <p:cTn id="132" presetID="0" presetClass="path" presetSubtype="0" accel="50000" decel="50000" fill="hold" nodeType="withEffect">
                                  <p:stCondLst>
                                    <p:cond delay="1700"/>
                                  </p:stCondLst>
                                  <p:childTnLst>
                                    <p:animMotion origin="layout" path="M 6.66667E-6 1.05653E-6 C 0.0198 -0.00587 0.02657 -0.02256 0.04132 -0.04233 C 0.04462 -0.0516 0.0474 -0.06025 0.04931 -0.07075 C 0.05157 -0.09917 0.05244 -0.10072 0.04931 -0.1384 C 0.04896 -0.14211 0.04619 -0.14705 0.04619 -0.14705 C 0.02657 -0.18289 0.00278 -0.21255 -0.01267 -0.25425 C -0.0177 -0.26785 -0.01267 -0.28669 -0.01111 -0.30245 C -0.0092 -0.32283 0.00452 -0.35589 0.01442 -0.36732 C 0.02205 -0.38771 0.03525 -0.39358 0.04619 -0.40686 C 0.04966 -0.41088 0.05244 -0.41613 0.05556 -0.42107 C 0.05834 -0.4254 0.06355 -0.43498 0.06355 -0.43498 C 0.06563 -0.45042 0.06945 -0.46494 0.07153 -0.48039 C 0.07101 -0.49244 0.07153 -0.5051 0.06997 -0.51684 C 0.06598 -0.54712 0.04862 -0.57708 0.03507 -0.59315 C 0.02865 -0.60983 0.02067 -0.62435 0.01442 -0.64165 C 0.01268 -0.65339 0.00955 -0.66544 0.00955 -0.6781 L 0.02709 -0.77109 " pathEditMode="relative" rAng="0" ptsTypes="fffffffffffffffAA">
                                      <p:cBhvr>
                                        <p:cTn id="133" dur="1500" fill="hold"/>
                                        <p:tgtEl>
                                          <p:spTgt spid="16"/>
                                        </p:tgtEl>
                                        <p:attrNameLst>
                                          <p:attrName>ppt_x</p:attrName>
                                          <p:attrName>ppt_y</p:attrName>
                                        </p:attrNameLst>
                                      </p:cBhvr>
                                      <p:rCtr x="0" y="0"/>
                                    </p:animMotion>
                                  </p:childTnLst>
                                </p:cTn>
                              </p:par>
                              <p:par>
                                <p:cTn id="134" presetID="10" presetClass="exit" presetSubtype="0" fill="hold" nodeType="withEffect">
                                  <p:stCondLst>
                                    <p:cond delay="2000"/>
                                  </p:stCondLst>
                                  <p:childTnLst>
                                    <p:animEffect>
                                      <p:cBhvr>
                                        <p:cTn id="135" dur="800"/>
                                        <p:tgtEl>
                                          <p:spTgt spid="16"/>
                                        </p:tgtEl>
                                      </p:cBhvr>
                                    </p:animEffect>
                                    <p:set>
                                      <p:cBhvr>
                                        <p:cTn id="136" dur="1" fill="hold">
                                          <p:stCondLst>
                                            <p:cond delay="799"/>
                                          </p:stCondLst>
                                        </p:cTn>
                                        <p:tgtEl>
                                          <p:spTgt spid="16"/>
                                        </p:tgtEl>
                                        <p:attrNameLst>
                                          <p:attrName>style.visibility</p:attrName>
                                        </p:attrNameLst>
                                      </p:cBhvr>
                                      <p:to>
                                        <p:strVal val="hidden"/>
                                      </p:to>
                                    </p:set>
                                  </p:childTnLst>
                                </p:cTn>
                              </p:par>
                              <p:par>
                                <p:cTn id="137" presetID="0" presetClass="path" presetSubtype="0" accel="50000" decel="50000" fill="hold" nodeType="withEffect">
                                  <p:stCondLst>
                                    <p:cond delay="1700"/>
                                  </p:stCondLst>
                                  <p:childTnLst>
                                    <p:animMotion origin="layout" path="M 6.66667E-6 1.05653E-6 C 0.0198 -0.00587 0.02657 -0.02256 0.04132 -0.04233 C 0.04462 -0.0516 0.0474 -0.06025 0.04931 -0.07075 C 0.05157 -0.09917 0.05244 -0.10072 0.04931 -0.1384 C 0.04896 -0.14211 0.04619 -0.14705 0.04619 -0.14705 C 0.02657 -0.18289 0.00278 -0.21255 -0.01267 -0.25425 C -0.0177 -0.26785 -0.01267 -0.28669 -0.01111 -0.30245 C -0.0092 -0.32283 0.00452 -0.35589 0.01442 -0.36732 C 0.02205 -0.38771 0.03525 -0.39358 0.04619 -0.40686 C 0.04966 -0.41088 0.05244 -0.41613 0.05556 -0.42107 C 0.05834 -0.4254 0.06355 -0.43498 0.06355 -0.43498 C 0.06563 -0.45042 0.06945 -0.46494 0.07153 -0.48039 C 0.07101 -0.49244 0.07153 -0.5051 0.06997 -0.51684 C 0.06598 -0.54712 0.04862 -0.57708 0.03507 -0.59315 C 0.02865 -0.60983 0.02067 -0.62435 0.01442 -0.64165 C 0.01268 -0.65339 0.00955 -0.66544 0.00955 -0.6781 L 0.02709 -0.77109 " pathEditMode="relative" rAng="0" ptsTypes="fffffffffffffffAA">
                                      <p:cBhvr>
                                        <p:cTn id="138" dur="1500" fill="hold"/>
                                        <p:tgtEl>
                                          <p:spTgt spid="17"/>
                                        </p:tgtEl>
                                        <p:attrNameLst>
                                          <p:attrName>ppt_x</p:attrName>
                                          <p:attrName>ppt_y</p:attrName>
                                        </p:attrNameLst>
                                      </p:cBhvr>
                                      <p:rCtr x="0" y="0"/>
                                    </p:animMotion>
                                  </p:childTnLst>
                                </p:cTn>
                              </p:par>
                              <p:par>
                                <p:cTn id="139" presetID="10" presetClass="exit" presetSubtype="0" fill="hold" nodeType="withEffect">
                                  <p:stCondLst>
                                    <p:cond delay="2300"/>
                                  </p:stCondLst>
                                  <p:childTnLst>
                                    <p:animEffect>
                                      <p:cBhvr>
                                        <p:cTn id="140" dur="600"/>
                                        <p:tgtEl>
                                          <p:spTgt spid="17"/>
                                        </p:tgtEl>
                                      </p:cBhvr>
                                    </p:animEffect>
                                    <p:set>
                                      <p:cBhvr>
                                        <p:cTn id="141" dur="1" fill="hold">
                                          <p:stCondLst>
                                            <p:cond delay="599"/>
                                          </p:stCondLst>
                                        </p:cTn>
                                        <p:tgtEl>
                                          <p:spTgt spid="17"/>
                                        </p:tgtEl>
                                        <p:attrNameLst>
                                          <p:attrName>style.visibility</p:attrName>
                                        </p:attrNameLst>
                                      </p:cBhvr>
                                      <p:to>
                                        <p:strVal val="hidden"/>
                                      </p:to>
                                    </p:set>
                                  </p:childTnLst>
                                </p:cTn>
                              </p:par>
                              <p:par>
                                <p:cTn id="142" presetID="0" presetClass="path" presetSubtype="0" accel="50000" decel="50000" fill="hold" nodeType="withEffect">
                                  <p:stCondLst>
                                    <p:cond delay="1700"/>
                                  </p:stCondLst>
                                  <p:childTnLst>
                                    <p:animMotion origin="layout" path="M 6.66667E-6 1.05653E-6 C 0.0198 -0.00587 0.02657 -0.02256 0.04132 -0.04233 C 0.04462 -0.0516 0.0474 -0.06025 0.04931 -0.07075 C 0.05157 -0.09917 0.05244 -0.10072 0.04931 -0.1384 C 0.04896 -0.14211 0.04619 -0.14705 0.04619 -0.14705 C 0.02657 -0.18289 0.00278 -0.21255 -0.01267 -0.25425 C -0.0177 -0.26785 -0.01267 -0.28669 -0.01111 -0.30245 C -0.0092 -0.32283 0.00452 -0.35589 0.01442 -0.36732 C 0.02205 -0.38771 0.03525 -0.39358 0.04619 -0.40686 C 0.04966 -0.41088 0.05244 -0.41613 0.05556 -0.42107 C 0.05834 -0.4254 0.06355 -0.43498 0.06355 -0.43498 C 0.06563 -0.45042 0.06945 -0.46494 0.07153 -0.48039 C 0.07101 -0.49244 0.07153 -0.5051 0.06997 -0.51684 C 0.06598 -0.54712 0.04862 -0.57708 0.03507 -0.59315 C 0.02865 -0.60983 0.02067 -0.62435 0.01442 -0.64165 C 0.01268 -0.65339 0.00955 -0.66544 0.00955 -0.6781 L 0.02709 -0.77109 " pathEditMode="relative" rAng="0" ptsTypes="fffffffffffffffAA">
                                      <p:cBhvr>
                                        <p:cTn id="143" dur="1400" fill="hold"/>
                                        <p:tgtEl>
                                          <p:spTgt spid="15"/>
                                        </p:tgtEl>
                                        <p:attrNameLst>
                                          <p:attrName>ppt_x</p:attrName>
                                          <p:attrName>ppt_y</p:attrName>
                                        </p:attrNameLst>
                                      </p:cBhvr>
                                      <p:rCtr x="0" y="0"/>
                                    </p:animMotion>
                                  </p:childTnLst>
                                </p:cTn>
                              </p:par>
                              <p:par>
                                <p:cTn id="144" presetID="10" presetClass="exit" presetSubtype="0" fill="hold" nodeType="withEffect">
                                  <p:stCondLst>
                                    <p:cond delay="2200"/>
                                  </p:stCondLst>
                                  <p:childTnLst>
                                    <p:animEffect>
                                      <p:cBhvr>
                                        <p:cTn id="145" dur="600"/>
                                        <p:tgtEl>
                                          <p:spTgt spid="15"/>
                                        </p:tgtEl>
                                      </p:cBhvr>
                                    </p:animEffect>
                                    <p:set>
                                      <p:cBhvr>
                                        <p:cTn id="146" dur="1" fill="hold">
                                          <p:stCondLst>
                                            <p:cond delay="599"/>
                                          </p:stCondLst>
                                        </p:cTn>
                                        <p:tgtEl>
                                          <p:spTgt spid="15"/>
                                        </p:tgtEl>
                                        <p:attrNameLst>
                                          <p:attrName>style.visibility</p:attrName>
                                        </p:attrNameLst>
                                      </p:cBhvr>
                                      <p:to>
                                        <p:strVal val="hidden"/>
                                      </p:to>
                                    </p:set>
                                  </p:childTnLst>
                                </p:cTn>
                              </p:par>
                              <p:par>
                                <p:cTn id="147" presetID="0" presetClass="path" presetSubtype="0" accel="50000" decel="50000" fill="hold" nodeType="withEffect">
                                  <p:stCondLst>
                                    <p:cond delay="1700"/>
                                  </p:stCondLst>
                                  <p:childTnLst>
                                    <p:animMotion origin="layout" path="M 6.66667E-6 1.05653E-6 C 0.0198 -0.00587 0.02657 -0.02256 0.04132 -0.04233 C 0.04462 -0.0516 0.0474 -0.06025 0.04931 -0.07075 C 0.05157 -0.09917 0.05244 -0.10072 0.04931 -0.1384 C 0.04896 -0.14211 0.04619 -0.14705 0.04619 -0.14705 C 0.02657 -0.18289 0.00278 -0.21255 -0.01267 -0.25425 C -0.0177 -0.26785 -0.01267 -0.28669 -0.01111 -0.30245 C -0.0092 -0.32283 0.00452 -0.35589 0.01442 -0.36732 C 0.02205 -0.38771 0.03525 -0.39358 0.04619 -0.40686 C 0.04966 -0.41088 0.05244 -0.41613 0.05556 -0.42107 C 0.05834 -0.4254 0.06355 -0.43498 0.06355 -0.43498 C 0.06563 -0.45042 0.06945 -0.46494 0.07153 -0.48039 C 0.07101 -0.49244 0.07153 -0.5051 0.06997 -0.51684 C 0.06598 -0.54712 0.04862 -0.57708 0.03507 -0.59315 C 0.02865 -0.60983 0.02067 -0.62435 0.01442 -0.64165 C 0.01268 -0.65339 0.00955 -0.66544 0.00955 -0.6781 L 0.02709 -0.77109 " pathEditMode="relative" rAng="0" ptsTypes="fffffffffffffffAA">
                                      <p:cBhvr>
                                        <p:cTn id="148" dur="1400" fill="hold"/>
                                        <p:tgtEl>
                                          <p:spTgt spid="20"/>
                                        </p:tgtEl>
                                        <p:attrNameLst>
                                          <p:attrName>ppt_x</p:attrName>
                                          <p:attrName>ppt_y</p:attrName>
                                        </p:attrNameLst>
                                      </p:cBhvr>
                                      <p:rCtr x="0" y="0"/>
                                    </p:animMotion>
                                  </p:childTnLst>
                                </p:cTn>
                              </p:par>
                              <p:par>
                                <p:cTn id="149" presetID="10" presetClass="exit" presetSubtype="0" fill="hold" nodeType="withEffect">
                                  <p:stCondLst>
                                    <p:cond delay="2100"/>
                                  </p:stCondLst>
                                  <p:childTnLst>
                                    <p:animEffect>
                                      <p:cBhvr>
                                        <p:cTn id="150" dur="600"/>
                                        <p:tgtEl>
                                          <p:spTgt spid="20"/>
                                        </p:tgtEl>
                                      </p:cBhvr>
                                    </p:animEffect>
                                    <p:set>
                                      <p:cBhvr>
                                        <p:cTn id="151" dur="1" fill="hold">
                                          <p:stCondLst>
                                            <p:cond delay="599"/>
                                          </p:stCondLst>
                                        </p:cTn>
                                        <p:tgtEl>
                                          <p:spTgt spid="20"/>
                                        </p:tgtEl>
                                        <p:attrNameLst>
                                          <p:attrName>style.visibility</p:attrName>
                                        </p:attrNameLst>
                                      </p:cBhvr>
                                      <p:to>
                                        <p:strVal val="hidden"/>
                                      </p:to>
                                    </p:set>
                                  </p:childTnLst>
                                </p:cTn>
                              </p:par>
                              <p:par>
                                <p:cTn id="152" presetID="0" presetClass="path" presetSubtype="0" accel="50000" decel="50000" fill="hold" nodeType="withEffect">
                                  <p:stCondLst>
                                    <p:cond delay="1700"/>
                                  </p:stCondLst>
                                  <p:childTnLst>
                                    <p:animMotion origin="layout" path="M -0.02343 -0.00092 C 0.0007 -0.00554 0.00799 -0.01879 0.02726 -0.03419 C 0.02969 -0.0422 0.03455 -0.04867 0.03698 -0.05699 C 0.03941 -0.07948 0.03941 -0.08071 0.03698 -0.11121 C 0.03455 -0.11367 0.03212 -0.11737 0.03212 -0.11706 C 0.00799 -0.14664 -0.01857 -0.17036 -0.03802 -0.20363 C -0.04514 -0.21411 -0.03802 -0.22889 -0.03559 -0.24152 C -0.03316 -0.25816 -0.01857 -0.28404 -0.00659 -0.29328 C 0.00313 -0.30961 0.02014 -0.31392 0.03212 -0.3247 C 0.03698 -0.32778 0.03941 -0.3324 0.04427 -0.3361 C 0.0467 -0.33949 0.054 -0.34688 0.054 -0.34658 C 0.05643 -0.35921 0.05886 -0.37091 0.06129 -0.38324 C 0.06129 -0.39309 0.06129 -0.40295 0.06129 -0.4122 C 0.05643 -0.43622 0.03455 -0.46056 0.02014 -0.47319 C 0.01042 -0.48675 0.0007 -0.49815 -0.00659 -0.5117 C -0.00903 -0.52125 -0.01128 -0.5308 -0.01128 -0.54128 L 0.01042 -0.61429 " pathEditMode="relative" rAng="0" ptsTypes="fffffffffffffffAA">
                                      <p:cBhvr>
                                        <p:cTn id="153" dur="1500" fill="hold"/>
                                        <p:tgtEl>
                                          <p:spTgt spid="18"/>
                                        </p:tgtEl>
                                        <p:attrNameLst>
                                          <p:attrName>ppt_x</p:attrName>
                                          <p:attrName>ppt_y</p:attrName>
                                        </p:attrNameLst>
                                      </p:cBhvr>
                                      <p:rCtr x="314200" y="-3065200"/>
                                    </p:animMotion>
                                  </p:childTnLst>
                                </p:cTn>
                              </p:par>
                              <p:par>
                                <p:cTn id="154" presetID="10" presetClass="exit" presetSubtype="0" fill="hold" nodeType="withEffect">
                                  <p:stCondLst>
                                    <p:cond delay="2100"/>
                                  </p:stCondLst>
                                  <p:childTnLst>
                                    <p:animEffect>
                                      <p:cBhvr>
                                        <p:cTn id="155" dur="600"/>
                                        <p:tgtEl>
                                          <p:spTgt spid="18"/>
                                        </p:tgtEl>
                                      </p:cBhvr>
                                    </p:animEffect>
                                    <p:set>
                                      <p:cBhvr>
                                        <p:cTn id="156" dur="1" fill="hold">
                                          <p:stCondLst>
                                            <p:cond delay="599"/>
                                          </p:stCondLst>
                                        </p:cTn>
                                        <p:tgtEl>
                                          <p:spTgt spid="18"/>
                                        </p:tgtEl>
                                        <p:attrNameLst>
                                          <p:attrName>style.visibility</p:attrName>
                                        </p:attrNameLst>
                                      </p:cBhvr>
                                      <p:to>
                                        <p:strVal val="hidden"/>
                                      </p:to>
                                    </p:set>
                                  </p:childTnLst>
                                </p:cTn>
                              </p:par>
                              <p:par>
                                <p:cTn id="157" presetID="0" presetClass="path" presetSubtype="0" accel="50000" decel="50000" fill="hold" nodeType="withEffect">
                                  <p:stCondLst>
                                    <p:cond delay="1700"/>
                                  </p:stCondLst>
                                  <p:childTnLst>
                                    <p:animMotion origin="layout" path="M 6.66667E-6 1.05653E-6 C 0.0198 -0.00587 0.02657 -0.02256 0.04132 -0.04233 C 0.04462 -0.0516 0.0474 -0.06025 0.04931 -0.07075 C 0.05157 -0.09917 0.05244 -0.10072 0.04931 -0.1384 C 0.04896 -0.14211 0.04619 -0.14705 0.04619 -0.14705 C 0.02657 -0.18289 0.00278 -0.21255 -0.01267 -0.25425 C -0.0177 -0.26785 -0.01267 -0.28669 -0.01111 -0.30245 C -0.0092 -0.32283 0.00452 -0.35589 0.01442 -0.36732 C 0.02205 -0.38771 0.03525 -0.39358 0.04619 -0.40686 C 0.04966 -0.41088 0.05244 -0.41613 0.05556 -0.42107 C 0.05834 -0.4254 0.06355 -0.43498 0.06355 -0.43498 C 0.06563 -0.45042 0.06945 -0.46494 0.07153 -0.48039 C 0.07101 -0.49244 0.07153 -0.5051 0.06997 -0.51684 C 0.06598 -0.54712 0.04862 -0.57708 0.03507 -0.59315 C 0.02865 -0.60983 0.02067 -0.62435 0.01442 -0.64165 C 0.01268 -0.65339 0.00955 -0.66544 0.00955 -0.6781 L 0.02709 -0.77109 " pathEditMode="relative" rAng="0" ptsTypes="fffffffffffffffAA">
                                      <p:cBhvr>
                                        <p:cTn id="158" dur="1600" fill="hold"/>
                                        <p:tgtEl>
                                          <p:spTgt spid="23"/>
                                        </p:tgtEl>
                                        <p:attrNameLst>
                                          <p:attrName>ppt_x</p:attrName>
                                          <p:attrName>ppt_y</p:attrName>
                                        </p:attrNameLst>
                                      </p:cBhvr>
                                      <p:rCtr x="0" y="0"/>
                                    </p:animMotion>
                                  </p:childTnLst>
                                </p:cTn>
                              </p:par>
                              <p:par>
                                <p:cTn id="159" presetID="10" presetClass="exit" presetSubtype="0" fill="hold" nodeType="withEffect">
                                  <p:stCondLst>
                                    <p:cond delay="2400"/>
                                  </p:stCondLst>
                                  <p:childTnLst>
                                    <p:animEffect>
                                      <p:cBhvr>
                                        <p:cTn id="160" dur="600"/>
                                        <p:tgtEl>
                                          <p:spTgt spid="23"/>
                                        </p:tgtEl>
                                      </p:cBhvr>
                                    </p:animEffect>
                                    <p:set>
                                      <p:cBhvr>
                                        <p:cTn id="161" dur="1" fill="hold">
                                          <p:stCondLst>
                                            <p:cond delay="599"/>
                                          </p:stCondLst>
                                        </p:cTn>
                                        <p:tgtEl>
                                          <p:spTgt spid="23"/>
                                        </p:tgtEl>
                                        <p:attrNameLst>
                                          <p:attrName>style.visibility</p:attrName>
                                        </p:attrNameLst>
                                      </p:cBhvr>
                                      <p:to>
                                        <p:strVal val="hidden"/>
                                      </p:to>
                                    </p:set>
                                  </p:childTnLst>
                                </p:cTn>
                              </p:par>
                              <p:par>
                                <p:cTn id="162" presetID="0" presetClass="path" presetSubtype="0" accel="50000" decel="50000" fill="hold" nodeType="withEffect">
                                  <p:stCondLst>
                                    <p:cond delay="1700"/>
                                  </p:stCondLst>
                                  <p:childTnLst>
                                    <p:animMotion origin="layout" path="M 6.66667E-6 1.05653E-6 C 0.0198 -0.00587 0.02657 -0.02256 0.04132 -0.04233 C 0.04462 -0.0516 0.0474 -0.06025 0.04931 -0.07075 C 0.05157 -0.09917 0.05244 -0.10072 0.04931 -0.1384 C 0.04896 -0.14211 0.04619 -0.14705 0.04619 -0.14705 C 0.02657 -0.18289 0.00278 -0.21255 -0.01267 -0.25425 C -0.0177 -0.26785 -0.01267 -0.28669 -0.01111 -0.30245 C -0.0092 -0.32283 0.00452 -0.35589 0.01442 -0.36732 C 0.02205 -0.38771 0.03525 -0.39358 0.04619 -0.40686 C 0.04966 -0.41088 0.05244 -0.41613 0.05556 -0.42107 C 0.05834 -0.4254 0.06355 -0.43498 0.06355 -0.43498 C 0.06563 -0.45042 0.06945 -0.46494 0.07153 -0.48039 C 0.07101 -0.49244 0.07153 -0.5051 0.06997 -0.51684 C 0.06598 -0.54712 0.04862 -0.57708 0.03507 -0.59315 C 0.02865 -0.60983 0.02067 -0.62435 0.01442 -0.64165 C 0.01268 -0.65339 0.00955 -0.66544 0.00955 -0.6781 L 0.02709 -0.77109 " pathEditMode="relative" rAng="0" ptsTypes="fffffffffffffffAA">
                                      <p:cBhvr>
                                        <p:cTn id="163" dur="1500" fill="hold"/>
                                        <p:tgtEl>
                                          <p:spTgt spid="22"/>
                                        </p:tgtEl>
                                        <p:attrNameLst>
                                          <p:attrName>ppt_x</p:attrName>
                                          <p:attrName>ppt_y</p:attrName>
                                        </p:attrNameLst>
                                      </p:cBhvr>
                                      <p:rCtr x="0" y="0"/>
                                    </p:animMotion>
                                  </p:childTnLst>
                                </p:cTn>
                              </p:par>
                              <p:par>
                                <p:cTn id="164" presetID="10" presetClass="exit" presetSubtype="0" fill="hold" nodeType="withEffect">
                                  <p:stCondLst>
                                    <p:cond delay="2300"/>
                                  </p:stCondLst>
                                  <p:childTnLst>
                                    <p:animEffect>
                                      <p:cBhvr>
                                        <p:cTn id="165" dur="800"/>
                                        <p:tgtEl>
                                          <p:spTgt spid="22"/>
                                        </p:tgtEl>
                                      </p:cBhvr>
                                    </p:animEffect>
                                    <p:set>
                                      <p:cBhvr>
                                        <p:cTn id="166" dur="1" fill="hold">
                                          <p:stCondLst>
                                            <p:cond delay="799"/>
                                          </p:stCondLst>
                                        </p:cTn>
                                        <p:tgtEl>
                                          <p:spTgt spid="22"/>
                                        </p:tgtEl>
                                        <p:attrNameLst>
                                          <p:attrName>style.visibility</p:attrName>
                                        </p:attrNameLst>
                                      </p:cBhvr>
                                      <p:to>
                                        <p:strVal val="hidden"/>
                                      </p:to>
                                    </p:set>
                                  </p:childTnLst>
                                </p:cTn>
                              </p:par>
                              <p:par>
                                <p:cTn id="167" presetID="0" presetClass="path" presetSubtype="0" accel="50000" decel="50000" fill="hold" nodeType="withEffect">
                                  <p:stCondLst>
                                    <p:cond delay="1700"/>
                                  </p:stCondLst>
                                  <p:childTnLst>
                                    <p:animMotion origin="layout" path="M 6.66667E-6 1.05653E-6 C 0.0198 -0.00587 0.02657 -0.02256 0.04132 -0.04233 C 0.04462 -0.0516 0.0474 -0.06025 0.04931 -0.07075 C 0.05157 -0.09917 0.05244 -0.10072 0.04931 -0.1384 C 0.04896 -0.14211 0.04619 -0.14705 0.04619 -0.14705 C 0.02657 -0.18289 0.00278 -0.21255 -0.01267 -0.25425 C -0.0177 -0.26785 -0.01267 -0.28669 -0.01111 -0.30245 C -0.0092 -0.32283 0.00452 -0.35589 0.01442 -0.36732 C 0.02205 -0.38771 0.03525 -0.39358 0.04619 -0.40686 C 0.04966 -0.41088 0.05244 -0.41613 0.05556 -0.42107 C 0.05834 -0.4254 0.06355 -0.43498 0.06355 -0.43498 C 0.06563 -0.45042 0.06945 -0.46494 0.07153 -0.48039 C 0.07101 -0.49244 0.07153 -0.5051 0.06997 -0.51684 C 0.06598 -0.54712 0.04862 -0.57708 0.03507 -0.59315 C 0.02865 -0.60983 0.02067 -0.62435 0.01442 -0.64165 C 0.01268 -0.65339 0.00955 -0.66544 0.00955 -0.6781 L 0.02709 -0.77109 " pathEditMode="relative" rAng="0" ptsTypes="fffffffffffffffAA">
                                      <p:cBhvr>
                                        <p:cTn id="168" dur="1200" fill="hold"/>
                                        <p:tgtEl>
                                          <p:spTgt spid="25"/>
                                        </p:tgtEl>
                                        <p:attrNameLst>
                                          <p:attrName>ppt_x</p:attrName>
                                          <p:attrName>ppt_y</p:attrName>
                                        </p:attrNameLst>
                                      </p:cBhvr>
                                      <p:rCtr x="0" y="0"/>
                                    </p:animMotion>
                                  </p:childTnLst>
                                </p:cTn>
                              </p:par>
                              <p:par>
                                <p:cTn id="169" presetID="10" presetClass="exit" presetSubtype="0" fill="hold" nodeType="withEffect">
                                  <p:stCondLst>
                                    <p:cond delay="2500"/>
                                  </p:stCondLst>
                                  <p:childTnLst>
                                    <p:animEffect>
                                      <p:cBhvr>
                                        <p:cTn id="170" dur="600"/>
                                        <p:tgtEl>
                                          <p:spTgt spid="25"/>
                                        </p:tgtEl>
                                      </p:cBhvr>
                                    </p:animEffect>
                                    <p:set>
                                      <p:cBhvr>
                                        <p:cTn id="171" dur="1" fill="hold">
                                          <p:stCondLst>
                                            <p:cond delay="599"/>
                                          </p:stCondLst>
                                        </p:cTn>
                                        <p:tgtEl>
                                          <p:spTgt spid="25"/>
                                        </p:tgtEl>
                                        <p:attrNameLst>
                                          <p:attrName>style.visibility</p:attrName>
                                        </p:attrNameLst>
                                      </p:cBhvr>
                                      <p:to>
                                        <p:strVal val="hidden"/>
                                      </p:to>
                                    </p:set>
                                  </p:childTnLst>
                                </p:cTn>
                              </p:par>
                              <p:par>
                                <p:cTn id="172" presetID="0" presetClass="path" presetSubtype="0" accel="50000" decel="50000" fill="hold" nodeType="withEffect">
                                  <p:stCondLst>
                                    <p:cond delay="1700"/>
                                  </p:stCondLst>
                                  <p:childTnLst>
                                    <p:animMotion origin="layout" path="M 6.66667E-6 1.05653E-6 C 0.0198 -0.00587 0.02657 -0.02256 0.04132 -0.04233 C 0.04462 -0.0516 0.0474 -0.06025 0.04931 -0.07075 C 0.05157 -0.09917 0.05244 -0.10072 0.04931 -0.1384 C 0.04896 -0.14211 0.04619 -0.14705 0.04619 -0.14705 C 0.02657 -0.18289 0.00278 -0.21255 -0.01267 -0.25425 C -0.0177 -0.26785 -0.01267 -0.28669 -0.01111 -0.30245 C -0.0092 -0.32283 0.00452 -0.35589 0.01442 -0.36732 C 0.02205 -0.38771 0.03525 -0.39358 0.04619 -0.40686 C 0.04966 -0.41088 0.05244 -0.41613 0.05556 -0.42107 C 0.05834 -0.4254 0.06355 -0.43498 0.06355 -0.43498 C 0.06563 -0.45042 0.06945 -0.46494 0.07153 -0.48039 C 0.07101 -0.49244 0.07153 -0.5051 0.06997 -0.51684 C 0.06598 -0.54712 0.04862 -0.57708 0.03507 -0.59315 C 0.02865 -0.60983 0.02067 -0.62435 0.01442 -0.64165 C 0.01268 -0.65339 0.00955 -0.66544 0.00955 -0.6781 L 0.02709 -0.77109 " pathEditMode="relative" rAng="0" ptsTypes="fffffffffffffffAA">
                                      <p:cBhvr>
                                        <p:cTn id="173" dur="2000" fill="hold"/>
                                        <p:tgtEl>
                                          <p:spTgt spid="24"/>
                                        </p:tgtEl>
                                        <p:attrNameLst>
                                          <p:attrName>ppt_x</p:attrName>
                                          <p:attrName>ppt_y</p:attrName>
                                        </p:attrNameLst>
                                      </p:cBhvr>
                                      <p:rCtr x="0" y="0"/>
                                    </p:animMotion>
                                  </p:childTnLst>
                                </p:cTn>
                              </p:par>
                              <p:par>
                                <p:cTn id="174" presetID="10" presetClass="exit" presetSubtype="0" fill="hold" nodeType="withEffect">
                                  <p:stCondLst>
                                    <p:cond delay="2600"/>
                                  </p:stCondLst>
                                  <p:childTnLst>
                                    <p:animEffect>
                                      <p:cBhvr>
                                        <p:cTn id="175" dur="900"/>
                                        <p:tgtEl>
                                          <p:spTgt spid="24"/>
                                        </p:tgtEl>
                                      </p:cBhvr>
                                    </p:animEffect>
                                    <p:set>
                                      <p:cBhvr>
                                        <p:cTn id="176" dur="1" fill="hold">
                                          <p:stCondLst>
                                            <p:cond delay="899"/>
                                          </p:stCondLst>
                                        </p:cTn>
                                        <p:tgtEl>
                                          <p:spTgt spid="24"/>
                                        </p:tgtEl>
                                        <p:attrNameLst>
                                          <p:attrName>style.visibility</p:attrName>
                                        </p:attrNameLst>
                                      </p:cBhvr>
                                      <p:to>
                                        <p:strVal val="hidden"/>
                                      </p:to>
                                    </p:set>
                                  </p:childTnLst>
                                </p:cTn>
                              </p:par>
                              <p:par>
                                <p:cTn id="177" presetID="42" presetClass="entr" presetSubtype="0" fill="hold" grpId="0" nodeType="withEffect">
                                  <p:stCondLst>
                                    <p:cond delay="3000"/>
                                  </p:stCondLst>
                                  <p:childTnLst>
                                    <p:set>
                                      <p:cBhvr>
                                        <p:cTn id="178" dur="1" fill="hold">
                                          <p:stCondLst>
                                            <p:cond delay="0"/>
                                          </p:stCondLst>
                                        </p:cTn>
                                        <p:tgtEl>
                                          <p:spTgt spid="27"/>
                                        </p:tgtEl>
                                        <p:attrNameLst>
                                          <p:attrName>style.visibility</p:attrName>
                                        </p:attrNameLst>
                                      </p:cBhvr>
                                      <p:to>
                                        <p:strVal val="visible"/>
                                      </p:to>
                                    </p:set>
                                    <p:animEffect>
                                      <p:cBhvr>
                                        <p:cTn id="179" dur="200"/>
                                        <p:tgtEl>
                                          <p:spTgt spid="27"/>
                                        </p:tgtEl>
                                      </p:cBhvr>
                                    </p:animEffect>
                                    <p:anim calcmode="lin" valueType="num">
                                      <p:cBhvr>
                                        <p:cTn id="180" dur="200" fill="hold"/>
                                        <p:tgtEl>
                                          <p:spTgt spid="27"/>
                                        </p:tgtEl>
                                        <p:attrNameLst>
                                          <p:attrName>ppt_x</p:attrName>
                                        </p:attrNameLst>
                                      </p:cBhvr>
                                      <p:tavLst>
                                        <p:tav tm="0">
                                          <p:val>
                                            <p:strVal val="#ppt_x"/>
                                          </p:val>
                                        </p:tav>
                                        <p:tav tm="100000">
                                          <p:val>
                                            <p:strVal val="#ppt_x"/>
                                          </p:val>
                                        </p:tav>
                                      </p:tavLst>
                                    </p:anim>
                                    <p:anim calcmode="lin" valueType="num">
                                      <p:cBhvr>
                                        <p:cTn id="181" dur="200" fill="hold"/>
                                        <p:tgtEl>
                                          <p:spTgt spid="27"/>
                                        </p:tgtEl>
                                        <p:attrNameLst>
                                          <p:attrName>ppt_y</p:attrName>
                                        </p:attrNameLst>
                                      </p:cBhvr>
                                      <p:tavLst>
                                        <p:tav tm="0">
                                          <p:val>
                                            <p:strVal val="#ppt_y+.1"/>
                                          </p:val>
                                        </p:tav>
                                        <p:tav tm="100000">
                                          <p:val>
                                            <p:strVal val="#ppt_y"/>
                                          </p:val>
                                        </p:tav>
                                      </p:tavLst>
                                    </p:anim>
                                  </p:childTnLst>
                                </p:cTn>
                              </p:par>
                              <p:par>
                                <p:cTn id="182" presetID="42" presetClass="entr" presetSubtype="0" fill="hold" grpId="0" nodeType="withEffect">
                                  <p:stCondLst>
                                    <p:cond delay="3000"/>
                                  </p:stCondLst>
                                  <p:childTnLst>
                                    <p:set>
                                      <p:cBhvr>
                                        <p:cTn id="183" dur="1" fill="hold">
                                          <p:stCondLst>
                                            <p:cond delay="0"/>
                                          </p:stCondLst>
                                        </p:cTn>
                                        <p:tgtEl>
                                          <p:spTgt spid="28"/>
                                        </p:tgtEl>
                                        <p:attrNameLst>
                                          <p:attrName>style.visibility</p:attrName>
                                        </p:attrNameLst>
                                      </p:cBhvr>
                                      <p:to>
                                        <p:strVal val="visible"/>
                                      </p:to>
                                    </p:set>
                                    <p:animEffect>
                                      <p:cBhvr>
                                        <p:cTn id="184" dur="200"/>
                                        <p:tgtEl>
                                          <p:spTgt spid="28"/>
                                        </p:tgtEl>
                                      </p:cBhvr>
                                    </p:animEffect>
                                    <p:anim calcmode="lin" valueType="num">
                                      <p:cBhvr>
                                        <p:cTn id="185" dur="200" fill="hold"/>
                                        <p:tgtEl>
                                          <p:spTgt spid="28"/>
                                        </p:tgtEl>
                                        <p:attrNameLst>
                                          <p:attrName>ppt_x</p:attrName>
                                        </p:attrNameLst>
                                      </p:cBhvr>
                                      <p:tavLst>
                                        <p:tav tm="0">
                                          <p:val>
                                            <p:strVal val="#ppt_x"/>
                                          </p:val>
                                        </p:tav>
                                        <p:tav tm="100000">
                                          <p:val>
                                            <p:strVal val="#ppt_x"/>
                                          </p:val>
                                        </p:tav>
                                      </p:tavLst>
                                    </p:anim>
                                    <p:anim calcmode="lin" valueType="num">
                                      <p:cBhvr>
                                        <p:cTn id="186" dur="2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bldLvl="0" autoUpdateAnimBg="0"/>
      <p:bldP spid="7" grpId="0" bldLvl="0" autoUpdateAnimBg="0"/>
      <p:bldP spid="8" grpId="0" bldLvl="0" autoUpdateAnimBg="0"/>
      <p:bldP spid="9" grpId="0" bldLvl="0" autoUpdateAnimBg="0"/>
      <p:bldP spid="10" grpId="0" bldLvl="0" autoUpdateAnimBg="0"/>
      <p:bldP spid="11" grpId="0" bldLvl="0" autoUpdateAnimBg="0"/>
      <p:bldP spid="11" grpId="1" bldLvl="0" autoUpdateAnimBg="0"/>
      <p:bldP spid="11" grpId="2" bldLvl="0" autoUpdateAnimBg="0"/>
      <p:bldP spid="12" grpId="0" bldLvl="0" autoUpdateAnimBg="0"/>
      <p:bldP spid="12" grpId="1" bldLvl="0" autoUpdateAnimBg="0"/>
      <p:bldP spid="12" grpId="2" bldLvl="0" autoUpdateAnimBg="0"/>
      <p:bldP spid="13" grpId="0" bldLvl="0" autoUpdateAnimBg="0"/>
      <p:bldP spid="13" grpId="1" bldLvl="0" autoUpdateAnimBg="0"/>
      <p:bldP spid="13" grpId="2" bldLvl="0" autoUpdateAnimBg="0"/>
      <p:bldP spid="14" grpId="0" bldLvl="0" autoUpdateAnimBg="0"/>
      <p:bldP spid="14" grpId="1" bldLvl="0" autoUpdateAnimBg="0"/>
      <p:bldP spid="14" grpId="2" bldLvl="0" autoUpdateAnimBg="0"/>
      <p:bldP spid="27" grpId="0" bldLvl="0" autoUpdateAnimBg="0"/>
      <p:bldP spid="28" grpId="0" bldLvl="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1534875" y="2759170"/>
            <a:ext cx="6035114" cy="0"/>
          </a:xfrm>
          <a:prstGeom prst="line">
            <a:avLst/>
          </a:prstGeom>
          <a:ln w="57150">
            <a:solidFill>
              <a:schemeClr val="tx1">
                <a:lumMod val="50000"/>
                <a:lumOff val="5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a:off x="4574476" y="1456133"/>
            <a:ext cx="0" cy="2543370"/>
          </a:xfrm>
          <a:prstGeom prst="line">
            <a:avLst/>
          </a:prstGeom>
          <a:ln w="57150">
            <a:solidFill>
              <a:schemeClr val="tx1">
                <a:lumMod val="50000"/>
                <a:lumOff val="5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 name="圆角矩形 3"/>
          <p:cNvSpPr/>
          <p:nvPr/>
        </p:nvSpPr>
        <p:spPr>
          <a:xfrm>
            <a:off x="3532646" y="2254285"/>
            <a:ext cx="2058732" cy="1009771"/>
          </a:xfrm>
          <a:prstGeom prst="roundRect">
            <a:avLst>
              <a:gd name="adj" fmla="val 10131"/>
            </a:avLst>
          </a:prstGeom>
          <a:solidFill>
            <a:srgbClr val="FF0000"/>
          </a:solidFill>
          <a:ln w="25400" cap="flat" cmpd="sng" algn="ctr">
            <a:noFill/>
            <a:prstDash val="solid"/>
          </a:ln>
          <a:effectLst>
            <a:outerShdw blurRad="63500" sx="102000" sy="102000" algn="ctr" rotWithShape="0">
              <a:prstClr val="black">
                <a:alpha val="40000"/>
              </a:prstClr>
            </a:outerShdw>
          </a:effectLst>
        </p:spPr>
        <p:txBody>
          <a:bodyPr anchor="ctr"/>
          <a:lstStyle/>
          <a:p>
            <a:pPr algn="ctr" eaLnBrk="1" fontAlgn="auto" hangingPunct="1">
              <a:spcBef>
                <a:spcPts val="0"/>
              </a:spcBef>
              <a:spcAft>
                <a:spcPts val="0"/>
              </a:spcAft>
              <a:defRPr/>
            </a:pPr>
            <a:endParaRPr lang="en-US" sz="1600" kern="0">
              <a:solidFill>
                <a:srgbClr val="D00022"/>
              </a:solidFill>
              <a:latin typeface="Calibri" panose="020F0502020204030204"/>
              <a:ea typeface="+mn-ea"/>
            </a:endParaRPr>
          </a:p>
        </p:txBody>
      </p:sp>
      <p:grpSp>
        <p:nvGrpSpPr>
          <p:cNvPr id="5" name="组合 4"/>
          <p:cNvGrpSpPr/>
          <p:nvPr/>
        </p:nvGrpSpPr>
        <p:grpSpPr>
          <a:xfrm>
            <a:off x="1475656" y="1446990"/>
            <a:ext cx="2624796" cy="1110356"/>
            <a:chOff x="1475656" y="1275606"/>
            <a:chExt cx="2624796" cy="1110356"/>
          </a:xfrm>
        </p:grpSpPr>
        <p:sp>
          <p:nvSpPr>
            <p:cNvPr id="6" name="圆角矩形 5"/>
            <p:cNvSpPr/>
            <p:nvPr/>
          </p:nvSpPr>
          <p:spPr>
            <a:xfrm>
              <a:off x="1475656" y="1376190"/>
              <a:ext cx="2624796" cy="1009772"/>
            </a:xfrm>
            <a:prstGeom prst="roundRect">
              <a:avLst>
                <a:gd name="adj" fmla="val 10131"/>
              </a:avLst>
            </a:prstGeom>
            <a:solidFill>
              <a:srgbClr val="FF0000"/>
            </a:solidFill>
            <a:ln w="25400" cap="flat" cmpd="sng" algn="ctr">
              <a:noFill/>
              <a:prstDash val="solid"/>
            </a:ln>
            <a:effectLst/>
          </p:spPr>
          <p:txBody>
            <a:bodyPr anchor="ctr"/>
            <a:lstStyle/>
            <a:p>
              <a:pPr algn="ctr" eaLnBrk="1" fontAlgn="auto" hangingPunct="1">
                <a:spcBef>
                  <a:spcPts val="0"/>
                </a:spcBef>
                <a:spcAft>
                  <a:spcPts val="0"/>
                </a:spcAft>
                <a:defRPr/>
              </a:pPr>
              <a:endParaRPr lang="en-US" sz="1600" kern="0">
                <a:solidFill>
                  <a:sysClr val="window" lastClr="FFFFFF"/>
                </a:solidFill>
                <a:latin typeface="Calibri" panose="020F0502020204030204"/>
                <a:ea typeface="+mn-ea"/>
              </a:endParaRPr>
            </a:p>
          </p:txBody>
        </p:sp>
        <p:sp>
          <p:nvSpPr>
            <p:cNvPr id="7" name="圆角矩形 6"/>
            <p:cNvSpPr/>
            <p:nvPr/>
          </p:nvSpPr>
          <p:spPr>
            <a:xfrm>
              <a:off x="1644605" y="1275606"/>
              <a:ext cx="2288641" cy="958826"/>
            </a:xfrm>
            <a:prstGeom prst="roundRect">
              <a:avLst>
                <a:gd name="adj" fmla="val 10131"/>
              </a:avLst>
            </a:prstGeom>
            <a:solidFill>
              <a:srgbClr val="FFFFFF"/>
            </a:solidFill>
            <a:ln w="25400" cap="flat" cmpd="sng" algn="ctr">
              <a:solidFill>
                <a:sysClr val="window" lastClr="FFFFFF"/>
              </a:solidFill>
              <a:prstDash val="solid"/>
            </a:ln>
            <a:effectLst/>
          </p:spPr>
          <p:txBody>
            <a:bodyPr lIns="72000" tIns="252000" rIns="72000" bIns="0" anchor="ctr"/>
            <a:lstStyle/>
            <a:p>
              <a:pPr algn="just"/>
              <a:endParaRPr lang="zh-CN" altLang="en-US" sz="105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 name="KSO_GN1"/>
            <p:cNvSpPr txBox="1">
              <a:spLocks noChangeArrowheads="1"/>
            </p:cNvSpPr>
            <p:nvPr/>
          </p:nvSpPr>
          <p:spPr bwMode="auto">
            <a:xfrm flipH="1">
              <a:off x="1534875" y="1284749"/>
              <a:ext cx="660118" cy="271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pPr algn="ctr" eaLnBrk="1" hangingPunct="1">
                <a:lnSpc>
                  <a:spcPct val="80000"/>
                </a:lnSpc>
              </a:pPr>
              <a:r>
                <a:rPr lang="en-US" altLang="zh-CN" sz="2000" b="1" dirty="0">
                  <a:solidFill>
                    <a:srgbClr val="FF0000"/>
                  </a:solidFill>
                  <a:latin typeface="Arial Rounded MT Bold" pitchFamily="34" charset="0"/>
                  <a:ea typeface="微软雅黑" panose="020B0503020204020204" pitchFamily="34" charset="-122"/>
                  <a:cs typeface="Times New Roman" panose="02020603050405020304" pitchFamily="18" charset="0"/>
                </a:rPr>
                <a:t>01</a:t>
              </a:r>
              <a:endParaRPr lang="zh-CN" altLang="en-US" sz="2000" b="1" dirty="0">
                <a:solidFill>
                  <a:srgbClr val="FF0000"/>
                </a:solidFill>
                <a:latin typeface="Arial Rounded MT Bold" pitchFamily="34" charset="0"/>
                <a:ea typeface="微软雅黑" panose="020B0503020204020204" pitchFamily="34" charset="-122"/>
                <a:cs typeface="Times New Roman" panose="02020603050405020304" pitchFamily="18" charset="0"/>
              </a:endParaRPr>
            </a:p>
          </p:txBody>
        </p:sp>
        <p:sp>
          <p:nvSpPr>
            <p:cNvPr id="9" name="矩形 8"/>
            <p:cNvSpPr/>
            <p:nvPr/>
          </p:nvSpPr>
          <p:spPr>
            <a:xfrm>
              <a:off x="1708001" y="1634268"/>
              <a:ext cx="2214562" cy="553998"/>
            </a:xfrm>
            <a:prstGeom prst="rect">
              <a:avLst/>
            </a:prstGeom>
          </p:spPr>
          <p:txBody>
            <a:bodyPr wrap="square">
              <a:spAutoFit/>
            </a:bodyPr>
            <a:lstStyle/>
            <a:p>
              <a:pPr algn="just"/>
              <a:r>
                <a:rPr lang="zh-CN" altLang="en-US" sz="1000" b="1"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点击此处添加文本点击此处添加文本点击此处添加文本点击此处添加文本点击此处添加文本</a:t>
              </a:r>
            </a:p>
          </p:txBody>
        </p:sp>
      </p:grpSp>
      <p:grpSp>
        <p:nvGrpSpPr>
          <p:cNvPr id="10" name="组合 9"/>
          <p:cNvGrpSpPr/>
          <p:nvPr/>
        </p:nvGrpSpPr>
        <p:grpSpPr>
          <a:xfrm>
            <a:off x="5009638" y="1446990"/>
            <a:ext cx="2624795" cy="1110356"/>
            <a:chOff x="5009638" y="1275606"/>
            <a:chExt cx="2624795" cy="1110356"/>
          </a:xfrm>
        </p:grpSpPr>
        <p:sp>
          <p:nvSpPr>
            <p:cNvPr id="11" name="圆角矩形 10"/>
            <p:cNvSpPr/>
            <p:nvPr/>
          </p:nvSpPr>
          <p:spPr>
            <a:xfrm>
              <a:off x="5009638" y="1376190"/>
              <a:ext cx="2624795" cy="1009772"/>
            </a:xfrm>
            <a:prstGeom prst="roundRect">
              <a:avLst>
                <a:gd name="adj" fmla="val 10131"/>
              </a:avLst>
            </a:prstGeom>
            <a:solidFill>
              <a:srgbClr val="FF0000"/>
            </a:solidFill>
            <a:ln w="25400" cap="flat" cmpd="sng" algn="ctr">
              <a:noFill/>
              <a:prstDash val="solid"/>
            </a:ln>
            <a:effectLst/>
          </p:spPr>
          <p:txBody>
            <a:bodyPr anchor="ctr"/>
            <a:lstStyle/>
            <a:p>
              <a:pPr algn="ctr" eaLnBrk="1" fontAlgn="auto" hangingPunct="1">
                <a:spcBef>
                  <a:spcPts val="0"/>
                </a:spcBef>
                <a:spcAft>
                  <a:spcPts val="0"/>
                </a:spcAft>
                <a:defRPr/>
              </a:pPr>
              <a:endParaRPr lang="en-US" sz="1600" kern="0">
                <a:solidFill>
                  <a:sysClr val="window" lastClr="FFFFFF"/>
                </a:solidFill>
                <a:latin typeface="Calibri" panose="020F0502020204030204"/>
                <a:ea typeface="+mn-ea"/>
              </a:endParaRPr>
            </a:p>
          </p:txBody>
        </p:sp>
        <p:sp>
          <p:nvSpPr>
            <p:cNvPr id="12" name="圆角矩形 11"/>
            <p:cNvSpPr/>
            <p:nvPr/>
          </p:nvSpPr>
          <p:spPr>
            <a:xfrm>
              <a:off x="5176845" y="1275606"/>
              <a:ext cx="2288641" cy="958826"/>
            </a:xfrm>
            <a:prstGeom prst="roundRect">
              <a:avLst>
                <a:gd name="adj" fmla="val 10131"/>
              </a:avLst>
            </a:prstGeom>
            <a:solidFill>
              <a:srgbClr val="FFFFFF"/>
            </a:solidFill>
            <a:ln w="25400" cap="flat" cmpd="sng" algn="ctr">
              <a:solidFill>
                <a:sysClr val="window" lastClr="FFFFFF"/>
              </a:solidFill>
              <a:prstDash val="solid"/>
            </a:ln>
            <a:effectLst/>
          </p:spPr>
          <p:txBody>
            <a:bodyPr lIns="72000" tIns="252000" rIns="72000" bIns="0" anchor="ctr"/>
            <a:lstStyle/>
            <a:p>
              <a:pPr algn="ctr">
                <a:lnSpc>
                  <a:spcPct val="130000"/>
                </a:lnSpc>
                <a:defRPr/>
              </a:pPr>
              <a:endParaRPr lang="zh-CN" altLang="en-US" sz="2000" b="1" kern="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3" name="KSO_GN2"/>
            <p:cNvSpPr txBox="1">
              <a:spLocks noChangeArrowheads="1"/>
            </p:cNvSpPr>
            <p:nvPr/>
          </p:nvSpPr>
          <p:spPr bwMode="auto">
            <a:xfrm flipH="1">
              <a:off x="6909871" y="1284749"/>
              <a:ext cx="660118" cy="271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pPr algn="ctr" eaLnBrk="1" hangingPunct="1">
                <a:lnSpc>
                  <a:spcPct val="80000"/>
                </a:lnSpc>
              </a:pPr>
              <a:r>
                <a:rPr lang="en-US" altLang="zh-CN" sz="2000" b="1" dirty="0">
                  <a:solidFill>
                    <a:srgbClr val="FF0000"/>
                  </a:solidFill>
                  <a:latin typeface="Arial Rounded MT Bold" pitchFamily="34" charset="0"/>
                  <a:ea typeface="微软雅黑" panose="020B0503020204020204" pitchFamily="34" charset="-122"/>
                  <a:cs typeface="Times New Roman" panose="02020603050405020304" pitchFamily="18" charset="0"/>
                </a:rPr>
                <a:t>02</a:t>
              </a:r>
              <a:endParaRPr lang="zh-CN" altLang="en-US" sz="2000" b="1" dirty="0">
                <a:solidFill>
                  <a:srgbClr val="FF0000"/>
                </a:solidFill>
                <a:latin typeface="Arial Rounded MT Bold" pitchFamily="34" charset="0"/>
                <a:ea typeface="微软雅黑" panose="020B0503020204020204" pitchFamily="34" charset="-122"/>
                <a:cs typeface="Times New Roman" panose="02020603050405020304" pitchFamily="18" charset="0"/>
              </a:endParaRPr>
            </a:p>
          </p:txBody>
        </p:sp>
        <p:sp>
          <p:nvSpPr>
            <p:cNvPr id="14" name="矩形 13"/>
            <p:cNvSpPr/>
            <p:nvPr/>
          </p:nvSpPr>
          <p:spPr>
            <a:xfrm>
              <a:off x="5180071" y="1614390"/>
              <a:ext cx="2214562" cy="553998"/>
            </a:xfrm>
            <a:prstGeom prst="rect">
              <a:avLst/>
            </a:prstGeom>
          </p:spPr>
          <p:txBody>
            <a:bodyPr wrap="square">
              <a:spAutoFit/>
            </a:bodyPr>
            <a:lstStyle/>
            <a:p>
              <a:pPr algn="just"/>
              <a:r>
                <a:rPr lang="zh-CN" altLang="en-US" sz="1000" b="1"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点击此处添加文本点击此处添加文本点击此处添加文本点击此处添加文本点击此处添加文本</a:t>
              </a:r>
            </a:p>
          </p:txBody>
        </p:sp>
      </p:grpSp>
      <p:grpSp>
        <p:nvGrpSpPr>
          <p:cNvPr id="15" name="组合 14"/>
          <p:cNvGrpSpPr/>
          <p:nvPr/>
        </p:nvGrpSpPr>
        <p:grpSpPr>
          <a:xfrm>
            <a:off x="1475656" y="2989731"/>
            <a:ext cx="2624796" cy="1174366"/>
            <a:chOff x="1475656" y="2818347"/>
            <a:chExt cx="2624796" cy="1174366"/>
          </a:xfrm>
        </p:grpSpPr>
        <p:sp>
          <p:nvSpPr>
            <p:cNvPr id="16" name="圆角矩形 15"/>
            <p:cNvSpPr/>
            <p:nvPr/>
          </p:nvSpPr>
          <p:spPr>
            <a:xfrm>
              <a:off x="1475656" y="2818347"/>
              <a:ext cx="2624796" cy="1009772"/>
            </a:xfrm>
            <a:prstGeom prst="roundRect">
              <a:avLst>
                <a:gd name="adj" fmla="val 10131"/>
              </a:avLst>
            </a:prstGeom>
            <a:solidFill>
              <a:srgbClr val="FF0000"/>
            </a:solidFill>
            <a:ln w="25400" cap="flat" cmpd="sng" algn="ctr">
              <a:noFill/>
              <a:prstDash val="solid"/>
            </a:ln>
            <a:effectLst/>
          </p:spPr>
          <p:txBody>
            <a:bodyPr anchor="ctr"/>
            <a:lstStyle/>
            <a:p>
              <a:pPr algn="ctr" eaLnBrk="1" fontAlgn="auto" hangingPunct="1">
                <a:spcBef>
                  <a:spcPts val="0"/>
                </a:spcBef>
                <a:spcAft>
                  <a:spcPts val="0"/>
                </a:spcAft>
                <a:defRPr/>
              </a:pPr>
              <a:endParaRPr lang="en-US" sz="1600" kern="0">
                <a:solidFill>
                  <a:sysClr val="window" lastClr="FFFFFF"/>
                </a:solidFill>
                <a:latin typeface="Calibri" panose="020F0502020204030204"/>
                <a:ea typeface="+mn-ea"/>
              </a:endParaRPr>
            </a:p>
          </p:txBody>
        </p:sp>
        <p:sp>
          <p:nvSpPr>
            <p:cNvPr id="17" name="圆角矩形 16"/>
            <p:cNvSpPr/>
            <p:nvPr/>
          </p:nvSpPr>
          <p:spPr>
            <a:xfrm>
              <a:off x="1644605" y="2985555"/>
              <a:ext cx="2288641" cy="958826"/>
            </a:xfrm>
            <a:prstGeom prst="roundRect">
              <a:avLst>
                <a:gd name="adj" fmla="val 10131"/>
              </a:avLst>
            </a:prstGeom>
            <a:solidFill>
              <a:srgbClr val="FFFFFF"/>
            </a:solidFill>
            <a:ln w="25400" cap="flat" cmpd="sng" algn="ctr">
              <a:solidFill>
                <a:sysClr val="window" lastClr="FFFFFF"/>
              </a:solidFill>
              <a:prstDash val="solid"/>
            </a:ln>
            <a:effectLst/>
          </p:spPr>
          <p:txBody>
            <a:bodyPr lIns="72000" tIns="0" rIns="72000" bIns="252000" anchor="ctr"/>
            <a:lstStyle/>
            <a:p>
              <a:pPr algn="ctr">
                <a:lnSpc>
                  <a:spcPct val="130000"/>
                </a:lnSpc>
                <a:defRPr/>
              </a:pPr>
              <a:endParaRPr lang="zh-CN" altLang="en-US" sz="2000" b="1" kern="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8" name="KSO_GN4"/>
            <p:cNvSpPr txBox="1">
              <a:spLocks noChangeArrowheads="1"/>
            </p:cNvSpPr>
            <p:nvPr/>
          </p:nvSpPr>
          <p:spPr bwMode="auto">
            <a:xfrm flipH="1">
              <a:off x="1534875" y="3721002"/>
              <a:ext cx="660118" cy="271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pPr algn="ctr" eaLnBrk="1" hangingPunct="1">
                <a:lnSpc>
                  <a:spcPct val="80000"/>
                </a:lnSpc>
              </a:pPr>
              <a:r>
                <a:rPr lang="en-US" altLang="zh-CN" sz="2000" b="1" dirty="0">
                  <a:solidFill>
                    <a:srgbClr val="FF0000"/>
                  </a:solidFill>
                  <a:latin typeface="Arial Rounded MT Bold" pitchFamily="34" charset="0"/>
                  <a:ea typeface="微软雅黑" panose="020B0503020204020204" pitchFamily="34" charset="-122"/>
                  <a:cs typeface="Times New Roman" panose="02020603050405020304" pitchFamily="18" charset="0"/>
                </a:rPr>
                <a:t>03</a:t>
              </a:r>
              <a:endParaRPr lang="zh-CN" altLang="en-US" sz="2000" b="1" dirty="0">
                <a:solidFill>
                  <a:srgbClr val="FF0000"/>
                </a:solidFill>
                <a:latin typeface="Arial Rounded MT Bold" pitchFamily="34" charset="0"/>
                <a:ea typeface="微软雅黑" panose="020B0503020204020204" pitchFamily="34" charset="-122"/>
                <a:cs typeface="Times New Roman" panose="02020603050405020304" pitchFamily="18" charset="0"/>
              </a:endParaRPr>
            </a:p>
          </p:txBody>
        </p:sp>
        <p:sp>
          <p:nvSpPr>
            <p:cNvPr id="19" name="矩形 18"/>
            <p:cNvSpPr/>
            <p:nvPr/>
          </p:nvSpPr>
          <p:spPr>
            <a:xfrm>
              <a:off x="1681497" y="3078755"/>
              <a:ext cx="2214562" cy="553998"/>
            </a:xfrm>
            <a:prstGeom prst="rect">
              <a:avLst/>
            </a:prstGeom>
          </p:spPr>
          <p:txBody>
            <a:bodyPr wrap="square">
              <a:spAutoFit/>
            </a:bodyPr>
            <a:lstStyle/>
            <a:p>
              <a:pPr algn="just"/>
              <a:r>
                <a:rPr lang="zh-CN" altLang="en-US" sz="1000" b="1"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点击此处添加文本点击此处添加文本点击此处添加文本点击此处添加文本点击此处添加文本</a:t>
              </a:r>
            </a:p>
          </p:txBody>
        </p:sp>
      </p:grpSp>
      <p:grpSp>
        <p:nvGrpSpPr>
          <p:cNvPr id="20" name="组合 19"/>
          <p:cNvGrpSpPr/>
          <p:nvPr/>
        </p:nvGrpSpPr>
        <p:grpSpPr>
          <a:xfrm>
            <a:off x="4978287" y="2989731"/>
            <a:ext cx="2624795" cy="1174366"/>
            <a:chOff x="4978287" y="2818347"/>
            <a:chExt cx="2624795" cy="1174366"/>
          </a:xfrm>
        </p:grpSpPr>
        <p:sp>
          <p:nvSpPr>
            <p:cNvPr id="21" name="圆角矩形 20"/>
            <p:cNvSpPr/>
            <p:nvPr/>
          </p:nvSpPr>
          <p:spPr>
            <a:xfrm>
              <a:off x="4978287" y="2818347"/>
              <a:ext cx="2624795" cy="1009772"/>
            </a:xfrm>
            <a:prstGeom prst="roundRect">
              <a:avLst>
                <a:gd name="adj" fmla="val 10131"/>
              </a:avLst>
            </a:prstGeom>
            <a:solidFill>
              <a:srgbClr val="FF0000"/>
            </a:solidFill>
            <a:ln w="25400" cap="flat" cmpd="sng" algn="ctr">
              <a:noFill/>
              <a:prstDash val="solid"/>
            </a:ln>
            <a:effectLst/>
          </p:spPr>
          <p:txBody>
            <a:bodyPr anchor="ctr"/>
            <a:lstStyle/>
            <a:p>
              <a:pPr algn="ctr" eaLnBrk="1" fontAlgn="auto" hangingPunct="1">
                <a:spcBef>
                  <a:spcPts val="0"/>
                </a:spcBef>
                <a:spcAft>
                  <a:spcPts val="0"/>
                </a:spcAft>
                <a:defRPr/>
              </a:pPr>
              <a:endParaRPr lang="en-US" sz="1600" kern="0">
                <a:solidFill>
                  <a:sysClr val="window" lastClr="FFFFFF"/>
                </a:solidFill>
                <a:latin typeface="Calibri" panose="020F0502020204030204"/>
                <a:ea typeface="+mn-ea"/>
              </a:endParaRPr>
            </a:p>
          </p:txBody>
        </p:sp>
        <p:sp>
          <p:nvSpPr>
            <p:cNvPr id="22" name="圆角矩形 21"/>
            <p:cNvSpPr/>
            <p:nvPr/>
          </p:nvSpPr>
          <p:spPr>
            <a:xfrm>
              <a:off x="5147234" y="2985555"/>
              <a:ext cx="2288641" cy="958826"/>
            </a:xfrm>
            <a:prstGeom prst="roundRect">
              <a:avLst>
                <a:gd name="adj" fmla="val 10131"/>
              </a:avLst>
            </a:prstGeom>
            <a:solidFill>
              <a:srgbClr val="FFFFFF"/>
            </a:solidFill>
            <a:ln w="25400" cap="flat" cmpd="sng" algn="ctr">
              <a:solidFill>
                <a:sysClr val="window" lastClr="FFFFFF"/>
              </a:solidFill>
              <a:prstDash val="solid"/>
            </a:ln>
            <a:effectLst/>
          </p:spPr>
          <p:txBody>
            <a:bodyPr lIns="72000" tIns="0" rIns="72000" bIns="252000" anchor="ctr"/>
            <a:lstStyle/>
            <a:p>
              <a:pPr algn="ctr">
                <a:lnSpc>
                  <a:spcPct val="130000"/>
                </a:lnSpc>
                <a:defRPr/>
              </a:pPr>
              <a:endParaRPr lang="en-US" altLang="zh-CN" sz="2000" b="1" kern="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3" name="KSO_GN3"/>
            <p:cNvSpPr txBox="1">
              <a:spLocks noChangeArrowheads="1"/>
            </p:cNvSpPr>
            <p:nvPr/>
          </p:nvSpPr>
          <p:spPr bwMode="auto">
            <a:xfrm flipH="1">
              <a:off x="6909871" y="3721002"/>
              <a:ext cx="660118" cy="271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pPr algn="ctr" eaLnBrk="1" hangingPunct="1">
                <a:lnSpc>
                  <a:spcPct val="80000"/>
                </a:lnSpc>
              </a:pPr>
              <a:r>
                <a:rPr lang="en-US" altLang="zh-CN" sz="2000" b="1" dirty="0">
                  <a:solidFill>
                    <a:srgbClr val="FF0000"/>
                  </a:solidFill>
                  <a:latin typeface="Arial Rounded MT Bold" pitchFamily="34" charset="0"/>
                  <a:ea typeface="微软雅黑" panose="020B0503020204020204" pitchFamily="34" charset="-122"/>
                  <a:cs typeface="Times New Roman" panose="02020603050405020304" pitchFamily="18" charset="0"/>
                </a:rPr>
                <a:t>04</a:t>
              </a:r>
              <a:endParaRPr lang="zh-CN" altLang="en-US" sz="2000" b="1" dirty="0">
                <a:solidFill>
                  <a:srgbClr val="FF0000"/>
                </a:solidFill>
                <a:latin typeface="Arial Rounded MT Bold" pitchFamily="34" charset="0"/>
                <a:ea typeface="微软雅黑" panose="020B0503020204020204" pitchFamily="34" charset="-122"/>
                <a:cs typeface="Times New Roman" panose="02020603050405020304" pitchFamily="18" charset="0"/>
              </a:endParaRPr>
            </a:p>
          </p:txBody>
        </p:sp>
        <p:sp>
          <p:nvSpPr>
            <p:cNvPr id="24" name="矩形 23"/>
            <p:cNvSpPr/>
            <p:nvPr/>
          </p:nvSpPr>
          <p:spPr>
            <a:xfrm>
              <a:off x="5166818" y="3098633"/>
              <a:ext cx="2214562" cy="553998"/>
            </a:xfrm>
            <a:prstGeom prst="rect">
              <a:avLst/>
            </a:prstGeom>
          </p:spPr>
          <p:txBody>
            <a:bodyPr wrap="square">
              <a:spAutoFit/>
            </a:bodyPr>
            <a:lstStyle/>
            <a:p>
              <a:pPr algn="just"/>
              <a:r>
                <a:rPr lang="zh-CN" altLang="en-US" sz="1000" b="1"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点击此处添加文本点击此处添加文本点击此处添加文本点击此处添加文本点击此处添加文本</a:t>
              </a:r>
            </a:p>
          </p:txBody>
        </p:sp>
      </p:grpSp>
      <p:sp>
        <p:nvSpPr>
          <p:cNvPr id="25" name="圆角矩形 24"/>
          <p:cNvSpPr/>
          <p:nvPr/>
        </p:nvSpPr>
        <p:spPr>
          <a:xfrm>
            <a:off x="3842676" y="2424104"/>
            <a:ext cx="1410806" cy="692340"/>
          </a:xfrm>
          <a:prstGeom prst="roundRect">
            <a:avLst>
              <a:gd name="adj" fmla="val 10131"/>
            </a:avLst>
          </a:prstGeom>
          <a:solidFill>
            <a:srgbClr val="FFFFFF"/>
          </a:solidFill>
          <a:ln w="25400" cap="flat" cmpd="sng" algn="ctr">
            <a:solidFill>
              <a:sysClr val="window" lastClr="FFFFFF"/>
            </a:solidFill>
            <a:prstDash val="solid"/>
          </a:ln>
          <a:effectLst/>
        </p:spPr>
        <p:txBody>
          <a:bodyPr anchor="ctr"/>
          <a:lstStyle/>
          <a:p>
            <a:pPr algn="ctr" eaLnBrk="1" fontAlgn="auto" hangingPunct="1">
              <a:lnSpc>
                <a:spcPct val="130000"/>
              </a:lnSpc>
              <a:spcBef>
                <a:spcPts val="0"/>
              </a:spcBef>
              <a:spcAft>
                <a:spcPts val="0"/>
              </a:spcAft>
              <a:defRPr/>
            </a:pPr>
            <a:r>
              <a:rPr lang="zh-CN" altLang="en-US" b="1" kern="0" dirty="0">
                <a:ln w="18415" cmpd="sng">
                  <a:noFill/>
                  <a:prstDash val="solid"/>
                </a:ln>
                <a:solidFill>
                  <a:srgbClr val="FF0000"/>
                </a:solidFill>
                <a:latin typeface="Arial Rounded MT Bold" pitchFamily="34" charset="0"/>
                <a:ea typeface="微软雅黑" panose="020B0503020204020204" pitchFamily="34" charset="-122"/>
                <a:cs typeface="Times New Roman" panose="02020603050405020304" pitchFamily="18" charset="0"/>
              </a:rPr>
              <a:t>输入内容</a:t>
            </a:r>
            <a:endParaRPr lang="en-US" b="1" kern="0" dirty="0">
              <a:ln w="18415" cmpd="sng">
                <a:noFill/>
                <a:prstDash val="solid"/>
              </a:ln>
              <a:solidFill>
                <a:srgbClr val="FF0000"/>
              </a:solidFill>
              <a:latin typeface="Arial Rounded MT Bold" pitchFamily="34" charset="0"/>
              <a:ea typeface="微软雅黑" panose="020B0503020204020204" pitchFamily="34" charset="-122"/>
              <a:cs typeface="Times New Roman" panose="02020603050405020304" pitchFamily="18" charset="0"/>
            </a:endParaRPr>
          </a:p>
        </p:txBody>
      </p:sp>
      <p:sp>
        <p:nvSpPr>
          <p:cNvPr id="43" name="Rectangle 2"/>
          <p:cNvSpPr>
            <a:spLocks noChangeArrowheads="1"/>
          </p:cNvSpPr>
          <p:nvPr/>
        </p:nvSpPr>
        <p:spPr bwMode="auto">
          <a:xfrm>
            <a:off x="2124050" y="555228"/>
            <a:ext cx="2771775" cy="359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sz="2000" b="1" dirty="0">
                <a:solidFill>
                  <a:srgbClr val="C00000"/>
                </a:solidFill>
                <a:latin typeface="微软雅黑" panose="020B0503020204020204" pitchFamily="34" charset="-122"/>
                <a:ea typeface="微软雅黑" panose="020B0503020204020204" pitchFamily="34" charset="-122"/>
              </a:rPr>
              <a:t>在此输入文字标题</a:t>
            </a:r>
          </a:p>
        </p:txBody>
      </p:sp>
      <p:grpSp>
        <p:nvGrpSpPr>
          <p:cNvPr id="44" name="Group 8"/>
          <p:cNvGrpSpPr/>
          <p:nvPr/>
        </p:nvGrpSpPr>
        <p:grpSpPr bwMode="auto">
          <a:xfrm>
            <a:off x="1763688" y="626641"/>
            <a:ext cx="360362" cy="288925"/>
            <a:chOff x="0" y="0"/>
            <a:chExt cx="360040" cy="288032"/>
          </a:xfrm>
          <a:solidFill>
            <a:srgbClr val="C00000"/>
          </a:solidFill>
        </p:grpSpPr>
        <p:sp>
          <p:nvSpPr>
            <p:cNvPr id="45" name="燕尾形 78"/>
            <p:cNvSpPr>
              <a:spLocks noChangeArrowheads="1"/>
            </p:cNvSpPr>
            <p:nvPr/>
          </p:nvSpPr>
          <p:spPr bwMode="auto">
            <a:xfrm>
              <a:off x="144016" y="0"/>
              <a:ext cx="216024" cy="288032"/>
            </a:xfrm>
            <a:prstGeom prst="chevron">
              <a:avLst>
                <a:gd name="adj" fmla="val 50000"/>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latin typeface="宋体" panose="02010600030101010101" pitchFamily="2" charset="-122"/>
                <a:sym typeface="宋体" panose="02010600030101010101" pitchFamily="2" charset="-122"/>
              </a:endParaRPr>
            </a:p>
          </p:txBody>
        </p:sp>
        <p:sp>
          <p:nvSpPr>
            <p:cNvPr id="46" name="燕尾形 79"/>
            <p:cNvSpPr>
              <a:spLocks noChangeArrowheads="1"/>
            </p:cNvSpPr>
            <p:nvPr/>
          </p:nvSpPr>
          <p:spPr bwMode="auto">
            <a:xfrm>
              <a:off x="0" y="0"/>
              <a:ext cx="216024" cy="288032"/>
            </a:xfrm>
            <a:prstGeom prst="chevron">
              <a:avLst>
                <a:gd name="adj" fmla="val 50000"/>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latin typeface="宋体" panose="02010600030101010101" pitchFamily="2" charset="-122"/>
                <a:sym typeface="宋体" panose="02010600030101010101" pitchFamily="2"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2000" advClick="0" advTm="0">
        <p14:ferris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p:cTn id="12" dur="500" fill="hold"/>
                                        <p:tgtEl>
                                          <p:spTgt spid="25"/>
                                        </p:tgtEl>
                                        <p:attrNameLst>
                                          <p:attrName>ppt_w</p:attrName>
                                        </p:attrNameLst>
                                      </p:cBhvr>
                                      <p:tavLst>
                                        <p:tav tm="0">
                                          <p:val>
                                            <p:fltVal val="0"/>
                                          </p:val>
                                        </p:tav>
                                        <p:tav tm="100000">
                                          <p:val>
                                            <p:strVal val="#ppt_w"/>
                                          </p:val>
                                        </p:tav>
                                      </p:tavLst>
                                    </p:anim>
                                    <p:anim calcmode="lin" valueType="num">
                                      <p:cBhvr>
                                        <p:cTn id="13" dur="500" fill="hold"/>
                                        <p:tgtEl>
                                          <p:spTgt spid="25"/>
                                        </p:tgtEl>
                                        <p:attrNameLst>
                                          <p:attrName>ppt_h</p:attrName>
                                        </p:attrNameLst>
                                      </p:cBhvr>
                                      <p:tavLst>
                                        <p:tav tm="0">
                                          <p:val>
                                            <p:fltVal val="0"/>
                                          </p:val>
                                        </p:tav>
                                        <p:tav tm="100000">
                                          <p:val>
                                            <p:strVal val="#ppt_h"/>
                                          </p:val>
                                        </p:tav>
                                      </p:tavLst>
                                    </p:anim>
                                    <p:animEffect transition="in" filter="fade">
                                      <p:cBhvr>
                                        <p:cTn id="14" dur="500"/>
                                        <p:tgtEl>
                                          <p:spTgt spid="25"/>
                                        </p:tgtEl>
                                      </p:cBhvr>
                                    </p:animEffect>
                                  </p:childTnLst>
                                </p:cTn>
                              </p:par>
                            </p:childTnLst>
                          </p:cTn>
                        </p:par>
                        <p:par>
                          <p:cTn id="15" fill="hold">
                            <p:stCondLst>
                              <p:cond delay="500"/>
                            </p:stCondLst>
                            <p:childTnLst>
                              <p:par>
                                <p:cTn id="16" presetID="2" presetClass="entr" presetSubtype="8"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0-#ppt_w/2"/>
                                          </p:val>
                                        </p:tav>
                                        <p:tav tm="100000">
                                          <p:val>
                                            <p:strVal val="#ppt_x"/>
                                          </p:val>
                                        </p:tav>
                                      </p:tavLst>
                                    </p:anim>
                                    <p:anim calcmode="lin" valueType="num">
                                      <p:cBhvr additive="base">
                                        <p:cTn id="19" dur="500" fill="hold"/>
                                        <p:tgtEl>
                                          <p:spTgt spid="5"/>
                                        </p:tgtEl>
                                        <p:attrNameLst>
                                          <p:attrName>ppt_y</p:attrName>
                                        </p:attrNameLst>
                                      </p:cBhvr>
                                      <p:tavLst>
                                        <p:tav tm="0">
                                          <p:val>
                                            <p:strVal val="#ppt_y"/>
                                          </p:val>
                                        </p:tav>
                                        <p:tav tm="100000">
                                          <p:val>
                                            <p:strVal val="#ppt_y"/>
                                          </p:val>
                                        </p:tav>
                                      </p:tavLst>
                                    </p:anim>
                                  </p:childTnLst>
                                </p:cTn>
                              </p:par>
                            </p:childTnLst>
                          </p:cTn>
                        </p:par>
                        <p:par>
                          <p:cTn id="20" fill="hold">
                            <p:stCondLst>
                              <p:cond delay="1000"/>
                            </p:stCondLst>
                            <p:childTnLst>
                              <p:par>
                                <p:cTn id="21" presetID="2" presetClass="entr" presetSubtype="2"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1+#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2" presetClass="entr" presetSubtype="8"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500" fill="hold"/>
                                        <p:tgtEl>
                                          <p:spTgt spid="15"/>
                                        </p:tgtEl>
                                        <p:attrNameLst>
                                          <p:attrName>ppt_x</p:attrName>
                                        </p:attrNameLst>
                                      </p:cBhvr>
                                      <p:tavLst>
                                        <p:tav tm="0">
                                          <p:val>
                                            <p:strVal val="0-#ppt_w/2"/>
                                          </p:val>
                                        </p:tav>
                                        <p:tav tm="100000">
                                          <p:val>
                                            <p:strVal val="#ppt_x"/>
                                          </p:val>
                                        </p:tav>
                                      </p:tavLst>
                                    </p:anim>
                                    <p:anim calcmode="lin" valueType="num">
                                      <p:cBhvr additive="base">
                                        <p:cTn id="29" dur="500" fill="hold"/>
                                        <p:tgtEl>
                                          <p:spTgt spid="15"/>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 presetClass="entr" presetSubtype="2" fill="hold" nodeType="after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500" fill="hold"/>
                                        <p:tgtEl>
                                          <p:spTgt spid="20"/>
                                        </p:tgtEl>
                                        <p:attrNameLst>
                                          <p:attrName>ppt_x</p:attrName>
                                        </p:attrNameLst>
                                      </p:cBhvr>
                                      <p:tavLst>
                                        <p:tav tm="0">
                                          <p:val>
                                            <p:strVal val="1+#ppt_w/2"/>
                                          </p:val>
                                        </p:tav>
                                        <p:tav tm="100000">
                                          <p:val>
                                            <p:strVal val="#ppt_x"/>
                                          </p:val>
                                        </p:tav>
                                      </p:tavLst>
                                    </p:anim>
                                    <p:anim calcmode="lin" valueType="num">
                                      <p:cBhvr additive="base">
                                        <p:cTn id="34" dur="500" fill="hold"/>
                                        <p:tgtEl>
                                          <p:spTgt spid="20"/>
                                        </p:tgtEl>
                                        <p:attrNameLst>
                                          <p:attrName>ppt_y</p:attrName>
                                        </p:attrNameLst>
                                      </p:cBhvr>
                                      <p:tavLst>
                                        <p:tav tm="0">
                                          <p:val>
                                            <p:strVal val="#ppt_y"/>
                                          </p:val>
                                        </p:tav>
                                        <p:tav tm="100000">
                                          <p:val>
                                            <p:strVal val="#ppt_y"/>
                                          </p:val>
                                        </p:tav>
                                      </p:tavLst>
                                    </p:anim>
                                  </p:childTnLst>
                                </p:cTn>
                              </p:par>
                            </p:childTnLst>
                          </p:cTn>
                        </p:par>
                        <p:par>
                          <p:cTn id="35" fill="hold">
                            <p:stCondLst>
                              <p:cond delay="2500"/>
                            </p:stCondLst>
                            <p:childTnLst>
                              <p:par>
                                <p:cTn id="36" presetID="53" presetClass="entr" presetSubtype="16" fill="hold" nodeType="afterEffect">
                                  <p:stCondLst>
                                    <p:cond delay="0"/>
                                  </p:stCondLst>
                                  <p:childTnLst>
                                    <p:set>
                                      <p:cBhvr>
                                        <p:cTn id="37" dur="1" fill="hold">
                                          <p:stCondLst>
                                            <p:cond delay="0"/>
                                          </p:stCondLst>
                                        </p:cTn>
                                        <p:tgtEl>
                                          <p:spTgt spid="3"/>
                                        </p:tgtEl>
                                        <p:attrNameLst>
                                          <p:attrName>style.visibility</p:attrName>
                                        </p:attrNameLst>
                                      </p:cBhvr>
                                      <p:to>
                                        <p:strVal val="visible"/>
                                      </p:to>
                                    </p:set>
                                    <p:anim calcmode="lin" valueType="num">
                                      <p:cBhvr>
                                        <p:cTn id="38" dur="500" fill="hold"/>
                                        <p:tgtEl>
                                          <p:spTgt spid="3"/>
                                        </p:tgtEl>
                                        <p:attrNameLst>
                                          <p:attrName>ppt_w</p:attrName>
                                        </p:attrNameLst>
                                      </p:cBhvr>
                                      <p:tavLst>
                                        <p:tav tm="0">
                                          <p:val>
                                            <p:fltVal val="0"/>
                                          </p:val>
                                        </p:tav>
                                        <p:tav tm="100000">
                                          <p:val>
                                            <p:strVal val="#ppt_w"/>
                                          </p:val>
                                        </p:tav>
                                      </p:tavLst>
                                    </p:anim>
                                    <p:anim calcmode="lin" valueType="num">
                                      <p:cBhvr>
                                        <p:cTn id="39" dur="500" fill="hold"/>
                                        <p:tgtEl>
                                          <p:spTgt spid="3"/>
                                        </p:tgtEl>
                                        <p:attrNameLst>
                                          <p:attrName>ppt_h</p:attrName>
                                        </p:attrNameLst>
                                      </p:cBhvr>
                                      <p:tavLst>
                                        <p:tav tm="0">
                                          <p:val>
                                            <p:fltVal val="0"/>
                                          </p:val>
                                        </p:tav>
                                        <p:tav tm="100000">
                                          <p:val>
                                            <p:strVal val="#ppt_h"/>
                                          </p:val>
                                        </p:tav>
                                      </p:tavLst>
                                    </p:anim>
                                    <p:animEffect transition="in" filter="fade">
                                      <p:cBhvr>
                                        <p:cTn id="40" dur="500"/>
                                        <p:tgtEl>
                                          <p:spTgt spid="3"/>
                                        </p:tgtEl>
                                      </p:cBhvr>
                                    </p:animEffect>
                                  </p:childTnLst>
                                </p:cTn>
                              </p:par>
                              <p:par>
                                <p:cTn id="41" presetID="53" presetClass="entr" presetSubtype="16" fill="hold" nodeType="withEffect">
                                  <p:stCondLst>
                                    <p:cond delay="0"/>
                                  </p:stCondLst>
                                  <p:childTnLst>
                                    <p:set>
                                      <p:cBhvr>
                                        <p:cTn id="42" dur="1" fill="hold">
                                          <p:stCondLst>
                                            <p:cond delay="0"/>
                                          </p:stCondLst>
                                        </p:cTn>
                                        <p:tgtEl>
                                          <p:spTgt spid="2"/>
                                        </p:tgtEl>
                                        <p:attrNameLst>
                                          <p:attrName>style.visibility</p:attrName>
                                        </p:attrNameLst>
                                      </p:cBhvr>
                                      <p:to>
                                        <p:strVal val="visible"/>
                                      </p:to>
                                    </p:set>
                                    <p:anim calcmode="lin" valueType="num">
                                      <p:cBhvr>
                                        <p:cTn id="43" dur="500" fill="hold"/>
                                        <p:tgtEl>
                                          <p:spTgt spid="2"/>
                                        </p:tgtEl>
                                        <p:attrNameLst>
                                          <p:attrName>ppt_w</p:attrName>
                                        </p:attrNameLst>
                                      </p:cBhvr>
                                      <p:tavLst>
                                        <p:tav tm="0">
                                          <p:val>
                                            <p:fltVal val="0"/>
                                          </p:val>
                                        </p:tav>
                                        <p:tav tm="100000">
                                          <p:val>
                                            <p:strVal val="#ppt_w"/>
                                          </p:val>
                                        </p:tav>
                                      </p:tavLst>
                                    </p:anim>
                                    <p:anim calcmode="lin" valueType="num">
                                      <p:cBhvr>
                                        <p:cTn id="44" dur="500" fill="hold"/>
                                        <p:tgtEl>
                                          <p:spTgt spid="2"/>
                                        </p:tgtEl>
                                        <p:attrNameLst>
                                          <p:attrName>ppt_h</p:attrName>
                                        </p:attrNameLst>
                                      </p:cBhvr>
                                      <p:tavLst>
                                        <p:tav tm="0">
                                          <p:val>
                                            <p:fltVal val="0"/>
                                          </p:val>
                                        </p:tav>
                                        <p:tav tm="100000">
                                          <p:val>
                                            <p:strVal val="#ppt_h"/>
                                          </p:val>
                                        </p:tav>
                                      </p:tavLst>
                                    </p:anim>
                                    <p:animEffect transition="in" filter="fade">
                                      <p:cBhvr>
                                        <p:cTn id="4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AutoShape 3"/>
          <p:cNvSpPr>
            <a:spLocks noChangeArrowheads="1"/>
          </p:cNvSpPr>
          <p:nvPr/>
        </p:nvSpPr>
        <p:spPr bwMode="gray">
          <a:xfrm>
            <a:off x="3977483" y="2157457"/>
            <a:ext cx="1147828" cy="1146762"/>
          </a:xfrm>
          <a:prstGeom prst="octagon">
            <a:avLst>
              <a:gd name="adj" fmla="val 29287"/>
            </a:avLst>
          </a:prstGeom>
          <a:solidFill>
            <a:schemeClr val="tx1">
              <a:lumMod val="50000"/>
              <a:lumOff val="50000"/>
            </a:schemeClr>
          </a:solidFill>
          <a:ln>
            <a:noFill/>
          </a:ln>
        </p:spPr>
        <p:txBody>
          <a:bodyPr lIns="45720" tIns="44450" rIns="45720" bIns="44450" anchor="ctr" anchorCtr="1"/>
          <a:lstStyle/>
          <a:p>
            <a:pPr algn="ctr" eaLnBrk="1" hangingPunct="1"/>
            <a:r>
              <a:rPr kumimoji="1" lang="zh-CN" altLang="en-US" dirty="0">
                <a:solidFill>
                  <a:srgbClr val="FFFFFF"/>
                </a:solidFill>
                <a:latin typeface="黑体" panose="02010609060101010101" pitchFamily="49" charset="-122"/>
                <a:ea typeface="黑体" panose="02010609060101010101" pitchFamily="49" charset="-122"/>
              </a:rPr>
              <a:t>输入</a:t>
            </a:r>
            <a:endParaRPr kumimoji="1" lang="en-US" altLang="zh-CN" dirty="0">
              <a:solidFill>
                <a:srgbClr val="FFFFFF"/>
              </a:solidFill>
              <a:latin typeface="黑体" panose="02010609060101010101" pitchFamily="49" charset="-122"/>
              <a:ea typeface="黑体" panose="02010609060101010101" pitchFamily="49" charset="-122"/>
            </a:endParaRPr>
          </a:p>
          <a:p>
            <a:pPr algn="ctr" eaLnBrk="1" hangingPunct="1"/>
            <a:r>
              <a:rPr kumimoji="1" lang="zh-CN" altLang="en-US" dirty="0">
                <a:solidFill>
                  <a:srgbClr val="FFFFFF"/>
                </a:solidFill>
                <a:latin typeface="黑体" panose="02010609060101010101" pitchFamily="49" charset="-122"/>
                <a:ea typeface="黑体" panose="02010609060101010101" pitchFamily="49" charset="-122"/>
              </a:rPr>
              <a:t>标题</a:t>
            </a:r>
          </a:p>
        </p:txBody>
      </p:sp>
      <p:sp>
        <p:nvSpPr>
          <p:cNvPr id="35" name="Rectangle 4"/>
          <p:cNvSpPr>
            <a:spLocks noChangeArrowheads="1"/>
          </p:cNvSpPr>
          <p:nvPr/>
        </p:nvSpPr>
        <p:spPr bwMode="gray">
          <a:xfrm>
            <a:off x="4304672" y="1620311"/>
            <a:ext cx="495580" cy="496646"/>
          </a:xfrm>
          <a:prstGeom prst="rect">
            <a:avLst/>
          </a:prstGeom>
          <a:solidFill>
            <a:srgbClr val="FF0000"/>
          </a:solidFill>
          <a:ln>
            <a:noFill/>
          </a:ln>
        </p:spPr>
        <p:txBody>
          <a:bodyPr lIns="0" tIns="0" rIns="0" bIns="0" anchor="ctr" anchorCtr="1"/>
          <a:lstStyle/>
          <a:p>
            <a:pPr eaLnBrk="1" hangingPunct="1"/>
            <a:r>
              <a:rPr kumimoji="1" lang="zh-CN" altLang="en-US" sz="1100" dirty="0">
                <a:solidFill>
                  <a:srgbClr val="FFFFFF"/>
                </a:solidFill>
                <a:latin typeface="黑体" panose="02010609060101010101" pitchFamily="49" charset="-122"/>
                <a:ea typeface="黑体" panose="02010609060101010101" pitchFamily="49" charset="-122"/>
              </a:rPr>
              <a:t>文本</a:t>
            </a:r>
          </a:p>
        </p:txBody>
      </p:sp>
      <p:sp>
        <p:nvSpPr>
          <p:cNvPr id="36" name="Rectangle 5"/>
          <p:cNvSpPr>
            <a:spLocks noChangeArrowheads="1"/>
          </p:cNvSpPr>
          <p:nvPr/>
        </p:nvSpPr>
        <p:spPr bwMode="gray">
          <a:xfrm>
            <a:off x="4304672" y="3347915"/>
            <a:ext cx="495580" cy="496646"/>
          </a:xfrm>
          <a:prstGeom prst="rect">
            <a:avLst/>
          </a:prstGeom>
          <a:solidFill>
            <a:srgbClr val="FF0000"/>
          </a:solidFill>
          <a:ln>
            <a:noFill/>
          </a:ln>
        </p:spPr>
        <p:txBody>
          <a:bodyPr lIns="0" tIns="0" rIns="0" bIns="0" anchor="ctr" anchorCtr="1"/>
          <a:lstStyle/>
          <a:p>
            <a:pPr eaLnBrk="1" hangingPunct="1"/>
            <a:r>
              <a:rPr kumimoji="1" lang="zh-CN" altLang="en-US" sz="1100">
                <a:solidFill>
                  <a:srgbClr val="FFFFFF"/>
                </a:solidFill>
                <a:latin typeface="黑体" panose="02010609060101010101" pitchFamily="49" charset="-122"/>
                <a:ea typeface="黑体" panose="02010609060101010101" pitchFamily="49" charset="-122"/>
              </a:rPr>
              <a:t>文本</a:t>
            </a:r>
          </a:p>
        </p:txBody>
      </p:sp>
      <p:sp>
        <p:nvSpPr>
          <p:cNvPr id="37" name="Rectangle 6"/>
          <p:cNvSpPr>
            <a:spLocks noChangeArrowheads="1"/>
          </p:cNvSpPr>
          <p:nvPr/>
        </p:nvSpPr>
        <p:spPr bwMode="gray">
          <a:xfrm>
            <a:off x="5189257" y="2496369"/>
            <a:ext cx="496646" cy="496646"/>
          </a:xfrm>
          <a:prstGeom prst="rect">
            <a:avLst/>
          </a:prstGeom>
          <a:solidFill>
            <a:srgbClr val="FF0000"/>
          </a:solidFill>
          <a:ln>
            <a:noFill/>
          </a:ln>
        </p:spPr>
        <p:txBody>
          <a:bodyPr lIns="0" tIns="0" rIns="0" bIns="0" anchor="ctr" anchorCtr="1"/>
          <a:lstStyle/>
          <a:p>
            <a:pPr eaLnBrk="1" hangingPunct="1"/>
            <a:r>
              <a:rPr kumimoji="1" lang="zh-CN" altLang="en-US" sz="1100">
                <a:solidFill>
                  <a:srgbClr val="FFFFFF"/>
                </a:solidFill>
                <a:latin typeface="黑体" panose="02010609060101010101" pitchFamily="49" charset="-122"/>
                <a:ea typeface="黑体" panose="02010609060101010101" pitchFamily="49" charset="-122"/>
              </a:rPr>
              <a:t>文本</a:t>
            </a:r>
          </a:p>
        </p:txBody>
      </p:sp>
      <p:sp>
        <p:nvSpPr>
          <p:cNvPr id="38" name="Rectangle 7"/>
          <p:cNvSpPr>
            <a:spLocks noChangeArrowheads="1"/>
          </p:cNvSpPr>
          <p:nvPr/>
        </p:nvSpPr>
        <p:spPr bwMode="gray">
          <a:xfrm>
            <a:off x="3435009" y="2496369"/>
            <a:ext cx="496646" cy="496646"/>
          </a:xfrm>
          <a:prstGeom prst="rect">
            <a:avLst/>
          </a:prstGeom>
          <a:solidFill>
            <a:srgbClr val="FF0000"/>
          </a:solidFill>
          <a:ln>
            <a:noFill/>
          </a:ln>
        </p:spPr>
        <p:txBody>
          <a:bodyPr lIns="0" tIns="0" rIns="0" bIns="0" anchor="ctr" anchorCtr="1"/>
          <a:lstStyle/>
          <a:p>
            <a:pPr eaLnBrk="1" hangingPunct="1"/>
            <a:r>
              <a:rPr kumimoji="1" lang="zh-CN" altLang="en-US" sz="1100">
                <a:solidFill>
                  <a:srgbClr val="FFFFFF"/>
                </a:solidFill>
                <a:latin typeface="黑体" panose="02010609060101010101" pitchFamily="49" charset="-122"/>
                <a:ea typeface="黑体" panose="02010609060101010101" pitchFamily="49" charset="-122"/>
              </a:rPr>
              <a:t>文本</a:t>
            </a:r>
          </a:p>
        </p:txBody>
      </p:sp>
      <p:sp>
        <p:nvSpPr>
          <p:cNvPr id="39" name="Rectangle 8"/>
          <p:cNvSpPr>
            <a:spLocks noChangeArrowheads="1"/>
          </p:cNvSpPr>
          <p:nvPr/>
        </p:nvSpPr>
        <p:spPr bwMode="gray">
          <a:xfrm rot="18900000">
            <a:off x="4918553" y="3102790"/>
            <a:ext cx="496646" cy="495580"/>
          </a:xfrm>
          <a:prstGeom prst="rect">
            <a:avLst/>
          </a:prstGeom>
          <a:solidFill>
            <a:srgbClr val="FF0000"/>
          </a:solidFill>
          <a:ln>
            <a:noFill/>
          </a:ln>
        </p:spPr>
        <p:txBody>
          <a:bodyPr lIns="0" tIns="0" rIns="0" bIns="0" anchor="ctr" anchorCtr="1"/>
          <a:lstStyle/>
          <a:p>
            <a:pPr>
              <a:spcBef>
                <a:spcPct val="30000"/>
              </a:spcBef>
            </a:pPr>
            <a:r>
              <a:rPr lang="zh-CN" altLang="en-US" sz="1100" b="1">
                <a:solidFill>
                  <a:srgbClr val="FFFFFF"/>
                </a:solidFill>
                <a:latin typeface="黑体" panose="02010609060101010101" pitchFamily="49" charset="-122"/>
                <a:ea typeface="黑体" panose="02010609060101010101" pitchFamily="49" charset="-122"/>
              </a:rPr>
              <a:t>文本</a:t>
            </a:r>
          </a:p>
        </p:txBody>
      </p:sp>
      <p:sp>
        <p:nvSpPr>
          <p:cNvPr id="40" name="Rectangle 9"/>
          <p:cNvSpPr>
            <a:spLocks noChangeArrowheads="1"/>
          </p:cNvSpPr>
          <p:nvPr/>
        </p:nvSpPr>
        <p:spPr bwMode="gray">
          <a:xfrm rot="18900000">
            <a:off x="3684398" y="1876095"/>
            <a:ext cx="496646" cy="495581"/>
          </a:xfrm>
          <a:prstGeom prst="rect">
            <a:avLst/>
          </a:prstGeom>
          <a:solidFill>
            <a:srgbClr val="FF0000"/>
          </a:solidFill>
          <a:ln>
            <a:noFill/>
          </a:ln>
        </p:spPr>
        <p:txBody>
          <a:bodyPr lIns="0" tIns="0" rIns="0" bIns="0" anchor="ctr" anchorCtr="1"/>
          <a:lstStyle/>
          <a:p>
            <a:pPr>
              <a:spcBef>
                <a:spcPct val="30000"/>
              </a:spcBef>
            </a:pPr>
            <a:r>
              <a:rPr lang="zh-CN" altLang="en-US" sz="1100" b="1" dirty="0">
                <a:solidFill>
                  <a:srgbClr val="FFFFFF"/>
                </a:solidFill>
                <a:latin typeface="黑体" panose="02010609060101010101" pitchFamily="49" charset="-122"/>
                <a:ea typeface="黑体" panose="02010609060101010101" pitchFamily="49" charset="-122"/>
              </a:rPr>
              <a:t>文本</a:t>
            </a:r>
          </a:p>
        </p:txBody>
      </p:sp>
      <p:sp>
        <p:nvSpPr>
          <p:cNvPr id="41" name="Rectangle 10"/>
          <p:cNvSpPr>
            <a:spLocks noChangeArrowheads="1"/>
          </p:cNvSpPr>
          <p:nvPr/>
        </p:nvSpPr>
        <p:spPr bwMode="gray">
          <a:xfrm rot="13500000">
            <a:off x="3686529" y="3104921"/>
            <a:ext cx="496646" cy="496646"/>
          </a:xfrm>
          <a:prstGeom prst="rect">
            <a:avLst/>
          </a:prstGeom>
          <a:solidFill>
            <a:srgbClr val="FF0000"/>
          </a:solidFill>
          <a:ln>
            <a:noFill/>
          </a:ln>
        </p:spPr>
        <p:txBody>
          <a:bodyPr rot="10800000" vert="eaVert" lIns="0" tIns="0" rIns="0" bIns="0" anchor="ctr" anchorCtr="1"/>
          <a:lstStyle/>
          <a:p>
            <a:pPr>
              <a:spcBef>
                <a:spcPct val="30000"/>
              </a:spcBef>
            </a:pPr>
            <a:r>
              <a:rPr lang="zh-CN" altLang="en-US" sz="1100" b="1">
                <a:solidFill>
                  <a:srgbClr val="FFFFFF"/>
                </a:solidFill>
                <a:latin typeface="黑体" panose="02010609060101010101" pitchFamily="49" charset="-122"/>
                <a:ea typeface="黑体" panose="02010609060101010101" pitchFamily="49" charset="-122"/>
              </a:rPr>
              <a:t>文本</a:t>
            </a:r>
          </a:p>
        </p:txBody>
      </p:sp>
      <p:sp>
        <p:nvSpPr>
          <p:cNvPr id="42" name="Rectangle 11"/>
          <p:cNvSpPr>
            <a:spLocks noChangeArrowheads="1"/>
          </p:cNvSpPr>
          <p:nvPr/>
        </p:nvSpPr>
        <p:spPr bwMode="gray">
          <a:xfrm rot="2700000" flipH="1" flipV="1">
            <a:off x="4929743" y="1870233"/>
            <a:ext cx="495580" cy="496646"/>
          </a:xfrm>
          <a:prstGeom prst="rect">
            <a:avLst/>
          </a:prstGeom>
          <a:solidFill>
            <a:srgbClr val="FF0000"/>
          </a:solidFill>
          <a:ln>
            <a:noFill/>
          </a:ln>
        </p:spPr>
        <p:txBody>
          <a:bodyPr rot="10800000" lIns="0" tIns="0" rIns="0" bIns="0" anchor="ctr" anchorCtr="1"/>
          <a:lstStyle/>
          <a:p>
            <a:pPr>
              <a:spcBef>
                <a:spcPct val="30000"/>
              </a:spcBef>
            </a:pPr>
            <a:r>
              <a:rPr lang="zh-CN" altLang="en-US" sz="1100" b="1">
                <a:solidFill>
                  <a:srgbClr val="FFFFFF"/>
                </a:solidFill>
                <a:latin typeface="黑体" panose="02010609060101010101" pitchFamily="49" charset="-122"/>
                <a:ea typeface="黑体" panose="02010609060101010101" pitchFamily="49" charset="-122"/>
              </a:rPr>
              <a:t>文本</a:t>
            </a:r>
          </a:p>
        </p:txBody>
      </p:sp>
      <p:sp>
        <p:nvSpPr>
          <p:cNvPr id="43" name="矩形 1"/>
          <p:cNvSpPr>
            <a:spLocks noChangeArrowheads="1"/>
          </p:cNvSpPr>
          <p:nvPr/>
        </p:nvSpPr>
        <p:spPr bwMode="auto">
          <a:xfrm>
            <a:off x="4067007" y="1203598"/>
            <a:ext cx="964517" cy="378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fontAlgn="auto" hangingPunct="1">
              <a:spcBef>
                <a:spcPts val="0"/>
              </a:spcBef>
              <a:spcAft>
                <a:spcPts val="0"/>
              </a:spcAft>
              <a:defRPr/>
            </a:pPr>
            <a:r>
              <a:rPr lang="zh-CN" altLang="en-US" sz="1000" b="1" kern="0">
                <a:solidFill>
                  <a:schemeClr val="tx1">
                    <a:lumMod val="65000"/>
                    <a:lumOff val="35000"/>
                  </a:schemeClr>
                </a:solidFill>
                <a:latin typeface="微软雅黑" panose="020B0503020204020204" pitchFamily="34" charset="-122"/>
                <a:ea typeface="微软雅黑" panose="020B0503020204020204" pitchFamily="34" charset="-122"/>
              </a:rPr>
              <a:t>此处输入文本</a:t>
            </a:r>
            <a:endParaRPr lang="en-US" altLang="zh-CN" sz="1000" b="1" kern="0">
              <a:solidFill>
                <a:schemeClr val="tx1">
                  <a:lumMod val="65000"/>
                  <a:lumOff val="35000"/>
                </a:schemeClr>
              </a:solidFill>
              <a:latin typeface="微软雅黑" panose="020B0503020204020204" pitchFamily="34" charset="-122"/>
              <a:ea typeface="微软雅黑" panose="020B0503020204020204" pitchFamily="34" charset="-122"/>
            </a:endParaRPr>
          </a:p>
          <a:p>
            <a:pPr algn="ctr" eaLnBrk="1" fontAlgn="auto" hangingPunct="1">
              <a:spcBef>
                <a:spcPts val="0"/>
              </a:spcBef>
              <a:spcAft>
                <a:spcPts val="0"/>
              </a:spcAft>
              <a:defRPr/>
            </a:pPr>
            <a:r>
              <a:rPr lang="zh-CN" altLang="en-US" sz="1000" b="1" kern="0">
                <a:solidFill>
                  <a:schemeClr val="tx1">
                    <a:lumMod val="65000"/>
                    <a:lumOff val="35000"/>
                  </a:schemeClr>
                </a:solidFill>
                <a:latin typeface="微软雅黑" panose="020B0503020204020204" pitchFamily="34" charset="-122"/>
                <a:ea typeface="微软雅黑" panose="020B0503020204020204" pitchFamily="34" charset="-122"/>
              </a:rPr>
              <a:t>输入文本</a:t>
            </a:r>
            <a:endParaRPr lang="en-US" altLang="zh-CN" sz="1000" b="1" kern="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4" name="矩形 1"/>
          <p:cNvSpPr>
            <a:spLocks noChangeArrowheads="1"/>
          </p:cNvSpPr>
          <p:nvPr/>
        </p:nvSpPr>
        <p:spPr bwMode="auto">
          <a:xfrm>
            <a:off x="4067007" y="3857351"/>
            <a:ext cx="964517" cy="377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fontAlgn="auto" hangingPunct="1">
              <a:spcBef>
                <a:spcPts val="0"/>
              </a:spcBef>
              <a:spcAft>
                <a:spcPts val="0"/>
              </a:spcAft>
              <a:defRPr/>
            </a:pPr>
            <a:r>
              <a:rPr lang="zh-CN" altLang="en-US" sz="1000" b="1" kern="0">
                <a:solidFill>
                  <a:schemeClr val="tx1">
                    <a:lumMod val="65000"/>
                    <a:lumOff val="35000"/>
                  </a:schemeClr>
                </a:solidFill>
                <a:latin typeface="微软雅黑" panose="020B0503020204020204" pitchFamily="34" charset="-122"/>
                <a:ea typeface="微软雅黑" panose="020B0503020204020204" pitchFamily="34" charset="-122"/>
              </a:rPr>
              <a:t>此处输入文本</a:t>
            </a:r>
            <a:endParaRPr lang="en-US" altLang="zh-CN" sz="1000" b="1" kern="0">
              <a:solidFill>
                <a:schemeClr val="tx1">
                  <a:lumMod val="65000"/>
                  <a:lumOff val="35000"/>
                </a:schemeClr>
              </a:solidFill>
              <a:latin typeface="微软雅黑" panose="020B0503020204020204" pitchFamily="34" charset="-122"/>
              <a:ea typeface="微软雅黑" panose="020B0503020204020204" pitchFamily="34" charset="-122"/>
            </a:endParaRPr>
          </a:p>
          <a:p>
            <a:pPr algn="ctr" eaLnBrk="1" fontAlgn="auto" hangingPunct="1">
              <a:spcBef>
                <a:spcPts val="0"/>
              </a:spcBef>
              <a:spcAft>
                <a:spcPts val="0"/>
              </a:spcAft>
              <a:defRPr/>
            </a:pPr>
            <a:r>
              <a:rPr lang="zh-CN" altLang="en-US" sz="1000" b="1" kern="0">
                <a:solidFill>
                  <a:schemeClr val="tx1">
                    <a:lumMod val="65000"/>
                    <a:lumOff val="35000"/>
                  </a:schemeClr>
                </a:solidFill>
                <a:latin typeface="微软雅黑" panose="020B0503020204020204" pitchFamily="34" charset="-122"/>
                <a:ea typeface="微软雅黑" panose="020B0503020204020204" pitchFamily="34" charset="-122"/>
              </a:rPr>
              <a:t>输入文本</a:t>
            </a:r>
            <a:endParaRPr lang="en-US" altLang="zh-CN" sz="1000" b="1" kern="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5" name="矩形 1"/>
          <p:cNvSpPr>
            <a:spLocks noChangeArrowheads="1"/>
          </p:cNvSpPr>
          <p:nvPr/>
        </p:nvSpPr>
        <p:spPr bwMode="auto">
          <a:xfrm>
            <a:off x="5375765" y="1620311"/>
            <a:ext cx="964517" cy="377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1" fontAlgn="auto" hangingPunct="1">
              <a:spcBef>
                <a:spcPts val="0"/>
              </a:spcBef>
              <a:spcAft>
                <a:spcPts val="0"/>
              </a:spcAft>
              <a:defRPr/>
            </a:pPr>
            <a:r>
              <a:rPr lang="zh-CN" altLang="en-US" sz="1000" b="1" kern="0">
                <a:solidFill>
                  <a:schemeClr val="tx1">
                    <a:lumMod val="65000"/>
                    <a:lumOff val="35000"/>
                  </a:schemeClr>
                </a:solidFill>
                <a:latin typeface="微软雅黑" panose="020B0503020204020204" pitchFamily="34" charset="-122"/>
                <a:ea typeface="微软雅黑" panose="020B0503020204020204" pitchFamily="34" charset="-122"/>
              </a:rPr>
              <a:t>此处输入文本</a:t>
            </a:r>
            <a:endParaRPr lang="en-US" altLang="zh-CN" sz="1000" b="1" kern="0">
              <a:solidFill>
                <a:schemeClr val="tx1">
                  <a:lumMod val="65000"/>
                  <a:lumOff val="35000"/>
                </a:schemeClr>
              </a:solidFill>
              <a:latin typeface="微软雅黑" panose="020B0503020204020204" pitchFamily="34" charset="-122"/>
              <a:ea typeface="微软雅黑" panose="020B0503020204020204" pitchFamily="34" charset="-122"/>
            </a:endParaRPr>
          </a:p>
          <a:p>
            <a:pPr eaLnBrk="1" fontAlgn="auto" hangingPunct="1">
              <a:spcBef>
                <a:spcPts val="0"/>
              </a:spcBef>
              <a:spcAft>
                <a:spcPts val="0"/>
              </a:spcAft>
              <a:defRPr/>
            </a:pPr>
            <a:r>
              <a:rPr lang="zh-CN" altLang="en-US" sz="1000" b="1" kern="0">
                <a:solidFill>
                  <a:schemeClr val="tx1">
                    <a:lumMod val="65000"/>
                    <a:lumOff val="35000"/>
                  </a:schemeClr>
                </a:solidFill>
                <a:latin typeface="微软雅黑" panose="020B0503020204020204" pitchFamily="34" charset="-122"/>
                <a:ea typeface="微软雅黑" panose="020B0503020204020204" pitchFamily="34" charset="-122"/>
              </a:rPr>
              <a:t>输入文本</a:t>
            </a:r>
            <a:endParaRPr lang="en-US" altLang="zh-CN" sz="1000" b="1" kern="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6" name="矩形 1"/>
          <p:cNvSpPr>
            <a:spLocks noChangeArrowheads="1"/>
          </p:cNvSpPr>
          <p:nvPr/>
        </p:nvSpPr>
        <p:spPr bwMode="auto">
          <a:xfrm>
            <a:off x="5685903" y="2556052"/>
            <a:ext cx="964516" cy="377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1" fontAlgn="auto" hangingPunct="1">
              <a:spcBef>
                <a:spcPts val="0"/>
              </a:spcBef>
              <a:spcAft>
                <a:spcPts val="0"/>
              </a:spcAft>
              <a:defRPr/>
            </a:pPr>
            <a:r>
              <a:rPr lang="zh-CN" altLang="en-US" sz="1000" b="1" kern="0">
                <a:solidFill>
                  <a:schemeClr val="tx1">
                    <a:lumMod val="65000"/>
                    <a:lumOff val="35000"/>
                  </a:schemeClr>
                </a:solidFill>
                <a:latin typeface="微软雅黑" panose="020B0503020204020204" pitchFamily="34" charset="-122"/>
                <a:ea typeface="微软雅黑" panose="020B0503020204020204" pitchFamily="34" charset="-122"/>
              </a:rPr>
              <a:t>此处输入文本</a:t>
            </a:r>
            <a:endParaRPr lang="en-US" altLang="zh-CN" sz="1000" b="1" kern="0">
              <a:solidFill>
                <a:schemeClr val="tx1">
                  <a:lumMod val="65000"/>
                  <a:lumOff val="35000"/>
                </a:schemeClr>
              </a:solidFill>
              <a:latin typeface="微软雅黑" panose="020B0503020204020204" pitchFamily="34" charset="-122"/>
              <a:ea typeface="微软雅黑" panose="020B0503020204020204" pitchFamily="34" charset="-122"/>
            </a:endParaRPr>
          </a:p>
          <a:p>
            <a:pPr eaLnBrk="1" fontAlgn="auto" hangingPunct="1">
              <a:spcBef>
                <a:spcPts val="0"/>
              </a:spcBef>
              <a:spcAft>
                <a:spcPts val="0"/>
              </a:spcAft>
              <a:defRPr/>
            </a:pPr>
            <a:r>
              <a:rPr lang="zh-CN" altLang="en-US" sz="1000" b="1" kern="0">
                <a:solidFill>
                  <a:schemeClr val="tx1">
                    <a:lumMod val="65000"/>
                    <a:lumOff val="35000"/>
                  </a:schemeClr>
                </a:solidFill>
                <a:latin typeface="微软雅黑" panose="020B0503020204020204" pitchFamily="34" charset="-122"/>
                <a:ea typeface="微软雅黑" panose="020B0503020204020204" pitchFamily="34" charset="-122"/>
              </a:rPr>
              <a:t>输入文本</a:t>
            </a:r>
            <a:endParaRPr lang="en-US" altLang="zh-CN" sz="1000" b="1" kern="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7" name="矩形 1"/>
          <p:cNvSpPr>
            <a:spLocks noChangeArrowheads="1"/>
          </p:cNvSpPr>
          <p:nvPr/>
        </p:nvSpPr>
        <p:spPr bwMode="auto">
          <a:xfrm>
            <a:off x="5327806" y="3519503"/>
            <a:ext cx="964516" cy="377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1" fontAlgn="auto" hangingPunct="1">
              <a:spcBef>
                <a:spcPts val="0"/>
              </a:spcBef>
              <a:spcAft>
                <a:spcPts val="0"/>
              </a:spcAft>
              <a:defRPr/>
            </a:pPr>
            <a:r>
              <a:rPr lang="zh-CN" altLang="en-US" sz="1000" b="1" kern="0">
                <a:solidFill>
                  <a:schemeClr val="tx1">
                    <a:lumMod val="65000"/>
                    <a:lumOff val="35000"/>
                  </a:schemeClr>
                </a:solidFill>
                <a:latin typeface="微软雅黑" panose="020B0503020204020204" pitchFamily="34" charset="-122"/>
                <a:ea typeface="微软雅黑" panose="020B0503020204020204" pitchFamily="34" charset="-122"/>
              </a:rPr>
              <a:t>此处输入文本</a:t>
            </a:r>
            <a:endParaRPr lang="en-US" altLang="zh-CN" sz="1000" b="1" kern="0">
              <a:solidFill>
                <a:schemeClr val="tx1">
                  <a:lumMod val="65000"/>
                  <a:lumOff val="35000"/>
                </a:schemeClr>
              </a:solidFill>
              <a:latin typeface="微软雅黑" panose="020B0503020204020204" pitchFamily="34" charset="-122"/>
              <a:ea typeface="微软雅黑" panose="020B0503020204020204" pitchFamily="34" charset="-122"/>
            </a:endParaRPr>
          </a:p>
          <a:p>
            <a:pPr eaLnBrk="1" fontAlgn="auto" hangingPunct="1">
              <a:spcBef>
                <a:spcPts val="0"/>
              </a:spcBef>
              <a:spcAft>
                <a:spcPts val="0"/>
              </a:spcAft>
              <a:defRPr/>
            </a:pPr>
            <a:r>
              <a:rPr lang="zh-CN" altLang="en-US" sz="1000" b="1" kern="0">
                <a:solidFill>
                  <a:schemeClr val="tx1">
                    <a:lumMod val="65000"/>
                    <a:lumOff val="35000"/>
                  </a:schemeClr>
                </a:solidFill>
                <a:latin typeface="微软雅黑" panose="020B0503020204020204" pitchFamily="34" charset="-122"/>
                <a:ea typeface="微软雅黑" panose="020B0503020204020204" pitchFamily="34" charset="-122"/>
              </a:rPr>
              <a:t>输入文本</a:t>
            </a:r>
            <a:endParaRPr lang="en-US" altLang="zh-CN" sz="1000" b="1" kern="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8" name="矩形 1"/>
          <p:cNvSpPr>
            <a:spLocks noChangeArrowheads="1"/>
          </p:cNvSpPr>
          <p:nvPr/>
        </p:nvSpPr>
        <p:spPr bwMode="auto">
          <a:xfrm>
            <a:off x="2735868" y="1620311"/>
            <a:ext cx="965582" cy="377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r" eaLnBrk="1" fontAlgn="auto" hangingPunct="1">
              <a:spcBef>
                <a:spcPts val="0"/>
              </a:spcBef>
              <a:spcAft>
                <a:spcPts val="0"/>
              </a:spcAft>
              <a:defRPr/>
            </a:pPr>
            <a:r>
              <a:rPr lang="zh-CN" altLang="en-US" sz="1000" b="1" kern="0" dirty="0">
                <a:solidFill>
                  <a:schemeClr val="tx1">
                    <a:lumMod val="65000"/>
                    <a:lumOff val="35000"/>
                  </a:schemeClr>
                </a:solidFill>
                <a:latin typeface="微软雅黑" panose="020B0503020204020204" pitchFamily="34" charset="-122"/>
                <a:ea typeface="微软雅黑" panose="020B0503020204020204" pitchFamily="34" charset="-122"/>
              </a:rPr>
              <a:t>此处输入文本</a:t>
            </a:r>
            <a:endParaRPr lang="en-US" altLang="zh-CN" sz="1000" b="1" kern="0" dirty="0">
              <a:solidFill>
                <a:schemeClr val="tx1">
                  <a:lumMod val="65000"/>
                  <a:lumOff val="35000"/>
                </a:schemeClr>
              </a:solidFill>
              <a:latin typeface="微软雅黑" panose="020B0503020204020204" pitchFamily="34" charset="-122"/>
              <a:ea typeface="微软雅黑" panose="020B0503020204020204" pitchFamily="34" charset="-122"/>
            </a:endParaRPr>
          </a:p>
          <a:p>
            <a:pPr algn="r" eaLnBrk="1" fontAlgn="auto" hangingPunct="1">
              <a:spcBef>
                <a:spcPts val="0"/>
              </a:spcBef>
              <a:spcAft>
                <a:spcPts val="0"/>
              </a:spcAft>
              <a:defRPr/>
            </a:pPr>
            <a:r>
              <a:rPr lang="zh-CN" altLang="en-US" sz="1000" b="1" kern="0" dirty="0">
                <a:solidFill>
                  <a:schemeClr val="tx1">
                    <a:lumMod val="65000"/>
                    <a:lumOff val="35000"/>
                  </a:schemeClr>
                </a:solidFill>
                <a:latin typeface="微软雅黑" panose="020B0503020204020204" pitchFamily="34" charset="-122"/>
                <a:ea typeface="微软雅黑" panose="020B0503020204020204" pitchFamily="34" charset="-122"/>
              </a:rPr>
              <a:t>输入文本</a:t>
            </a:r>
            <a:endParaRPr lang="en-US" altLang="zh-CN" sz="1000" b="1" kern="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9" name="矩形 1"/>
          <p:cNvSpPr>
            <a:spLocks noChangeArrowheads="1"/>
          </p:cNvSpPr>
          <p:nvPr/>
        </p:nvSpPr>
        <p:spPr bwMode="auto">
          <a:xfrm>
            <a:off x="2470492" y="2556052"/>
            <a:ext cx="964517" cy="377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r" eaLnBrk="1" fontAlgn="auto" hangingPunct="1">
              <a:spcBef>
                <a:spcPts val="0"/>
              </a:spcBef>
              <a:spcAft>
                <a:spcPts val="0"/>
              </a:spcAft>
              <a:defRPr/>
            </a:pPr>
            <a:r>
              <a:rPr lang="zh-CN" altLang="en-US" sz="1000" b="1" kern="0" dirty="0">
                <a:solidFill>
                  <a:schemeClr val="tx1">
                    <a:lumMod val="65000"/>
                    <a:lumOff val="35000"/>
                  </a:schemeClr>
                </a:solidFill>
                <a:latin typeface="微软雅黑" panose="020B0503020204020204" pitchFamily="34" charset="-122"/>
                <a:ea typeface="微软雅黑" panose="020B0503020204020204" pitchFamily="34" charset="-122"/>
              </a:rPr>
              <a:t>此处输入文本</a:t>
            </a:r>
            <a:endParaRPr lang="en-US" altLang="zh-CN" sz="1000" b="1" kern="0" dirty="0">
              <a:solidFill>
                <a:schemeClr val="tx1">
                  <a:lumMod val="65000"/>
                  <a:lumOff val="35000"/>
                </a:schemeClr>
              </a:solidFill>
              <a:latin typeface="微软雅黑" panose="020B0503020204020204" pitchFamily="34" charset="-122"/>
              <a:ea typeface="微软雅黑" panose="020B0503020204020204" pitchFamily="34" charset="-122"/>
            </a:endParaRPr>
          </a:p>
          <a:p>
            <a:pPr algn="r" eaLnBrk="1" fontAlgn="auto" hangingPunct="1">
              <a:spcBef>
                <a:spcPts val="0"/>
              </a:spcBef>
              <a:spcAft>
                <a:spcPts val="0"/>
              </a:spcAft>
              <a:defRPr/>
            </a:pPr>
            <a:r>
              <a:rPr lang="zh-CN" altLang="en-US" sz="1000" b="1" kern="0" dirty="0">
                <a:solidFill>
                  <a:schemeClr val="tx1">
                    <a:lumMod val="65000"/>
                    <a:lumOff val="35000"/>
                  </a:schemeClr>
                </a:solidFill>
                <a:latin typeface="微软雅黑" panose="020B0503020204020204" pitchFamily="34" charset="-122"/>
                <a:ea typeface="微软雅黑" panose="020B0503020204020204" pitchFamily="34" charset="-122"/>
              </a:rPr>
              <a:t>输入文本</a:t>
            </a:r>
            <a:endParaRPr lang="en-US" altLang="zh-CN" sz="1000" b="1" kern="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0" name="矩形 1"/>
          <p:cNvSpPr>
            <a:spLocks noChangeArrowheads="1"/>
          </p:cNvSpPr>
          <p:nvPr/>
        </p:nvSpPr>
        <p:spPr bwMode="auto">
          <a:xfrm>
            <a:off x="2735868" y="3519503"/>
            <a:ext cx="965582" cy="377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r" eaLnBrk="1" fontAlgn="auto" hangingPunct="1">
              <a:spcBef>
                <a:spcPts val="0"/>
              </a:spcBef>
              <a:spcAft>
                <a:spcPts val="0"/>
              </a:spcAft>
              <a:defRPr/>
            </a:pPr>
            <a:r>
              <a:rPr lang="zh-CN" altLang="en-US" sz="1000" b="1" kern="0">
                <a:solidFill>
                  <a:schemeClr val="tx1">
                    <a:lumMod val="65000"/>
                    <a:lumOff val="35000"/>
                  </a:schemeClr>
                </a:solidFill>
                <a:latin typeface="微软雅黑" panose="020B0503020204020204" pitchFamily="34" charset="-122"/>
                <a:ea typeface="微软雅黑" panose="020B0503020204020204" pitchFamily="34" charset="-122"/>
              </a:rPr>
              <a:t>此处输入文本</a:t>
            </a:r>
            <a:endParaRPr lang="en-US" altLang="zh-CN" sz="1000" b="1" kern="0">
              <a:solidFill>
                <a:schemeClr val="tx1">
                  <a:lumMod val="65000"/>
                  <a:lumOff val="35000"/>
                </a:schemeClr>
              </a:solidFill>
              <a:latin typeface="微软雅黑" panose="020B0503020204020204" pitchFamily="34" charset="-122"/>
              <a:ea typeface="微软雅黑" panose="020B0503020204020204" pitchFamily="34" charset="-122"/>
            </a:endParaRPr>
          </a:p>
          <a:p>
            <a:pPr algn="r" eaLnBrk="1" fontAlgn="auto" hangingPunct="1">
              <a:spcBef>
                <a:spcPts val="0"/>
              </a:spcBef>
              <a:spcAft>
                <a:spcPts val="0"/>
              </a:spcAft>
              <a:defRPr/>
            </a:pPr>
            <a:r>
              <a:rPr lang="zh-CN" altLang="en-US" sz="1000" b="1" kern="0">
                <a:solidFill>
                  <a:schemeClr val="tx1">
                    <a:lumMod val="65000"/>
                    <a:lumOff val="35000"/>
                  </a:schemeClr>
                </a:solidFill>
                <a:latin typeface="微软雅黑" panose="020B0503020204020204" pitchFamily="34" charset="-122"/>
                <a:ea typeface="微软雅黑" panose="020B0503020204020204" pitchFamily="34" charset="-122"/>
              </a:rPr>
              <a:t>输入文本</a:t>
            </a:r>
            <a:endParaRPr lang="en-US" altLang="zh-CN" sz="1000" b="1" kern="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1" name="文本框 120"/>
          <p:cNvSpPr>
            <a:spLocks noChangeArrowheads="1"/>
          </p:cNvSpPr>
          <p:nvPr/>
        </p:nvSpPr>
        <p:spPr bwMode="auto">
          <a:xfrm>
            <a:off x="1040924" y="2188200"/>
            <a:ext cx="1165702" cy="530915"/>
          </a:xfrm>
          <a:prstGeom prst="rect">
            <a:avLst/>
          </a:prstGeom>
          <a:solidFill>
            <a:srgbClr val="FF0000"/>
          </a:solidFill>
          <a:ln>
            <a:noFill/>
          </a:ln>
        </p:spPr>
        <p:txBody>
          <a:bodyPr wrap="square" lIns="68580" tIns="34290" rIns="68580" bIns="34290">
            <a:spAutoFit/>
          </a:bodyPr>
          <a:lstStyle/>
          <a:p>
            <a:pPr algn="ctr"/>
            <a:r>
              <a:rPr lang="zh-CN" altLang="en-US" sz="3000" dirty="0">
                <a:solidFill>
                  <a:schemeClr val="bg1"/>
                </a:solidFill>
                <a:latin typeface="Arial Unicode MS" pitchFamily="34" charset="-122"/>
                <a:ea typeface="微软雅黑" panose="020B0503020204020204" pitchFamily="34" charset="-122"/>
                <a:sym typeface="Arial Unicode MS" pitchFamily="34" charset="-122"/>
              </a:rPr>
              <a:t>text</a:t>
            </a:r>
          </a:p>
        </p:txBody>
      </p:sp>
      <p:sp>
        <p:nvSpPr>
          <p:cNvPr id="52" name="矩形 51"/>
          <p:cNvSpPr/>
          <p:nvPr/>
        </p:nvSpPr>
        <p:spPr>
          <a:xfrm>
            <a:off x="571535" y="2864376"/>
            <a:ext cx="1912233" cy="992579"/>
          </a:xfrm>
          <a:prstGeom prst="rect">
            <a:avLst/>
          </a:prstGeom>
        </p:spPr>
        <p:txBody>
          <a:bodyPr wrap="square" lIns="68580" tIns="34290" rIns="68580" bIns="34290">
            <a:spAutoFit/>
          </a:bodyPr>
          <a:lstStyle/>
          <a:p>
            <a:pPr>
              <a:spcBef>
                <a:spcPts val="840"/>
              </a:spcBef>
              <a:spcAft>
                <a:spcPts val="840"/>
              </a:spcAft>
            </a:pPr>
            <a:r>
              <a:rPr lang="zh-CN" altLang="en-US" sz="1000" dirty="0">
                <a:solidFill>
                  <a:schemeClr val="tx1">
                    <a:lumMod val="65000"/>
                    <a:lumOff val="35000"/>
                  </a:schemeClr>
                </a:solidFill>
                <a:latin typeface="宋体" panose="02010600030101010101" pitchFamily="2" charset="-122"/>
                <a:ea typeface="宋体" panose="02010600030101010101" pitchFamily="2" charset="-122"/>
              </a:rPr>
              <a:t>请在此处输入您的文本，或者复制您的文本粘贴到此处请在此处请在此处输入您的文本，或者复制您的文本粘贴到此处请在此处或者复制您的文本粘贴到此处请在此处</a:t>
            </a:r>
            <a:endParaRPr lang="en-US" altLang="zh-CN" sz="1000" dirty="0">
              <a:solidFill>
                <a:schemeClr val="tx1">
                  <a:lumMod val="65000"/>
                  <a:lumOff val="35000"/>
                </a:schemeClr>
              </a:solidFill>
              <a:latin typeface="宋体" panose="02010600030101010101" pitchFamily="2" charset="-122"/>
              <a:ea typeface="宋体" panose="02010600030101010101" pitchFamily="2" charset="-122"/>
            </a:endParaRPr>
          </a:p>
        </p:txBody>
      </p:sp>
      <p:sp>
        <p:nvSpPr>
          <p:cNvPr id="53" name="文本框 120"/>
          <p:cNvSpPr>
            <a:spLocks noChangeArrowheads="1"/>
          </p:cNvSpPr>
          <p:nvPr/>
        </p:nvSpPr>
        <p:spPr bwMode="auto">
          <a:xfrm>
            <a:off x="6852986" y="2187594"/>
            <a:ext cx="1283646" cy="526256"/>
          </a:xfrm>
          <a:prstGeom prst="rect">
            <a:avLst/>
          </a:prstGeom>
          <a:solidFill>
            <a:srgbClr val="FF0000"/>
          </a:solidFill>
          <a:ln>
            <a:noFill/>
          </a:ln>
        </p:spPr>
        <p:txBody>
          <a:bodyPr wrap="square" lIns="68580" tIns="34290" rIns="68580" bIns="34290">
            <a:spAutoFit/>
          </a:bodyPr>
          <a:lstStyle/>
          <a:p>
            <a:pPr algn="ctr"/>
            <a:r>
              <a:rPr lang="zh-CN" altLang="en-US" sz="3000" dirty="0">
                <a:solidFill>
                  <a:schemeClr val="bg1"/>
                </a:solidFill>
                <a:latin typeface="Arial Unicode MS" pitchFamily="34" charset="-122"/>
                <a:ea typeface="微软雅黑" panose="020B0503020204020204" pitchFamily="34" charset="-122"/>
                <a:sym typeface="Arial Unicode MS" pitchFamily="34" charset="-122"/>
              </a:rPr>
              <a:t>text</a:t>
            </a:r>
            <a:endParaRPr lang="zh-CN" altLang="en-US" sz="3000" dirty="0">
              <a:solidFill>
                <a:schemeClr val="bg1"/>
              </a:solidFill>
              <a:ea typeface="微软雅黑" panose="020B0503020204020204" pitchFamily="34" charset="-122"/>
            </a:endParaRPr>
          </a:p>
        </p:txBody>
      </p:sp>
      <p:sp>
        <p:nvSpPr>
          <p:cNvPr id="54" name="矩形 53"/>
          <p:cNvSpPr/>
          <p:nvPr/>
        </p:nvSpPr>
        <p:spPr>
          <a:xfrm>
            <a:off x="6732240" y="2836465"/>
            <a:ext cx="1912233" cy="992579"/>
          </a:xfrm>
          <a:prstGeom prst="rect">
            <a:avLst/>
          </a:prstGeom>
        </p:spPr>
        <p:txBody>
          <a:bodyPr wrap="square" lIns="68580" tIns="34290" rIns="68580" bIns="34290">
            <a:spAutoFit/>
          </a:bodyPr>
          <a:lstStyle/>
          <a:p>
            <a:pPr>
              <a:spcBef>
                <a:spcPts val="840"/>
              </a:spcBef>
              <a:spcAft>
                <a:spcPts val="840"/>
              </a:spcAft>
            </a:pPr>
            <a:r>
              <a:rPr lang="zh-CN" altLang="en-US" sz="1000" dirty="0">
                <a:solidFill>
                  <a:schemeClr val="tx1">
                    <a:lumMod val="65000"/>
                    <a:lumOff val="35000"/>
                  </a:schemeClr>
                </a:solidFill>
                <a:latin typeface="宋体" panose="02010600030101010101" pitchFamily="2" charset="-122"/>
                <a:ea typeface="宋体" panose="02010600030101010101" pitchFamily="2" charset="-122"/>
              </a:rPr>
              <a:t>请在此处输入您的文本，或者复制您的文本粘贴到此处请在此处请在此处输入您的文本，或者复制您的文本粘贴到此处请在此处或者复制您的文本粘贴到此处请在此处</a:t>
            </a:r>
            <a:endParaRPr lang="en-US" altLang="zh-CN" sz="1000" dirty="0">
              <a:solidFill>
                <a:schemeClr val="tx1">
                  <a:lumMod val="65000"/>
                  <a:lumOff val="35000"/>
                </a:schemeClr>
              </a:solidFill>
              <a:latin typeface="宋体" panose="02010600030101010101" pitchFamily="2" charset="-122"/>
              <a:ea typeface="宋体" panose="02010600030101010101" pitchFamily="2" charset="-122"/>
            </a:endParaRPr>
          </a:p>
        </p:txBody>
      </p:sp>
      <p:sp>
        <p:nvSpPr>
          <p:cNvPr id="55" name="Rectangle 2"/>
          <p:cNvSpPr>
            <a:spLocks noChangeArrowheads="1"/>
          </p:cNvSpPr>
          <p:nvPr/>
        </p:nvSpPr>
        <p:spPr bwMode="auto">
          <a:xfrm>
            <a:off x="2124050" y="555228"/>
            <a:ext cx="2771775" cy="359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sz="2000" b="1" dirty="0">
                <a:solidFill>
                  <a:srgbClr val="C00000"/>
                </a:solidFill>
                <a:latin typeface="微软雅黑" panose="020B0503020204020204" pitchFamily="34" charset="-122"/>
                <a:ea typeface="微软雅黑" panose="020B0503020204020204" pitchFamily="34" charset="-122"/>
              </a:rPr>
              <a:t>在此输入文字标题</a:t>
            </a:r>
          </a:p>
        </p:txBody>
      </p:sp>
      <p:grpSp>
        <p:nvGrpSpPr>
          <p:cNvPr id="67" name="Group 8"/>
          <p:cNvGrpSpPr/>
          <p:nvPr/>
        </p:nvGrpSpPr>
        <p:grpSpPr bwMode="auto">
          <a:xfrm>
            <a:off x="1763688" y="626641"/>
            <a:ext cx="360362" cy="288925"/>
            <a:chOff x="0" y="0"/>
            <a:chExt cx="360040" cy="288032"/>
          </a:xfrm>
          <a:solidFill>
            <a:srgbClr val="C00000"/>
          </a:solidFill>
        </p:grpSpPr>
        <p:sp>
          <p:nvSpPr>
            <p:cNvPr id="68" name="燕尾形 78"/>
            <p:cNvSpPr>
              <a:spLocks noChangeArrowheads="1"/>
            </p:cNvSpPr>
            <p:nvPr/>
          </p:nvSpPr>
          <p:spPr bwMode="auto">
            <a:xfrm>
              <a:off x="144016" y="0"/>
              <a:ext cx="216024" cy="288032"/>
            </a:xfrm>
            <a:prstGeom prst="chevron">
              <a:avLst>
                <a:gd name="adj" fmla="val 50000"/>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latin typeface="宋体" panose="02010600030101010101" pitchFamily="2" charset="-122"/>
                <a:sym typeface="宋体" panose="02010600030101010101" pitchFamily="2" charset="-122"/>
              </a:endParaRPr>
            </a:p>
          </p:txBody>
        </p:sp>
        <p:sp>
          <p:nvSpPr>
            <p:cNvPr id="69" name="燕尾形 79"/>
            <p:cNvSpPr>
              <a:spLocks noChangeArrowheads="1"/>
            </p:cNvSpPr>
            <p:nvPr/>
          </p:nvSpPr>
          <p:spPr bwMode="auto">
            <a:xfrm>
              <a:off x="0" y="0"/>
              <a:ext cx="216024" cy="288032"/>
            </a:xfrm>
            <a:prstGeom prst="chevron">
              <a:avLst>
                <a:gd name="adj" fmla="val 50000"/>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latin typeface="宋体" panose="02010600030101010101" pitchFamily="2" charset="-122"/>
                <a:sym typeface="宋体" panose="02010600030101010101" pitchFamily="2"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2000" advClick="0" advTm="0">
        <p14:ferris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500" fill="hold"/>
                                        <p:tgtEl>
                                          <p:spTgt spid="34"/>
                                        </p:tgtEl>
                                        <p:attrNameLst>
                                          <p:attrName>ppt_w</p:attrName>
                                        </p:attrNameLst>
                                      </p:cBhvr>
                                      <p:tavLst>
                                        <p:tav tm="0">
                                          <p:val>
                                            <p:fltVal val="0"/>
                                          </p:val>
                                        </p:tav>
                                        <p:tav tm="100000">
                                          <p:val>
                                            <p:strVal val="#ppt_w"/>
                                          </p:val>
                                        </p:tav>
                                      </p:tavLst>
                                    </p:anim>
                                    <p:anim calcmode="lin" valueType="num">
                                      <p:cBhvr>
                                        <p:cTn id="8" dur="500" fill="hold"/>
                                        <p:tgtEl>
                                          <p:spTgt spid="34"/>
                                        </p:tgtEl>
                                        <p:attrNameLst>
                                          <p:attrName>ppt_h</p:attrName>
                                        </p:attrNameLst>
                                      </p:cBhvr>
                                      <p:tavLst>
                                        <p:tav tm="0">
                                          <p:val>
                                            <p:fltVal val="0"/>
                                          </p:val>
                                        </p:tav>
                                        <p:tav tm="100000">
                                          <p:val>
                                            <p:strVal val="#ppt_h"/>
                                          </p:val>
                                        </p:tav>
                                      </p:tavLst>
                                    </p:anim>
                                    <p:animEffect transition="in" filter="fade">
                                      <p:cBhvr>
                                        <p:cTn id="9" dur="500"/>
                                        <p:tgtEl>
                                          <p:spTgt spid="34"/>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40"/>
                                        </p:tgtEl>
                                        <p:attrNameLst>
                                          <p:attrName>style.visibility</p:attrName>
                                        </p:attrNameLst>
                                      </p:cBhvr>
                                      <p:to>
                                        <p:strVal val="visible"/>
                                      </p:to>
                                    </p:set>
                                    <p:anim calcmode="lin" valueType="num">
                                      <p:cBhvr>
                                        <p:cTn id="13" dur="500" fill="hold"/>
                                        <p:tgtEl>
                                          <p:spTgt spid="40"/>
                                        </p:tgtEl>
                                        <p:attrNameLst>
                                          <p:attrName>ppt_w</p:attrName>
                                        </p:attrNameLst>
                                      </p:cBhvr>
                                      <p:tavLst>
                                        <p:tav tm="0">
                                          <p:val>
                                            <p:fltVal val="0"/>
                                          </p:val>
                                        </p:tav>
                                        <p:tav tm="100000">
                                          <p:val>
                                            <p:strVal val="#ppt_w"/>
                                          </p:val>
                                        </p:tav>
                                      </p:tavLst>
                                    </p:anim>
                                    <p:anim calcmode="lin" valueType="num">
                                      <p:cBhvr>
                                        <p:cTn id="14" dur="500" fill="hold"/>
                                        <p:tgtEl>
                                          <p:spTgt spid="40"/>
                                        </p:tgtEl>
                                        <p:attrNameLst>
                                          <p:attrName>ppt_h</p:attrName>
                                        </p:attrNameLst>
                                      </p:cBhvr>
                                      <p:tavLst>
                                        <p:tav tm="0">
                                          <p:val>
                                            <p:fltVal val="0"/>
                                          </p:val>
                                        </p:tav>
                                        <p:tav tm="100000">
                                          <p:val>
                                            <p:strVal val="#ppt_h"/>
                                          </p:val>
                                        </p:tav>
                                      </p:tavLst>
                                    </p:anim>
                                    <p:animEffect transition="in" filter="fade">
                                      <p:cBhvr>
                                        <p:cTn id="15" dur="500"/>
                                        <p:tgtEl>
                                          <p:spTgt spid="40"/>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35"/>
                                        </p:tgtEl>
                                        <p:attrNameLst>
                                          <p:attrName>style.visibility</p:attrName>
                                        </p:attrNameLst>
                                      </p:cBhvr>
                                      <p:to>
                                        <p:strVal val="visible"/>
                                      </p:to>
                                    </p:set>
                                    <p:anim calcmode="lin" valueType="num">
                                      <p:cBhvr>
                                        <p:cTn id="18" dur="500" fill="hold"/>
                                        <p:tgtEl>
                                          <p:spTgt spid="35"/>
                                        </p:tgtEl>
                                        <p:attrNameLst>
                                          <p:attrName>ppt_w</p:attrName>
                                        </p:attrNameLst>
                                      </p:cBhvr>
                                      <p:tavLst>
                                        <p:tav tm="0">
                                          <p:val>
                                            <p:fltVal val="0"/>
                                          </p:val>
                                        </p:tav>
                                        <p:tav tm="100000">
                                          <p:val>
                                            <p:strVal val="#ppt_w"/>
                                          </p:val>
                                        </p:tav>
                                      </p:tavLst>
                                    </p:anim>
                                    <p:anim calcmode="lin" valueType="num">
                                      <p:cBhvr>
                                        <p:cTn id="19" dur="500" fill="hold"/>
                                        <p:tgtEl>
                                          <p:spTgt spid="35"/>
                                        </p:tgtEl>
                                        <p:attrNameLst>
                                          <p:attrName>ppt_h</p:attrName>
                                        </p:attrNameLst>
                                      </p:cBhvr>
                                      <p:tavLst>
                                        <p:tav tm="0">
                                          <p:val>
                                            <p:fltVal val="0"/>
                                          </p:val>
                                        </p:tav>
                                        <p:tav tm="100000">
                                          <p:val>
                                            <p:strVal val="#ppt_h"/>
                                          </p:val>
                                        </p:tav>
                                      </p:tavLst>
                                    </p:anim>
                                    <p:animEffect transition="in" filter="fade">
                                      <p:cBhvr>
                                        <p:cTn id="20" dur="500"/>
                                        <p:tgtEl>
                                          <p:spTgt spid="35"/>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42"/>
                                        </p:tgtEl>
                                        <p:attrNameLst>
                                          <p:attrName>style.visibility</p:attrName>
                                        </p:attrNameLst>
                                      </p:cBhvr>
                                      <p:to>
                                        <p:strVal val="visible"/>
                                      </p:to>
                                    </p:set>
                                    <p:anim calcmode="lin" valueType="num">
                                      <p:cBhvr>
                                        <p:cTn id="23" dur="500" fill="hold"/>
                                        <p:tgtEl>
                                          <p:spTgt spid="42"/>
                                        </p:tgtEl>
                                        <p:attrNameLst>
                                          <p:attrName>ppt_w</p:attrName>
                                        </p:attrNameLst>
                                      </p:cBhvr>
                                      <p:tavLst>
                                        <p:tav tm="0">
                                          <p:val>
                                            <p:fltVal val="0"/>
                                          </p:val>
                                        </p:tav>
                                        <p:tav tm="100000">
                                          <p:val>
                                            <p:strVal val="#ppt_w"/>
                                          </p:val>
                                        </p:tav>
                                      </p:tavLst>
                                    </p:anim>
                                    <p:anim calcmode="lin" valueType="num">
                                      <p:cBhvr>
                                        <p:cTn id="24" dur="500" fill="hold"/>
                                        <p:tgtEl>
                                          <p:spTgt spid="42"/>
                                        </p:tgtEl>
                                        <p:attrNameLst>
                                          <p:attrName>ppt_h</p:attrName>
                                        </p:attrNameLst>
                                      </p:cBhvr>
                                      <p:tavLst>
                                        <p:tav tm="0">
                                          <p:val>
                                            <p:fltVal val="0"/>
                                          </p:val>
                                        </p:tav>
                                        <p:tav tm="100000">
                                          <p:val>
                                            <p:strVal val="#ppt_h"/>
                                          </p:val>
                                        </p:tav>
                                      </p:tavLst>
                                    </p:anim>
                                    <p:animEffect transition="in" filter="fade">
                                      <p:cBhvr>
                                        <p:cTn id="25" dur="500"/>
                                        <p:tgtEl>
                                          <p:spTgt spid="42"/>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37"/>
                                        </p:tgtEl>
                                        <p:attrNameLst>
                                          <p:attrName>style.visibility</p:attrName>
                                        </p:attrNameLst>
                                      </p:cBhvr>
                                      <p:to>
                                        <p:strVal val="visible"/>
                                      </p:to>
                                    </p:set>
                                    <p:anim calcmode="lin" valueType="num">
                                      <p:cBhvr>
                                        <p:cTn id="28" dur="500" fill="hold"/>
                                        <p:tgtEl>
                                          <p:spTgt spid="37"/>
                                        </p:tgtEl>
                                        <p:attrNameLst>
                                          <p:attrName>ppt_w</p:attrName>
                                        </p:attrNameLst>
                                      </p:cBhvr>
                                      <p:tavLst>
                                        <p:tav tm="0">
                                          <p:val>
                                            <p:fltVal val="0"/>
                                          </p:val>
                                        </p:tav>
                                        <p:tav tm="100000">
                                          <p:val>
                                            <p:strVal val="#ppt_w"/>
                                          </p:val>
                                        </p:tav>
                                      </p:tavLst>
                                    </p:anim>
                                    <p:anim calcmode="lin" valueType="num">
                                      <p:cBhvr>
                                        <p:cTn id="29" dur="500" fill="hold"/>
                                        <p:tgtEl>
                                          <p:spTgt spid="37"/>
                                        </p:tgtEl>
                                        <p:attrNameLst>
                                          <p:attrName>ppt_h</p:attrName>
                                        </p:attrNameLst>
                                      </p:cBhvr>
                                      <p:tavLst>
                                        <p:tav tm="0">
                                          <p:val>
                                            <p:fltVal val="0"/>
                                          </p:val>
                                        </p:tav>
                                        <p:tav tm="100000">
                                          <p:val>
                                            <p:strVal val="#ppt_h"/>
                                          </p:val>
                                        </p:tav>
                                      </p:tavLst>
                                    </p:anim>
                                    <p:animEffect transition="in" filter="fade">
                                      <p:cBhvr>
                                        <p:cTn id="30" dur="500"/>
                                        <p:tgtEl>
                                          <p:spTgt spid="37"/>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39"/>
                                        </p:tgtEl>
                                        <p:attrNameLst>
                                          <p:attrName>style.visibility</p:attrName>
                                        </p:attrNameLst>
                                      </p:cBhvr>
                                      <p:to>
                                        <p:strVal val="visible"/>
                                      </p:to>
                                    </p:set>
                                    <p:anim calcmode="lin" valueType="num">
                                      <p:cBhvr>
                                        <p:cTn id="33" dur="500" fill="hold"/>
                                        <p:tgtEl>
                                          <p:spTgt spid="39"/>
                                        </p:tgtEl>
                                        <p:attrNameLst>
                                          <p:attrName>ppt_w</p:attrName>
                                        </p:attrNameLst>
                                      </p:cBhvr>
                                      <p:tavLst>
                                        <p:tav tm="0">
                                          <p:val>
                                            <p:fltVal val="0"/>
                                          </p:val>
                                        </p:tav>
                                        <p:tav tm="100000">
                                          <p:val>
                                            <p:strVal val="#ppt_w"/>
                                          </p:val>
                                        </p:tav>
                                      </p:tavLst>
                                    </p:anim>
                                    <p:anim calcmode="lin" valueType="num">
                                      <p:cBhvr>
                                        <p:cTn id="34" dur="500" fill="hold"/>
                                        <p:tgtEl>
                                          <p:spTgt spid="39"/>
                                        </p:tgtEl>
                                        <p:attrNameLst>
                                          <p:attrName>ppt_h</p:attrName>
                                        </p:attrNameLst>
                                      </p:cBhvr>
                                      <p:tavLst>
                                        <p:tav tm="0">
                                          <p:val>
                                            <p:fltVal val="0"/>
                                          </p:val>
                                        </p:tav>
                                        <p:tav tm="100000">
                                          <p:val>
                                            <p:strVal val="#ppt_h"/>
                                          </p:val>
                                        </p:tav>
                                      </p:tavLst>
                                    </p:anim>
                                    <p:animEffect transition="in" filter="fade">
                                      <p:cBhvr>
                                        <p:cTn id="35" dur="500"/>
                                        <p:tgtEl>
                                          <p:spTgt spid="39"/>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p:cTn id="38" dur="500" fill="hold"/>
                                        <p:tgtEl>
                                          <p:spTgt spid="36"/>
                                        </p:tgtEl>
                                        <p:attrNameLst>
                                          <p:attrName>ppt_w</p:attrName>
                                        </p:attrNameLst>
                                      </p:cBhvr>
                                      <p:tavLst>
                                        <p:tav tm="0">
                                          <p:val>
                                            <p:fltVal val="0"/>
                                          </p:val>
                                        </p:tav>
                                        <p:tav tm="100000">
                                          <p:val>
                                            <p:strVal val="#ppt_w"/>
                                          </p:val>
                                        </p:tav>
                                      </p:tavLst>
                                    </p:anim>
                                    <p:anim calcmode="lin" valueType="num">
                                      <p:cBhvr>
                                        <p:cTn id="39" dur="500" fill="hold"/>
                                        <p:tgtEl>
                                          <p:spTgt spid="36"/>
                                        </p:tgtEl>
                                        <p:attrNameLst>
                                          <p:attrName>ppt_h</p:attrName>
                                        </p:attrNameLst>
                                      </p:cBhvr>
                                      <p:tavLst>
                                        <p:tav tm="0">
                                          <p:val>
                                            <p:fltVal val="0"/>
                                          </p:val>
                                        </p:tav>
                                        <p:tav tm="100000">
                                          <p:val>
                                            <p:strVal val="#ppt_h"/>
                                          </p:val>
                                        </p:tav>
                                      </p:tavLst>
                                    </p:anim>
                                    <p:animEffect transition="in" filter="fade">
                                      <p:cBhvr>
                                        <p:cTn id="40" dur="500"/>
                                        <p:tgtEl>
                                          <p:spTgt spid="3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1"/>
                                        </p:tgtEl>
                                        <p:attrNameLst>
                                          <p:attrName>style.visibility</p:attrName>
                                        </p:attrNameLst>
                                      </p:cBhvr>
                                      <p:to>
                                        <p:strVal val="visible"/>
                                      </p:to>
                                    </p:set>
                                    <p:anim calcmode="lin" valueType="num">
                                      <p:cBhvr>
                                        <p:cTn id="43" dur="500" fill="hold"/>
                                        <p:tgtEl>
                                          <p:spTgt spid="41"/>
                                        </p:tgtEl>
                                        <p:attrNameLst>
                                          <p:attrName>ppt_w</p:attrName>
                                        </p:attrNameLst>
                                      </p:cBhvr>
                                      <p:tavLst>
                                        <p:tav tm="0">
                                          <p:val>
                                            <p:fltVal val="0"/>
                                          </p:val>
                                        </p:tav>
                                        <p:tav tm="100000">
                                          <p:val>
                                            <p:strVal val="#ppt_w"/>
                                          </p:val>
                                        </p:tav>
                                      </p:tavLst>
                                    </p:anim>
                                    <p:anim calcmode="lin" valueType="num">
                                      <p:cBhvr>
                                        <p:cTn id="44" dur="500" fill="hold"/>
                                        <p:tgtEl>
                                          <p:spTgt spid="41"/>
                                        </p:tgtEl>
                                        <p:attrNameLst>
                                          <p:attrName>ppt_h</p:attrName>
                                        </p:attrNameLst>
                                      </p:cBhvr>
                                      <p:tavLst>
                                        <p:tav tm="0">
                                          <p:val>
                                            <p:fltVal val="0"/>
                                          </p:val>
                                        </p:tav>
                                        <p:tav tm="100000">
                                          <p:val>
                                            <p:strVal val="#ppt_h"/>
                                          </p:val>
                                        </p:tav>
                                      </p:tavLst>
                                    </p:anim>
                                    <p:animEffect transition="in" filter="fade">
                                      <p:cBhvr>
                                        <p:cTn id="45" dur="500"/>
                                        <p:tgtEl>
                                          <p:spTgt spid="41"/>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p:cTn id="48" dur="500" fill="hold"/>
                                        <p:tgtEl>
                                          <p:spTgt spid="38"/>
                                        </p:tgtEl>
                                        <p:attrNameLst>
                                          <p:attrName>ppt_w</p:attrName>
                                        </p:attrNameLst>
                                      </p:cBhvr>
                                      <p:tavLst>
                                        <p:tav tm="0">
                                          <p:val>
                                            <p:fltVal val="0"/>
                                          </p:val>
                                        </p:tav>
                                        <p:tav tm="100000">
                                          <p:val>
                                            <p:strVal val="#ppt_w"/>
                                          </p:val>
                                        </p:tav>
                                      </p:tavLst>
                                    </p:anim>
                                    <p:anim calcmode="lin" valueType="num">
                                      <p:cBhvr>
                                        <p:cTn id="49" dur="500" fill="hold"/>
                                        <p:tgtEl>
                                          <p:spTgt spid="38"/>
                                        </p:tgtEl>
                                        <p:attrNameLst>
                                          <p:attrName>ppt_h</p:attrName>
                                        </p:attrNameLst>
                                      </p:cBhvr>
                                      <p:tavLst>
                                        <p:tav tm="0">
                                          <p:val>
                                            <p:fltVal val="0"/>
                                          </p:val>
                                        </p:tav>
                                        <p:tav tm="100000">
                                          <p:val>
                                            <p:strVal val="#ppt_h"/>
                                          </p:val>
                                        </p:tav>
                                      </p:tavLst>
                                    </p:anim>
                                    <p:animEffect transition="in" filter="fade">
                                      <p:cBhvr>
                                        <p:cTn id="50" dur="500"/>
                                        <p:tgtEl>
                                          <p:spTgt spid="38"/>
                                        </p:tgtEl>
                                      </p:cBhvr>
                                    </p:animEffect>
                                  </p:childTnLst>
                                </p:cTn>
                              </p:par>
                            </p:childTnLst>
                          </p:cTn>
                        </p:par>
                        <p:par>
                          <p:cTn id="51" fill="hold">
                            <p:stCondLst>
                              <p:cond delay="10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5"/>
                                        </p:tgtEl>
                                        <p:attrNameLst>
                                          <p:attrName>style.visibility</p:attrName>
                                        </p:attrNameLst>
                                      </p:cBhvr>
                                      <p:to>
                                        <p:strVal val="visible"/>
                                      </p:to>
                                    </p:set>
                                    <p:anim calcmode="lin" valueType="num">
                                      <p:cBhvr>
                                        <p:cTn id="64" dur="500" fill="hold"/>
                                        <p:tgtEl>
                                          <p:spTgt spid="45"/>
                                        </p:tgtEl>
                                        <p:attrNameLst>
                                          <p:attrName>ppt_w</p:attrName>
                                        </p:attrNameLst>
                                      </p:cBhvr>
                                      <p:tavLst>
                                        <p:tav tm="0">
                                          <p:val>
                                            <p:fltVal val="0"/>
                                          </p:val>
                                        </p:tav>
                                        <p:tav tm="100000">
                                          <p:val>
                                            <p:strVal val="#ppt_w"/>
                                          </p:val>
                                        </p:tav>
                                      </p:tavLst>
                                    </p:anim>
                                    <p:anim calcmode="lin" valueType="num">
                                      <p:cBhvr>
                                        <p:cTn id="65" dur="500" fill="hold"/>
                                        <p:tgtEl>
                                          <p:spTgt spid="45"/>
                                        </p:tgtEl>
                                        <p:attrNameLst>
                                          <p:attrName>ppt_h</p:attrName>
                                        </p:attrNameLst>
                                      </p:cBhvr>
                                      <p:tavLst>
                                        <p:tav tm="0">
                                          <p:val>
                                            <p:fltVal val="0"/>
                                          </p:val>
                                        </p:tav>
                                        <p:tav tm="100000">
                                          <p:val>
                                            <p:strVal val="#ppt_h"/>
                                          </p:val>
                                        </p:tav>
                                      </p:tavLst>
                                    </p:anim>
                                    <p:animEffect transition="in" filter="fade">
                                      <p:cBhvr>
                                        <p:cTn id="66" dur="500"/>
                                        <p:tgtEl>
                                          <p:spTgt spid="45"/>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46"/>
                                        </p:tgtEl>
                                        <p:attrNameLst>
                                          <p:attrName>style.visibility</p:attrName>
                                        </p:attrNameLst>
                                      </p:cBhvr>
                                      <p:to>
                                        <p:strVal val="visible"/>
                                      </p:to>
                                    </p:set>
                                    <p:anim calcmode="lin" valueType="num">
                                      <p:cBhvr>
                                        <p:cTn id="69" dur="500" fill="hold"/>
                                        <p:tgtEl>
                                          <p:spTgt spid="46"/>
                                        </p:tgtEl>
                                        <p:attrNameLst>
                                          <p:attrName>ppt_w</p:attrName>
                                        </p:attrNameLst>
                                      </p:cBhvr>
                                      <p:tavLst>
                                        <p:tav tm="0">
                                          <p:val>
                                            <p:fltVal val="0"/>
                                          </p:val>
                                        </p:tav>
                                        <p:tav tm="100000">
                                          <p:val>
                                            <p:strVal val="#ppt_w"/>
                                          </p:val>
                                        </p:tav>
                                      </p:tavLst>
                                    </p:anim>
                                    <p:anim calcmode="lin" valueType="num">
                                      <p:cBhvr>
                                        <p:cTn id="70" dur="500" fill="hold"/>
                                        <p:tgtEl>
                                          <p:spTgt spid="46"/>
                                        </p:tgtEl>
                                        <p:attrNameLst>
                                          <p:attrName>ppt_h</p:attrName>
                                        </p:attrNameLst>
                                      </p:cBhvr>
                                      <p:tavLst>
                                        <p:tav tm="0">
                                          <p:val>
                                            <p:fltVal val="0"/>
                                          </p:val>
                                        </p:tav>
                                        <p:tav tm="100000">
                                          <p:val>
                                            <p:strVal val="#ppt_h"/>
                                          </p:val>
                                        </p:tav>
                                      </p:tavLst>
                                    </p:anim>
                                    <p:animEffect transition="in" filter="fade">
                                      <p:cBhvr>
                                        <p:cTn id="71" dur="500"/>
                                        <p:tgtEl>
                                          <p:spTgt spid="46"/>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44"/>
                                        </p:tgtEl>
                                        <p:attrNameLst>
                                          <p:attrName>style.visibility</p:attrName>
                                        </p:attrNameLst>
                                      </p:cBhvr>
                                      <p:to>
                                        <p:strVal val="visible"/>
                                      </p:to>
                                    </p:set>
                                    <p:anim calcmode="lin" valueType="num">
                                      <p:cBhvr>
                                        <p:cTn id="79" dur="500" fill="hold"/>
                                        <p:tgtEl>
                                          <p:spTgt spid="44"/>
                                        </p:tgtEl>
                                        <p:attrNameLst>
                                          <p:attrName>ppt_w</p:attrName>
                                        </p:attrNameLst>
                                      </p:cBhvr>
                                      <p:tavLst>
                                        <p:tav tm="0">
                                          <p:val>
                                            <p:fltVal val="0"/>
                                          </p:val>
                                        </p:tav>
                                        <p:tav tm="100000">
                                          <p:val>
                                            <p:strVal val="#ppt_w"/>
                                          </p:val>
                                        </p:tav>
                                      </p:tavLst>
                                    </p:anim>
                                    <p:anim calcmode="lin" valueType="num">
                                      <p:cBhvr>
                                        <p:cTn id="80" dur="500" fill="hold"/>
                                        <p:tgtEl>
                                          <p:spTgt spid="44"/>
                                        </p:tgtEl>
                                        <p:attrNameLst>
                                          <p:attrName>ppt_h</p:attrName>
                                        </p:attrNameLst>
                                      </p:cBhvr>
                                      <p:tavLst>
                                        <p:tav tm="0">
                                          <p:val>
                                            <p:fltVal val="0"/>
                                          </p:val>
                                        </p:tav>
                                        <p:tav tm="100000">
                                          <p:val>
                                            <p:strVal val="#ppt_h"/>
                                          </p:val>
                                        </p:tav>
                                      </p:tavLst>
                                    </p:anim>
                                    <p:animEffect transition="in" filter="fade">
                                      <p:cBhvr>
                                        <p:cTn id="81" dur="500"/>
                                        <p:tgtEl>
                                          <p:spTgt spid="44"/>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50"/>
                                        </p:tgtEl>
                                        <p:attrNameLst>
                                          <p:attrName>style.visibility</p:attrName>
                                        </p:attrNameLst>
                                      </p:cBhvr>
                                      <p:to>
                                        <p:strVal val="visible"/>
                                      </p:to>
                                    </p:set>
                                    <p:anim calcmode="lin" valueType="num">
                                      <p:cBhvr>
                                        <p:cTn id="84" dur="500" fill="hold"/>
                                        <p:tgtEl>
                                          <p:spTgt spid="50"/>
                                        </p:tgtEl>
                                        <p:attrNameLst>
                                          <p:attrName>ppt_w</p:attrName>
                                        </p:attrNameLst>
                                      </p:cBhvr>
                                      <p:tavLst>
                                        <p:tav tm="0">
                                          <p:val>
                                            <p:fltVal val="0"/>
                                          </p:val>
                                        </p:tav>
                                        <p:tav tm="100000">
                                          <p:val>
                                            <p:strVal val="#ppt_w"/>
                                          </p:val>
                                        </p:tav>
                                      </p:tavLst>
                                    </p:anim>
                                    <p:anim calcmode="lin" valueType="num">
                                      <p:cBhvr>
                                        <p:cTn id="85" dur="500" fill="hold"/>
                                        <p:tgtEl>
                                          <p:spTgt spid="50"/>
                                        </p:tgtEl>
                                        <p:attrNameLst>
                                          <p:attrName>ppt_h</p:attrName>
                                        </p:attrNameLst>
                                      </p:cBhvr>
                                      <p:tavLst>
                                        <p:tav tm="0">
                                          <p:val>
                                            <p:fltVal val="0"/>
                                          </p:val>
                                        </p:tav>
                                        <p:tav tm="100000">
                                          <p:val>
                                            <p:strVal val="#ppt_h"/>
                                          </p:val>
                                        </p:tav>
                                      </p:tavLst>
                                    </p:anim>
                                    <p:animEffect transition="in" filter="fade">
                                      <p:cBhvr>
                                        <p:cTn id="86" dur="500"/>
                                        <p:tgtEl>
                                          <p:spTgt spid="50"/>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49"/>
                                        </p:tgtEl>
                                        <p:attrNameLst>
                                          <p:attrName>style.visibility</p:attrName>
                                        </p:attrNameLst>
                                      </p:cBhvr>
                                      <p:to>
                                        <p:strVal val="visible"/>
                                      </p:to>
                                    </p:set>
                                    <p:anim calcmode="lin" valueType="num">
                                      <p:cBhvr>
                                        <p:cTn id="89" dur="500" fill="hold"/>
                                        <p:tgtEl>
                                          <p:spTgt spid="49"/>
                                        </p:tgtEl>
                                        <p:attrNameLst>
                                          <p:attrName>ppt_w</p:attrName>
                                        </p:attrNameLst>
                                      </p:cBhvr>
                                      <p:tavLst>
                                        <p:tav tm="0">
                                          <p:val>
                                            <p:fltVal val="0"/>
                                          </p:val>
                                        </p:tav>
                                        <p:tav tm="100000">
                                          <p:val>
                                            <p:strVal val="#ppt_w"/>
                                          </p:val>
                                        </p:tav>
                                      </p:tavLst>
                                    </p:anim>
                                    <p:anim calcmode="lin" valueType="num">
                                      <p:cBhvr>
                                        <p:cTn id="90" dur="500" fill="hold"/>
                                        <p:tgtEl>
                                          <p:spTgt spid="49"/>
                                        </p:tgtEl>
                                        <p:attrNameLst>
                                          <p:attrName>ppt_h</p:attrName>
                                        </p:attrNameLst>
                                      </p:cBhvr>
                                      <p:tavLst>
                                        <p:tav tm="0">
                                          <p:val>
                                            <p:fltVal val="0"/>
                                          </p:val>
                                        </p:tav>
                                        <p:tav tm="100000">
                                          <p:val>
                                            <p:strVal val="#ppt_h"/>
                                          </p:val>
                                        </p:tav>
                                      </p:tavLst>
                                    </p:anim>
                                    <p:animEffect transition="in" filter="fade">
                                      <p:cBhvr>
                                        <p:cTn id="91" dur="500"/>
                                        <p:tgtEl>
                                          <p:spTgt spid="49"/>
                                        </p:tgtEl>
                                      </p:cBhvr>
                                    </p:animEffect>
                                  </p:childTnLst>
                                </p:cTn>
                              </p:par>
                            </p:childTnLst>
                          </p:cTn>
                        </p:par>
                        <p:par>
                          <p:cTn id="92" fill="hold">
                            <p:stCondLst>
                              <p:cond delay="1500"/>
                            </p:stCondLst>
                            <p:childTnLst>
                              <p:par>
                                <p:cTn id="93" presetID="2" presetClass="entr" presetSubtype="4"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additive="base">
                                        <p:cTn id="95" dur="500" fill="hold"/>
                                        <p:tgtEl>
                                          <p:spTgt spid="51"/>
                                        </p:tgtEl>
                                        <p:attrNameLst>
                                          <p:attrName>ppt_x</p:attrName>
                                        </p:attrNameLst>
                                      </p:cBhvr>
                                      <p:tavLst>
                                        <p:tav tm="0">
                                          <p:val>
                                            <p:strVal val="#ppt_x"/>
                                          </p:val>
                                        </p:tav>
                                        <p:tav tm="100000">
                                          <p:val>
                                            <p:strVal val="#ppt_x"/>
                                          </p:val>
                                        </p:tav>
                                      </p:tavLst>
                                    </p:anim>
                                    <p:anim calcmode="lin" valueType="num">
                                      <p:cBhvr additive="base">
                                        <p:cTn id="96" dur="500" fill="hold"/>
                                        <p:tgtEl>
                                          <p:spTgt spid="51"/>
                                        </p:tgtEl>
                                        <p:attrNameLst>
                                          <p:attrName>ppt_y</p:attrName>
                                        </p:attrNameLst>
                                      </p:cBhvr>
                                      <p:tavLst>
                                        <p:tav tm="0">
                                          <p:val>
                                            <p:strVal val="1+#ppt_h/2"/>
                                          </p:val>
                                        </p:tav>
                                        <p:tav tm="100000">
                                          <p:val>
                                            <p:strVal val="#ppt_y"/>
                                          </p:val>
                                        </p:tav>
                                      </p:tavLst>
                                    </p:anim>
                                  </p:childTnLst>
                                </p:cTn>
                              </p:par>
                            </p:childTnLst>
                          </p:cTn>
                        </p:par>
                        <p:par>
                          <p:cTn id="97" fill="hold">
                            <p:stCondLst>
                              <p:cond delay="2000"/>
                            </p:stCondLst>
                            <p:childTnLst>
                              <p:par>
                                <p:cTn id="98" presetID="22" presetClass="entr" presetSubtype="8"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wipe(left)">
                                      <p:cBhvr>
                                        <p:cTn id="100" dur="500"/>
                                        <p:tgtEl>
                                          <p:spTgt spid="52"/>
                                        </p:tgtEl>
                                      </p:cBhvr>
                                    </p:animEffect>
                                  </p:childTnLst>
                                </p:cTn>
                              </p:par>
                            </p:childTnLst>
                          </p:cTn>
                        </p:par>
                        <p:par>
                          <p:cTn id="101" fill="hold">
                            <p:stCondLst>
                              <p:cond delay="2500"/>
                            </p:stCondLst>
                            <p:childTnLst>
                              <p:par>
                                <p:cTn id="102" presetID="2" presetClass="entr" presetSubtype="4"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 calcmode="lin" valueType="num">
                                      <p:cBhvr additive="base">
                                        <p:cTn id="104" dur="500" fill="hold"/>
                                        <p:tgtEl>
                                          <p:spTgt spid="53"/>
                                        </p:tgtEl>
                                        <p:attrNameLst>
                                          <p:attrName>ppt_x</p:attrName>
                                        </p:attrNameLst>
                                      </p:cBhvr>
                                      <p:tavLst>
                                        <p:tav tm="0">
                                          <p:val>
                                            <p:strVal val="#ppt_x"/>
                                          </p:val>
                                        </p:tav>
                                        <p:tav tm="100000">
                                          <p:val>
                                            <p:strVal val="#ppt_x"/>
                                          </p:val>
                                        </p:tav>
                                      </p:tavLst>
                                    </p:anim>
                                    <p:anim calcmode="lin" valueType="num">
                                      <p:cBhvr additive="base">
                                        <p:cTn id="105" dur="500" fill="hold"/>
                                        <p:tgtEl>
                                          <p:spTgt spid="53"/>
                                        </p:tgtEl>
                                        <p:attrNameLst>
                                          <p:attrName>ppt_y</p:attrName>
                                        </p:attrNameLst>
                                      </p:cBhvr>
                                      <p:tavLst>
                                        <p:tav tm="0">
                                          <p:val>
                                            <p:strVal val="1+#ppt_h/2"/>
                                          </p:val>
                                        </p:tav>
                                        <p:tav tm="100000">
                                          <p:val>
                                            <p:strVal val="#ppt_y"/>
                                          </p:val>
                                        </p:tav>
                                      </p:tavLst>
                                    </p:anim>
                                  </p:childTnLst>
                                </p:cTn>
                              </p:par>
                            </p:childTnLst>
                          </p:cTn>
                        </p:par>
                        <p:par>
                          <p:cTn id="106" fill="hold">
                            <p:stCondLst>
                              <p:cond delay="3000"/>
                            </p:stCondLst>
                            <p:childTnLst>
                              <p:par>
                                <p:cTn id="107" presetID="22" presetClass="entr" presetSubtype="8" fill="hold" grpId="0" nodeType="afterEffect">
                                  <p:stCondLst>
                                    <p:cond delay="0"/>
                                  </p:stCondLst>
                                  <p:childTnLst>
                                    <p:set>
                                      <p:cBhvr>
                                        <p:cTn id="108" dur="1" fill="hold">
                                          <p:stCondLst>
                                            <p:cond delay="0"/>
                                          </p:stCondLst>
                                        </p:cTn>
                                        <p:tgtEl>
                                          <p:spTgt spid="54"/>
                                        </p:tgtEl>
                                        <p:attrNameLst>
                                          <p:attrName>style.visibility</p:attrName>
                                        </p:attrNameLst>
                                      </p:cBhvr>
                                      <p:to>
                                        <p:strVal val="visible"/>
                                      </p:to>
                                    </p:set>
                                    <p:animEffect transition="in" filter="wipe(left)">
                                      <p:cBhvr>
                                        <p:cTn id="109"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animBg="1"/>
      <p:bldP spid="37" grpId="0" animBg="1"/>
      <p:bldP spid="38" grpId="0" animBg="1"/>
      <p:bldP spid="39" grpId="0" animBg="1"/>
      <p:bldP spid="40" grpId="0" animBg="1"/>
      <p:bldP spid="41" grpId="0" animBg="1"/>
      <p:bldP spid="42" grpId="0" animBg="1"/>
      <p:bldP spid="43" grpId="0"/>
      <p:bldP spid="44" grpId="0"/>
      <p:bldP spid="45" grpId="0"/>
      <p:bldP spid="46" grpId="0"/>
      <p:bldP spid="47" grpId="0"/>
      <p:bldP spid="48" grpId="0"/>
      <p:bldP spid="49" grpId="0"/>
      <p:bldP spid="50" grpId="0"/>
      <p:bldP spid="51" grpId="0" animBg="1"/>
      <p:bldP spid="52" grpId="0"/>
      <p:bldP spid="53" grpId="0" animBg="1"/>
      <p:bldP spid="5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同心圆 15"/>
          <p:cNvSpPr/>
          <p:nvPr/>
        </p:nvSpPr>
        <p:spPr bwMode="auto">
          <a:xfrm>
            <a:off x="3573509" y="1672520"/>
            <a:ext cx="1844688" cy="1844960"/>
          </a:xfrm>
          <a:custGeom>
            <a:avLst/>
            <a:gdLst>
              <a:gd name="T0" fmla="*/ 0 w 21600"/>
              <a:gd name="T1" fmla="*/ 10800 h 21600"/>
              <a:gd name="T2" fmla="*/ 10800 w 21600"/>
              <a:gd name="T3" fmla="*/ 0 h 21600"/>
              <a:gd name="T4" fmla="*/ 21600 w 21600"/>
              <a:gd name="T5" fmla="*/ 10800 h 21600"/>
              <a:gd name="T6" fmla="*/ 10800 w 21600"/>
              <a:gd name="T7" fmla="*/ 21600 h 21600"/>
              <a:gd name="T8" fmla="*/ 0 w 21600"/>
              <a:gd name="T9" fmla="*/ 10800 h 21600"/>
              <a:gd name="T10" fmla="*/ 178 w 21600"/>
              <a:gd name="T11" fmla="*/ 10800 h 21600"/>
              <a:gd name="T12" fmla="*/ 10800 w 21600"/>
              <a:gd name="T13" fmla="*/ 21422 h 21600"/>
              <a:gd name="T14" fmla="*/ 21422 w 21600"/>
              <a:gd name="T15" fmla="*/ 10800 h 21600"/>
              <a:gd name="T16" fmla="*/ 10800 w 21600"/>
              <a:gd name="T17" fmla="*/ 178 h 21600"/>
              <a:gd name="T18" fmla="*/ 178 w 21600"/>
              <a:gd name="T19" fmla="*/ 10800 h 21600"/>
              <a:gd name="T20" fmla="*/ 3164 w 21600"/>
              <a:gd name="T21" fmla="*/ 3164 h 21600"/>
              <a:gd name="T22" fmla="*/ 18436 w 21600"/>
              <a:gd name="T23" fmla="*/ 18436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8" y="10800"/>
                </a:moveTo>
                <a:cubicBezTo>
                  <a:pt x="178" y="16666"/>
                  <a:pt x="4934" y="21422"/>
                  <a:pt x="10800" y="21422"/>
                </a:cubicBezTo>
                <a:cubicBezTo>
                  <a:pt x="16666" y="21422"/>
                  <a:pt x="21422" y="16666"/>
                  <a:pt x="21422" y="10800"/>
                </a:cubicBezTo>
                <a:cubicBezTo>
                  <a:pt x="21422" y="4934"/>
                  <a:pt x="16666" y="178"/>
                  <a:pt x="10800" y="178"/>
                </a:cubicBezTo>
                <a:cubicBezTo>
                  <a:pt x="4934" y="178"/>
                  <a:pt x="178" y="4934"/>
                  <a:pt x="178" y="10800"/>
                </a:cubicBezTo>
                <a:close/>
              </a:path>
            </a:pathLst>
          </a:custGeom>
          <a:solidFill>
            <a:srgbClr val="FF0000"/>
          </a:solidFill>
          <a:ln w="9525">
            <a:solidFill>
              <a:srgbClr val="FF0000"/>
            </a:solidFill>
            <a:round/>
          </a:ln>
        </p:spPr>
        <p:txBody>
          <a:bodyPr anchor="ctr"/>
          <a:lstStyle/>
          <a:p>
            <a:endParaRPr lang="zh-CN" altLang="en-US"/>
          </a:p>
        </p:txBody>
      </p:sp>
      <p:grpSp>
        <p:nvGrpSpPr>
          <p:cNvPr id="3" name="人"/>
          <p:cNvGrpSpPr/>
          <p:nvPr/>
        </p:nvGrpSpPr>
        <p:grpSpPr bwMode="auto">
          <a:xfrm rot="17340000">
            <a:off x="3143258" y="1940119"/>
            <a:ext cx="177873" cy="440833"/>
            <a:chOff x="0" y="0"/>
            <a:chExt cx="1255506" cy="3116826"/>
          </a:xfrm>
          <a:solidFill>
            <a:srgbClr val="FF0000"/>
          </a:solidFill>
        </p:grpSpPr>
        <p:sp>
          <p:nvSpPr>
            <p:cNvPr id="4" name="头"/>
            <p:cNvSpPr>
              <a:spLocks noChangeArrowheads="1"/>
            </p:cNvSpPr>
            <p:nvPr/>
          </p:nvSpPr>
          <p:spPr bwMode="auto">
            <a:xfrm>
              <a:off x="374627" y="0"/>
              <a:ext cx="506252" cy="50625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 name="body"/>
            <p:cNvSpPr/>
            <p:nvPr/>
          </p:nvSpPr>
          <p:spPr bwMode="auto">
            <a:xfrm>
              <a:off x="0" y="556877"/>
              <a:ext cx="1255506" cy="2559949"/>
            </a:xfrm>
            <a:custGeom>
              <a:avLst/>
              <a:gdLst>
                <a:gd name="T0" fmla="*/ 1263683 w 4724400"/>
                <a:gd name="T1" fmla="*/ 0 h 9632950"/>
                <a:gd name="T2" fmla="*/ 3460717 w 4724400"/>
                <a:gd name="T3" fmla="*/ 0 h 9632950"/>
                <a:gd name="T4" fmla="*/ 4724400 w 4724400"/>
                <a:gd name="T5" fmla="*/ 1263683 h 9632950"/>
                <a:gd name="T6" fmla="*/ 4724400 w 4724400"/>
                <a:gd name="T7" fmla="*/ 4181475 h 9632950"/>
                <a:gd name="T8" fmla="*/ 4724400 w 4724400"/>
                <a:gd name="T9" fmla="*/ 4208530 h 9632950"/>
                <a:gd name="T10" fmla="*/ 4721672 w 4724400"/>
                <a:gd name="T11" fmla="*/ 4208530 h 9632950"/>
                <a:gd name="T12" fmla="*/ 4716852 w 4724400"/>
                <a:gd name="T13" fmla="*/ 4256340 h 9632950"/>
                <a:gd name="T14" fmla="*/ 4352924 w 4724400"/>
                <a:gd name="T15" fmla="*/ 4552950 h 9632950"/>
                <a:gd name="T16" fmla="*/ 3988996 w 4724400"/>
                <a:gd name="T17" fmla="*/ 4256340 h 9632950"/>
                <a:gd name="T18" fmla="*/ 3984178 w 4724400"/>
                <a:gd name="T19" fmla="*/ 4208530 h 9632950"/>
                <a:gd name="T20" fmla="*/ 3978728 w 4724400"/>
                <a:gd name="T21" fmla="*/ 4208530 h 9632950"/>
                <a:gd name="T22" fmla="*/ 3978728 w 4724400"/>
                <a:gd name="T23" fmla="*/ 1344167 h 9632950"/>
                <a:gd name="T24" fmla="*/ 3635828 w 4724400"/>
                <a:gd name="T25" fmla="*/ 1344167 h 9632950"/>
                <a:gd name="T26" fmla="*/ 3635828 w 4724400"/>
                <a:gd name="T27" fmla="*/ 3627883 h 9632950"/>
                <a:gd name="T28" fmla="*/ 3635828 w 4724400"/>
                <a:gd name="T29" fmla="*/ 4208530 h 9632950"/>
                <a:gd name="T30" fmla="*/ 3635828 w 4724400"/>
                <a:gd name="T31" fmla="*/ 9081294 h 9632950"/>
                <a:gd name="T32" fmla="*/ 3635828 w 4724400"/>
                <a:gd name="T33" fmla="*/ 9124950 h 9632950"/>
                <a:gd name="T34" fmla="*/ 3631427 w 4724400"/>
                <a:gd name="T35" fmla="*/ 9124950 h 9632950"/>
                <a:gd name="T36" fmla="*/ 3624620 w 4724400"/>
                <a:gd name="T37" fmla="*/ 9192472 h 9632950"/>
                <a:gd name="T38" fmla="*/ 3084172 w 4724400"/>
                <a:gd name="T39" fmla="*/ 9632950 h 9632950"/>
                <a:gd name="T40" fmla="*/ 2543724 w 4724400"/>
                <a:gd name="T41" fmla="*/ 9192472 h 9632950"/>
                <a:gd name="T42" fmla="*/ 2536917 w 4724400"/>
                <a:gd name="T43" fmla="*/ 9124950 h 9632950"/>
                <a:gd name="T44" fmla="*/ 2533650 w 4724400"/>
                <a:gd name="T45" fmla="*/ 9124950 h 9632950"/>
                <a:gd name="T46" fmla="*/ 2533650 w 4724400"/>
                <a:gd name="T47" fmla="*/ 9092543 h 9632950"/>
                <a:gd name="T48" fmla="*/ 2532516 w 4724400"/>
                <a:gd name="T49" fmla="*/ 9081294 h 9632950"/>
                <a:gd name="T50" fmla="*/ 2533650 w 4724400"/>
                <a:gd name="T51" fmla="*/ 9070045 h 9632950"/>
                <a:gd name="T52" fmla="*/ 2533650 w 4724400"/>
                <a:gd name="T53" fmla="*/ 4572000 h 9632950"/>
                <a:gd name="T54" fmla="*/ 2171700 w 4724400"/>
                <a:gd name="T55" fmla="*/ 4572000 h 9632950"/>
                <a:gd name="T56" fmla="*/ 2171700 w 4724400"/>
                <a:gd name="T57" fmla="*/ 9099550 h 9632950"/>
                <a:gd name="T58" fmla="*/ 2171700 w 4724400"/>
                <a:gd name="T59" fmla="*/ 9124950 h 9632950"/>
                <a:gd name="T60" fmla="*/ 2169140 w 4724400"/>
                <a:gd name="T61" fmla="*/ 9124950 h 9632950"/>
                <a:gd name="T62" fmla="*/ 2160863 w 4724400"/>
                <a:gd name="T63" fmla="*/ 9207049 h 9632950"/>
                <a:gd name="T64" fmla="*/ 1638300 w 4724400"/>
                <a:gd name="T65" fmla="*/ 9632950 h 9632950"/>
                <a:gd name="T66" fmla="*/ 1115737 w 4724400"/>
                <a:gd name="T67" fmla="*/ 9207049 h 9632950"/>
                <a:gd name="T68" fmla="*/ 1107461 w 4724400"/>
                <a:gd name="T69" fmla="*/ 9124950 h 9632950"/>
                <a:gd name="T70" fmla="*/ 1104900 w 4724400"/>
                <a:gd name="T71" fmla="*/ 9124950 h 9632950"/>
                <a:gd name="T72" fmla="*/ 1104900 w 4724400"/>
                <a:gd name="T73" fmla="*/ 9099550 h 9632950"/>
                <a:gd name="T74" fmla="*/ 1104900 w 4724400"/>
                <a:gd name="T75" fmla="*/ 4208530 h 9632950"/>
                <a:gd name="T76" fmla="*/ 1104900 w 4724400"/>
                <a:gd name="T77" fmla="*/ 3627883 h 9632950"/>
                <a:gd name="T78" fmla="*/ 1104900 w 4724400"/>
                <a:gd name="T79" fmla="*/ 1344167 h 9632950"/>
                <a:gd name="T80" fmla="*/ 762000 w 4724400"/>
                <a:gd name="T81" fmla="*/ 1344167 h 9632950"/>
                <a:gd name="T82" fmla="*/ 762000 w 4724400"/>
                <a:gd name="T83" fmla="*/ 4191000 h 9632950"/>
                <a:gd name="T84" fmla="*/ 762000 w 4724400"/>
                <a:gd name="T85" fmla="*/ 4208530 h 9632950"/>
                <a:gd name="T86" fmla="*/ 760233 w 4724400"/>
                <a:gd name="T87" fmla="*/ 4208530 h 9632950"/>
                <a:gd name="T88" fmla="*/ 754259 w 4724400"/>
                <a:gd name="T89" fmla="*/ 4267785 h 9632950"/>
                <a:gd name="T90" fmla="*/ 381000 w 4724400"/>
                <a:gd name="T91" fmla="*/ 4572000 h 9632950"/>
                <a:gd name="T92" fmla="*/ 7741 w 4724400"/>
                <a:gd name="T93" fmla="*/ 4267785 h 9632950"/>
                <a:gd name="T94" fmla="*/ 1767 w 4724400"/>
                <a:gd name="T95" fmla="*/ 4208530 h 9632950"/>
                <a:gd name="T96" fmla="*/ 0 w 4724400"/>
                <a:gd name="T97" fmla="*/ 4208530 h 9632950"/>
                <a:gd name="T98" fmla="*/ 0 w 4724400"/>
                <a:gd name="T99" fmla="*/ 4191000 h 9632950"/>
                <a:gd name="T100" fmla="*/ 0 w 4724400"/>
                <a:gd name="T101" fmla="*/ 1263683 h 9632950"/>
                <a:gd name="T102" fmla="*/ 1263683 w 4724400"/>
                <a:gd name="T103" fmla="*/ 0 h 9632950"/>
                <a:gd name="T104" fmla="*/ 0 w 4724400"/>
                <a:gd name="T105" fmla="*/ 0 h 9632950"/>
                <a:gd name="T106" fmla="*/ 4724400 w 4724400"/>
                <a:gd name="T107" fmla="*/ 9632950 h 9632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T104" t="T105" r="T106" b="T107"/>
              <a:pathLst>
                <a:path w="4724400" h="9632950">
                  <a:moveTo>
                    <a:pt x="1263683" y="0"/>
                  </a:moveTo>
                  <a:lnTo>
                    <a:pt x="3460717" y="0"/>
                  </a:lnTo>
                  <a:cubicBezTo>
                    <a:pt x="4158630" y="0"/>
                    <a:pt x="4724400" y="565770"/>
                    <a:pt x="4724400" y="1263683"/>
                  </a:cubicBezTo>
                  <a:lnTo>
                    <a:pt x="4724400" y="4181475"/>
                  </a:lnTo>
                  <a:lnTo>
                    <a:pt x="4724400" y="4208530"/>
                  </a:lnTo>
                  <a:lnTo>
                    <a:pt x="4721672" y="4208530"/>
                  </a:lnTo>
                  <a:lnTo>
                    <a:pt x="4716852" y="4256340"/>
                  </a:lnTo>
                  <a:cubicBezTo>
                    <a:pt x="4682214" y="4425615"/>
                    <a:pt x="4532440" y="4552950"/>
                    <a:pt x="4352924" y="4552950"/>
                  </a:cubicBezTo>
                  <a:cubicBezTo>
                    <a:pt x="4173410" y="4552950"/>
                    <a:pt x="4023636" y="4425615"/>
                    <a:pt x="3988996" y="4256340"/>
                  </a:cubicBezTo>
                  <a:lnTo>
                    <a:pt x="3984178" y="4208530"/>
                  </a:lnTo>
                  <a:lnTo>
                    <a:pt x="3978728" y="4208530"/>
                  </a:lnTo>
                  <a:lnTo>
                    <a:pt x="3978728" y="1344167"/>
                  </a:lnTo>
                  <a:lnTo>
                    <a:pt x="3635828" y="1344167"/>
                  </a:lnTo>
                  <a:lnTo>
                    <a:pt x="3635828" y="3627883"/>
                  </a:lnTo>
                  <a:lnTo>
                    <a:pt x="3635828" y="4208530"/>
                  </a:lnTo>
                  <a:lnTo>
                    <a:pt x="3635828" y="9081294"/>
                  </a:lnTo>
                  <a:lnTo>
                    <a:pt x="3635828" y="9124950"/>
                  </a:lnTo>
                  <a:lnTo>
                    <a:pt x="3631427" y="9124950"/>
                  </a:lnTo>
                  <a:lnTo>
                    <a:pt x="3624620" y="9192472"/>
                  </a:lnTo>
                  <a:cubicBezTo>
                    <a:pt x="3573180" y="9443852"/>
                    <a:pt x="3350759" y="9632950"/>
                    <a:pt x="3084172" y="9632950"/>
                  </a:cubicBezTo>
                  <a:cubicBezTo>
                    <a:pt x="2817585" y="9632950"/>
                    <a:pt x="2595164" y="9443852"/>
                    <a:pt x="2543724" y="9192472"/>
                  </a:cubicBezTo>
                  <a:lnTo>
                    <a:pt x="2536917" y="9124950"/>
                  </a:lnTo>
                  <a:lnTo>
                    <a:pt x="2533650" y="9124950"/>
                  </a:lnTo>
                  <a:lnTo>
                    <a:pt x="2533650" y="9092543"/>
                  </a:lnTo>
                  <a:lnTo>
                    <a:pt x="2532516" y="9081294"/>
                  </a:lnTo>
                  <a:lnTo>
                    <a:pt x="2533650" y="9070045"/>
                  </a:lnTo>
                  <a:lnTo>
                    <a:pt x="2533650" y="4572000"/>
                  </a:lnTo>
                  <a:lnTo>
                    <a:pt x="2171700" y="4572000"/>
                  </a:lnTo>
                  <a:lnTo>
                    <a:pt x="2171700" y="9099550"/>
                  </a:lnTo>
                  <a:lnTo>
                    <a:pt x="2171700" y="9124950"/>
                  </a:lnTo>
                  <a:lnTo>
                    <a:pt x="2169140" y="9124950"/>
                  </a:lnTo>
                  <a:lnTo>
                    <a:pt x="2160863" y="9207049"/>
                  </a:lnTo>
                  <a:cubicBezTo>
                    <a:pt x="2111126" y="9450110"/>
                    <a:pt x="1896065" y="9632950"/>
                    <a:pt x="1638300" y="9632950"/>
                  </a:cubicBezTo>
                  <a:cubicBezTo>
                    <a:pt x="1380535" y="9632950"/>
                    <a:pt x="1165474" y="9450110"/>
                    <a:pt x="1115737" y="9207049"/>
                  </a:cubicBezTo>
                  <a:lnTo>
                    <a:pt x="1107461" y="9124950"/>
                  </a:lnTo>
                  <a:lnTo>
                    <a:pt x="1104900" y="9124950"/>
                  </a:lnTo>
                  <a:lnTo>
                    <a:pt x="1104900" y="9099550"/>
                  </a:lnTo>
                  <a:lnTo>
                    <a:pt x="1104900" y="4208530"/>
                  </a:lnTo>
                  <a:lnTo>
                    <a:pt x="1104900" y="3627883"/>
                  </a:lnTo>
                  <a:lnTo>
                    <a:pt x="1104900" y="1344167"/>
                  </a:lnTo>
                  <a:lnTo>
                    <a:pt x="762000" y="1344167"/>
                  </a:lnTo>
                  <a:lnTo>
                    <a:pt x="762000" y="4191000"/>
                  </a:lnTo>
                  <a:lnTo>
                    <a:pt x="762000" y="4208530"/>
                  </a:lnTo>
                  <a:lnTo>
                    <a:pt x="760233" y="4208530"/>
                  </a:lnTo>
                  <a:lnTo>
                    <a:pt x="754259" y="4267785"/>
                  </a:lnTo>
                  <a:cubicBezTo>
                    <a:pt x="718733" y="4441400"/>
                    <a:pt x="565118" y="4572000"/>
                    <a:pt x="381000" y="4572000"/>
                  </a:cubicBezTo>
                  <a:cubicBezTo>
                    <a:pt x="196883" y="4572000"/>
                    <a:pt x="43268" y="4441400"/>
                    <a:pt x="7741" y="4267785"/>
                  </a:cubicBezTo>
                  <a:lnTo>
                    <a:pt x="1767" y="4208530"/>
                  </a:lnTo>
                  <a:lnTo>
                    <a:pt x="0" y="4208530"/>
                  </a:lnTo>
                  <a:lnTo>
                    <a:pt x="0" y="4191000"/>
                  </a:lnTo>
                  <a:lnTo>
                    <a:pt x="0" y="1263683"/>
                  </a:lnTo>
                  <a:cubicBezTo>
                    <a:pt x="0" y="565770"/>
                    <a:pt x="565770" y="0"/>
                    <a:pt x="126368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grpSp>
        <p:nvGrpSpPr>
          <p:cNvPr id="6" name="人"/>
          <p:cNvGrpSpPr/>
          <p:nvPr/>
        </p:nvGrpSpPr>
        <p:grpSpPr bwMode="auto">
          <a:xfrm rot="18540000">
            <a:off x="3366512" y="1537066"/>
            <a:ext cx="177873" cy="440833"/>
            <a:chOff x="0" y="0"/>
            <a:chExt cx="1255506" cy="3116826"/>
          </a:xfrm>
          <a:solidFill>
            <a:srgbClr val="FF0000"/>
          </a:solidFill>
        </p:grpSpPr>
        <p:sp>
          <p:nvSpPr>
            <p:cNvPr id="7" name="头"/>
            <p:cNvSpPr>
              <a:spLocks noChangeArrowheads="1"/>
            </p:cNvSpPr>
            <p:nvPr/>
          </p:nvSpPr>
          <p:spPr bwMode="auto">
            <a:xfrm>
              <a:off x="374627" y="0"/>
              <a:ext cx="506252" cy="50625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8" name="body"/>
            <p:cNvSpPr/>
            <p:nvPr/>
          </p:nvSpPr>
          <p:spPr bwMode="auto">
            <a:xfrm>
              <a:off x="0" y="556877"/>
              <a:ext cx="1255506" cy="2559949"/>
            </a:xfrm>
            <a:custGeom>
              <a:avLst/>
              <a:gdLst>
                <a:gd name="T0" fmla="*/ 1263683 w 4724400"/>
                <a:gd name="T1" fmla="*/ 0 h 9632950"/>
                <a:gd name="T2" fmla="*/ 3460717 w 4724400"/>
                <a:gd name="T3" fmla="*/ 0 h 9632950"/>
                <a:gd name="T4" fmla="*/ 4724400 w 4724400"/>
                <a:gd name="T5" fmla="*/ 1263683 h 9632950"/>
                <a:gd name="T6" fmla="*/ 4724400 w 4724400"/>
                <a:gd name="T7" fmla="*/ 4181475 h 9632950"/>
                <a:gd name="T8" fmla="*/ 4724400 w 4724400"/>
                <a:gd name="T9" fmla="*/ 4208530 h 9632950"/>
                <a:gd name="T10" fmla="*/ 4721672 w 4724400"/>
                <a:gd name="T11" fmla="*/ 4208530 h 9632950"/>
                <a:gd name="T12" fmla="*/ 4716852 w 4724400"/>
                <a:gd name="T13" fmla="*/ 4256340 h 9632950"/>
                <a:gd name="T14" fmla="*/ 4352924 w 4724400"/>
                <a:gd name="T15" fmla="*/ 4552950 h 9632950"/>
                <a:gd name="T16" fmla="*/ 3988996 w 4724400"/>
                <a:gd name="T17" fmla="*/ 4256340 h 9632950"/>
                <a:gd name="T18" fmla="*/ 3984178 w 4724400"/>
                <a:gd name="T19" fmla="*/ 4208530 h 9632950"/>
                <a:gd name="T20" fmla="*/ 3978728 w 4724400"/>
                <a:gd name="T21" fmla="*/ 4208530 h 9632950"/>
                <a:gd name="T22" fmla="*/ 3978728 w 4724400"/>
                <a:gd name="T23" fmla="*/ 1344167 h 9632950"/>
                <a:gd name="T24" fmla="*/ 3635828 w 4724400"/>
                <a:gd name="T25" fmla="*/ 1344167 h 9632950"/>
                <a:gd name="T26" fmla="*/ 3635828 w 4724400"/>
                <a:gd name="T27" fmla="*/ 3627883 h 9632950"/>
                <a:gd name="T28" fmla="*/ 3635828 w 4724400"/>
                <a:gd name="T29" fmla="*/ 4208530 h 9632950"/>
                <a:gd name="T30" fmla="*/ 3635828 w 4724400"/>
                <a:gd name="T31" fmla="*/ 9081294 h 9632950"/>
                <a:gd name="T32" fmla="*/ 3635828 w 4724400"/>
                <a:gd name="T33" fmla="*/ 9124950 h 9632950"/>
                <a:gd name="T34" fmla="*/ 3631427 w 4724400"/>
                <a:gd name="T35" fmla="*/ 9124950 h 9632950"/>
                <a:gd name="T36" fmla="*/ 3624620 w 4724400"/>
                <a:gd name="T37" fmla="*/ 9192472 h 9632950"/>
                <a:gd name="T38" fmla="*/ 3084172 w 4724400"/>
                <a:gd name="T39" fmla="*/ 9632950 h 9632950"/>
                <a:gd name="T40" fmla="*/ 2543724 w 4724400"/>
                <a:gd name="T41" fmla="*/ 9192472 h 9632950"/>
                <a:gd name="T42" fmla="*/ 2536917 w 4724400"/>
                <a:gd name="T43" fmla="*/ 9124950 h 9632950"/>
                <a:gd name="T44" fmla="*/ 2533650 w 4724400"/>
                <a:gd name="T45" fmla="*/ 9124950 h 9632950"/>
                <a:gd name="T46" fmla="*/ 2533650 w 4724400"/>
                <a:gd name="T47" fmla="*/ 9092543 h 9632950"/>
                <a:gd name="T48" fmla="*/ 2532516 w 4724400"/>
                <a:gd name="T49" fmla="*/ 9081294 h 9632950"/>
                <a:gd name="T50" fmla="*/ 2533650 w 4724400"/>
                <a:gd name="T51" fmla="*/ 9070045 h 9632950"/>
                <a:gd name="T52" fmla="*/ 2533650 w 4724400"/>
                <a:gd name="T53" fmla="*/ 4572000 h 9632950"/>
                <a:gd name="T54" fmla="*/ 2171700 w 4724400"/>
                <a:gd name="T55" fmla="*/ 4572000 h 9632950"/>
                <a:gd name="T56" fmla="*/ 2171700 w 4724400"/>
                <a:gd name="T57" fmla="*/ 9099550 h 9632950"/>
                <a:gd name="T58" fmla="*/ 2171700 w 4724400"/>
                <a:gd name="T59" fmla="*/ 9124950 h 9632950"/>
                <a:gd name="T60" fmla="*/ 2169140 w 4724400"/>
                <a:gd name="T61" fmla="*/ 9124950 h 9632950"/>
                <a:gd name="T62" fmla="*/ 2160863 w 4724400"/>
                <a:gd name="T63" fmla="*/ 9207049 h 9632950"/>
                <a:gd name="T64" fmla="*/ 1638300 w 4724400"/>
                <a:gd name="T65" fmla="*/ 9632950 h 9632950"/>
                <a:gd name="T66" fmla="*/ 1115737 w 4724400"/>
                <a:gd name="T67" fmla="*/ 9207049 h 9632950"/>
                <a:gd name="T68" fmla="*/ 1107461 w 4724400"/>
                <a:gd name="T69" fmla="*/ 9124950 h 9632950"/>
                <a:gd name="T70" fmla="*/ 1104900 w 4724400"/>
                <a:gd name="T71" fmla="*/ 9124950 h 9632950"/>
                <a:gd name="T72" fmla="*/ 1104900 w 4724400"/>
                <a:gd name="T73" fmla="*/ 9099550 h 9632950"/>
                <a:gd name="T74" fmla="*/ 1104900 w 4724400"/>
                <a:gd name="T75" fmla="*/ 4208530 h 9632950"/>
                <a:gd name="T76" fmla="*/ 1104900 w 4724400"/>
                <a:gd name="T77" fmla="*/ 3627883 h 9632950"/>
                <a:gd name="T78" fmla="*/ 1104900 w 4724400"/>
                <a:gd name="T79" fmla="*/ 1344167 h 9632950"/>
                <a:gd name="T80" fmla="*/ 762000 w 4724400"/>
                <a:gd name="T81" fmla="*/ 1344167 h 9632950"/>
                <a:gd name="T82" fmla="*/ 762000 w 4724400"/>
                <a:gd name="T83" fmla="*/ 4191000 h 9632950"/>
                <a:gd name="T84" fmla="*/ 762000 w 4724400"/>
                <a:gd name="T85" fmla="*/ 4208530 h 9632950"/>
                <a:gd name="T86" fmla="*/ 760233 w 4724400"/>
                <a:gd name="T87" fmla="*/ 4208530 h 9632950"/>
                <a:gd name="T88" fmla="*/ 754259 w 4724400"/>
                <a:gd name="T89" fmla="*/ 4267785 h 9632950"/>
                <a:gd name="T90" fmla="*/ 381000 w 4724400"/>
                <a:gd name="T91" fmla="*/ 4572000 h 9632950"/>
                <a:gd name="T92" fmla="*/ 7741 w 4724400"/>
                <a:gd name="T93" fmla="*/ 4267785 h 9632950"/>
                <a:gd name="T94" fmla="*/ 1767 w 4724400"/>
                <a:gd name="T95" fmla="*/ 4208530 h 9632950"/>
                <a:gd name="T96" fmla="*/ 0 w 4724400"/>
                <a:gd name="T97" fmla="*/ 4208530 h 9632950"/>
                <a:gd name="T98" fmla="*/ 0 w 4724400"/>
                <a:gd name="T99" fmla="*/ 4191000 h 9632950"/>
                <a:gd name="T100" fmla="*/ 0 w 4724400"/>
                <a:gd name="T101" fmla="*/ 1263683 h 9632950"/>
                <a:gd name="T102" fmla="*/ 1263683 w 4724400"/>
                <a:gd name="T103" fmla="*/ 0 h 9632950"/>
                <a:gd name="T104" fmla="*/ 0 w 4724400"/>
                <a:gd name="T105" fmla="*/ 0 h 9632950"/>
                <a:gd name="T106" fmla="*/ 4724400 w 4724400"/>
                <a:gd name="T107" fmla="*/ 9632950 h 9632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T104" t="T105" r="T106" b="T107"/>
              <a:pathLst>
                <a:path w="4724400" h="9632950">
                  <a:moveTo>
                    <a:pt x="1263683" y="0"/>
                  </a:moveTo>
                  <a:lnTo>
                    <a:pt x="3460717" y="0"/>
                  </a:lnTo>
                  <a:cubicBezTo>
                    <a:pt x="4158630" y="0"/>
                    <a:pt x="4724400" y="565770"/>
                    <a:pt x="4724400" y="1263683"/>
                  </a:cubicBezTo>
                  <a:lnTo>
                    <a:pt x="4724400" y="4181475"/>
                  </a:lnTo>
                  <a:lnTo>
                    <a:pt x="4724400" y="4208530"/>
                  </a:lnTo>
                  <a:lnTo>
                    <a:pt x="4721672" y="4208530"/>
                  </a:lnTo>
                  <a:lnTo>
                    <a:pt x="4716852" y="4256340"/>
                  </a:lnTo>
                  <a:cubicBezTo>
                    <a:pt x="4682214" y="4425615"/>
                    <a:pt x="4532440" y="4552950"/>
                    <a:pt x="4352924" y="4552950"/>
                  </a:cubicBezTo>
                  <a:cubicBezTo>
                    <a:pt x="4173410" y="4552950"/>
                    <a:pt x="4023636" y="4425615"/>
                    <a:pt x="3988996" y="4256340"/>
                  </a:cubicBezTo>
                  <a:lnTo>
                    <a:pt x="3984178" y="4208530"/>
                  </a:lnTo>
                  <a:lnTo>
                    <a:pt x="3978728" y="4208530"/>
                  </a:lnTo>
                  <a:lnTo>
                    <a:pt x="3978728" y="1344167"/>
                  </a:lnTo>
                  <a:lnTo>
                    <a:pt x="3635828" y="1344167"/>
                  </a:lnTo>
                  <a:lnTo>
                    <a:pt x="3635828" y="3627883"/>
                  </a:lnTo>
                  <a:lnTo>
                    <a:pt x="3635828" y="4208530"/>
                  </a:lnTo>
                  <a:lnTo>
                    <a:pt x="3635828" y="9081294"/>
                  </a:lnTo>
                  <a:lnTo>
                    <a:pt x="3635828" y="9124950"/>
                  </a:lnTo>
                  <a:lnTo>
                    <a:pt x="3631427" y="9124950"/>
                  </a:lnTo>
                  <a:lnTo>
                    <a:pt x="3624620" y="9192472"/>
                  </a:lnTo>
                  <a:cubicBezTo>
                    <a:pt x="3573180" y="9443852"/>
                    <a:pt x="3350759" y="9632950"/>
                    <a:pt x="3084172" y="9632950"/>
                  </a:cubicBezTo>
                  <a:cubicBezTo>
                    <a:pt x="2817585" y="9632950"/>
                    <a:pt x="2595164" y="9443852"/>
                    <a:pt x="2543724" y="9192472"/>
                  </a:cubicBezTo>
                  <a:lnTo>
                    <a:pt x="2536917" y="9124950"/>
                  </a:lnTo>
                  <a:lnTo>
                    <a:pt x="2533650" y="9124950"/>
                  </a:lnTo>
                  <a:lnTo>
                    <a:pt x="2533650" y="9092543"/>
                  </a:lnTo>
                  <a:lnTo>
                    <a:pt x="2532516" y="9081294"/>
                  </a:lnTo>
                  <a:lnTo>
                    <a:pt x="2533650" y="9070045"/>
                  </a:lnTo>
                  <a:lnTo>
                    <a:pt x="2533650" y="4572000"/>
                  </a:lnTo>
                  <a:lnTo>
                    <a:pt x="2171700" y="4572000"/>
                  </a:lnTo>
                  <a:lnTo>
                    <a:pt x="2171700" y="9099550"/>
                  </a:lnTo>
                  <a:lnTo>
                    <a:pt x="2171700" y="9124950"/>
                  </a:lnTo>
                  <a:lnTo>
                    <a:pt x="2169140" y="9124950"/>
                  </a:lnTo>
                  <a:lnTo>
                    <a:pt x="2160863" y="9207049"/>
                  </a:lnTo>
                  <a:cubicBezTo>
                    <a:pt x="2111126" y="9450110"/>
                    <a:pt x="1896065" y="9632950"/>
                    <a:pt x="1638300" y="9632950"/>
                  </a:cubicBezTo>
                  <a:cubicBezTo>
                    <a:pt x="1380535" y="9632950"/>
                    <a:pt x="1165474" y="9450110"/>
                    <a:pt x="1115737" y="9207049"/>
                  </a:cubicBezTo>
                  <a:lnTo>
                    <a:pt x="1107461" y="9124950"/>
                  </a:lnTo>
                  <a:lnTo>
                    <a:pt x="1104900" y="9124950"/>
                  </a:lnTo>
                  <a:lnTo>
                    <a:pt x="1104900" y="9099550"/>
                  </a:lnTo>
                  <a:lnTo>
                    <a:pt x="1104900" y="4208530"/>
                  </a:lnTo>
                  <a:lnTo>
                    <a:pt x="1104900" y="3627883"/>
                  </a:lnTo>
                  <a:lnTo>
                    <a:pt x="1104900" y="1344167"/>
                  </a:lnTo>
                  <a:lnTo>
                    <a:pt x="762000" y="1344167"/>
                  </a:lnTo>
                  <a:lnTo>
                    <a:pt x="762000" y="4191000"/>
                  </a:lnTo>
                  <a:lnTo>
                    <a:pt x="762000" y="4208530"/>
                  </a:lnTo>
                  <a:lnTo>
                    <a:pt x="760233" y="4208530"/>
                  </a:lnTo>
                  <a:lnTo>
                    <a:pt x="754259" y="4267785"/>
                  </a:lnTo>
                  <a:cubicBezTo>
                    <a:pt x="718733" y="4441400"/>
                    <a:pt x="565118" y="4572000"/>
                    <a:pt x="381000" y="4572000"/>
                  </a:cubicBezTo>
                  <a:cubicBezTo>
                    <a:pt x="196883" y="4572000"/>
                    <a:pt x="43268" y="4441400"/>
                    <a:pt x="7741" y="4267785"/>
                  </a:cubicBezTo>
                  <a:lnTo>
                    <a:pt x="1767" y="4208530"/>
                  </a:lnTo>
                  <a:lnTo>
                    <a:pt x="0" y="4208530"/>
                  </a:lnTo>
                  <a:lnTo>
                    <a:pt x="0" y="4191000"/>
                  </a:lnTo>
                  <a:lnTo>
                    <a:pt x="0" y="1263683"/>
                  </a:lnTo>
                  <a:cubicBezTo>
                    <a:pt x="0" y="565770"/>
                    <a:pt x="565770" y="0"/>
                    <a:pt x="126368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grpSp>
        <p:nvGrpSpPr>
          <p:cNvPr id="9" name="人"/>
          <p:cNvGrpSpPr/>
          <p:nvPr/>
        </p:nvGrpSpPr>
        <p:grpSpPr bwMode="auto">
          <a:xfrm rot="19740000">
            <a:off x="3721084" y="1244111"/>
            <a:ext cx="177847" cy="440898"/>
            <a:chOff x="0" y="0"/>
            <a:chExt cx="1255506" cy="3116826"/>
          </a:xfrm>
          <a:solidFill>
            <a:srgbClr val="FF0000"/>
          </a:solidFill>
        </p:grpSpPr>
        <p:sp>
          <p:nvSpPr>
            <p:cNvPr id="10" name="头"/>
            <p:cNvSpPr>
              <a:spLocks noChangeArrowheads="1"/>
            </p:cNvSpPr>
            <p:nvPr/>
          </p:nvSpPr>
          <p:spPr bwMode="auto">
            <a:xfrm>
              <a:off x="374627" y="0"/>
              <a:ext cx="506252" cy="50625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11" name="body"/>
            <p:cNvSpPr/>
            <p:nvPr/>
          </p:nvSpPr>
          <p:spPr bwMode="auto">
            <a:xfrm>
              <a:off x="0" y="556877"/>
              <a:ext cx="1255506" cy="2559949"/>
            </a:xfrm>
            <a:custGeom>
              <a:avLst/>
              <a:gdLst>
                <a:gd name="T0" fmla="*/ 1263683 w 4724400"/>
                <a:gd name="T1" fmla="*/ 0 h 9632950"/>
                <a:gd name="T2" fmla="*/ 3460717 w 4724400"/>
                <a:gd name="T3" fmla="*/ 0 h 9632950"/>
                <a:gd name="T4" fmla="*/ 4724400 w 4724400"/>
                <a:gd name="T5" fmla="*/ 1263683 h 9632950"/>
                <a:gd name="T6" fmla="*/ 4724400 w 4724400"/>
                <a:gd name="T7" fmla="*/ 4181475 h 9632950"/>
                <a:gd name="T8" fmla="*/ 4724400 w 4724400"/>
                <a:gd name="T9" fmla="*/ 4208530 h 9632950"/>
                <a:gd name="T10" fmla="*/ 4721672 w 4724400"/>
                <a:gd name="T11" fmla="*/ 4208530 h 9632950"/>
                <a:gd name="T12" fmla="*/ 4716852 w 4724400"/>
                <a:gd name="T13" fmla="*/ 4256340 h 9632950"/>
                <a:gd name="T14" fmla="*/ 4352924 w 4724400"/>
                <a:gd name="T15" fmla="*/ 4552950 h 9632950"/>
                <a:gd name="T16" fmla="*/ 3988996 w 4724400"/>
                <a:gd name="T17" fmla="*/ 4256340 h 9632950"/>
                <a:gd name="T18" fmla="*/ 3984178 w 4724400"/>
                <a:gd name="T19" fmla="*/ 4208530 h 9632950"/>
                <a:gd name="T20" fmla="*/ 3978728 w 4724400"/>
                <a:gd name="T21" fmla="*/ 4208530 h 9632950"/>
                <a:gd name="T22" fmla="*/ 3978728 w 4724400"/>
                <a:gd name="T23" fmla="*/ 1344167 h 9632950"/>
                <a:gd name="T24" fmla="*/ 3635828 w 4724400"/>
                <a:gd name="T25" fmla="*/ 1344167 h 9632950"/>
                <a:gd name="T26" fmla="*/ 3635828 w 4724400"/>
                <a:gd name="T27" fmla="*/ 3627883 h 9632950"/>
                <a:gd name="T28" fmla="*/ 3635828 w 4724400"/>
                <a:gd name="T29" fmla="*/ 4208530 h 9632950"/>
                <a:gd name="T30" fmla="*/ 3635828 w 4724400"/>
                <a:gd name="T31" fmla="*/ 9081294 h 9632950"/>
                <a:gd name="T32" fmla="*/ 3635828 w 4724400"/>
                <a:gd name="T33" fmla="*/ 9124950 h 9632950"/>
                <a:gd name="T34" fmla="*/ 3631427 w 4724400"/>
                <a:gd name="T35" fmla="*/ 9124950 h 9632950"/>
                <a:gd name="T36" fmla="*/ 3624620 w 4724400"/>
                <a:gd name="T37" fmla="*/ 9192472 h 9632950"/>
                <a:gd name="T38" fmla="*/ 3084172 w 4724400"/>
                <a:gd name="T39" fmla="*/ 9632950 h 9632950"/>
                <a:gd name="T40" fmla="*/ 2543724 w 4724400"/>
                <a:gd name="T41" fmla="*/ 9192472 h 9632950"/>
                <a:gd name="T42" fmla="*/ 2536917 w 4724400"/>
                <a:gd name="T43" fmla="*/ 9124950 h 9632950"/>
                <a:gd name="T44" fmla="*/ 2533650 w 4724400"/>
                <a:gd name="T45" fmla="*/ 9124950 h 9632950"/>
                <a:gd name="T46" fmla="*/ 2533650 w 4724400"/>
                <a:gd name="T47" fmla="*/ 9092543 h 9632950"/>
                <a:gd name="T48" fmla="*/ 2532516 w 4724400"/>
                <a:gd name="T49" fmla="*/ 9081294 h 9632950"/>
                <a:gd name="T50" fmla="*/ 2533650 w 4724400"/>
                <a:gd name="T51" fmla="*/ 9070045 h 9632950"/>
                <a:gd name="T52" fmla="*/ 2533650 w 4724400"/>
                <a:gd name="T53" fmla="*/ 4572000 h 9632950"/>
                <a:gd name="T54" fmla="*/ 2171700 w 4724400"/>
                <a:gd name="T55" fmla="*/ 4572000 h 9632950"/>
                <a:gd name="T56" fmla="*/ 2171700 w 4724400"/>
                <a:gd name="T57" fmla="*/ 9099550 h 9632950"/>
                <a:gd name="T58" fmla="*/ 2171700 w 4724400"/>
                <a:gd name="T59" fmla="*/ 9124950 h 9632950"/>
                <a:gd name="T60" fmla="*/ 2169140 w 4724400"/>
                <a:gd name="T61" fmla="*/ 9124950 h 9632950"/>
                <a:gd name="T62" fmla="*/ 2160863 w 4724400"/>
                <a:gd name="T63" fmla="*/ 9207049 h 9632950"/>
                <a:gd name="T64" fmla="*/ 1638300 w 4724400"/>
                <a:gd name="T65" fmla="*/ 9632950 h 9632950"/>
                <a:gd name="T66" fmla="*/ 1115737 w 4724400"/>
                <a:gd name="T67" fmla="*/ 9207049 h 9632950"/>
                <a:gd name="T68" fmla="*/ 1107461 w 4724400"/>
                <a:gd name="T69" fmla="*/ 9124950 h 9632950"/>
                <a:gd name="T70" fmla="*/ 1104900 w 4724400"/>
                <a:gd name="T71" fmla="*/ 9124950 h 9632950"/>
                <a:gd name="T72" fmla="*/ 1104900 w 4724400"/>
                <a:gd name="T73" fmla="*/ 9099550 h 9632950"/>
                <a:gd name="T74" fmla="*/ 1104900 w 4724400"/>
                <a:gd name="T75" fmla="*/ 4208530 h 9632950"/>
                <a:gd name="T76" fmla="*/ 1104900 w 4724400"/>
                <a:gd name="T77" fmla="*/ 3627883 h 9632950"/>
                <a:gd name="T78" fmla="*/ 1104900 w 4724400"/>
                <a:gd name="T79" fmla="*/ 1344167 h 9632950"/>
                <a:gd name="T80" fmla="*/ 762000 w 4724400"/>
                <a:gd name="T81" fmla="*/ 1344167 h 9632950"/>
                <a:gd name="T82" fmla="*/ 762000 w 4724400"/>
                <a:gd name="T83" fmla="*/ 4191000 h 9632950"/>
                <a:gd name="T84" fmla="*/ 762000 w 4724400"/>
                <a:gd name="T85" fmla="*/ 4208530 h 9632950"/>
                <a:gd name="T86" fmla="*/ 760233 w 4724400"/>
                <a:gd name="T87" fmla="*/ 4208530 h 9632950"/>
                <a:gd name="T88" fmla="*/ 754259 w 4724400"/>
                <a:gd name="T89" fmla="*/ 4267785 h 9632950"/>
                <a:gd name="T90" fmla="*/ 381000 w 4724400"/>
                <a:gd name="T91" fmla="*/ 4572000 h 9632950"/>
                <a:gd name="T92" fmla="*/ 7741 w 4724400"/>
                <a:gd name="T93" fmla="*/ 4267785 h 9632950"/>
                <a:gd name="T94" fmla="*/ 1767 w 4724400"/>
                <a:gd name="T95" fmla="*/ 4208530 h 9632950"/>
                <a:gd name="T96" fmla="*/ 0 w 4724400"/>
                <a:gd name="T97" fmla="*/ 4208530 h 9632950"/>
                <a:gd name="T98" fmla="*/ 0 w 4724400"/>
                <a:gd name="T99" fmla="*/ 4191000 h 9632950"/>
                <a:gd name="T100" fmla="*/ 0 w 4724400"/>
                <a:gd name="T101" fmla="*/ 1263683 h 9632950"/>
                <a:gd name="T102" fmla="*/ 1263683 w 4724400"/>
                <a:gd name="T103" fmla="*/ 0 h 9632950"/>
                <a:gd name="T104" fmla="*/ 0 w 4724400"/>
                <a:gd name="T105" fmla="*/ 0 h 9632950"/>
                <a:gd name="T106" fmla="*/ 4724400 w 4724400"/>
                <a:gd name="T107" fmla="*/ 9632950 h 9632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T104" t="T105" r="T106" b="T107"/>
              <a:pathLst>
                <a:path w="4724400" h="9632950">
                  <a:moveTo>
                    <a:pt x="1263683" y="0"/>
                  </a:moveTo>
                  <a:lnTo>
                    <a:pt x="3460717" y="0"/>
                  </a:lnTo>
                  <a:cubicBezTo>
                    <a:pt x="4158630" y="0"/>
                    <a:pt x="4724400" y="565770"/>
                    <a:pt x="4724400" y="1263683"/>
                  </a:cubicBezTo>
                  <a:lnTo>
                    <a:pt x="4724400" y="4181475"/>
                  </a:lnTo>
                  <a:lnTo>
                    <a:pt x="4724400" y="4208530"/>
                  </a:lnTo>
                  <a:lnTo>
                    <a:pt x="4721672" y="4208530"/>
                  </a:lnTo>
                  <a:lnTo>
                    <a:pt x="4716852" y="4256340"/>
                  </a:lnTo>
                  <a:cubicBezTo>
                    <a:pt x="4682214" y="4425615"/>
                    <a:pt x="4532440" y="4552950"/>
                    <a:pt x="4352924" y="4552950"/>
                  </a:cubicBezTo>
                  <a:cubicBezTo>
                    <a:pt x="4173410" y="4552950"/>
                    <a:pt x="4023636" y="4425615"/>
                    <a:pt x="3988996" y="4256340"/>
                  </a:cubicBezTo>
                  <a:lnTo>
                    <a:pt x="3984178" y="4208530"/>
                  </a:lnTo>
                  <a:lnTo>
                    <a:pt x="3978728" y="4208530"/>
                  </a:lnTo>
                  <a:lnTo>
                    <a:pt x="3978728" y="1344167"/>
                  </a:lnTo>
                  <a:lnTo>
                    <a:pt x="3635828" y="1344167"/>
                  </a:lnTo>
                  <a:lnTo>
                    <a:pt x="3635828" y="3627883"/>
                  </a:lnTo>
                  <a:lnTo>
                    <a:pt x="3635828" y="4208530"/>
                  </a:lnTo>
                  <a:lnTo>
                    <a:pt x="3635828" y="9081294"/>
                  </a:lnTo>
                  <a:lnTo>
                    <a:pt x="3635828" y="9124950"/>
                  </a:lnTo>
                  <a:lnTo>
                    <a:pt x="3631427" y="9124950"/>
                  </a:lnTo>
                  <a:lnTo>
                    <a:pt x="3624620" y="9192472"/>
                  </a:lnTo>
                  <a:cubicBezTo>
                    <a:pt x="3573180" y="9443852"/>
                    <a:pt x="3350759" y="9632950"/>
                    <a:pt x="3084172" y="9632950"/>
                  </a:cubicBezTo>
                  <a:cubicBezTo>
                    <a:pt x="2817585" y="9632950"/>
                    <a:pt x="2595164" y="9443852"/>
                    <a:pt x="2543724" y="9192472"/>
                  </a:cubicBezTo>
                  <a:lnTo>
                    <a:pt x="2536917" y="9124950"/>
                  </a:lnTo>
                  <a:lnTo>
                    <a:pt x="2533650" y="9124950"/>
                  </a:lnTo>
                  <a:lnTo>
                    <a:pt x="2533650" y="9092543"/>
                  </a:lnTo>
                  <a:lnTo>
                    <a:pt x="2532516" y="9081294"/>
                  </a:lnTo>
                  <a:lnTo>
                    <a:pt x="2533650" y="9070045"/>
                  </a:lnTo>
                  <a:lnTo>
                    <a:pt x="2533650" y="4572000"/>
                  </a:lnTo>
                  <a:lnTo>
                    <a:pt x="2171700" y="4572000"/>
                  </a:lnTo>
                  <a:lnTo>
                    <a:pt x="2171700" y="9099550"/>
                  </a:lnTo>
                  <a:lnTo>
                    <a:pt x="2171700" y="9124950"/>
                  </a:lnTo>
                  <a:lnTo>
                    <a:pt x="2169140" y="9124950"/>
                  </a:lnTo>
                  <a:lnTo>
                    <a:pt x="2160863" y="9207049"/>
                  </a:lnTo>
                  <a:cubicBezTo>
                    <a:pt x="2111126" y="9450110"/>
                    <a:pt x="1896065" y="9632950"/>
                    <a:pt x="1638300" y="9632950"/>
                  </a:cubicBezTo>
                  <a:cubicBezTo>
                    <a:pt x="1380535" y="9632950"/>
                    <a:pt x="1165474" y="9450110"/>
                    <a:pt x="1115737" y="9207049"/>
                  </a:cubicBezTo>
                  <a:lnTo>
                    <a:pt x="1107461" y="9124950"/>
                  </a:lnTo>
                  <a:lnTo>
                    <a:pt x="1104900" y="9124950"/>
                  </a:lnTo>
                  <a:lnTo>
                    <a:pt x="1104900" y="9099550"/>
                  </a:lnTo>
                  <a:lnTo>
                    <a:pt x="1104900" y="4208530"/>
                  </a:lnTo>
                  <a:lnTo>
                    <a:pt x="1104900" y="3627883"/>
                  </a:lnTo>
                  <a:lnTo>
                    <a:pt x="1104900" y="1344167"/>
                  </a:lnTo>
                  <a:lnTo>
                    <a:pt x="762000" y="1344167"/>
                  </a:lnTo>
                  <a:lnTo>
                    <a:pt x="762000" y="4191000"/>
                  </a:lnTo>
                  <a:lnTo>
                    <a:pt x="762000" y="4208530"/>
                  </a:lnTo>
                  <a:lnTo>
                    <a:pt x="760233" y="4208530"/>
                  </a:lnTo>
                  <a:lnTo>
                    <a:pt x="754259" y="4267785"/>
                  </a:lnTo>
                  <a:cubicBezTo>
                    <a:pt x="718733" y="4441400"/>
                    <a:pt x="565118" y="4572000"/>
                    <a:pt x="381000" y="4572000"/>
                  </a:cubicBezTo>
                  <a:cubicBezTo>
                    <a:pt x="196883" y="4572000"/>
                    <a:pt x="43268" y="4441400"/>
                    <a:pt x="7741" y="4267785"/>
                  </a:cubicBezTo>
                  <a:lnTo>
                    <a:pt x="1767" y="4208530"/>
                  </a:lnTo>
                  <a:lnTo>
                    <a:pt x="0" y="4208530"/>
                  </a:lnTo>
                  <a:lnTo>
                    <a:pt x="0" y="4191000"/>
                  </a:lnTo>
                  <a:lnTo>
                    <a:pt x="0" y="1263683"/>
                  </a:lnTo>
                  <a:cubicBezTo>
                    <a:pt x="0" y="565770"/>
                    <a:pt x="565770" y="0"/>
                    <a:pt x="126368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grpSp>
        <p:nvGrpSpPr>
          <p:cNvPr id="12" name="人"/>
          <p:cNvGrpSpPr/>
          <p:nvPr/>
        </p:nvGrpSpPr>
        <p:grpSpPr bwMode="auto">
          <a:xfrm rot="20940000">
            <a:off x="4150565" y="1078348"/>
            <a:ext cx="177847" cy="440898"/>
            <a:chOff x="0" y="0"/>
            <a:chExt cx="1255506" cy="3116826"/>
          </a:xfrm>
          <a:solidFill>
            <a:srgbClr val="FF0000"/>
          </a:solidFill>
        </p:grpSpPr>
        <p:sp>
          <p:nvSpPr>
            <p:cNvPr id="13" name="头"/>
            <p:cNvSpPr>
              <a:spLocks noChangeArrowheads="1"/>
            </p:cNvSpPr>
            <p:nvPr/>
          </p:nvSpPr>
          <p:spPr bwMode="auto">
            <a:xfrm>
              <a:off x="374627" y="0"/>
              <a:ext cx="506252" cy="50625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14" name="body"/>
            <p:cNvSpPr/>
            <p:nvPr/>
          </p:nvSpPr>
          <p:spPr bwMode="auto">
            <a:xfrm>
              <a:off x="0" y="556877"/>
              <a:ext cx="1255506" cy="2559949"/>
            </a:xfrm>
            <a:custGeom>
              <a:avLst/>
              <a:gdLst>
                <a:gd name="T0" fmla="*/ 1263683 w 4724400"/>
                <a:gd name="T1" fmla="*/ 0 h 9632950"/>
                <a:gd name="T2" fmla="*/ 3460717 w 4724400"/>
                <a:gd name="T3" fmla="*/ 0 h 9632950"/>
                <a:gd name="T4" fmla="*/ 4724400 w 4724400"/>
                <a:gd name="T5" fmla="*/ 1263683 h 9632950"/>
                <a:gd name="T6" fmla="*/ 4724400 w 4724400"/>
                <a:gd name="T7" fmla="*/ 4181475 h 9632950"/>
                <a:gd name="T8" fmla="*/ 4724400 w 4724400"/>
                <a:gd name="T9" fmla="*/ 4208530 h 9632950"/>
                <a:gd name="T10" fmla="*/ 4721672 w 4724400"/>
                <a:gd name="T11" fmla="*/ 4208530 h 9632950"/>
                <a:gd name="T12" fmla="*/ 4716852 w 4724400"/>
                <a:gd name="T13" fmla="*/ 4256340 h 9632950"/>
                <a:gd name="T14" fmla="*/ 4352924 w 4724400"/>
                <a:gd name="T15" fmla="*/ 4552950 h 9632950"/>
                <a:gd name="T16" fmla="*/ 3988996 w 4724400"/>
                <a:gd name="T17" fmla="*/ 4256340 h 9632950"/>
                <a:gd name="T18" fmla="*/ 3984178 w 4724400"/>
                <a:gd name="T19" fmla="*/ 4208530 h 9632950"/>
                <a:gd name="T20" fmla="*/ 3978728 w 4724400"/>
                <a:gd name="T21" fmla="*/ 4208530 h 9632950"/>
                <a:gd name="T22" fmla="*/ 3978728 w 4724400"/>
                <a:gd name="T23" fmla="*/ 1344167 h 9632950"/>
                <a:gd name="T24" fmla="*/ 3635828 w 4724400"/>
                <a:gd name="T25" fmla="*/ 1344167 h 9632950"/>
                <a:gd name="T26" fmla="*/ 3635828 w 4724400"/>
                <a:gd name="T27" fmla="*/ 3627883 h 9632950"/>
                <a:gd name="T28" fmla="*/ 3635828 w 4724400"/>
                <a:gd name="T29" fmla="*/ 4208530 h 9632950"/>
                <a:gd name="T30" fmla="*/ 3635828 w 4724400"/>
                <a:gd name="T31" fmla="*/ 9081294 h 9632950"/>
                <a:gd name="T32" fmla="*/ 3635828 w 4724400"/>
                <a:gd name="T33" fmla="*/ 9124950 h 9632950"/>
                <a:gd name="T34" fmla="*/ 3631427 w 4724400"/>
                <a:gd name="T35" fmla="*/ 9124950 h 9632950"/>
                <a:gd name="T36" fmla="*/ 3624620 w 4724400"/>
                <a:gd name="T37" fmla="*/ 9192472 h 9632950"/>
                <a:gd name="T38" fmla="*/ 3084172 w 4724400"/>
                <a:gd name="T39" fmla="*/ 9632950 h 9632950"/>
                <a:gd name="T40" fmla="*/ 2543724 w 4724400"/>
                <a:gd name="T41" fmla="*/ 9192472 h 9632950"/>
                <a:gd name="T42" fmla="*/ 2536917 w 4724400"/>
                <a:gd name="T43" fmla="*/ 9124950 h 9632950"/>
                <a:gd name="T44" fmla="*/ 2533650 w 4724400"/>
                <a:gd name="T45" fmla="*/ 9124950 h 9632950"/>
                <a:gd name="T46" fmla="*/ 2533650 w 4724400"/>
                <a:gd name="T47" fmla="*/ 9092543 h 9632950"/>
                <a:gd name="T48" fmla="*/ 2532516 w 4724400"/>
                <a:gd name="T49" fmla="*/ 9081294 h 9632950"/>
                <a:gd name="T50" fmla="*/ 2533650 w 4724400"/>
                <a:gd name="T51" fmla="*/ 9070045 h 9632950"/>
                <a:gd name="T52" fmla="*/ 2533650 w 4724400"/>
                <a:gd name="T53" fmla="*/ 4572000 h 9632950"/>
                <a:gd name="T54" fmla="*/ 2171700 w 4724400"/>
                <a:gd name="T55" fmla="*/ 4572000 h 9632950"/>
                <a:gd name="T56" fmla="*/ 2171700 w 4724400"/>
                <a:gd name="T57" fmla="*/ 9099550 h 9632950"/>
                <a:gd name="T58" fmla="*/ 2171700 w 4724400"/>
                <a:gd name="T59" fmla="*/ 9124950 h 9632950"/>
                <a:gd name="T60" fmla="*/ 2169140 w 4724400"/>
                <a:gd name="T61" fmla="*/ 9124950 h 9632950"/>
                <a:gd name="T62" fmla="*/ 2160863 w 4724400"/>
                <a:gd name="T63" fmla="*/ 9207049 h 9632950"/>
                <a:gd name="T64" fmla="*/ 1638300 w 4724400"/>
                <a:gd name="T65" fmla="*/ 9632950 h 9632950"/>
                <a:gd name="T66" fmla="*/ 1115737 w 4724400"/>
                <a:gd name="T67" fmla="*/ 9207049 h 9632950"/>
                <a:gd name="T68" fmla="*/ 1107461 w 4724400"/>
                <a:gd name="T69" fmla="*/ 9124950 h 9632950"/>
                <a:gd name="T70" fmla="*/ 1104900 w 4724400"/>
                <a:gd name="T71" fmla="*/ 9124950 h 9632950"/>
                <a:gd name="T72" fmla="*/ 1104900 w 4724400"/>
                <a:gd name="T73" fmla="*/ 9099550 h 9632950"/>
                <a:gd name="T74" fmla="*/ 1104900 w 4724400"/>
                <a:gd name="T75" fmla="*/ 4208530 h 9632950"/>
                <a:gd name="T76" fmla="*/ 1104900 w 4724400"/>
                <a:gd name="T77" fmla="*/ 3627883 h 9632950"/>
                <a:gd name="T78" fmla="*/ 1104900 w 4724400"/>
                <a:gd name="T79" fmla="*/ 1344167 h 9632950"/>
                <a:gd name="T80" fmla="*/ 762000 w 4724400"/>
                <a:gd name="T81" fmla="*/ 1344167 h 9632950"/>
                <a:gd name="T82" fmla="*/ 762000 w 4724400"/>
                <a:gd name="T83" fmla="*/ 4191000 h 9632950"/>
                <a:gd name="T84" fmla="*/ 762000 w 4724400"/>
                <a:gd name="T85" fmla="*/ 4208530 h 9632950"/>
                <a:gd name="T86" fmla="*/ 760233 w 4724400"/>
                <a:gd name="T87" fmla="*/ 4208530 h 9632950"/>
                <a:gd name="T88" fmla="*/ 754259 w 4724400"/>
                <a:gd name="T89" fmla="*/ 4267785 h 9632950"/>
                <a:gd name="T90" fmla="*/ 381000 w 4724400"/>
                <a:gd name="T91" fmla="*/ 4572000 h 9632950"/>
                <a:gd name="T92" fmla="*/ 7741 w 4724400"/>
                <a:gd name="T93" fmla="*/ 4267785 h 9632950"/>
                <a:gd name="T94" fmla="*/ 1767 w 4724400"/>
                <a:gd name="T95" fmla="*/ 4208530 h 9632950"/>
                <a:gd name="T96" fmla="*/ 0 w 4724400"/>
                <a:gd name="T97" fmla="*/ 4208530 h 9632950"/>
                <a:gd name="T98" fmla="*/ 0 w 4724400"/>
                <a:gd name="T99" fmla="*/ 4191000 h 9632950"/>
                <a:gd name="T100" fmla="*/ 0 w 4724400"/>
                <a:gd name="T101" fmla="*/ 1263683 h 9632950"/>
                <a:gd name="T102" fmla="*/ 1263683 w 4724400"/>
                <a:gd name="T103" fmla="*/ 0 h 9632950"/>
                <a:gd name="T104" fmla="*/ 0 w 4724400"/>
                <a:gd name="T105" fmla="*/ 0 h 9632950"/>
                <a:gd name="T106" fmla="*/ 4724400 w 4724400"/>
                <a:gd name="T107" fmla="*/ 9632950 h 9632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T104" t="T105" r="T106" b="T107"/>
              <a:pathLst>
                <a:path w="4724400" h="9632950">
                  <a:moveTo>
                    <a:pt x="1263683" y="0"/>
                  </a:moveTo>
                  <a:lnTo>
                    <a:pt x="3460717" y="0"/>
                  </a:lnTo>
                  <a:cubicBezTo>
                    <a:pt x="4158630" y="0"/>
                    <a:pt x="4724400" y="565770"/>
                    <a:pt x="4724400" y="1263683"/>
                  </a:cubicBezTo>
                  <a:lnTo>
                    <a:pt x="4724400" y="4181475"/>
                  </a:lnTo>
                  <a:lnTo>
                    <a:pt x="4724400" y="4208530"/>
                  </a:lnTo>
                  <a:lnTo>
                    <a:pt x="4721672" y="4208530"/>
                  </a:lnTo>
                  <a:lnTo>
                    <a:pt x="4716852" y="4256340"/>
                  </a:lnTo>
                  <a:cubicBezTo>
                    <a:pt x="4682214" y="4425615"/>
                    <a:pt x="4532440" y="4552950"/>
                    <a:pt x="4352924" y="4552950"/>
                  </a:cubicBezTo>
                  <a:cubicBezTo>
                    <a:pt x="4173410" y="4552950"/>
                    <a:pt x="4023636" y="4425615"/>
                    <a:pt x="3988996" y="4256340"/>
                  </a:cubicBezTo>
                  <a:lnTo>
                    <a:pt x="3984178" y="4208530"/>
                  </a:lnTo>
                  <a:lnTo>
                    <a:pt x="3978728" y="4208530"/>
                  </a:lnTo>
                  <a:lnTo>
                    <a:pt x="3978728" y="1344167"/>
                  </a:lnTo>
                  <a:lnTo>
                    <a:pt x="3635828" y="1344167"/>
                  </a:lnTo>
                  <a:lnTo>
                    <a:pt x="3635828" y="3627883"/>
                  </a:lnTo>
                  <a:lnTo>
                    <a:pt x="3635828" y="4208530"/>
                  </a:lnTo>
                  <a:lnTo>
                    <a:pt x="3635828" y="9081294"/>
                  </a:lnTo>
                  <a:lnTo>
                    <a:pt x="3635828" y="9124950"/>
                  </a:lnTo>
                  <a:lnTo>
                    <a:pt x="3631427" y="9124950"/>
                  </a:lnTo>
                  <a:lnTo>
                    <a:pt x="3624620" y="9192472"/>
                  </a:lnTo>
                  <a:cubicBezTo>
                    <a:pt x="3573180" y="9443852"/>
                    <a:pt x="3350759" y="9632950"/>
                    <a:pt x="3084172" y="9632950"/>
                  </a:cubicBezTo>
                  <a:cubicBezTo>
                    <a:pt x="2817585" y="9632950"/>
                    <a:pt x="2595164" y="9443852"/>
                    <a:pt x="2543724" y="9192472"/>
                  </a:cubicBezTo>
                  <a:lnTo>
                    <a:pt x="2536917" y="9124950"/>
                  </a:lnTo>
                  <a:lnTo>
                    <a:pt x="2533650" y="9124950"/>
                  </a:lnTo>
                  <a:lnTo>
                    <a:pt x="2533650" y="9092543"/>
                  </a:lnTo>
                  <a:lnTo>
                    <a:pt x="2532516" y="9081294"/>
                  </a:lnTo>
                  <a:lnTo>
                    <a:pt x="2533650" y="9070045"/>
                  </a:lnTo>
                  <a:lnTo>
                    <a:pt x="2533650" y="4572000"/>
                  </a:lnTo>
                  <a:lnTo>
                    <a:pt x="2171700" y="4572000"/>
                  </a:lnTo>
                  <a:lnTo>
                    <a:pt x="2171700" y="9099550"/>
                  </a:lnTo>
                  <a:lnTo>
                    <a:pt x="2171700" y="9124950"/>
                  </a:lnTo>
                  <a:lnTo>
                    <a:pt x="2169140" y="9124950"/>
                  </a:lnTo>
                  <a:lnTo>
                    <a:pt x="2160863" y="9207049"/>
                  </a:lnTo>
                  <a:cubicBezTo>
                    <a:pt x="2111126" y="9450110"/>
                    <a:pt x="1896065" y="9632950"/>
                    <a:pt x="1638300" y="9632950"/>
                  </a:cubicBezTo>
                  <a:cubicBezTo>
                    <a:pt x="1380535" y="9632950"/>
                    <a:pt x="1165474" y="9450110"/>
                    <a:pt x="1115737" y="9207049"/>
                  </a:cubicBezTo>
                  <a:lnTo>
                    <a:pt x="1107461" y="9124950"/>
                  </a:lnTo>
                  <a:lnTo>
                    <a:pt x="1104900" y="9124950"/>
                  </a:lnTo>
                  <a:lnTo>
                    <a:pt x="1104900" y="9099550"/>
                  </a:lnTo>
                  <a:lnTo>
                    <a:pt x="1104900" y="4208530"/>
                  </a:lnTo>
                  <a:lnTo>
                    <a:pt x="1104900" y="3627883"/>
                  </a:lnTo>
                  <a:lnTo>
                    <a:pt x="1104900" y="1344167"/>
                  </a:lnTo>
                  <a:lnTo>
                    <a:pt x="762000" y="1344167"/>
                  </a:lnTo>
                  <a:lnTo>
                    <a:pt x="762000" y="4191000"/>
                  </a:lnTo>
                  <a:lnTo>
                    <a:pt x="762000" y="4208530"/>
                  </a:lnTo>
                  <a:lnTo>
                    <a:pt x="760233" y="4208530"/>
                  </a:lnTo>
                  <a:lnTo>
                    <a:pt x="754259" y="4267785"/>
                  </a:lnTo>
                  <a:cubicBezTo>
                    <a:pt x="718733" y="4441400"/>
                    <a:pt x="565118" y="4572000"/>
                    <a:pt x="381000" y="4572000"/>
                  </a:cubicBezTo>
                  <a:cubicBezTo>
                    <a:pt x="196883" y="4572000"/>
                    <a:pt x="43268" y="4441400"/>
                    <a:pt x="7741" y="4267785"/>
                  </a:cubicBezTo>
                  <a:lnTo>
                    <a:pt x="1767" y="4208530"/>
                  </a:lnTo>
                  <a:lnTo>
                    <a:pt x="0" y="4208530"/>
                  </a:lnTo>
                  <a:lnTo>
                    <a:pt x="0" y="4191000"/>
                  </a:lnTo>
                  <a:lnTo>
                    <a:pt x="0" y="1263683"/>
                  </a:lnTo>
                  <a:cubicBezTo>
                    <a:pt x="0" y="565770"/>
                    <a:pt x="565770" y="0"/>
                    <a:pt x="126368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grpSp>
        <p:nvGrpSpPr>
          <p:cNvPr id="15" name="人"/>
          <p:cNvGrpSpPr/>
          <p:nvPr/>
        </p:nvGrpSpPr>
        <p:grpSpPr bwMode="auto">
          <a:xfrm rot="540000">
            <a:off x="4610318" y="1070779"/>
            <a:ext cx="177847" cy="440898"/>
            <a:chOff x="0" y="0"/>
            <a:chExt cx="1255506" cy="3116826"/>
          </a:xfrm>
          <a:solidFill>
            <a:srgbClr val="FF0000"/>
          </a:solidFill>
        </p:grpSpPr>
        <p:sp>
          <p:nvSpPr>
            <p:cNvPr id="16" name="头"/>
            <p:cNvSpPr>
              <a:spLocks noChangeArrowheads="1"/>
            </p:cNvSpPr>
            <p:nvPr/>
          </p:nvSpPr>
          <p:spPr bwMode="auto">
            <a:xfrm>
              <a:off x="374627" y="0"/>
              <a:ext cx="506252" cy="50625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17" name="body"/>
            <p:cNvSpPr/>
            <p:nvPr/>
          </p:nvSpPr>
          <p:spPr bwMode="auto">
            <a:xfrm>
              <a:off x="0" y="556877"/>
              <a:ext cx="1255506" cy="2559949"/>
            </a:xfrm>
            <a:custGeom>
              <a:avLst/>
              <a:gdLst>
                <a:gd name="T0" fmla="*/ 1263683 w 4724400"/>
                <a:gd name="T1" fmla="*/ 0 h 9632950"/>
                <a:gd name="T2" fmla="*/ 3460717 w 4724400"/>
                <a:gd name="T3" fmla="*/ 0 h 9632950"/>
                <a:gd name="T4" fmla="*/ 4724400 w 4724400"/>
                <a:gd name="T5" fmla="*/ 1263683 h 9632950"/>
                <a:gd name="T6" fmla="*/ 4724400 w 4724400"/>
                <a:gd name="T7" fmla="*/ 4181475 h 9632950"/>
                <a:gd name="T8" fmla="*/ 4724400 w 4724400"/>
                <a:gd name="T9" fmla="*/ 4208530 h 9632950"/>
                <a:gd name="T10" fmla="*/ 4721672 w 4724400"/>
                <a:gd name="T11" fmla="*/ 4208530 h 9632950"/>
                <a:gd name="T12" fmla="*/ 4716852 w 4724400"/>
                <a:gd name="T13" fmla="*/ 4256340 h 9632950"/>
                <a:gd name="T14" fmla="*/ 4352924 w 4724400"/>
                <a:gd name="T15" fmla="*/ 4552950 h 9632950"/>
                <a:gd name="T16" fmla="*/ 3988996 w 4724400"/>
                <a:gd name="T17" fmla="*/ 4256340 h 9632950"/>
                <a:gd name="T18" fmla="*/ 3984178 w 4724400"/>
                <a:gd name="T19" fmla="*/ 4208530 h 9632950"/>
                <a:gd name="T20" fmla="*/ 3978728 w 4724400"/>
                <a:gd name="T21" fmla="*/ 4208530 h 9632950"/>
                <a:gd name="T22" fmla="*/ 3978728 w 4724400"/>
                <a:gd name="T23" fmla="*/ 1344167 h 9632950"/>
                <a:gd name="T24" fmla="*/ 3635828 w 4724400"/>
                <a:gd name="T25" fmla="*/ 1344167 h 9632950"/>
                <a:gd name="T26" fmla="*/ 3635828 w 4724400"/>
                <a:gd name="T27" fmla="*/ 3627883 h 9632950"/>
                <a:gd name="T28" fmla="*/ 3635828 w 4724400"/>
                <a:gd name="T29" fmla="*/ 4208530 h 9632950"/>
                <a:gd name="T30" fmla="*/ 3635828 w 4724400"/>
                <a:gd name="T31" fmla="*/ 9081294 h 9632950"/>
                <a:gd name="T32" fmla="*/ 3635828 w 4724400"/>
                <a:gd name="T33" fmla="*/ 9124950 h 9632950"/>
                <a:gd name="T34" fmla="*/ 3631427 w 4724400"/>
                <a:gd name="T35" fmla="*/ 9124950 h 9632950"/>
                <a:gd name="T36" fmla="*/ 3624620 w 4724400"/>
                <a:gd name="T37" fmla="*/ 9192472 h 9632950"/>
                <a:gd name="T38" fmla="*/ 3084172 w 4724400"/>
                <a:gd name="T39" fmla="*/ 9632950 h 9632950"/>
                <a:gd name="T40" fmla="*/ 2543724 w 4724400"/>
                <a:gd name="T41" fmla="*/ 9192472 h 9632950"/>
                <a:gd name="T42" fmla="*/ 2536917 w 4724400"/>
                <a:gd name="T43" fmla="*/ 9124950 h 9632950"/>
                <a:gd name="T44" fmla="*/ 2533650 w 4724400"/>
                <a:gd name="T45" fmla="*/ 9124950 h 9632950"/>
                <a:gd name="T46" fmla="*/ 2533650 w 4724400"/>
                <a:gd name="T47" fmla="*/ 9092543 h 9632950"/>
                <a:gd name="T48" fmla="*/ 2532516 w 4724400"/>
                <a:gd name="T49" fmla="*/ 9081294 h 9632950"/>
                <a:gd name="T50" fmla="*/ 2533650 w 4724400"/>
                <a:gd name="T51" fmla="*/ 9070045 h 9632950"/>
                <a:gd name="T52" fmla="*/ 2533650 w 4724400"/>
                <a:gd name="T53" fmla="*/ 4572000 h 9632950"/>
                <a:gd name="T54" fmla="*/ 2171700 w 4724400"/>
                <a:gd name="T55" fmla="*/ 4572000 h 9632950"/>
                <a:gd name="T56" fmla="*/ 2171700 w 4724400"/>
                <a:gd name="T57" fmla="*/ 9099550 h 9632950"/>
                <a:gd name="T58" fmla="*/ 2171700 w 4724400"/>
                <a:gd name="T59" fmla="*/ 9124950 h 9632950"/>
                <a:gd name="T60" fmla="*/ 2169140 w 4724400"/>
                <a:gd name="T61" fmla="*/ 9124950 h 9632950"/>
                <a:gd name="T62" fmla="*/ 2160863 w 4724400"/>
                <a:gd name="T63" fmla="*/ 9207049 h 9632950"/>
                <a:gd name="T64" fmla="*/ 1638300 w 4724400"/>
                <a:gd name="T65" fmla="*/ 9632950 h 9632950"/>
                <a:gd name="T66" fmla="*/ 1115737 w 4724400"/>
                <a:gd name="T67" fmla="*/ 9207049 h 9632950"/>
                <a:gd name="T68" fmla="*/ 1107461 w 4724400"/>
                <a:gd name="T69" fmla="*/ 9124950 h 9632950"/>
                <a:gd name="T70" fmla="*/ 1104900 w 4724400"/>
                <a:gd name="T71" fmla="*/ 9124950 h 9632950"/>
                <a:gd name="T72" fmla="*/ 1104900 w 4724400"/>
                <a:gd name="T73" fmla="*/ 9099550 h 9632950"/>
                <a:gd name="T74" fmla="*/ 1104900 w 4724400"/>
                <a:gd name="T75" fmla="*/ 4208530 h 9632950"/>
                <a:gd name="T76" fmla="*/ 1104900 w 4724400"/>
                <a:gd name="T77" fmla="*/ 3627883 h 9632950"/>
                <a:gd name="T78" fmla="*/ 1104900 w 4724400"/>
                <a:gd name="T79" fmla="*/ 1344167 h 9632950"/>
                <a:gd name="T80" fmla="*/ 762000 w 4724400"/>
                <a:gd name="T81" fmla="*/ 1344167 h 9632950"/>
                <a:gd name="T82" fmla="*/ 762000 w 4724400"/>
                <a:gd name="T83" fmla="*/ 4191000 h 9632950"/>
                <a:gd name="T84" fmla="*/ 762000 w 4724400"/>
                <a:gd name="T85" fmla="*/ 4208530 h 9632950"/>
                <a:gd name="T86" fmla="*/ 760233 w 4724400"/>
                <a:gd name="T87" fmla="*/ 4208530 h 9632950"/>
                <a:gd name="T88" fmla="*/ 754259 w 4724400"/>
                <a:gd name="T89" fmla="*/ 4267785 h 9632950"/>
                <a:gd name="T90" fmla="*/ 381000 w 4724400"/>
                <a:gd name="T91" fmla="*/ 4572000 h 9632950"/>
                <a:gd name="T92" fmla="*/ 7741 w 4724400"/>
                <a:gd name="T93" fmla="*/ 4267785 h 9632950"/>
                <a:gd name="T94" fmla="*/ 1767 w 4724400"/>
                <a:gd name="T95" fmla="*/ 4208530 h 9632950"/>
                <a:gd name="T96" fmla="*/ 0 w 4724400"/>
                <a:gd name="T97" fmla="*/ 4208530 h 9632950"/>
                <a:gd name="T98" fmla="*/ 0 w 4724400"/>
                <a:gd name="T99" fmla="*/ 4191000 h 9632950"/>
                <a:gd name="T100" fmla="*/ 0 w 4724400"/>
                <a:gd name="T101" fmla="*/ 1263683 h 9632950"/>
                <a:gd name="T102" fmla="*/ 1263683 w 4724400"/>
                <a:gd name="T103" fmla="*/ 0 h 9632950"/>
                <a:gd name="T104" fmla="*/ 0 w 4724400"/>
                <a:gd name="T105" fmla="*/ 0 h 9632950"/>
                <a:gd name="T106" fmla="*/ 4724400 w 4724400"/>
                <a:gd name="T107" fmla="*/ 9632950 h 9632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T104" t="T105" r="T106" b="T107"/>
              <a:pathLst>
                <a:path w="4724400" h="9632950">
                  <a:moveTo>
                    <a:pt x="1263683" y="0"/>
                  </a:moveTo>
                  <a:lnTo>
                    <a:pt x="3460717" y="0"/>
                  </a:lnTo>
                  <a:cubicBezTo>
                    <a:pt x="4158630" y="0"/>
                    <a:pt x="4724400" y="565770"/>
                    <a:pt x="4724400" y="1263683"/>
                  </a:cubicBezTo>
                  <a:lnTo>
                    <a:pt x="4724400" y="4181475"/>
                  </a:lnTo>
                  <a:lnTo>
                    <a:pt x="4724400" y="4208530"/>
                  </a:lnTo>
                  <a:lnTo>
                    <a:pt x="4721672" y="4208530"/>
                  </a:lnTo>
                  <a:lnTo>
                    <a:pt x="4716852" y="4256340"/>
                  </a:lnTo>
                  <a:cubicBezTo>
                    <a:pt x="4682214" y="4425615"/>
                    <a:pt x="4532440" y="4552950"/>
                    <a:pt x="4352924" y="4552950"/>
                  </a:cubicBezTo>
                  <a:cubicBezTo>
                    <a:pt x="4173410" y="4552950"/>
                    <a:pt x="4023636" y="4425615"/>
                    <a:pt x="3988996" y="4256340"/>
                  </a:cubicBezTo>
                  <a:lnTo>
                    <a:pt x="3984178" y="4208530"/>
                  </a:lnTo>
                  <a:lnTo>
                    <a:pt x="3978728" y="4208530"/>
                  </a:lnTo>
                  <a:lnTo>
                    <a:pt x="3978728" y="1344167"/>
                  </a:lnTo>
                  <a:lnTo>
                    <a:pt x="3635828" y="1344167"/>
                  </a:lnTo>
                  <a:lnTo>
                    <a:pt x="3635828" y="3627883"/>
                  </a:lnTo>
                  <a:lnTo>
                    <a:pt x="3635828" y="4208530"/>
                  </a:lnTo>
                  <a:lnTo>
                    <a:pt x="3635828" y="9081294"/>
                  </a:lnTo>
                  <a:lnTo>
                    <a:pt x="3635828" y="9124950"/>
                  </a:lnTo>
                  <a:lnTo>
                    <a:pt x="3631427" y="9124950"/>
                  </a:lnTo>
                  <a:lnTo>
                    <a:pt x="3624620" y="9192472"/>
                  </a:lnTo>
                  <a:cubicBezTo>
                    <a:pt x="3573180" y="9443852"/>
                    <a:pt x="3350759" y="9632950"/>
                    <a:pt x="3084172" y="9632950"/>
                  </a:cubicBezTo>
                  <a:cubicBezTo>
                    <a:pt x="2817585" y="9632950"/>
                    <a:pt x="2595164" y="9443852"/>
                    <a:pt x="2543724" y="9192472"/>
                  </a:cubicBezTo>
                  <a:lnTo>
                    <a:pt x="2536917" y="9124950"/>
                  </a:lnTo>
                  <a:lnTo>
                    <a:pt x="2533650" y="9124950"/>
                  </a:lnTo>
                  <a:lnTo>
                    <a:pt x="2533650" y="9092543"/>
                  </a:lnTo>
                  <a:lnTo>
                    <a:pt x="2532516" y="9081294"/>
                  </a:lnTo>
                  <a:lnTo>
                    <a:pt x="2533650" y="9070045"/>
                  </a:lnTo>
                  <a:lnTo>
                    <a:pt x="2533650" y="4572000"/>
                  </a:lnTo>
                  <a:lnTo>
                    <a:pt x="2171700" y="4572000"/>
                  </a:lnTo>
                  <a:lnTo>
                    <a:pt x="2171700" y="9099550"/>
                  </a:lnTo>
                  <a:lnTo>
                    <a:pt x="2171700" y="9124950"/>
                  </a:lnTo>
                  <a:lnTo>
                    <a:pt x="2169140" y="9124950"/>
                  </a:lnTo>
                  <a:lnTo>
                    <a:pt x="2160863" y="9207049"/>
                  </a:lnTo>
                  <a:cubicBezTo>
                    <a:pt x="2111126" y="9450110"/>
                    <a:pt x="1896065" y="9632950"/>
                    <a:pt x="1638300" y="9632950"/>
                  </a:cubicBezTo>
                  <a:cubicBezTo>
                    <a:pt x="1380535" y="9632950"/>
                    <a:pt x="1165474" y="9450110"/>
                    <a:pt x="1115737" y="9207049"/>
                  </a:cubicBezTo>
                  <a:lnTo>
                    <a:pt x="1107461" y="9124950"/>
                  </a:lnTo>
                  <a:lnTo>
                    <a:pt x="1104900" y="9124950"/>
                  </a:lnTo>
                  <a:lnTo>
                    <a:pt x="1104900" y="9099550"/>
                  </a:lnTo>
                  <a:lnTo>
                    <a:pt x="1104900" y="4208530"/>
                  </a:lnTo>
                  <a:lnTo>
                    <a:pt x="1104900" y="3627883"/>
                  </a:lnTo>
                  <a:lnTo>
                    <a:pt x="1104900" y="1344167"/>
                  </a:lnTo>
                  <a:lnTo>
                    <a:pt x="762000" y="1344167"/>
                  </a:lnTo>
                  <a:lnTo>
                    <a:pt x="762000" y="4191000"/>
                  </a:lnTo>
                  <a:lnTo>
                    <a:pt x="762000" y="4208530"/>
                  </a:lnTo>
                  <a:lnTo>
                    <a:pt x="760233" y="4208530"/>
                  </a:lnTo>
                  <a:lnTo>
                    <a:pt x="754259" y="4267785"/>
                  </a:lnTo>
                  <a:cubicBezTo>
                    <a:pt x="718733" y="4441400"/>
                    <a:pt x="565118" y="4572000"/>
                    <a:pt x="381000" y="4572000"/>
                  </a:cubicBezTo>
                  <a:cubicBezTo>
                    <a:pt x="196883" y="4572000"/>
                    <a:pt x="43268" y="4441400"/>
                    <a:pt x="7741" y="4267785"/>
                  </a:cubicBezTo>
                  <a:lnTo>
                    <a:pt x="1767" y="4208530"/>
                  </a:lnTo>
                  <a:lnTo>
                    <a:pt x="0" y="4208530"/>
                  </a:lnTo>
                  <a:lnTo>
                    <a:pt x="0" y="4191000"/>
                  </a:lnTo>
                  <a:lnTo>
                    <a:pt x="0" y="1263683"/>
                  </a:lnTo>
                  <a:cubicBezTo>
                    <a:pt x="0" y="565770"/>
                    <a:pt x="565770" y="0"/>
                    <a:pt x="126368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grpSp>
        <p:nvGrpSpPr>
          <p:cNvPr id="18" name="人"/>
          <p:cNvGrpSpPr/>
          <p:nvPr/>
        </p:nvGrpSpPr>
        <p:grpSpPr bwMode="auto">
          <a:xfrm rot="1740000">
            <a:off x="5045475" y="1220268"/>
            <a:ext cx="177847" cy="440898"/>
            <a:chOff x="0" y="0"/>
            <a:chExt cx="1255506" cy="3116826"/>
          </a:xfrm>
          <a:solidFill>
            <a:srgbClr val="FF0000"/>
          </a:solidFill>
        </p:grpSpPr>
        <p:sp>
          <p:nvSpPr>
            <p:cNvPr id="19" name="头"/>
            <p:cNvSpPr>
              <a:spLocks noChangeArrowheads="1"/>
            </p:cNvSpPr>
            <p:nvPr/>
          </p:nvSpPr>
          <p:spPr bwMode="auto">
            <a:xfrm>
              <a:off x="374627" y="0"/>
              <a:ext cx="506252" cy="50625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20" name="body"/>
            <p:cNvSpPr/>
            <p:nvPr/>
          </p:nvSpPr>
          <p:spPr bwMode="auto">
            <a:xfrm>
              <a:off x="0" y="556877"/>
              <a:ext cx="1255506" cy="2559949"/>
            </a:xfrm>
            <a:custGeom>
              <a:avLst/>
              <a:gdLst>
                <a:gd name="T0" fmla="*/ 1263683 w 4724400"/>
                <a:gd name="T1" fmla="*/ 0 h 9632950"/>
                <a:gd name="T2" fmla="*/ 3460717 w 4724400"/>
                <a:gd name="T3" fmla="*/ 0 h 9632950"/>
                <a:gd name="T4" fmla="*/ 4724400 w 4724400"/>
                <a:gd name="T5" fmla="*/ 1263683 h 9632950"/>
                <a:gd name="T6" fmla="*/ 4724400 w 4724400"/>
                <a:gd name="T7" fmla="*/ 4181475 h 9632950"/>
                <a:gd name="T8" fmla="*/ 4724400 w 4724400"/>
                <a:gd name="T9" fmla="*/ 4208530 h 9632950"/>
                <a:gd name="T10" fmla="*/ 4721672 w 4724400"/>
                <a:gd name="T11" fmla="*/ 4208530 h 9632950"/>
                <a:gd name="T12" fmla="*/ 4716852 w 4724400"/>
                <a:gd name="T13" fmla="*/ 4256340 h 9632950"/>
                <a:gd name="T14" fmla="*/ 4352924 w 4724400"/>
                <a:gd name="T15" fmla="*/ 4552950 h 9632950"/>
                <a:gd name="T16" fmla="*/ 3988996 w 4724400"/>
                <a:gd name="T17" fmla="*/ 4256340 h 9632950"/>
                <a:gd name="T18" fmla="*/ 3984178 w 4724400"/>
                <a:gd name="T19" fmla="*/ 4208530 h 9632950"/>
                <a:gd name="T20" fmla="*/ 3978728 w 4724400"/>
                <a:gd name="T21" fmla="*/ 4208530 h 9632950"/>
                <a:gd name="T22" fmla="*/ 3978728 w 4724400"/>
                <a:gd name="T23" fmla="*/ 1344167 h 9632950"/>
                <a:gd name="T24" fmla="*/ 3635828 w 4724400"/>
                <a:gd name="T25" fmla="*/ 1344167 h 9632950"/>
                <a:gd name="T26" fmla="*/ 3635828 w 4724400"/>
                <a:gd name="T27" fmla="*/ 3627883 h 9632950"/>
                <a:gd name="T28" fmla="*/ 3635828 w 4724400"/>
                <a:gd name="T29" fmla="*/ 4208530 h 9632950"/>
                <a:gd name="T30" fmla="*/ 3635828 w 4724400"/>
                <a:gd name="T31" fmla="*/ 9081294 h 9632950"/>
                <a:gd name="T32" fmla="*/ 3635828 w 4724400"/>
                <a:gd name="T33" fmla="*/ 9124950 h 9632950"/>
                <a:gd name="T34" fmla="*/ 3631427 w 4724400"/>
                <a:gd name="T35" fmla="*/ 9124950 h 9632950"/>
                <a:gd name="T36" fmla="*/ 3624620 w 4724400"/>
                <a:gd name="T37" fmla="*/ 9192472 h 9632950"/>
                <a:gd name="T38" fmla="*/ 3084172 w 4724400"/>
                <a:gd name="T39" fmla="*/ 9632950 h 9632950"/>
                <a:gd name="T40" fmla="*/ 2543724 w 4724400"/>
                <a:gd name="T41" fmla="*/ 9192472 h 9632950"/>
                <a:gd name="T42" fmla="*/ 2536917 w 4724400"/>
                <a:gd name="T43" fmla="*/ 9124950 h 9632950"/>
                <a:gd name="T44" fmla="*/ 2533650 w 4724400"/>
                <a:gd name="T45" fmla="*/ 9124950 h 9632950"/>
                <a:gd name="T46" fmla="*/ 2533650 w 4724400"/>
                <a:gd name="T47" fmla="*/ 9092543 h 9632950"/>
                <a:gd name="T48" fmla="*/ 2532516 w 4724400"/>
                <a:gd name="T49" fmla="*/ 9081294 h 9632950"/>
                <a:gd name="T50" fmla="*/ 2533650 w 4724400"/>
                <a:gd name="T51" fmla="*/ 9070045 h 9632950"/>
                <a:gd name="T52" fmla="*/ 2533650 w 4724400"/>
                <a:gd name="T53" fmla="*/ 4572000 h 9632950"/>
                <a:gd name="T54" fmla="*/ 2171700 w 4724400"/>
                <a:gd name="T55" fmla="*/ 4572000 h 9632950"/>
                <a:gd name="T56" fmla="*/ 2171700 w 4724400"/>
                <a:gd name="T57" fmla="*/ 9099550 h 9632950"/>
                <a:gd name="T58" fmla="*/ 2171700 w 4724400"/>
                <a:gd name="T59" fmla="*/ 9124950 h 9632950"/>
                <a:gd name="T60" fmla="*/ 2169140 w 4724400"/>
                <a:gd name="T61" fmla="*/ 9124950 h 9632950"/>
                <a:gd name="T62" fmla="*/ 2160863 w 4724400"/>
                <a:gd name="T63" fmla="*/ 9207049 h 9632950"/>
                <a:gd name="T64" fmla="*/ 1638300 w 4724400"/>
                <a:gd name="T65" fmla="*/ 9632950 h 9632950"/>
                <a:gd name="T66" fmla="*/ 1115737 w 4724400"/>
                <a:gd name="T67" fmla="*/ 9207049 h 9632950"/>
                <a:gd name="T68" fmla="*/ 1107461 w 4724400"/>
                <a:gd name="T69" fmla="*/ 9124950 h 9632950"/>
                <a:gd name="T70" fmla="*/ 1104900 w 4724400"/>
                <a:gd name="T71" fmla="*/ 9124950 h 9632950"/>
                <a:gd name="T72" fmla="*/ 1104900 w 4724400"/>
                <a:gd name="T73" fmla="*/ 9099550 h 9632950"/>
                <a:gd name="T74" fmla="*/ 1104900 w 4724400"/>
                <a:gd name="T75" fmla="*/ 4208530 h 9632950"/>
                <a:gd name="T76" fmla="*/ 1104900 w 4724400"/>
                <a:gd name="T77" fmla="*/ 3627883 h 9632950"/>
                <a:gd name="T78" fmla="*/ 1104900 w 4724400"/>
                <a:gd name="T79" fmla="*/ 1344167 h 9632950"/>
                <a:gd name="T80" fmla="*/ 762000 w 4724400"/>
                <a:gd name="T81" fmla="*/ 1344167 h 9632950"/>
                <a:gd name="T82" fmla="*/ 762000 w 4724400"/>
                <a:gd name="T83" fmla="*/ 4191000 h 9632950"/>
                <a:gd name="T84" fmla="*/ 762000 w 4724400"/>
                <a:gd name="T85" fmla="*/ 4208530 h 9632950"/>
                <a:gd name="T86" fmla="*/ 760233 w 4724400"/>
                <a:gd name="T87" fmla="*/ 4208530 h 9632950"/>
                <a:gd name="T88" fmla="*/ 754259 w 4724400"/>
                <a:gd name="T89" fmla="*/ 4267785 h 9632950"/>
                <a:gd name="T90" fmla="*/ 381000 w 4724400"/>
                <a:gd name="T91" fmla="*/ 4572000 h 9632950"/>
                <a:gd name="T92" fmla="*/ 7741 w 4724400"/>
                <a:gd name="T93" fmla="*/ 4267785 h 9632950"/>
                <a:gd name="T94" fmla="*/ 1767 w 4724400"/>
                <a:gd name="T95" fmla="*/ 4208530 h 9632950"/>
                <a:gd name="T96" fmla="*/ 0 w 4724400"/>
                <a:gd name="T97" fmla="*/ 4208530 h 9632950"/>
                <a:gd name="T98" fmla="*/ 0 w 4724400"/>
                <a:gd name="T99" fmla="*/ 4191000 h 9632950"/>
                <a:gd name="T100" fmla="*/ 0 w 4724400"/>
                <a:gd name="T101" fmla="*/ 1263683 h 9632950"/>
                <a:gd name="T102" fmla="*/ 1263683 w 4724400"/>
                <a:gd name="T103" fmla="*/ 0 h 9632950"/>
                <a:gd name="T104" fmla="*/ 0 w 4724400"/>
                <a:gd name="T105" fmla="*/ 0 h 9632950"/>
                <a:gd name="T106" fmla="*/ 4724400 w 4724400"/>
                <a:gd name="T107" fmla="*/ 9632950 h 9632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T104" t="T105" r="T106" b="T107"/>
              <a:pathLst>
                <a:path w="4724400" h="9632950">
                  <a:moveTo>
                    <a:pt x="1263683" y="0"/>
                  </a:moveTo>
                  <a:lnTo>
                    <a:pt x="3460717" y="0"/>
                  </a:lnTo>
                  <a:cubicBezTo>
                    <a:pt x="4158630" y="0"/>
                    <a:pt x="4724400" y="565770"/>
                    <a:pt x="4724400" y="1263683"/>
                  </a:cubicBezTo>
                  <a:lnTo>
                    <a:pt x="4724400" y="4181475"/>
                  </a:lnTo>
                  <a:lnTo>
                    <a:pt x="4724400" y="4208530"/>
                  </a:lnTo>
                  <a:lnTo>
                    <a:pt x="4721672" y="4208530"/>
                  </a:lnTo>
                  <a:lnTo>
                    <a:pt x="4716852" y="4256340"/>
                  </a:lnTo>
                  <a:cubicBezTo>
                    <a:pt x="4682214" y="4425615"/>
                    <a:pt x="4532440" y="4552950"/>
                    <a:pt x="4352924" y="4552950"/>
                  </a:cubicBezTo>
                  <a:cubicBezTo>
                    <a:pt x="4173410" y="4552950"/>
                    <a:pt x="4023636" y="4425615"/>
                    <a:pt x="3988996" y="4256340"/>
                  </a:cubicBezTo>
                  <a:lnTo>
                    <a:pt x="3984178" y="4208530"/>
                  </a:lnTo>
                  <a:lnTo>
                    <a:pt x="3978728" y="4208530"/>
                  </a:lnTo>
                  <a:lnTo>
                    <a:pt x="3978728" y="1344167"/>
                  </a:lnTo>
                  <a:lnTo>
                    <a:pt x="3635828" y="1344167"/>
                  </a:lnTo>
                  <a:lnTo>
                    <a:pt x="3635828" y="3627883"/>
                  </a:lnTo>
                  <a:lnTo>
                    <a:pt x="3635828" y="4208530"/>
                  </a:lnTo>
                  <a:lnTo>
                    <a:pt x="3635828" y="9081294"/>
                  </a:lnTo>
                  <a:lnTo>
                    <a:pt x="3635828" y="9124950"/>
                  </a:lnTo>
                  <a:lnTo>
                    <a:pt x="3631427" y="9124950"/>
                  </a:lnTo>
                  <a:lnTo>
                    <a:pt x="3624620" y="9192472"/>
                  </a:lnTo>
                  <a:cubicBezTo>
                    <a:pt x="3573180" y="9443852"/>
                    <a:pt x="3350759" y="9632950"/>
                    <a:pt x="3084172" y="9632950"/>
                  </a:cubicBezTo>
                  <a:cubicBezTo>
                    <a:pt x="2817585" y="9632950"/>
                    <a:pt x="2595164" y="9443852"/>
                    <a:pt x="2543724" y="9192472"/>
                  </a:cubicBezTo>
                  <a:lnTo>
                    <a:pt x="2536917" y="9124950"/>
                  </a:lnTo>
                  <a:lnTo>
                    <a:pt x="2533650" y="9124950"/>
                  </a:lnTo>
                  <a:lnTo>
                    <a:pt x="2533650" y="9092543"/>
                  </a:lnTo>
                  <a:lnTo>
                    <a:pt x="2532516" y="9081294"/>
                  </a:lnTo>
                  <a:lnTo>
                    <a:pt x="2533650" y="9070045"/>
                  </a:lnTo>
                  <a:lnTo>
                    <a:pt x="2533650" y="4572000"/>
                  </a:lnTo>
                  <a:lnTo>
                    <a:pt x="2171700" y="4572000"/>
                  </a:lnTo>
                  <a:lnTo>
                    <a:pt x="2171700" y="9099550"/>
                  </a:lnTo>
                  <a:lnTo>
                    <a:pt x="2171700" y="9124950"/>
                  </a:lnTo>
                  <a:lnTo>
                    <a:pt x="2169140" y="9124950"/>
                  </a:lnTo>
                  <a:lnTo>
                    <a:pt x="2160863" y="9207049"/>
                  </a:lnTo>
                  <a:cubicBezTo>
                    <a:pt x="2111126" y="9450110"/>
                    <a:pt x="1896065" y="9632950"/>
                    <a:pt x="1638300" y="9632950"/>
                  </a:cubicBezTo>
                  <a:cubicBezTo>
                    <a:pt x="1380535" y="9632950"/>
                    <a:pt x="1165474" y="9450110"/>
                    <a:pt x="1115737" y="9207049"/>
                  </a:cubicBezTo>
                  <a:lnTo>
                    <a:pt x="1107461" y="9124950"/>
                  </a:lnTo>
                  <a:lnTo>
                    <a:pt x="1104900" y="9124950"/>
                  </a:lnTo>
                  <a:lnTo>
                    <a:pt x="1104900" y="9099550"/>
                  </a:lnTo>
                  <a:lnTo>
                    <a:pt x="1104900" y="4208530"/>
                  </a:lnTo>
                  <a:lnTo>
                    <a:pt x="1104900" y="3627883"/>
                  </a:lnTo>
                  <a:lnTo>
                    <a:pt x="1104900" y="1344167"/>
                  </a:lnTo>
                  <a:lnTo>
                    <a:pt x="762000" y="1344167"/>
                  </a:lnTo>
                  <a:lnTo>
                    <a:pt x="762000" y="4191000"/>
                  </a:lnTo>
                  <a:lnTo>
                    <a:pt x="762000" y="4208530"/>
                  </a:lnTo>
                  <a:lnTo>
                    <a:pt x="760233" y="4208530"/>
                  </a:lnTo>
                  <a:lnTo>
                    <a:pt x="754259" y="4267785"/>
                  </a:lnTo>
                  <a:cubicBezTo>
                    <a:pt x="718733" y="4441400"/>
                    <a:pt x="565118" y="4572000"/>
                    <a:pt x="381000" y="4572000"/>
                  </a:cubicBezTo>
                  <a:cubicBezTo>
                    <a:pt x="196883" y="4572000"/>
                    <a:pt x="43268" y="4441400"/>
                    <a:pt x="7741" y="4267785"/>
                  </a:cubicBezTo>
                  <a:lnTo>
                    <a:pt x="1767" y="4208530"/>
                  </a:lnTo>
                  <a:lnTo>
                    <a:pt x="0" y="4208530"/>
                  </a:lnTo>
                  <a:lnTo>
                    <a:pt x="0" y="4191000"/>
                  </a:lnTo>
                  <a:lnTo>
                    <a:pt x="0" y="1263683"/>
                  </a:lnTo>
                  <a:cubicBezTo>
                    <a:pt x="0" y="565770"/>
                    <a:pt x="565770" y="0"/>
                    <a:pt x="126368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grpSp>
        <p:nvGrpSpPr>
          <p:cNvPr id="21" name="人"/>
          <p:cNvGrpSpPr/>
          <p:nvPr/>
        </p:nvGrpSpPr>
        <p:grpSpPr bwMode="auto">
          <a:xfrm rot="2940000">
            <a:off x="5394723" y="1502248"/>
            <a:ext cx="177873" cy="440833"/>
            <a:chOff x="0" y="0"/>
            <a:chExt cx="1255506" cy="3116826"/>
          </a:xfrm>
          <a:solidFill>
            <a:srgbClr val="FF0000"/>
          </a:solidFill>
        </p:grpSpPr>
        <p:sp>
          <p:nvSpPr>
            <p:cNvPr id="22" name="头"/>
            <p:cNvSpPr>
              <a:spLocks noChangeArrowheads="1"/>
            </p:cNvSpPr>
            <p:nvPr/>
          </p:nvSpPr>
          <p:spPr bwMode="auto">
            <a:xfrm>
              <a:off x="374627" y="0"/>
              <a:ext cx="506252" cy="50625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23" name="body"/>
            <p:cNvSpPr/>
            <p:nvPr/>
          </p:nvSpPr>
          <p:spPr bwMode="auto">
            <a:xfrm>
              <a:off x="0" y="556877"/>
              <a:ext cx="1255506" cy="2559949"/>
            </a:xfrm>
            <a:custGeom>
              <a:avLst/>
              <a:gdLst>
                <a:gd name="T0" fmla="*/ 1263683 w 4724400"/>
                <a:gd name="T1" fmla="*/ 0 h 9632950"/>
                <a:gd name="T2" fmla="*/ 3460717 w 4724400"/>
                <a:gd name="T3" fmla="*/ 0 h 9632950"/>
                <a:gd name="T4" fmla="*/ 4724400 w 4724400"/>
                <a:gd name="T5" fmla="*/ 1263683 h 9632950"/>
                <a:gd name="T6" fmla="*/ 4724400 w 4724400"/>
                <a:gd name="T7" fmla="*/ 4181475 h 9632950"/>
                <a:gd name="T8" fmla="*/ 4724400 w 4724400"/>
                <a:gd name="T9" fmla="*/ 4208530 h 9632950"/>
                <a:gd name="T10" fmla="*/ 4721672 w 4724400"/>
                <a:gd name="T11" fmla="*/ 4208530 h 9632950"/>
                <a:gd name="T12" fmla="*/ 4716852 w 4724400"/>
                <a:gd name="T13" fmla="*/ 4256340 h 9632950"/>
                <a:gd name="T14" fmla="*/ 4352924 w 4724400"/>
                <a:gd name="T15" fmla="*/ 4552950 h 9632950"/>
                <a:gd name="T16" fmla="*/ 3988996 w 4724400"/>
                <a:gd name="T17" fmla="*/ 4256340 h 9632950"/>
                <a:gd name="T18" fmla="*/ 3984178 w 4724400"/>
                <a:gd name="T19" fmla="*/ 4208530 h 9632950"/>
                <a:gd name="T20" fmla="*/ 3978728 w 4724400"/>
                <a:gd name="T21" fmla="*/ 4208530 h 9632950"/>
                <a:gd name="T22" fmla="*/ 3978728 w 4724400"/>
                <a:gd name="T23" fmla="*/ 1344167 h 9632950"/>
                <a:gd name="T24" fmla="*/ 3635828 w 4724400"/>
                <a:gd name="T25" fmla="*/ 1344167 h 9632950"/>
                <a:gd name="T26" fmla="*/ 3635828 w 4724400"/>
                <a:gd name="T27" fmla="*/ 3627883 h 9632950"/>
                <a:gd name="T28" fmla="*/ 3635828 w 4724400"/>
                <a:gd name="T29" fmla="*/ 4208530 h 9632950"/>
                <a:gd name="T30" fmla="*/ 3635828 w 4724400"/>
                <a:gd name="T31" fmla="*/ 9081294 h 9632950"/>
                <a:gd name="T32" fmla="*/ 3635828 w 4724400"/>
                <a:gd name="T33" fmla="*/ 9124950 h 9632950"/>
                <a:gd name="T34" fmla="*/ 3631427 w 4724400"/>
                <a:gd name="T35" fmla="*/ 9124950 h 9632950"/>
                <a:gd name="T36" fmla="*/ 3624620 w 4724400"/>
                <a:gd name="T37" fmla="*/ 9192472 h 9632950"/>
                <a:gd name="T38" fmla="*/ 3084172 w 4724400"/>
                <a:gd name="T39" fmla="*/ 9632950 h 9632950"/>
                <a:gd name="T40" fmla="*/ 2543724 w 4724400"/>
                <a:gd name="T41" fmla="*/ 9192472 h 9632950"/>
                <a:gd name="T42" fmla="*/ 2536917 w 4724400"/>
                <a:gd name="T43" fmla="*/ 9124950 h 9632950"/>
                <a:gd name="T44" fmla="*/ 2533650 w 4724400"/>
                <a:gd name="T45" fmla="*/ 9124950 h 9632950"/>
                <a:gd name="T46" fmla="*/ 2533650 w 4724400"/>
                <a:gd name="T47" fmla="*/ 9092543 h 9632950"/>
                <a:gd name="T48" fmla="*/ 2532516 w 4724400"/>
                <a:gd name="T49" fmla="*/ 9081294 h 9632950"/>
                <a:gd name="T50" fmla="*/ 2533650 w 4724400"/>
                <a:gd name="T51" fmla="*/ 9070045 h 9632950"/>
                <a:gd name="T52" fmla="*/ 2533650 w 4724400"/>
                <a:gd name="T53" fmla="*/ 4572000 h 9632950"/>
                <a:gd name="T54" fmla="*/ 2171700 w 4724400"/>
                <a:gd name="T55" fmla="*/ 4572000 h 9632950"/>
                <a:gd name="T56" fmla="*/ 2171700 w 4724400"/>
                <a:gd name="T57" fmla="*/ 9099550 h 9632950"/>
                <a:gd name="T58" fmla="*/ 2171700 w 4724400"/>
                <a:gd name="T59" fmla="*/ 9124950 h 9632950"/>
                <a:gd name="T60" fmla="*/ 2169140 w 4724400"/>
                <a:gd name="T61" fmla="*/ 9124950 h 9632950"/>
                <a:gd name="T62" fmla="*/ 2160863 w 4724400"/>
                <a:gd name="T63" fmla="*/ 9207049 h 9632950"/>
                <a:gd name="T64" fmla="*/ 1638300 w 4724400"/>
                <a:gd name="T65" fmla="*/ 9632950 h 9632950"/>
                <a:gd name="T66" fmla="*/ 1115737 w 4724400"/>
                <a:gd name="T67" fmla="*/ 9207049 h 9632950"/>
                <a:gd name="T68" fmla="*/ 1107461 w 4724400"/>
                <a:gd name="T69" fmla="*/ 9124950 h 9632950"/>
                <a:gd name="T70" fmla="*/ 1104900 w 4724400"/>
                <a:gd name="T71" fmla="*/ 9124950 h 9632950"/>
                <a:gd name="T72" fmla="*/ 1104900 w 4724400"/>
                <a:gd name="T73" fmla="*/ 9099550 h 9632950"/>
                <a:gd name="T74" fmla="*/ 1104900 w 4724400"/>
                <a:gd name="T75" fmla="*/ 4208530 h 9632950"/>
                <a:gd name="T76" fmla="*/ 1104900 w 4724400"/>
                <a:gd name="T77" fmla="*/ 3627883 h 9632950"/>
                <a:gd name="T78" fmla="*/ 1104900 w 4724400"/>
                <a:gd name="T79" fmla="*/ 1344167 h 9632950"/>
                <a:gd name="T80" fmla="*/ 762000 w 4724400"/>
                <a:gd name="T81" fmla="*/ 1344167 h 9632950"/>
                <a:gd name="T82" fmla="*/ 762000 w 4724400"/>
                <a:gd name="T83" fmla="*/ 4191000 h 9632950"/>
                <a:gd name="T84" fmla="*/ 762000 w 4724400"/>
                <a:gd name="T85" fmla="*/ 4208530 h 9632950"/>
                <a:gd name="T86" fmla="*/ 760233 w 4724400"/>
                <a:gd name="T87" fmla="*/ 4208530 h 9632950"/>
                <a:gd name="T88" fmla="*/ 754259 w 4724400"/>
                <a:gd name="T89" fmla="*/ 4267785 h 9632950"/>
                <a:gd name="T90" fmla="*/ 381000 w 4724400"/>
                <a:gd name="T91" fmla="*/ 4572000 h 9632950"/>
                <a:gd name="T92" fmla="*/ 7741 w 4724400"/>
                <a:gd name="T93" fmla="*/ 4267785 h 9632950"/>
                <a:gd name="T94" fmla="*/ 1767 w 4724400"/>
                <a:gd name="T95" fmla="*/ 4208530 h 9632950"/>
                <a:gd name="T96" fmla="*/ 0 w 4724400"/>
                <a:gd name="T97" fmla="*/ 4208530 h 9632950"/>
                <a:gd name="T98" fmla="*/ 0 w 4724400"/>
                <a:gd name="T99" fmla="*/ 4191000 h 9632950"/>
                <a:gd name="T100" fmla="*/ 0 w 4724400"/>
                <a:gd name="T101" fmla="*/ 1263683 h 9632950"/>
                <a:gd name="T102" fmla="*/ 1263683 w 4724400"/>
                <a:gd name="T103" fmla="*/ 0 h 9632950"/>
                <a:gd name="T104" fmla="*/ 0 w 4724400"/>
                <a:gd name="T105" fmla="*/ 0 h 9632950"/>
                <a:gd name="T106" fmla="*/ 4724400 w 4724400"/>
                <a:gd name="T107" fmla="*/ 9632950 h 9632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T104" t="T105" r="T106" b="T107"/>
              <a:pathLst>
                <a:path w="4724400" h="9632950">
                  <a:moveTo>
                    <a:pt x="1263683" y="0"/>
                  </a:moveTo>
                  <a:lnTo>
                    <a:pt x="3460717" y="0"/>
                  </a:lnTo>
                  <a:cubicBezTo>
                    <a:pt x="4158630" y="0"/>
                    <a:pt x="4724400" y="565770"/>
                    <a:pt x="4724400" y="1263683"/>
                  </a:cubicBezTo>
                  <a:lnTo>
                    <a:pt x="4724400" y="4181475"/>
                  </a:lnTo>
                  <a:lnTo>
                    <a:pt x="4724400" y="4208530"/>
                  </a:lnTo>
                  <a:lnTo>
                    <a:pt x="4721672" y="4208530"/>
                  </a:lnTo>
                  <a:lnTo>
                    <a:pt x="4716852" y="4256340"/>
                  </a:lnTo>
                  <a:cubicBezTo>
                    <a:pt x="4682214" y="4425615"/>
                    <a:pt x="4532440" y="4552950"/>
                    <a:pt x="4352924" y="4552950"/>
                  </a:cubicBezTo>
                  <a:cubicBezTo>
                    <a:pt x="4173410" y="4552950"/>
                    <a:pt x="4023636" y="4425615"/>
                    <a:pt x="3988996" y="4256340"/>
                  </a:cubicBezTo>
                  <a:lnTo>
                    <a:pt x="3984178" y="4208530"/>
                  </a:lnTo>
                  <a:lnTo>
                    <a:pt x="3978728" y="4208530"/>
                  </a:lnTo>
                  <a:lnTo>
                    <a:pt x="3978728" y="1344167"/>
                  </a:lnTo>
                  <a:lnTo>
                    <a:pt x="3635828" y="1344167"/>
                  </a:lnTo>
                  <a:lnTo>
                    <a:pt x="3635828" y="3627883"/>
                  </a:lnTo>
                  <a:lnTo>
                    <a:pt x="3635828" y="4208530"/>
                  </a:lnTo>
                  <a:lnTo>
                    <a:pt x="3635828" y="9081294"/>
                  </a:lnTo>
                  <a:lnTo>
                    <a:pt x="3635828" y="9124950"/>
                  </a:lnTo>
                  <a:lnTo>
                    <a:pt x="3631427" y="9124950"/>
                  </a:lnTo>
                  <a:lnTo>
                    <a:pt x="3624620" y="9192472"/>
                  </a:lnTo>
                  <a:cubicBezTo>
                    <a:pt x="3573180" y="9443852"/>
                    <a:pt x="3350759" y="9632950"/>
                    <a:pt x="3084172" y="9632950"/>
                  </a:cubicBezTo>
                  <a:cubicBezTo>
                    <a:pt x="2817585" y="9632950"/>
                    <a:pt x="2595164" y="9443852"/>
                    <a:pt x="2543724" y="9192472"/>
                  </a:cubicBezTo>
                  <a:lnTo>
                    <a:pt x="2536917" y="9124950"/>
                  </a:lnTo>
                  <a:lnTo>
                    <a:pt x="2533650" y="9124950"/>
                  </a:lnTo>
                  <a:lnTo>
                    <a:pt x="2533650" y="9092543"/>
                  </a:lnTo>
                  <a:lnTo>
                    <a:pt x="2532516" y="9081294"/>
                  </a:lnTo>
                  <a:lnTo>
                    <a:pt x="2533650" y="9070045"/>
                  </a:lnTo>
                  <a:lnTo>
                    <a:pt x="2533650" y="4572000"/>
                  </a:lnTo>
                  <a:lnTo>
                    <a:pt x="2171700" y="4572000"/>
                  </a:lnTo>
                  <a:lnTo>
                    <a:pt x="2171700" y="9099550"/>
                  </a:lnTo>
                  <a:lnTo>
                    <a:pt x="2171700" y="9124950"/>
                  </a:lnTo>
                  <a:lnTo>
                    <a:pt x="2169140" y="9124950"/>
                  </a:lnTo>
                  <a:lnTo>
                    <a:pt x="2160863" y="9207049"/>
                  </a:lnTo>
                  <a:cubicBezTo>
                    <a:pt x="2111126" y="9450110"/>
                    <a:pt x="1896065" y="9632950"/>
                    <a:pt x="1638300" y="9632950"/>
                  </a:cubicBezTo>
                  <a:cubicBezTo>
                    <a:pt x="1380535" y="9632950"/>
                    <a:pt x="1165474" y="9450110"/>
                    <a:pt x="1115737" y="9207049"/>
                  </a:cubicBezTo>
                  <a:lnTo>
                    <a:pt x="1107461" y="9124950"/>
                  </a:lnTo>
                  <a:lnTo>
                    <a:pt x="1104900" y="9124950"/>
                  </a:lnTo>
                  <a:lnTo>
                    <a:pt x="1104900" y="9099550"/>
                  </a:lnTo>
                  <a:lnTo>
                    <a:pt x="1104900" y="4208530"/>
                  </a:lnTo>
                  <a:lnTo>
                    <a:pt x="1104900" y="3627883"/>
                  </a:lnTo>
                  <a:lnTo>
                    <a:pt x="1104900" y="1344167"/>
                  </a:lnTo>
                  <a:lnTo>
                    <a:pt x="762000" y="1344167"/>
                  </a:lnTo>
                  <a:lnTo>
                    <a:pt x="762000" y="4191000"/>
                  </a:lnTo>
                  <a:lnTo>
                    <a:pt x="762000" y="4208530"/>
                  </a:lnTo>
                  <a:lnTo>
                    <a:pt x="760233" y="4208530"/>
                  </a:lnTo>
                  <a:lnTo>
                    <a:pt x="754259" y="4267785"/>
                  </a:lnTo>
                  <a:cubicBezTo>
                    <a:pt x="718733" y="4441400"/>
                    <a:pt x="565118" y="4572000"/>
                    <a:pt x="381000" y="4572000"/>
                  </a:cubicBezTo>
                  <a:cubicBezTo>
                    <a:pt x="196883" y="4572000"/>
                    <a:pt x="43268" y="4441400"/>
                    <a:pt x="7741" y="4267785"/>
                  </a:cubicBezTo>
                  <a:lnTo>
                    <a:pt x="1767" y="4208530"/>
                  </a:lnTo>
                  <a:lnTo>
                    <a:pt x="0" y="4208530"/>
                  </a:lnTo>
                  <a:lnTo>
                    <a:pt x="0" y="4191000"/>
                  </a:lnTo>
                  <a:lnTo>
                    <a:pt x="0" y="1263683"/>
                  </a:lnTo>
                  <a:cubicBezTo>
                    <a:pt x="0" y="565770"/>
                    <a:pt x="565770" y="0"/>
                    <a:pt x="126368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grpSp>
        <p:nvGrpSpPr>
          <p:cNvPr id="24" name="人"/>
          <p:cNvGrpSpPr/>
          <p:nvPr/>
        </p:nvGrpSpPr>
        <p:grpSpPr bwMode="auto">
          <a:xfrm rot="4140000">
            <a:off x="5631221" y="1896597"/>
            <a:ext cx="177873" cy="440833"/>
            <a:chOff x="0" y="0"/>
            <a:chExt cx="1255506" cy="3116826"/>
          </a:xfrm>
          <a:solidFill>
            <a:srgbClr val="FF0000"/>
          </a:solidFill>
        </p:grpSpPr>
        <p:sp>
          <p:nvSpPr>
            <p:cNvPr id="25" name="头"/>
            <p:cNvSpPr>
              <a:spLocks noChangeArrowheads="1"/>
            </p:cNvSpPr>
            <p:nvPr/>
          </p:nvSpPr>
          <p:spPr bwMode="auto">
            <a:xfrm>
              <a:off x="374627" y="0"/>
              <a:ext cx="506252" cy="50625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26" name="body"/>
            <p:cNvSpPr/>
            <p:nvPr/>
          </p:nvSpPr>
          <p:spPr bwMode="auto">
            <a:xfrm>
              <a:off x="0" y="556877"/>
              <a:ext cx="1255506" cy="2559949"/>
            </a:xfrm>
            <a:custGeom>
              <a:avLst/>
              <a:gdLst>
                <a:gd name="T0" fmla="*/ 1263683 w 4724400"/>
                <a:gd name="T1" fmla="*/ 0 h 9632950"/>
                <a:gd name="T2" fmla="*/ 3460717 w 4724400"/>
                <a:gd name="T3" fmla="*/ 0 h 9632950"/>
                <a:gd name="T4" fmla="*/ 4724400 w 4724400"/>
                <a:gd name="T5" fmla="*/ 1263683 h 9632950"/>
                <a:gd name="T6" fmla="*/ 4724400 w 4724400"/>
                <a:gd name="T7" fmla="*/ 4181475 h 9632950"/>
                <a:gd name="T8" fmla="*/ 4724400 w 4724400"/>
                <a:gd name="T9" fmla="*/ 4208530 h 9632950"/>
                <a:gd name="T10" fmla="*/ 4721672 w 4724400"/>
                <a:gd name="T11" fmla="*/ 4208530 h 9632950"/>
                <a:gd name="T12" fmla="*/ 4716852 w 4724400"/>
                <a:gd name="T13" fmla="*/ 4256340 h 9632950"/>
                <a:gd name="T14" fmla="*/ 4352924 w 4724400"/>
                <a:gd name="T15" fmla="*/ 4552950 h 9632950"/>
                <a:gd name="T16" fmla="*/ 3988996 w 4724400"/>
                <a:gd name="T17" fmla="*/ 4256340 h 9632950"/>
                <a:gd name="T18" fmla="*/ 3984178 w 4724400"/>
                <a:gd name="T19" fmla="*/ 4208530 h 9632950"/>
                <a:gd name="T20" fmla="*/ 3978728 w 4724400"/>
                <a:gd name="T21" fmla="*/ 4208530 h 9632950"/>
                <a:gd name="T22" fmla="*/ 3978728 w 4724400"/>
                <a:gd name="T23" fmla="*/ 1344167 h 9632950"/>
                <a:gd name="T24" fmla="*/ 3635828 w 4724400"/>
                <a:gd name="T25" fmla="*/ 1344167 h 9632950"/>
                <a:gd name="T26" fmla="*/ 3635828 w 4724400"/>
                <a:gd name="T27" fmla="*/ 3627883 h 9632950"/>
                <a:gd name="T28" fmla="*/ 3635828 w 4724400"/>
                <a:gd name="T29" fmla="*/ 4208530 h 9632950"/>
                <a:gd name="T30" fmla="*/ 3635828 w 4724400"/>
                <a:gd name="T31" fmla="*/ 9081294 h 9632950"/>
                <a:gd name="T32" fmla="*/ 3635828 w 4724400"/>
                <a:gd name="T33" fmla="*/ 9124950 h 9632950"/>
                <a:gd name="T34" fmla="*/ 3631427 w 4724400"/>
                <a:gd name="T35" fmla="*/ 9124950 h 9632950"/>
                <a:gd name="T36" fmla="*/ 3624620 w 4724400"/>
                <a:gd name="T37" fmla="*/ 9192472 h 9632950"/>
                <a:gd name="T38" fmla="*/ 3084172 w 4724400"/>
                <a:gd name="T39" fmla="*/ 9632950 h 9632950"/>
                <a:gd name="T40" fmla="*/ 2543724 w 4724400"/>
                <a:gd name="T41" fmla="*/ 9192472 h 9632950"/>
                <a:gd name="T42" fmla="*/ 2536917 w 4724400"/>
                <a:gd name="T43" fmla="*/ 9124950 h 9632950"/>
                <a:gd name="T44" fmla="*/ 2533650 w 4724400"/>
                <a:gd name="T45" fmla="*/ 9124950 h 9632950"/>
                <a:gd name="T46" fmla="*/ 2533650 w 4724400"/>
                <a:gd name="T47" fmla="*/ 9092543 h 9632950"/>
                <a:gd name="T48" fmla="*/ 2532516 w 4724400"/>
                <a:gd name="T49" fmla="*/ 9081294 h 9632950"/>
                <a:gd name="T50" fmla="*/ 2533650 w 4724400"/>
                <a:gd name="T51" fmla="*/ 9070045 h 9632950"/>
                <a:gd name="T52" fmla="*/ 2533650 w 4724400"/>
                <a:gd name="T53" fmla="*/ 4572000 h 9632950"/>
                <a:gd name="T54" fmla="*/ 2171700 w 4724400"/>
                <a:gd name="T55" fmla="*/ 4572000 h 9632950"/>
                <a:gd name="T56" fmla="*/ 2171700 w 4724400"/>
                <a:gd name="T57" fmla="*/ 9099550 h 9632950"/>
                <a:gd name="T58" fmla="*/ 2171700 w 4724400"/>
                <a:gd name="T59" fmla="*/ 9124950 h 9632950"/>
                <a:gd name="T60" fmla="*/ 2169140 w 4724400"/>
                <a:gd name="T61" fmla="*/ 9124950 h 9632950"/>
                <a:gd name="T62" fmla="*/ 2160863 w 4724400"/>
                <a:gd name="T63" fmla="*/ 9207049 h 9632950"/>
                <a:gd name="T64" fmla="*/ 1638300 w 4724400"/>
                <a:gd name="T65" fmla="*/ 9632950 h 9632950"/>
                <a:gd name="T66" fmla="*/ 1115737 w 4724400"/>
                <a:gd name="T67" fmla="*/ 9207049 h 9632950"/>
                <a:gd name="T68" fmla="*/ 1107461 w 4724400"/>
                <a:gd name="T69" fmla="*/ 9124950 h 9632950"/>
                <a:gd name="T70" fmla="*/ 1104900 w 4724400"/>
                <a:gd name="T71" fmla="*/ 9124950 h 9632950"/>
                <a:gd name="T72" fmla="*/ 1104900 w 4724400"/>
                <a:gd name="T73" fmla="*/ 9099550 h 9632950"/>
                <a:gd name="T74" fmla="*/ 1104900 w 4724400"/>
                <a:gd name="T75" fmla="*/ 4208530 h 9632950"/>
                <a:gd name="T76" fmla="*/ 1104900 w 4724400"/>
                <a:gd name="T77" fmla="*/ 3627883 h 9632950"/>
                <a:gd name="T78" fmla="*/ 1104900 w 4724400"/>
                <a:gd name="T79" fmla="*/ 1344167 h 9632950"/>
                <a:gd name="T80" fmla="*/ 762000 w 4724400"/>
                <a:gd name="T81" fmla="*/ 1344167 h 9632950"/>
                <a:gd name="T82" fmla="*/ 762000 w 4724400"/>
                <a:gd name="T83" fmla="*/ 4191000 h 9632950"/>
                <a:gd name="T84" fmla="*/ 762000 w 4724400"/>
                <a:gd name="T85" fmla="*/ 4208530 h 9632950"/>
                <a:gd name="T86" fmla="*/ 760233 w 4724400"/>
                <a:gd name="T87" fmla="*/ 4208530 h 9632950"/>
                <a:gd name="T88" fmla="*/ 754259 w 4724400"/>
                <a:gd name="T89" fmla="*/ 4267785 h 9632950"/>
                <a:gd name="T90" fmla="*/ 381000 w 4724400"/>
                <a:gd name="T91" fmla="*/ 4572000 h 9632950"/>
                <a:gd name="T92" fmla="*/ 7741 w 4724400"/>
                <a:gd name="T93" fmla="*/ 4267785 h 9632950"/>
                <a:gd name="T94" fmla="*/ 1767 w 4724400"/>
                <a:gd name="T95" fmla="*/ 4208530 h 9632950"/>
                <a:gd name="T96" fmla="*/ 0 w 4724400"/>
                <a:gd name="T97" fmla="*/ 4208530 h 9632950"/>
                <a:gd name="T98" fmla="*/ 0 w 4724400"/>
                <a:gd name="T99" fmla="*/ 4191000 h 9632950"/>
                <a:gd name="T100" fmla="*/ 0 w 4724400"/>
                <a:gd name="T101" fmla="*/ 1263683 h 9632950"/>
                <a:gd name="T102" fmla="*/ 1263683 w 4724400"/>
                <a:gd name="T103" fmla="*/ 0 h 9632950"/>
                <a:gd name="T104" fmla="*/ 0 w 4724400"/>
                <a:gd name="T105" fmla="*/ 0 h 9632950"/>
                <a:gd name="T106" fmla="*/ 4724400 w 4724400"/>
                <a:gd name="T107" fmla="*/ 9632950 h 9632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T104" t="T105" r="T106" b="T107"/>
              <a:pathLst>
                <a:path w="4724400" h="9632950">
                  <a:moveTo>
                    <a:pt x="1263683" y="0"/>
                  </a:moveTo>
                  <a:lnTo>
                    <a:pt x="3460717" y="0"/>
                  </a:lnTo>
                  <a:cubicBezTo>
                    <a:pt x="4158630" y="0"/>
                    <a:pt x="4724400" y="565770"/>
                    <a:pt x="4724400" y="1263683"/>
                  </a:cubicBezTo>
                  <a:lnTo>
                    <a:pt x="4724400" y="4181475"/>
                  </a:lnTo>
                  <a:lnTo>
                    <a:pt x="4724400" y="4208530"/>
                  </a:lnTo>
                  <a:lnTo>
                    <a:pt x="4721672" y="4208530"/>
                  </a:lnTo>
                  <a:lnTo>
                    <a:pt x="4716852" y="4256340"/>
                  </a:lnTo>
                  <a:cubicBezTo>
                    <a:pt x="4682214" y="4425615"/>
                    <a:pt x="4532440" y="4552950"/>
                    <a:pt x="4352924" y="4552950"/>
                  </a:cubicBezTo>
                  <a:cubicBezTo>
                    <a:pt x="4173410" y="4552950"/>
                    <a:pt x="4023636" y="4425615"/>
                    <a:pt x="3988996" y="4256340"/>
                  </a:cubicBezTo>
                  <a:lnTo>
                    <a:pt x="3984178" y="4208530"/>
                  </a:lnTo>
                  <a:lnTo>
                    <a:pt x="3978728" y="4208530"/>
                  </a:lnTo>
                  <a:lnTo>
                    <a:pt x="3978728" y="1344167"/>
                  </a:lnTo>
                  <a:lnTo>
                    <a:pt x="3635828" y="1344167"/>
                  </a:lnTo>
                  <a:lnTo>
                    <a:pt x="3635828" y="3627883"/>
                  </a:lnTo>
                  <a:lnTo>
                    <a:pt x="3635828" y="4208530"/>
                  </a:lnTo>
                  <a:lnTo>
                    <a:pt x="3635828" y="9081294"/>
                  </a:lnTo>
                  <a:lnTo>
                    <a:pt x="3635828" y="9124950"/>
                  </a:lnTo>
                  <a:lnTo>
                    <a:pt x="3631427" y="9124950"/>
                  </a:lnTo>
                  <a:lnTo>
                    <a:pt x="3624620" y="9192472"/>
                  </a:lnTo>
                  <a:cubicBezTo>
                    <a:pt x="3573180" y="9443852"/>
                    <a:pt x="3350759" y="9632950"/>
                    <a:pt x="3084172" y="9632950"/>
                  </a:cubicBezTo>
                  <a:cubicBezTo>
                    <a:pt x="2817585" y="9632950"/>
                    <a:pt x="2595164" y="9443852"/>
                    <a:pt x="2543724" y="9192472"/>
                  </a:cubicBezTo>
                  <a:lnTo>
                    <a:pt x="2536917" y="9124950"/>
                  </a:lnTo>
                  <a:lnTo>
                    <a:pt x="2533650" y="9124950"/>
                  </a:lnTo>
                  <a:lnTo>
                    <a:pt x="2533650" y="9092543"/>
                  </a:lnTo>
                  <a:lnTo>
                    <a:pt x="2532516" y="9081294"/>
                  </a:lnTo>
                  <a:lnTo>
                    <a:pt x="2533650" y="9070045"/>
                  </a:lnTo>
                  <a:lnTo>
                    <a:pt x="2533650" y="4572000"/>
                  </a:lnTo>
                  <a:lnTo>
                    <a:pt x="2171700" y="4572000"/>
                  </a:lnTo>
                  <a:lnTo>
                    <a:pt x="2171700" y="9099550"/>
                  </a:lnTo>
                  <a:lnTo>
                    <a:pt x="2171700" y="9124950"/>
                  </a:lnTo>
                  <a:lnTo>
                    <a:pt x="2169140" y="9124950"/>
                  </a:lnTo>
                  <a:lnTo>
                    <a:pt x="2160863" y="9207049"/>
                  </a:lnTo>
                  <a:cubicBezTo>
                    <a:pt x="2111126" y="9450110"/>
                    <a:pt x="1896065" y="9632950"/>
                    <a:pt x="1638300" y="9632950"/>
                  </a:cubicBezTo>
                  <a:cubicBezTo>
                    <a:pt x="1380535" y="9632950"/>
                    <a:pt x="1165474" y="9450110"/>
                    <a:pt x="1115737" y="9207049"/>
                  </a:cubicBezTo>
                  <a:lnTo>
                    <a:pt x="1107461" y="9124950"/>
                  </a:lnTo>
                  <a:lnTo>
                    <a:pt x="1104900" y="9124950"/>
                  </a:lnTo>
                  <a:lnTo>
                    <a:pt x="1104900" y="9099550"/>
                  </a:lnTo>
                  <a:lnTo>
                    <a:pt x="1104900" y="4208530"/>
                  </a:lnTo>
                  <a:lnTo>
                    <a:pt x="1104900" y="3627883"/>
                  </a:lnTo>
                  <a:lnTo>
                    <a:pt x="1104900" y="1344167"/>
                  </a:lnTo>
                  <a:lnTo>
                    <a:pt x="762000" y="1344167"/>
                  </a:lnTo>
                  <a:lnTo>
                    <a:pt x="762000" y="4191000"/>
                  </a:lnTo>
                  <a:lnTo>
                    <a:pt x="762000" y="4208530"/>
                  </a:lnTo>
                  <a:lnTo>
                    <a:pt x="760233" y="4208530"/>
                  </a:lnTo>
                  <a:lnTo>
                    <a:pt x="754259" y="4267785"/>
                  </a:lnTo>
                  <a:cubicBezTo>
                    <a:pt x="718733" y="4441400"/>
                    <a:pt x="565118" y="4572000"/>
                    <a:pt x="381000" y="4572000"/>
                  </a:cubicBezTo>
                  <a:cubicBezTo>
                    <a:pt x="196883" y="4572000"/>
                    <a:pt x="43268" y="4441400"/>
                    <a:pt x="7741" y="4267785"/>
                  </a:cubicBezTo>
                  <a:lnTo>
                    <a:pt x="1767" y="4208530"/>
                  </a:lnTo>
                  <a:lnTo>
                    <a:pt x="0" y="4208530"/>
                  </a:lnTo>
                  <a:lnTo>
                    <a:pt x="0" y="4191000"/>
                  </a:lnTo>
                  <a:lnTo>
                    <a:pt x="0" y="1263683"/>
                  </a:lnTo>
                  <a:cubicBezTo>
                    <a:pt x="0" y="565770"/>
                    <a:pt x="565770" y="0"/>
                    <a:pt x="126368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grpSp>
        <p:nvGrpSpPr>
          <p:cNvPr id="27" name="人"/>
          <p:cNvGrpSpPr/>
          <p:nvPr/>
        </p:nvGrpSpPr>
        <p:grpSpPr bwMode="auto">
          <a:xfrm rot="5340000">
            <a:off x="5719388" y="2348092"/>
            <a:ext cx="177873" cy="440833"/>
            <a:chOff x="0" y="0"/>
            <a:chExt cx="1255506" cy="3116826"/>
          </a:xfrm>
          <a:solidFill>
            <a:srgbClr val="FF0000"/>
          </a:solidFill>
        </p:grpSpPr>
        <p:sp>
          <p:nvSpPr>
            <p:cNvPr id="28" name="头"/>
            <p:cNvSpPr>
              <a:spLocks noChangeArrowheads="1"/>
            </p:cNvSpPr>
            <p:nvPr/>
          </p:nvSpPr>
          <p:spPr bwMode="auto">
            <a:xfrm>
              <a:off x="374627" y="0"/>
              <a:ext cx="506252" cy="50625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29" name="body"/>
            <p:cNvSpPr/>
            <p:nvPr/>
          </p:nvSpPr>
          <p:spPr bwMode="auto">
            <a:xfrm>
              <a:off x="0" y="556877"/>
              <a:ext cx="1255506" cy="2559949"/>
            </a:xfrm>
            <a:custGeom>
              <a:avLst/>
              <a:gdLst>
                <a:gd name="T0" fmla="*/ 1263683 w 4724400"/>
                <a:gd name="T1" fmla="*/ 0 h 9632950"/>
                <a:gd name="T2" fmla="*/ 3460717 w 4724400"/>
                <a:gd name="T3" fmla="*/ 0 h 9632950"/>
                <a:gd name="T4" fmla="*/ 4724400 w 4724400"/>
                <a:gd name="T5" fmla="*/ 1263683 h 9632950"/>
                <a:gd name="T6" fmla="*/ 4724400 w 4724400"/>
                <a:gd name="T7" fmla="*/ 4181475 h 9632950"/>
                <a:gd name="T8" fmla="*/ 4724400 w 4724400"/>
                <a:gd name="T9" fmla="*/ 4208530 h 9632950"/>
                <a:gd name="T10" fmla="*/ 4721672 w 4724400"/>
                <a:gd name="T11" fmla="*/ 4208530 h 9632950"/>
                <a:gd name="T12" fmla="*/ 4716852 w 4724400"/>
                <a:gd name="T13" fmla="*/ 4256340 h 9632950"/>
                <a:gd name="T14" fmla="*/ 4352924 w 4724400"/>
                <a:gd name="T15" fmla="*/ 4552950 h 9632950"/>
                <a:gd name="T16" fmla="*/ 3988996 w 4724400"/>
                <a:gd name="T17" fmla="*/ 4256340 h 9632950"/>
                <a:gd name="T18" fmla="*/ 3984178 w 4724400"/>
                <a:gd name="T19" fmla="*/ 4208530 h 9632950"/>
                <a:gd name="T20" fmla="*/ 3978728 w 4724400"/>
                <a:gd name="T21" fmla="*/ 4208530 h 9632950"/>
                <a:gd name="T22" fmla="*/ 3978728 w 4724400"/>
                <a:gd name="T23" fmla="*/ 1344167 h 9632950"/>
                <a:gd name="T24" fmla="*/ 3635828 w 4724400"/>
                <a:gd name="T25" fmla="*/ 1344167 h 9632950"/>
                <a:gd name="T26" fmla="*/ 3635828 w 4724400"/>
                <a:gd name="T27" fmla="*/ 3627883 h 9632950"/>
                <a:gd name="T28" fmla="*/ 3635828 w 4724400"/>
                <a:gd name="T29" fmla="*/ 4208530 h 9632950"/>
                <a:gd name="T30" fmla="*/ 3635828 w 4724400"/>
                <a:gd name="T31" fmla="*/ 9081294 h 9632950"/>
                <a:gd name="T32" fmla="*/ 3635828 w 4724400"/>
                <a:gd name="T33" fmla="*/ 9124950 h 9632950"/>
                <a:gd name="T34" fmla="*/ 3631427 w 4724400"/>
                <a:gd name="T35" fmla="*/ 9124950 h 9632950"/>
                <a:gd name="T36" fmla="*/ 3624620 w 4724400"/>
                <a:gd name="T37" fmla="*/ 9192472 h 9632950"/>
                <a:gd name="T38" fmla="*/ 3084172 w 4724400"/>
                <a:gd name="T39" fmla="*/ 9632950 h 9632950"/>
                <a:gd name="T40" fmla="*/ 2543724 w 4724400"/>
                <a:gd name="T41" fmla="*/ 9192472 h 9632950"/>
                <a:gd name="T42" fmla="*/ 2536917 w 4724400"/>
                <a:gd name="T43" fmla="*/ 9124950 h 9632950"/>
                <a:gd name="T44" fmla="*/ 2533650 w 4724400"/>
                <a:gd name="T45" fmla="*/ 9124950 h 9632950"/>
                <a:gd name="T46" fmla="*/ 2533650 w 4724400"/>
                <a:gd name="T47" fmla="*/ 9092543 h 9632950"/>
                <a:gd name="T48" fmla="*/ 2532516 w 4724400"/>
                <a:gd name="T49" fmla="*/ 9081294 h 9632950"/>
                <a:gd name="T50" fmla="*/ 2533650 w 4724400"/>
                <a:gd name="T51" fmla="*/ 9070045 h 9632950"/>
                <a:gd name="T52" fmla="*/ 2533650 w 4724400"/>
                <a:gd name="T53" fmla="*/ 4572000 h 9632950"/>
                <a:gd name="T54" fmla="*/ 2171700 w 4724400"/>
                <a:gd name="T55" fmla="*/ 4572000 h 9632950"/>
                <a:gd name="T56" fmla="*/ 2171700 w 4724400"/>
                <a:gd name="T57" fmla="*/ 9099550 h 9632950"/>
                <a:gd name="T58" fmla="*/ 2171700 w 4724400"/>
                <a:gd name="T59" fmla="*/ 9124950 h 9632950"/>
                <a:gd name="T60" fmla="*/ 2169140 w 4724400"/>
                <a:gd name="T61" fmla="*/ 9124950 h 9632950"/>
                <a:gd name="T62" fmla="*/ 2160863 w 4724400"/>
                <a:gd name="T63" fmla="*/ 9207049 h 9632950"/>
                <a:gd name="T64" fmla="*/ 1638300 w 4724400"/>
                <a:gd name="T65" fmla="*/ 9632950 h 9632950"/>
                <a:gd name="T66" fmla="*/ 1115737 w 4724400"/>
                <a:gd name="T67" fmla="*/ 9207049 h 9632950"/>
                <a:gd name="T68" fmla="*/ 1107461 w 4724400"/>
                <a:gd name="T69" fmla="*/ 9124950 h 9632950"/>
                <a:gd name="T70" fmla="*/ 1104900 w 4724400"/>
                <a:gd name="T71" fmla="*/ 9124950 h 9632950"/>
                <a:gd name="T72" fmla="*/ 1104900 w 4724400"/>
                <a:gd name="T73" fmla="*/ 9099550 h 9632950"/>
                <a:gd name="T74" fmla="*/ 1104900 w 4724400"/>
                <a:gd name="T75" fmla="*/ 4208530 h 9632950"/>
                <a:gd name="T76" fmla="*/ 1104900 w 4724400"/>
                <a:gd name="T77" fmla="*/ 3627883 h 9632950"/>
                <a:gd name="T78" fmla="*/ 1104900 w 4724400"/>
                <a:gd name="T79" fmla="*/ 1344167 h 9632950"/>
                <a:gd name="T80" fmla="*/ 762000 w 4724400"/>
                <a:gd name="T81" fmla="*/ 1344167 h 9632950"/>
                <a:gd name="T82" fmla="*/ 762000 w 4724400"/>
                <a:gd name="T83" fmla="*/ 4191000 h 9632950"/>
                <a:gd name="T84" fmla="*/ 762000 w 4724400"/>
                <a:gd name="T85" fmla="*/ 4208530 h 9632950"/>
                <a:gd name="T86" fmla="*/ 760233 w 4724400"/>
                <a:gd name="T87" fmla="*/ 4208530 h 9632950"/>
                <a:gd name="T88" fmla="*/ 754259 w 4724400"/>
                <a:gd name="T89" fmla="*/ 4267785 h 9632950"/>
                <a:gd name="T90" fmla="*/ 381000 w 4724400"/>
                <a:gd name="T91" fmla="*/ 4572000 h 9632950"/>
                <a:gd name="T92" fmla="*/ 7741 w 4724400"/>
                <a:gd name="T93" fmla="*/ 4267785 h 9632950"/>
                <a:gd name="T94" fmla="*/ 1767 w 4724400"/>
                <a:gd name="T95" fmla="*/ 4208530 h 9632950"/>
                <a:gd name="T96" fmla="*/ 0 w 4724400"/>
                <a:gd name="T97" fmla="*/ 4208530 h 9632950"/>
                <a:gd name="T98" fmla="*/ 0 w 4724400"/>
                <a:gd name="T99" fmla="*/ 4191000 h 9632950"/>
                <a:gd name="T100" fmla="*/ 0 w 4724400"/>
                <a:gd name="T101" fmla="*/ 1263683 h 9632950"/>
                <a:gd name="T102" fmla="*/ 1263683 w 4724400"/>
                <a:gd name="T103" fmla="*/ 0 h 9632950"/>
                <a:gd name="T104" fmla="*/ 0 w 4724400"/>
                <a:gd name="T105" fmla="*/ 0 h 9632950"/>
                <a:gd name="T106" fmla="*/ 4724400 w 4724400"/>
                <a:gd name="T107" fmla="*/ 9632950 h 9632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T104" t="T105" r="T106" b="T107"/>
              <a:pathLst>
                <a:path w="4724400" h="9632950">
                  <a:moveTo>
                    <a:pt x="1263683" y="0"/>
                  </a:moveTo>
                  <a:lnTo>
                    <a:pt x="3460717" y="0"/>
                  </a:lnTo>
                  <a:cubicBezTo>
                    <a:pt x="4158630" y="0"/>
                    <a:pt x="4724400" y="565770"/>
                    <a:pt x="4724400" y="1263683"/>
                  </a:cubicBezTo>
                  <a:lnTo>
                    <a:pt x="4724400" y="4181475"/>
                  </a:lnTo>
                  <a:lnTo>
                    <a:pt x="4724400" y="4208530"/>
                  </a:lnTo>
                  <a:lnTo>
                    <a:pt x="4721672" y="4208530"/>
                  </a:lnTo>
                  <a:lnTo>
                    <a:pt x="4716852" y="4256340"/>
                  </a:lnTo>
                  <a:cubicBezTo>
                    <a:pt x="4682214" y="4425615"/>
                    <a:pt x="4532440" y="4552950"/>
                    <a:pt x="4352924" y="4552950"/>
                  </a:cubicBezTo>
                  <a:cubicBezTo>
                    <a:pt x="4173410" y="4552950"/>
                    <a:pt x="4023636" y="4425615"/>
                    <a:pt x="3988996" y="4256340"/>
                  </a:cubicBezTo>
                  <a:lnTo>
                    <a:pt x="3984178" y="4208530"/>
                  </a:lnTo>
                  <a:lnTo>
                    <a:pt x="3978728" y="4208530"/>
                  </a:lnTo>
                  <a:lnTo>
                    <a:pt x="3978728" y="1344167"/>
                  </a:lnTo>
                  <a:lnTo>
                    <a:pt x="3635828" y="1344167"/>
                  </a:lnTo>
                  <a:lnTo>
                    <a:pt x="3635828" y="3627883"/>
                  </a:lnTo>
                  <a:lnTo>
                    <a:pt x="3635828" y="4208530"/>
                  </a:lnTo>
                  <a:lnTo>
                    <a:pt x="3635828" y="9081294"/>
                  </a:lnTo>
                  <a:lnTo>
                    <a:pt x="3635828" y="9124950"/>
                  </a:lnTo>
                  <a:lnTo>
                    <a:pt x="3631427" y="9124950"/>
                  </a:lnTo>
                  <a:lnTo>
                    <a:pt x="3624620" y="9192472"/>
                  </a:lnTo>
                  <a:cubicBezTo>
                    <a:pt x="3573180" y="9443852"/>
                    <a:pt x="3350759" y="9632950"/>
                    <a:pt x="3084172" y="9632950"/>
                  </a:cubicBezTo>
                  <a:cubicBezTo>
                    <a:pt x="2817585" y="9632950"/>
                    <a:pt x="2595164" y="9443852"/>
                    <a:pt x="2543724" y="9192472"/>
                  </a:cubicBezTo>
                  <a:lnTo>
                    <a:pt x="2536917" y="9124950"/>
                  </a:lnTo>
                  <a:lnTo>
                    <a:pt x="2533650" y="9124950"/>
                  </a:lnTo>
                  <a:lnTo>
                    <a:pt x="2533650" y="9092543"/>
                  </a:lnTo>
                  <a:lnTo>
                    <a:pt x="2532516" y="9081294"/>
                  </a:lnTo>
                  <a:lnTo>
                    <a:pt x="2533650" y="9070045"/>
                  </a:lnTo>
                  <a:lnTo>
                    <a:pt x="2533650" y="4572000"/>
                  </a:lnTo>
                  <a:lnTo>
                    <a:pt x="2171700" y="4572000"/>
                  </a:lnTo>
                  <a:lnTo>
                    <a:pt x="2171700" y="9099550"/>
                  </a:lnTo>
                  <a:lnTo>
                    <a:pt x="2171700" y="9124950"/>
                  </a:lnTo>
                  <a:lnTo>
                    <a:pt x="2169140" y="9124950"/>
                  </a:lnTo>
                  <a:lnTo>
                    <a:pt x="2160863" y="9207049"/>
                  </a:lnTo>
                  <a:cubicBezTo>
                    <a:pt x="2111126" y="9450110"/>
                    <a:pt x="1896065" y="9632950"/>
                    <a:pt x="1638300" y="9632950"/>
                  </a:cubicBezTo>
                  <a:cubicBezTo>
                    <a:pt x="1380535" y="9632950"/>
                    <a:pt x="1165474" y="9450110"/>
                    <a:pt x="1115737" y="9207049"/>
                  </a:cubicBezTo>
                  <a:lnTo>
                    <a:pt x="1107461" y="9124950"/>
                  </a:lnTo>
                  <a:lnTo>
                    <a:pt x="1104900" y="9124950"/>
                  </a:lnTo>
                  <a:lnTo>
                    <a:pt x="1104900" y="9099550"/>
                  </a:lnTo>
                  <a:lnTo>
                    <a:pt x="1104900" y="4208530"/>
                  </a:lnTo>
                  <a:lnTo>
                    <a:pt x="1104900" y="3627883"/>
                  </a:lnTo>
                  <a:lnTo>
                    <a:pt x="1104900" y="1344167"/>
                  </a:lnTo>
                  <a:lnTo>
                    <a:pt x="762000" y="1344167"/>
                  </a:lnTo>
                  <a:lnTo>
                    <a:pt x="762000" y="4191000"/>
                  </a:lnTo>
                  <a:lnTo>
                    <a:pt x="762000" y="4208530"/>
                  </a:lnTo>
                  <a:lnTo>
                    <a:pt x="760233" y="4208530"/>
                  </a:lnTo>
                  <a:lnTo>
                    <a:pt x="754259" y="4267785"/>
                  </a:lnTo>
                  <a:cubicBezTo>
                    <a:pt x="718733" y="4441400"/>
                    <a:pt x="565118" y="4572000"/>
                    <a:pt x="381000" y="4572000"/>
                  </a:cubicBezTo>
                  <a:cubicBezTo>
                    <a:pt x="196883" y="4572000"/>
                    <a:pt x="43268" y="4441400"/>
                    <a:pt x="7741" y="4267785"/>
                  </a:cubicBezTo>
                  <a:lnTo>
                    <a:pt x="1767" y="4208530"/>
                  </a:lnTo>
                  <a:lnTo>
                    <a:pt x="0" y="4208530"/>
                  </a:lnTo>
                  <a:lnTo>
                    <a:pt x="0" y="4191000"/>
                  </a:lnTo>
                  <a:lnTo>
                    <a:pt x="0" y="1263683"/>
                  </a:lnTo>
                  <a:cubicBezTo>
                    <a:pt x="0" y="565770"/>
                    <a:pt x="565770" y="0"/>
                    <a:pt x="126368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grpSp>
        <p:nvGrpSpPr>
          <p:cNvPr id="30" name="人"/>
          <p:cNvGrpSpPr/>
          <p:nvPr/>
        </p:nvGrpSpPr>
        <p:grpSpPr bwMode="auto">
          <a:xfrm rot="6540000">
            <a:off x="5647871" y="2802614"/>
            <a:ext cx="177116" cy="440833"/>
            <a:chOff x="0" y="0"/>
            <a:chExt cx="1255506" cy="3116826"/>
          </a:xfrm>
          <a:solidFill>
            <a:srgbClr val="FF0000"/>
          </a:solidFill>
        </p:grpSpPr>
        <p:sp>
          <p:nvSpPr>
            <p:cNvPr id="31" name="头"/>
            <p:cNvSpPr>
              <a:spLocks noChangeArrowheads="1"/>
            </p:cNvSpPr>
            <p:nvPr/>
          </p:nvSpPr>
          <p:spPr bwMode="auto">
            <a:xfrm>
              <a:off x="374627" y="0"/>
              <a:ext cx="506252" cy="50625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32" name="body"/>
            <p:cNvSpPr/>
            <p:nvPr/>
          </p:nvSpPr>
          <p:spPr bwMode="auto">
            <a:xfrm>
              <a:off x="0" y="556877"/>
              <a:ext cx="1255506" cy="2559949"/>
            </a:xfrm>
            <a:custGeom>
              <a:avLst/>
              <a:gdLst>
                <a:gd name="T0" fmla="*/ 1263683 w 4724400"/>
                <a:gd name="T1" fmla="*/ 0 h 9632950"/>
                <a:gd name="T2" fmla="*/ 3460717 w 4724400"/>
                <a:gd name="T3" fmla="*/ 0 h 9632950"/>
                <a:gd name="T4" fmla="*/ 4724400 w 4724400"/>
                <a:gd name="T5" fmla="*/ 1263683 h 9632950"/>
                <a:gd name="T6" fmla="*/ 4724400 w 4724400"/>
                <a:gd name="T7" fmla="*/ 4181475 h 9632950"/>
                <a:gd name="T8" fmla="*/ 4724400 w 4724400"/>
                <a:gd name="T9" fmla="*/ 4208530 h 9632950"/>
                <a:gd name="T10" fmla="*/ 4721672 w 4724400"/>
                <a:gd name="T11" fmla="*/ 4208530 h 9632950"/>
                <a:gd name="T12" fmla="*/ 4716852 w 4724400"/>
                <a:gd name="T13" fmla="*/ 4256340 h 9632950"/>
                <a:gd name="T14" fmla="*/ 4352924 w 4724400"/>
                <a:gd name="T15" fmla="*/ 4552950 h 9632950"/>
                <a:gd name="T16" fmla="*/ 3988996 w 4724400"/>
                <a:gd name="T17" fmla="*/ 4256340 h 9632950"/>
                <a:gd name="T18" fmla="*/ 3984178 w 4724400"/>
                <a:gd name="T19" fmla="*/ 4208530 h 9632950"/>
                <a:gd name="T20" fmla="*/ 3978728 w 4724400"/>
                <a:gd name="T21" fmla="*/ 4208530 h 9632950"/>
                <a:gd name="T22" fmla="*/ 3978728 w 4724400"/>
                <a:gd name="T23" fmla="*/ 1344167 h 9632950"/>
                <a:gd name="T24" fmla="*/ 3635828 w 4724400"/>
                <a:gd name="T25" fmla="*/ 1344167 h 9632950"/>
                <a:gd name="T26" fmla="*/ 3635828 w 4724400"/>
                <a:gd name="T27" fmla="*/ 3627883 h 9632950"/>
                <a:gd name="T28" fmla="*/ 3635828 w 4724400"/>
                <a:gd name="T29" fmla="*/ 4208530 h 9632950"/>
                <a:gd name="T30" fmla="*/ 3635828 w 4724400"/>
                <a:gd name="T31" fmla="*/ 9081294 h 9632950"/>
                <a:gd name="T32" fmla="*/ 3635828 w 4724400"/>
                <a:gd name="T33" fmla="*/ 9124950 h 9632950"/>
                <a:gd name="T34" fmla="*/ 3631427 w 4724400"/>
                <a:gd name="T35" fmla="*/ 9124950 h 9632950"/>
                <a:gd name="T36" fmla="*/ 3624620 w 4724400"/>
                <a:gd name="T37" fmla="*/ 9192472 h 9632950"/>
                <a:gd name="T38" fmla="*/ 3084172 w 4724400"/>
                <a:gd name="T39" fmla="*/ 9632950 h 9632950"/>
                <a:gd name="T40" fmla="*/ 2543724 w 4724400"/>
                <a:gd name="T41" fmla="*/ 9192472 h 9632950"/>
                <a:gd name="T42" fmla="*/ 2536917 w 4724400"/>
                <a:gd name="T43" fmla="*/ 9124950 h 9632950"/>
                <a:gd name="T44" fmla="*/ 2533650 w 4724400"/>
                <a:gd name="T45" fmla="*/ 9124950 h 9632950"/>
                <a:gd name="T46" fmla="*/ 2533650 w 4724400"/>
                <a:gd name="T47" fmla="*/ 9092543 h 9632950"/>
                <a:gd name="T48" fmla="*/ 2532516 w 4724400"/>
                <a:gd name="T49" fmla="*/ 9081294 h 9632950"/>
                <a:gd name="T50" fmla="*/ 2533650 w 4724400"/>
                <a:gd name="T51" fmla="*/ 9070045 h 9632950"/>
                <a:gd name="T52" fmla="*/ 2533650 w 4724400"/>
                <a:gd name="T53" fmla="*/ 4572000 h 9632950"/>
                <a:gd name="T54" fmla="*/ 2171700 w 4724400"/>
                <a:gd name="T55" fmla="*/ 4572000 h 9632950"/>
                <a:gd name="T56" fmla="*/ 2171700 w 4724400"/>
                <a:gd name="T57" fmla="*/ 9099550 h 9632950"/>
                <a:gd name="T58" fmla="*/ 2171700 w 4724400"/>
                <a:gd name="T59" fmla="*/ 9124950 h 9632950"/>
                <a:gd name="T60" fmla="*/ 2169140 w 4724400"/>
                <a:gd name="T61" fmla="*/ 9124950 h 9632950"/>
                <a:gd name="T62" fmla="*/ 2160863 w 4724400"/>
                <a:gd name="T63" fmla="*/ 9207049 h 9632950"/>
                <a:gd name="T64" fmla="*/ 1638300 w 4724400"/>
                <a:gd name="T65" fmla="*/ 9632950 h 9632950"/>
                <a:gd name="T66" fmla="*/ 1115737 w 4724400"/>
                <a:gd name="T67" fmla="*/ 9207049 h 9632950"/>
                <a:gd name="T68" fmla="*/ 1107461 w 4724400"/>
                <a:gd name="T69" fmla="*/ 9124950 h 9632950"/>
                <a:gd name="T70" fmla="*/ 1104900 w 4724400"/>
                <a:gd name="T71" fmla="*/ 9124950 h 9632950"/>
                <a:gd name="T72" fmla="*/ 1104900 w 4724400"/>
                <a:gd name="T73" fmla="*/ 9099550 h 9632950"/>
                <a:gd name="T74" fmla="*/ 1104900 w 4724400"/>
                <a:gd name="T75" fmla="*/ 4208530 h 9632950"/>
                <a:gd name="T76" fmla="*/ 1104900 w 4724400"/>
                <a:gd name="T77" fmla="*/ 3627883 h 9632950"/>
                <a:gd name="T78" fmla="*/ 1104900 w 4724400"/>
                <a:gd name="T79" fmla="*/ 1344167 h 9632950"/>
                <a:gd name="T80" fmla="*/ 762000 w 4724400"/>
                <a:gd name="T81" fmla="*/ 1344167 h 9632950"/>
                <a:gd name="T82" fmla="*/ 762000 w 4724400"/>
                <a:gd name="T83" fmla="*/ 4191000 h 9632950"/>
                <a:gd name="T84" fmla="*/ 762000 w 4724400"/>
                <a:gd name="T85" fmla="*/ 4208530 h 9632950"/>
                <a:gd name="T86" fmla="*/ 760233 w 4724400"/>
                <a:gd name="T87" fmla="*/ 4208530 h 9632950"/>
                <a:gd name="T88" fmla="*/ 754259 w 4724400"/>
                <a:gd name="T89" fmla="*/ 4267785 h 9632950"/>
                <a:gd name="T90" fmla="*/ 381000 w 4724400"/>
                <a:gd name="T91" fmla="*/ 4572000 h 9632950"/>
                <a:gd name="T92" fmla="*/ 7741 w 4724400"/>
                <a:gd name="T93" fmla="*/ 4267785 h 9632950"/>
                <a:gd name="T94" fmla="*/ 1767 w 4724400"/>
                <a:gd name="T95" fmla="*/ 4208530 h 9632950"/>
                <a:gd name="T96" fmla="*/ 0 w 4724400"/>
                <a:gd name="T97" fmla="*/ 4208530 h 9632950"/>
                <a:gd name="T98" fmla="*/ 0 w 4724400"/>
                <a:gd name="T99" fmla="*/ 4191000 h 9632950"/>
                <a:gd name="T100" fmla="*/ 0 w 4724400"/>
                <a:gd name="T101" fmla="*/ 1263683 h 9632950"/>
                <a:gd name="T102" fmla="*/ 1263683 w 4724400"/>
                <a:gd name="T103" fmla="*/ 0 h 9632950"/>
                <a:gd name="T104" fmla="*/ 0 w 4724400"/>
                <a:gd name="T105" fmla="*/ 0 h 9632950"/>
                <a:gd name="T106" fmla="*/ 4724400 w 4724400"/>
                <a:gd name="T107" fmla="*/ 9632950 h 9632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T104" t="T105" r="T106" b="T107"/>
              <a:pathLst>
                <a:path w="4724400" h="9632950">
                  <a:moveTo>
                    <a:pt x="1263683" y="0"/>
                  </a:moveTo>
                  <a:lnTo>
                    <a:pt x="3460717" y="0"/>
                  </a:lnTo>
                  <a:cubicBezTo>
                    <a:pt x="4158630" y="0"/>
                    <a:pt x="4724400" y="565770"/>
                    <a:pt x="4724400" y="1263683"/>
                  </a:cubicBezTo>
                  <a:lnTo>
                    <a:pt x="4724400" y="4181475"/>
                  </a:lnTo>
                  <a:lnTo>
                    <a:pt x="4724400" y="4208530"/>
                  </a:lnTo>
                  <a:lnTo>
                    <a:pt x="4721672" y="4208530"/>
                  </a:lnTo>
                  <a:lnTo>
                    <a:pt x="4716852" y="4256340"/>
                  </a:lnTo>
                  <a:cubicBezTo>
                    <a:pt x="4682214" y="4425615"/>
                    <a:pt x="4532440" y="4552950"/>
                    <a:pt x="4352924" y="4552950"/>
                  </a:cubicBezTo>
                  <a:cubicBezTo>
                    <a:pt x="4173410" y="4552950"/>
                    <a:pt x="4023636" y="4425615"/>
                    <a:pt x="3988996" y="4256340"/>
                  </a:cubicBezTo>
                  <a:lnTo>
                    <a:pt x="3984178" y="4208530"/>
                  </a:lnTo>
                  <a:lnTo>
                    <a:pt x="3978728" y="4208530"/>
                  </a:lnTo>
                  <a:lnTo>
                    <a:pt x="3978728" y="1344167"/>
                  </a:lnTo>
                  <a:lnTo>
                    <a:pt x="3635828" y="1344167"/>
                  </a:lnTo>
                  <a:lnTo>
                    <a:pt x="3635828" y="3627883"/>
                  </a:lnTo>
                  <a:lnTo>
                    <a:pt x="3635828" y="4208530"/>
                  </a:lnTo>
                  <a:lnTo>
                    <a:pt x="3635828" y="9081294"/>
                  </a:lnTo>
                  <a:lnTo>
                    <a:pt x="3635828" y="9124950"/>
                  </a:lnTo>
                  <a:lnTo>
                    <a:pt x="3631427" y="9124950"/>
                  </a:lnTo>
                  <a:lnTo>
                    <a:pt x="3624620" y="9192472"/>
                  </a:lnTo>
                  <a:cubicBezTo>
                    <a:pt x="3573180" y="9443852"/>
                    <a:pt x="3350759" y="9632950"/>
                    <a:pt x="3084172" y="9632950"/>
                  </a:cubicBezTo>
                  <a:cubicBezTo>
                    <a:pt x="2817585" y="9632950"/>
                    <a:pt x="2595164" y="9443852"/>
                    <a:pt x="2543724" y="9192472"/>
                  </a:cubicBezTo>
                  <a:lnTo>
                    <a:pt x="2536917" y="9124950"/>
                  </a:lnTo>
                  <a:lnTo>
                    <a:pt x="2533650" y="9124950"/>
                  </a:lnTo>
                  <a:lnTo>
                    <a:pt x="2533650" y="9092543"/>
                  </a:lnTo>
                  <a:lnTo>
                    <a:pt x="2532516" y="9081294"/>
                  </a:lnTo>
                  <a:lnTo>
                    <a:pt x="2533650" y="9070045"/>
                  </a:lnTo>
                  <a:lnTo>
                    <a:pt x="2533650" y="4572000"/>
                  </a:lnTo>
                  <a:lnTo>
                    <a:pt x="2171700" y="4572000"/>
                  </a:lnTo>
                  <a:lnTo>
                    <a:pt x="2171700" y="9099550"/>
                  </a:lnTo>
                  <a:lnTo>
                    <a:pt x="2171700" y="9124950"/>
                  </a:lnTo>
                  <a:lnTo>
                    <a:pt x="2169140" y="9124950"/>
                  </a:lnTo>
                  <a:lnTo>
                    <a:pt x="2160863" y="9207049"/>
                  </a:lnTo>
                  <a:cubicBezTo>
                    <a:pt x="2111126" y="9450110"/>
                    <a:pt x="1896065" y="9632950"/>
                    <a:pt x="1638300" y="9632950"/>
                  </a:cubicBezTo>
                  <a:cubicBezTo>
                    <a:pt x="1380535" y="9632950"/>
                    <a:pt x="1165474" y="9450110"/>
                    <a:pt x="1115737" y="9207049"/>
                  </a:cubicBezTo>
                  <a:lnTo>
                    <a:pt x="1107461" y="9124950"/>
                  </a:lnTo>
                  <a:lnTo>
                    <a:pt x="1104900" y="9124950"/>
                  </a:lnTo>
                  <a:lnTo>
                    <a:pt x="1104900" y="9099550"/>
                  </a:lnTo>
                  <a:lnTo>
                    <a:pt x="1104900" y="4208530"/>
                  </a:lnTo>
                  <a:lnTo>
                    <a:pt x="1104900" y="3627883"/>
                  </a:lnTo>
                  <a:lnTo>
                    <a:pt x="1104900" y="1344167"/>
                  </a:lnTo>
                  <a:lnTo>
                    <a:pt x="762000" y="1344167"/>
                  </a:lnTo>
                  <a:lnTo>
                    <a:pt x="762000" y="4191000"/>
                  </a:lnTo>
                  <a:lnTo>
                    <a:pt x="762000" y="4208530"/>
                  </a:lnTo>
                  <a:lnTo>
                    <a:pt x="760233" y="4208530"/>
                  </a:lnTo>
                  <a:lnTo>
                    <a:pt x="754259" y="4267785"/>
                  </a:lnTo>
                  <a:cubicBezTo>
                    <a:pt x="718733" y="4441400"/>
                    <a:pt x="565118" y="4572000"/>
                    <a:pt x="381000" y="4572000"/>
                  </a:cubicBezTo>
                  <a:cubicBezTo>
                    <a:pt x="196883" y="4572000"/>
                    <a:pt x="43268" y="4441400"/>
                    <a:pt x="7741" y="4267785"/>
                  </a:cubicBezTo>
                  <a:lnTo>
                    <a:pt x="1767" y="4208530"/>
                  </a:lnTo>
                  <a:lnTo>
                    <a:pt x="0" y="4208530"/>
                  </a:lnTo>
                  <a:lnTo>
                    <a:pt x="0" y="4191000"/>
                  </a:lnTo>
                  <a:lnTo>
                    <a:pt x="0" y="1263683"/>
                  </a:lnTo>
                  <a:cubicBezTo>
                    <a:pt x="0" y="565770"/>
                    <a:pt x="565770" y="0"/>
                    <a:pt x="126368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grpSp>
        <p:nvGrpSpPr>
          <p:cNvPr id="33" name="人"/>
          <p:cNvGrpSpPr/>
          <p:nvPr/>
        </p:nvGrpSpPr>
        <p:grpSpPr bwMode="auto">
          <a:xfrm rot="7740000">
            <a:off x="5425373" y="3204910"/>
            <a:ext cx="176738" cy="440833"/>
            <a:chOff x="0" y="0"/>
            <a:chExt cx="1255506" cy="3116826"/>
          </a:xfrm>
          <a:solidFill>
            <a:srgbClr val="FF0000"/>
          </a:solidFill>
        </p:grpSpPr>
        <p:sp>
          <p:nvSpPr>
            <p:cNvPr id="34" name="头"/>
            <p:cNvSpPr>
              <a:spLocks noChangeArrowheads="1"/>
            </p:cNvSpPr>
            <p:nvPr/>
          </p:nvSpPr>
          <p:spPr bwMode="auto">
            <a:xfrm>
              <a:off x="374627" y="0"/>
              <a:ext cx="506252" cy="50625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35" name="body"/>
            <p:cNvSpPr/>
            <p:nvPr/>
          </p:nvSpPr>
          <p:spPr bwMode="auto">
            <a:xfrm>
              <a:off x="0" y="556877"/>
              <a:ext cx="1255506" cy="2559949"/>
            </a:xfrm>
            <a:custGeom>
              <a:avLst/>
              <a:gdLst>
                <a:gd name="T0" fmla="*/ 1263683 w 4724400"/>
                <a:gd name="T1" fmla="*/ 0 h 9632950"/>
                <a:gd name="T2" fmla="*/ 3460717 w 4724400"/>
                <a:gd name="T3" fmla="*/ 0 h 9632950"/>
                <a:gd name="T4" fmla="*/ 4724400 w 4724400"/>
                <a:gd name="T5" fmla="*/ 1263683 h 9632950"/>
                <a:gd name="T6" fmla="*/ 4724400 w 4724400"/>
                <a:gd name="T7" fmla="*/ 4181475 h 9632950"/>
                <a:gd name="T8" fmla="*/ 4724400 w 4724400"/>
                <a:gd name="T9" fmla="*/ 4208530 h 9632950"/>
                <a:gd name="T10" fmla="*/ 4721672 w 4724400"/>
                <a:gd name="T11" fmla="*/ 4208530 h 9632950"/>
                <a:gd name="T12" fmla="*/ 4716852 w 4724400"/>
                <a:gd name="T13" fmla="*/ 4256340 h 9632950"/>
                <a:gd name="T14" fmla="*/ 4352924 w 4724400"/>
                <a:gd name="T15" fmla="*/ 4552950 h 9632950"/>
                <a:gd name="T16" fmla="*/ 3988996 w 4724400"/>
                <a:gd name="T17" fmla="*/ 4256340 h 9632950"/>
                <a:gd name="T18" fmla="*/ 3984178 w 4724400"/>
                <a:gd name="T19" fmla="*/ 4208530 h 9632950"/>
                <a:gd name="T20" fmla="*/ 3978728 w 4724400"/>
                <a:gd name="T21" fmla="*/ 4208530 h 9632950"/>
                <a:gd name="T22" fmla="*/ 3978728 w 4724400"/>
                <a:gd name="T23" fmla="*/ 1344167 h 9632950"/>
                <a:gd name="T24" fmla="*/ 3635828 w 4724400"/>
                <a:gd name="T25" fmla="*/ 1344167 h 9632950"/>
                <a:gd name="T26" fmla="*/ 3635828 w 4724400"/>
                <a:gd name="T27" fmla="*/ 3627883 h 9632950"/>
                <a:gd name="T28" fmla="*/ 3635828 w 4724400"/>
                <a:gd name="T29" fmla="*/ 4208530 h 9632950"/>
                <a:gd name="T30" fmla="*/ 3635828 w 4724400"/>
                <a:gd name="T31" fmla="*/ 9081294 h 9632950"/>
                <a:gd name="T32" fmla="*/ 3635828 w 4724400"/>
                <a:gd name="T33" fmla="*/ 9124950 h 9632950"/>
                <a:gd name="T34" fmla="*/ 3631427 w 4724400"/>
                <a:gd name="T35" fmla="*/ 9124950 h 9632950"/>
                <a:gd name="T36" fmla="*/ 3624620 w 4724400"/>
                <a:gd name="T37" fmla="*/ 9192472 h 9632950"/>
                <a:gd name="T38" fmla="*/ 3084172 w 4724400"/>
                <a:gd name="T39" fmla="*/ 9632950 h 9632950"/>
                <a:gd name="T40" fmla="*/ 2543724 w 4724400"/>
                <a:gd name="T41" fmla="*/ 9192472 h 9632950"/>
                <a:gd name="T42" fmla="*/ 2536917 w 4724400"/>
                <a:gd name="T43" fmla="*/ 9124950 h 9632950"/>
                <a:gd name="T44" fmla="*/ 2533650 w 4724400"/>
                <a:gd name="T45" fmla="*/ 9124950 h 9632950"/>
                <a:gd name="T46" fmla="*/ 2533650 w 4724400"/>
                <a:gd name="T47" fmla="*/ 9092543 h 9632950"/>
                <a:gd name="T48" fmla="*/ 2532516 w 4724400"/>
                <a:gd name="T49" fmla="*/ 9081294 h 9632950"/>
                <a:gd name="T50" fmla="*/ 2533650 w 4724400"/>
                <a:gd name="T51" fmla="*/ 9070045 h 9632950"/>
                <a:gd name="T52" fmla="*/ 2533650 w 4724400"/>
                <a:gd name="T53" fmla="*/ 4572000 h 9632950"/>
                <a:gd name="T54" fmla="*/ 2171700 w 4724400"/>
                <a:gd name="T55" fmla="*/ 4572000 h 9632950"/>
                <a:gd name="T56" fmla="*/ 2171700 w 4724400"/>
                <a:gd name="T57" fmla="*/ 9099550 h 9632950"/>
                <a:gd name="T58" fmla="*/ 2171700 w 4724400"/>
                <a:gd name="T59" fmla="*/ 9124950 h 9632950"/>
                <a:gd name="T60" fmla="*/ 2169140 w 4724400"/>
                <a:gd name="T61" fmla="*/ 9124950 h 9632950"/>
                <a:gd name="T62" fmla="*/ 2160863 w 4724400"/>
                <a:gd name="T63" fmla="*/ 9207049 h 9632950"/>
                <a:gd name="T64" fmla="*/ 1638300 w 4724400"/>
                <a:gd name="T65" fmla="*/ 9632950 h 9632950"/>
                <a:gd name="T66" fmla="*/ 1115737 w 4724400"/>
                <a:gd name="T67" fmla="*/ 9207049 h 9632950"/>
                <a:gd name="T68" fmla="*/ 1107461 w 4724400"/>
                <a:gd name="T69" fmla="*/ 9124950 h 9632950"/>
                <a:gd name="T70" fmla="*/ 1104900 w 4724400"/>
                <a:gd name="T71" fmla="*/ 9124950 h 9632950"/>
                <a:gd name="T72" fmla="*/ 1104900 w 4724400"/>
                <a:gd name="T73" fmla="*/ 9099550 h 9632950"/>
                <a:gd name="T74" fmla="*/ 1104900 w 4724400"/>
                <a:gd name="T75" fmla="*/ 4208530 h 9632950"/>
                <a:gd name="T76" fmla="*/ 1104900 w 4724400"/>
                <a:gd name="T77" fmla="*/ 3627883 h 9632950"/>
                <a:gd name="T78" fmla="*/ 1104900 w 4724400"/>
                <a:gd name="T79" fmla="*/ 1344167 h 9632950"/>
                <a:gd name="T80" fmla="*/ 762000 w 4724400"/>
                <a:gd name="T81" fmla="*/ 1344167 h 9632950"/>
                <a:gd name="T82" fmla="*/ 762000 w 4724400"/>
                <a:gd name="T83" fmla="*/ 4191000 h 9632950"/>
                <a:gd name="T84" fmla="*/ 762000 w 4724400"/>
                <a:gd name="T85" fmla="*/ 4208530 h 9632950"/>
                <a:gd name="T86" fmla="*/ 760233 w 4724400"/>
                <a:gd name="T87" fmla="*/ 4208530 h 9632950"/>
                <a:gd name="T88" fmla="*/ 754259 w 4724400"/>
                <a:gd name="T89" fmla="*/ 4267785 h 9632950"/>
                <a:gd name="T90" fmla="*/ 381000 w 4724400"/>
                <a:gd name="T91" fmla="*/ 4572000 h 9632950"/>
                <a:gd name="T92" fmla="*/ 7741 w 4724400"/>
                <a:gd name="T93" fmla="*/ 4267785 h 9632950"/>
                <a:gd name="T94" fmla="*/ 1767 w 4724400"/>
                <a:gd name="T95" fmla="*/ 4208530 h 9632950"/>
                <a:gd name="T96" fmla="*/ 0 w 4724400"/>
                <a:gd name="T97" fmla="*/ 4208530 h 9632950"/>
                <a:gd name="T98" fmla="*/ 0 w 4724400"/>
                <a:gd name="T99" fmla="*/ 4191000 h 9632950"/>
                <a:gd name="T100" fmla="*/ 0 w 4724400"/>
                <a:gd name="T101" fmla="*/ 1263683 h 9632950"/>
                <a:gd name="T102" fmla="*/ 1263683 w 4724400"/>
                <a:gd name="T103" fmla="*/ 0 h 9632950"/>
                <a:gd name="T104" fmla="*/ 0 w 4724400"/>
                <a:gd name="T105" fmla="*/ 0 h 9632950"/>
                <a:gd name="T106" fmla="*/ 4724400 w 4724400"/>
                <a:gd name="T107" fmla="*/ 9632950 h 9632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T104" t="T105" r="T106" b="T107"/>
              <a:pathLst>
                <a:path w="4724400" h="9632950">
                  <a:moveTo>
                    <a:pt x="1263683" y="0"/>
                  </a:moveTo>
                  <a:lnTo>
                    <a:pt x="3460717" y="0"/>
                  </a:lnTo>
                  <a:cubicBezTo>
                    <a:pt x="4158630" y="0"/>
                    <a:pt x="4724400" y="565770"/>
                    <a:pt x="4724400" y="1263683"/>
                  </a:cubicBezTo>
                  <a:lnTo>
                    <a:pt x="4724400" y="4181475"/>
                  </a:lnTo>
                  <a:lnTo>
                    <a:pt x="4724400" y="4208530"/>
                  </a:lnTo>
                  <a:lnTo>
                    <a:pt x="4721672" y="4208530"/>
                  </a:lnTo>
                  <a:lnTo>
                    <a:pt x="4716852" y="4256340"/>
                  </a:lnTo>
                  <a:cubicBezTo>
                    <a:pt x="4682214" y="4425615"/>
                    <a:pt x="4532440" y="4552950"/>
                    <a:pt x="4352924" y="4552950"/>
                  </a:cubicBezTo>
                  <a:cubicBezTo>
                    <a:pt x="4173410" y="4552950"/>
                    <a:pt x="4023636" y="4425615"/>
                    <a:pt x="3988996" y="4256340"/>
                  </a:cubicBezTo>
                  <a:lnTo>
                    <a:pt x="3984178" y="4208530"/>
                  </a:lnTo>
                  <a:lnTo>
                    <a:pt x="3978728" y="4208530"/>
                  </a:lnTo>
                  <a:lnTo>
                    <a:pt x="3978728" y="1344167"/>
                  </a:lnTo>
                  <a:lnTo>
                    <a:pt x="3635828" y="1344167"/>
                  </a:lnTo>
                  <a:lnTo>
                    <a:pt x="3635828" y="3627883"/>
                  </a:lnTo>
                  <a:lnTo>
                    <a:pt x="3635828" y="4208530"/>
                  </a:lnTo>
                  <a:lnTo>
                    <a:pt x="3635828" y="9081294"/>
                  </a:lnTo>
                  <a:lnTo>
                    <a:pt x="3635828" y="9124950"/>
                  </a:lnTo>
                  <a:lnTo>
                    <a:pt x="3631427" y="9124950"/>
                  </a:lnTo>
                  <a:lnTo>
                    <a:pt x="3624620" y="9192472"/>
                  </a:lnTo>
                  <a:cubicBezTo>
                    <a:pt x="3573180" y="9443852"/>
                    <a:pt x="3350759" y="9632950"/>
                    <a:pt x="3084172" y="9632950"/>
                  </a:cubicBezTo>
                  <a:cubicBezTo>
                    <a:pt x="2817585" y="9632950"/>
                    <a:pt x="2595164" y="9443852"/>
                    <a:pt x="2543724" y="9192472"/>
                  </a:cubicBezTo>
                  <a:lnTo>
                    <a:pt x="2536917" y="9124950"/>
                  </a:lnTo>
                  <a:lnTo>
                    <a:pt x="2533650" y="9124950"/>
                  </a:lnTo>
                  <a:lnTo>
                    <a:pt x="2533650" y="9092543"/>
                  </a:lnTo>
                  <a:lnTo>
                    <a:pt x="2532516" y="9081294"/>
                  </a:lnTo>
                  <a:lnTo>
                    <a:pt x="2533650" y="9070045"/>
                  </a:lnTo>
                  <a:lnTo>
                    <a:pt x="2533650" y="4572000"/>
                  </a:lnTo>
                  <a:lnTo>
                    <a:pt x="2171700" y="4572000"/>
                  </a:lnTo>
                  <a:lnTo>
                    <a:pt x="2171700" y="9099550"/>
                  </a:lnTo>
                  <a:lnTo>
                    <a:pt x="2171700" y="9124950"/>
                  </a:lnTo>
                  <a:lnTo>
                    <a:pt x="2169140" y="9124950"/>
                  </a:lnTo>
                  <a:lnTo>
                    <a:pt x="2160863" y="9207049"/>
                  </a:lnTo>
                  <a:cubicBezTo>
                    <a:pt x="2111126" y="9450110"/>
                    <a:pt x="1896065" y="9632950"/>
                    <a:pt x="1638300" y="9632950"/>
                  </a:cubicBezTo>
                  <a:cubicBezTo>
                    <a:pt x="1380535" y="9632950"/>
                    <a:pt x="1165474" y="9450110"/>
                    <a:pt x="1115737" y="9207049"/>
                  </a:cubicBezTo>
                  <a:lnTo>
                    <a:pt x="1107461" y="9124950"/>
                  </a:lnTo>
                  <a:lnTo>
                    <a:pt x="1104900" y="9124950"/>
                  </a:lnTo>
                  <a:lnTo>
                    <a:pt x="1104900" y="9099550"/>
                  </a:lnTo>
                  <a:lnTo>
                    <a:pt x="1104900" y="4208530"/>
                  </a:lnTo>
                  <a:lnTo>
                    <a:pt x="1104900" y="3627883"/>
                  </a:lnTo>
                  <a:lnTo>
                    <a:pt x="1104900" y="1344167"/>
                  </a:lnTo>
                  <a:lnTo>
                    <a:pt x="762000" y="1344167"/>
                  </a:lnTo>
                  <a:lnTo>
                    <a:pt x="762000" y="4191000"/>
                  </a:lnTo>
                  <a:lnTo>
                    <a:pt x="762000" y="4208530"/>
                  </a:lnTo>
                  <a:lnTo>
                    <a:pt x="760233" y="4208530"/>
                  </a:lnTo>
                  <a:lnTo>
                    <a:pt x="754259" y="4267785"/>
                  </a:lnTo>
                  <a:cubicBezTo>
                    <a:pt x="718733" y="4441400"/>
                    <a:pt x="565118" y="4572000"/>
                    <a:pt x="381000" y="4572000"/>
                  </a:cubicBezTo>
                  <a:cubicBezTo>
                    <a:pt x="196883" y="4572000"/>
                    <a:pt x="43268" y="4441400"/>
                    <a:pt x="7741" y="4267785"/>
                  </a:cubicBezTo>
                  <a:lnTo>
                    <a:pt x="1767" y="4208530"/>
                  </a:lnTo>
                  <a:lnTo>
                    <a:pt x="0" y="4208530"/>
                  </a:lnTo>
                  <a:lnTo>
                    <a:pt x="0" y="4191000"/>
                  </a:lnTo>
                  <a:lnTo>
                    <a:pt x="0" y="1263683"/>
                  </a:lnTo>
                  <a:cubicBezTo>
                    <a:pt x="0" y="565770"/>
                    <a:pt x="565770" y="0"/>
                    <a:pt x="126368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grpSp>
        <p:nvGrpSpPr>
          <p:cNvPr id="36" name="人"/>
          <p:cNvGrpSpPr/>
          <p:nvPr/>
        </p:nvGrpSpPr>
        <p:grpSpPr bwMode="auto">
          <a:xfrm rot="8940000">
            <a:off x="5085207" y="3514831"/>
            <a:ext cx="177847" cy="440898"/>
            <a:chOff x="0" y="0"/>
            <a:chExt cx="1255506" cy="3116826"/>
          </a:xfrm>
          <a:solidFill>
            <a:srgbClr val="FF0000"/>
          </a:solidFill>
        </p:grpSpPr>
        <p:sp>
          <p:nvSpPr>
            <p:cNvPr id="37" name="头"/>
            <p:cNvSpPr>
              <a:spLocks noChangeArrowheads="1"/>
            </p:cNvSpPr>
            <p:nvPr/>
          </p:nvSpPr>
          <p:spPr bwMode="auto">
            <a:xfrm>
              <a:off x="374627" y="0"/>
              <a:ext cx="506252" cy="50625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38" name="body"/>
            <p:cNvSpPr/>
            <p:nvPr/>
          </p:nvSpPr>
          <p:spPr bwMode="auto">
            <a:xfrm>
              <a:off x="0" y="556877"/>
              <a:ext cx="1255506" cy="2559949"/>
            </a:xfrm>
            <a:custGeom>
              <a:avLst/>
              <a:gdLst>
                <a:gd name="T0" fmla="*/ 1263683 w 4724400"/>
                <a:gd name="T1" fmla="*/ 0 h 9632950"/>
                <a:gd name="T2" fmla="*/ 3460717 w 4724400"/>
                <a:gd name="T3" fmla="*/ 0 h 9632950"/>
                <a:gd name="T4" fmla="*/ 4724400 w 4724400"/>
                <a:gd name="T5" fmla="*/ 1263683 h 9632950"/>
                <a:gd name="T6" fmla="*/ 4724400 w 4724400"/>
                <a:gd name="T7" fmla="*/ 4181475 h 9632950"/>
                <a:gd name="T8" fmla="*/ 4724400 w 4724400"/>
                <a:gd name="T9" fmla="*/ 4208530 h 9632950"/>
                <a:gd name="T10" fmla="*/ 4721672 w 4724400"/>
                <a:gd name="T11" fmla="*/ 4208530 h 9632950"/>
                <a:gd name="T12" fmla="*/ 4716852 w 4724400"/>
                <a:gd name="T13" fmla="*/ 4256340 h 9632950"/>
                <a:gd name="T14" fmla="*/ 4352924 w 4724400"/>
                <a:gd name="T15" fmla="*/ 4552950 h 9632950"/>
                <a:gd name="T16" fmla="*/ 3988996 w 4724400"/>
                <a:gd name="T17" fmla="*/ 4256340 h 9632950"/>
                <a:gd name="T18" fmla="*/ 3984178 w 4724400"/>
                <a:gd name="T19" fmla="*/ 4208530 h 9632950"/>
                <a:gd name="T20" fmla="*/ 3978728 w 4724400"/>
                <a:gd name="T21" fmla="*/ 4208530 h 9632950"/>
                <a:gd name="T22" fmla="*/ 3978728 w 4724400"/>
                <a:gd name="T23" fmla="*/ 1344167 h 9632950"/>
                <a:gd name="T24" fmla="*/ 3635828 w 4724400"/>
                <a:gd name="T25" fmla="*/ 1344167 h 9632950"/>
                <a:gd name="T26" fmla="*/ 3635828 w 4724400"/>
                <a:gd name="T27" fmla="*/ 3627883 h 9632950"/>
                <a:gd name="T28" fmla="*/ 3635828 w 4724400"/>
                <a:gd name="T29" fmla="*/ 4208530 h 9632950"/>
                <a:gd name="T30" fmla="*/ 3635828 w 4724400"/>
                <a:gd name="T31" fmla="*/ 9081294 h 9632950"/>
                <a:gd name="T32" fmla="*/ 3635828 w 4724400"/>
                <a:gd name="T33" fmla="*/ 9124950 h 9632950"/>
                <a:gd name="T34" fmla="*/ 3631427 w 4724400"/>
                <a:gd name="T35" fmla="*/ 9124950 h 9632950"/>
                <a:gd name="T36" fmla="*/ 3624620 w 4724400"/>
                <a:gd name="T37" fmla="*/ 9192472 h 9632950"/>
                <a:gd name="T38" fmla="*/ 3084172 w 4724400"/>
                <a:gd name="T39" fmla="*/ 9632950 h 9632950"/>
                <a:gd name="T40" fmla="*/ 2543724 w 4724400"/>
                <a:gd name="T41" fmla="*/ 9192472 h 9632950"/>
                <a:gd name="T42" fmla="*/ 2536917 w 4724400"/>
                <a:gd name="T43" fmla="*/ 9124950 h 9632950"/>
                <a:gd name="T44" fmla="*/ 2533650 w 4724400"/>
                <a:gd name="T45" fmla="*/ 9124950 h 9632950"/>
                <a:gd name="T46" fmla="*/ 2533650 w 4724400"/>
                <a:gd name="T47" fmla="*/ 9092543 h 9632950"/>
                <a:gd name="T48" fmla="*/ 2532516 w 4724400"/>
                <a:gd name="T49" fmla="*/ 9081294 h 9632950"/>
                <a:gd name="T50" fmla="*/ 2533650 w 4724400"/>
                <a:gd name="T51" fmla="*/ 9070045 h 9632950"/>
                <a:gd name="T52" fmla="*/ 2533650 w 4724400"/>
                <a:gd name="T53" fmla="*/ 4572000 h 9632950"/>
                <a:gd name="T54" fmla="*/ 2171700 w 4724400"/>
                <a:gd name="T55" fmla="*/ 4572000 h 9632950"/>
                <a:gd name="T56" fmla="*/ 2171700 w 4724400"/>
                <a:gd name="T57" fmla="*/ 9099550 h 9632950"/>
                <a:gd name="T58" fmla="*/ 2171700 w 4724400"/>
                <a:gd name="T59" fmla="*/ 9124950 h 9632950"/>
                <a:gd name="T60" fmla="*/ 2169140 w 4724400"/>
                <a:gd name="T61" fmla="*/ 9124950 h 9632950"/>
                <a:gd name="T62" fmla="*/ 2160863 w 4724400"/>
                <a:gd name="T63" fmla="*/ 9207049 h 9632950"/>
                <a:gd name="T64" fmla="*/ 1638300 w 4724400"/>
                <a:gd name="T65" fmla="*/ 9632950 h 9632950"/>
                <a:gd name="T66" fmla="*/ 1115737 w 4724400"/>
                <a:gd name="T67" fmla="*/ 9207049 h 9632950"/>
                <a:gd name="T68" fmla="*/ 1107461 w 4724400"/>
                <a:gd name="T69" fmla="*/ 9124950 h 9632950"/>
                <a:gd name="T70" fmla="*/ 1104900 w 4724400"/>
                <a:gd name="T71" fmla="*/ 9124950 h 9632950"/>
                <a:gd name="T72" fmla="*/ 1104900 w 4724400"/>
                <a:gd name="T73" fmla="*/ 9099550 h 9632950"/>
                <a:gd name="T74" fmla="*/ 1104900 w 4724400"/>
                <a:gd name="T75" fmla="*/ 4208530 h 9632950"/>
                <a:gd name="T76" fmla="*/ 1104900 w 4724400"/>
                <a:gd name="T77" fmla="*/ 3627883 h 9632950"/>
                <a:gd name="T78" fmla="*/ 1104900 w 4724400"/>
                <a:gd name="T79" fmla="*/ 1344167 h 9632950"/>
                <a:gd name="T80" fmla="*/ 762000 w 4724400"/>
                <a:gd name="T81" fmla="*/ 1344167 h 9632950"/>
                <a:gd name="T82" fmla="*/ 762000 w 4724400"/>
                <a:gd name="T83" fmla="*/ 4191000 h 9632950"/>
                <a:gd name="T84" fmla="*/ 762000 w 4724400"/>
                <a:gd name="T85" fmla="*/ 4208530 h 9632950"/>
                <a:gd name="T86" fmla="*/ 760233 w 4724400"/>
                <a:gd name="T87" fmla="*/ 4208530 h 9632950"/>
                <a:gd name="T88" fmla="*/ 754259 w 4724400"/>
                <a:gd name="T89" fmla="*/ 4267785 h 9632950"/>
                <a:gd name="T90" fmla="*/ 381000 w 4724400"/>
                <a:gd name="T91" fmla="*/ 4572000 h 9632950"/>
                <a:gd name="T92" fmla="*/ 7741 w 4724400"/>
                <a:gd name="T93" fmla="*/ 4267785 h 9632950"/>
                <a:gd name="T94" fmla="*/ 1767 w 4724400"/>
                <a:gd name="T95" fmla="*/ 4208530 h 9632950"/>
                <a:gd name="T96" fmla="*/ 0 w 4724400"/>
                <a:gd name="T97" fmla="*/ 4208530 h 9632950"/>
                <a:gd name="T98" fmla="*/ 0 w 4724400"/>
                <a:gd name="T99" fmla="*/ 4191000 h 9632950"/>
                <a:gd name="T100" fmla="*/ 0 w 4724400"/>
                <a:gd name="T101" fmla="*/ 1263683 h 9632950"/>
                <a:gd name="T102" fmla="*/ 1263683 w 4724400"/>
                <a:gd name="T103" fmla="*/ 0 h 9632950"/>
                <a:gd name="T104" fmla="*/ 0 w 4724400"/>
                <a:gd name="T105" fmla="*/ 0 h 9632950"/>
                <a:gd name="T106" fmla="*/ 4724400 w 4724400"/>
                <a:gd name="T107" fmla="*/ 9632950 h 9632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T104" t="T105" r="T106" b="T107"/>
              <a:pathLst>
                <a:path w="4724400" h="9632950">
                  <a:moveTo>
                    <a:pt x="1263683" y="0"/>
                  </a:moveTo>
                  <a:lnTo>
                    <a:pt x="3460717" y="0"/>
                  </a:lnTo>
                  <a:cubicBezTo>
                    <a:pt x="4158630" y="0"/>
                    <a:pt x="4724400" y="565770"/>
                    <a:pt x="4724400" y="1263683"/>
                  </a:cubicBezTo>
                  <a:lnTo>
                    <a:pt x="4724400" y="4181475"/>
                  </a:lnTo>
                  <a:lnTo>
                    <a:pt x="4724400" y="4208530"/>
                  </a:lnTo>
                  <a:lnTo>
                    <a:pt x="4721672" y="4208530"/>
                  </a:lnTo>
                  <a:lnTo>
                    <a:pt x="4716852" y="4256340"/>
                  </a:lnTo>
                  <a:cubicBezTo>
                    <a:pt x="4682214" y="4425615"/>
                    <a:pt x="4532440" y="4552950"/>
                    <a:pt x="4352924" y="4552950"/>
                  </a:cubicBezTo>
                  <a:cubicBezTo>
                    <a:pt x="4173410" y="4552950"/>
                    <a:pt x="4023636" y="4425615"/>
                    <a:pt x="3988996" y="4256340"/>
                  </a:cubicBezTo>
                  <a:lnTo>
                    <a:pt x="3984178" y="4208530"/>
                  </a:lnTo>
                  <a:lnTo>
                    <a:pt x="3978728" y="4208530"/>
                  </a:lnTo>
                  <a:lnTo>
                    <a:pt x="3978728" y="1344167"/>
                  </a:lnTo>
                  <a:lnTo>
                    <a:pt x="3635828" y="1344167"/>
                  </a:lnTo>
                  <a:lnTo>
                    <a:pt x="3635828" y="3627883"/>
                  </a:lnTo>
                  <a:lnTo>
                    <a:pt x="3635828" y="4208530"/>
                  </a:lnTo>
                  <a:lnTo>
                    <a:pt x="3635828" y="9081294"/>
                  </a:lnTo>
                  <a:lnTo>
                    <a:pt x="3635828" y="9124950"/>
                  </a:lnTo>
                  <a:lnTo>
                    <a:pt x="3631427" y="9124950"/>
                  </a:lnTo>
                  <a:lnTo>
                    <a:pt x="3624620" y="9192472"/>
                  </a:lnTo>
                  <a:cubicBezTo>
                    <a:pt x="3573180" y="9443852"/>
                    <a:pt x="3350759" y="9632950"/>
                    <a:pt x="3084172" y="9632950"/>
                  </a:cubicBezTo>
                  <a:cubicBezTo>
                    <a:pt x="2817585" y="9632950"/>
                    <a:pt x="2595164" y="9443852"/>
                    <a:pt x="2543724" y="9192472"/>
                  </a:cubicBezTo>
                  <a:lnTo>
                    <a:pt x="2536917" y="9124950"/>
                  </a:lnTo>
                  <a:lnTo>
                    <a:pt x="2533650" y="9124950"/>
                  </a:lnTo>
                  <a:lnTo>
                    <a:pt x="2533650" y="9092543"/>
                  </a:lnTo>
                  <a:lnTo>
                    <a:pt x="2532516" y="9081294"/>
                  </a:lnTo>
                  <a:lnTo>
                    <a:pt x="2533650" y="9070045"/>
                  </a:lnTo>
                  <a:lnTo>
                    <a:pt x="2533650" y="4572000"/>
                  </a:lnTo>
                  <a:lnTo>
                    <a:pt x="2171700" y="4572000"/>
                  </a:lnTo>
                  <a:lnTo>
                    <a:pt x="2171700" y="9099550"/>
                  </a:lnTo>
                  <a:lnTo>
                    <a:pt x="2171700" y="9124950"/>
                  </a:lnTo>
                  <a:lnTo>
                    <a:pt x="2169140" y="9124950"/>
                  </a:lnTo>
                  <a:lnTo>
                    <a:pt x="2160863" y="9207049"/>
                  </a:lnTo>
                  <a:cubicBezTo>
                    <a:pt x="2111126" y="9450110"/>
                    <a:pt x="1896065" y="9632950"/>
                    <a:pt x="1638300" y="9632950"/>
                  </a:cubicBezTo>
                  <a:cubicBezTo>
                    <a:pt x="1380535" y="9632950"/>
                    <a:pt x="1165474" y="9450110"/>
                    <a:pt x="1115737" y="9207049"/>
                  </a:cubicBezTo>
                  <a:lnTo>
                    <a:pt x="1107461" y="9124950"/>
                  </a:lnTo>
                  <a:lnTo>
                    <a:pt x="1104900" y="9124950"/>
                  </a:lnTo>
                  <a:lnTo>
                    <a:pt x="1104900" y="9099550"/>
                  </a:lnTo>
                  <a:lnTo>
                    <a:pt x="1104900" y="4208530"/>
                  </a:lnTo>
                  <a:lnTo>
                    <a:pt x="1104900" y="3627883"/>
                  </a:lnTo>
                  <a:lnTo>
                    <a:pt x="1104900" y="1344167"/>
                  </a:lnTo>
                  <a:lnTo>
                    <a:pt x="762000" y="1344167"/>
                  </a:lnTo>
                  <a:lnTo>
                    <a:pt x="762000" y="4191000"/>
                  </a:lnTo>
                  <a:lnTo>
                    <a:pt x="762000" y="4208530"/>
                  </a:lnTo>
                  <a:lnTo>
                    <a:pt x="760233" y="4208530"/>
                  </a:lnTo>
                  <a:lnTo>
                    <a:pt x="754259" y="4267785"/>
                  </a:lnTo>
                  <a:cubicBezTo>
                    <a:pt x="718733" y="4441400"/>
                    <a:pt x="565118" y="4572000"/>
                    <a:pt x="381000" y="4572000"/>
                  </a:cubicBezTo>
                  <a:cubicBezTo>
                    <a:pt x="196883" y="4572000"/>
                    <a:pt x="43268" y="4441400"/>
                    <a:pt x="7741" y="4267785"/>
                  </a:cubicBezTo>
                  <a:lnTo>
                    <a:pt x="1767" y="4208530"/>
                  </a:lnTo>
                  <a:lnTo>
                    <a:pt x="0" y="4208530"/>
                  </a:lnTo>
                  <a:lnTo>
                    <a:pt x="0" y="4191000"/>
                  </a:lnTo>
                  <a:lnTo>
                    <a:pt x="0" y="1263683"/>
                  </a:lnTo>
                  <a:cubicBezTo>
                    <a:pt x="0" y="565770"/>
                    <a:pt x="565770" y="0"/>
                    <a:pt x="126368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grpSp>
        <p:nvGrpSpPr>
          <p:cNvPr id="39" name="人"/>
          <p:cNvGrpSpPr/>
          <p:nvPr/>
        </p:nvGrpSpPr>
        <p:grpSpPr bwMode="auto">
          <a:xfrm rot="10140000">
            <a:off x="4655726" y="3679458"/>
            <a:ext cx="177847" cy="440898"/>
            <a:chOff x="0" y="0"/>
            <a:chExt cx="1255506" cy="3116826"/>
          </a:xfrm>
          <a:solidFill>
            <a:srgbClr val="FF0000"/>
          </a:solidFill>
        </p:grpSpPr>
        <p:sp>
          <p:nvSpPr>
            <p:cNvPr id="40" name="头"/>
            <p:cNvSpPr>
              <a:spLocks noChangeArrowheads="1"/>
            </p:cNvSpPr>
            <p:nvPr/>
          </p:nvSpPr>
          <p:spPr bwMode="auto">
            <a:xfrm>
              <a:off x="374627" y="0"/>
              <a:ext cx="506252" cy="50625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41" name="body"/>
            <p:cNvSpPr/>
            <p:nvPr/>
          </p:nvSpPr>
          <p:spPr bwMode="auto">
            <a:xfrm>
              <a:off x="0" y="556877"/>
              <a:ext cx="1255506" cy="2559949"/>
            </a:xfrm>
            <a:custGeom>
              <a:avLst/>
              <a:gdLst>
                <a:gd name="T0" fmla="*/ 1263683 w 4724400"/>
                <a:gd name="T1" fmla="*/ 0 h 9632950"/>
                <a:gd name="T2" fmla="*/ 3460717 w 4724400"/>
                <a:gd name="T3" fmla="*/ 0 h 9632950"/>
                <a:gd name="T4" fmla="*/ 4724400 w 4724400"/>
                <a:gd name="T5" fmla="*/ 1263683 h 9632950"/>
                <a:gd name="T6" fmla="*/ 4724400 w 4724400"/>
                <a:gd name="T7" fmla="*/ 4181475 h 9632950"/>
                <a:gd name="T8" fmla="*/ 4724400 w 4724400"/>
                <a:gd name="T9" fmla="*/ 4208530 h 9632950"/>
                <a:gd name="T10" fmla="*/ 4721672 w 4724400"/>
                <a:gd name="T11" fmla="*/ 4208530 h 9632950"/>
                <a:gd name="T12" fmla="*/ 4716852 w 4724400"/>
                <a:gd name="T13" fmla="*/ 4256340 h 9632950"/>
                <a:gd name="T14" fmla="*/ 4352924 w 4724400"/>
                <a:gd name="T15" fmla="*/ 4552950 h 9632950"/>
                <a:gd name="T16" fmla="*/ 3988996 w 4724400"/>
                <a:gd name="T17" fmla="*/ 4256340 h 9632950"/>
                <a:gd name="T18" fmla="*/ 3984178 w 4724400"/>
                <a:gd name="T19" fmla="*/ 4208530 h 9632950"/>
                <a:gd name="T20" fmla="*/ 3978728 w 4724400"/>
                <a:gd name="T21" fmla="*/ 4208530 h 9632950"/>
                <a:gd name="T22" fmla="*/ 3978728 w 4724400"/>
                <a:gd name="T23" fmla="*/ 1344167 h 9632950"/>
                <a:gd name="T24" fmla="*/ 3635828 w 4724400"/>
                <a:gd name="T25" fmla="*/ 1344167 h 9632950"/>
                <a:gd name="T26" fmla="*/ 3635828 w 4724400"/>
                <a:gd name="T27" fmla="*/ 3627883 h 9632950"/>
                <a:gd name="T28" fmla="*/ 3635828 w 4724400"/>
                <a:gd name="T29" fmla="*/ 4208530 h 9632950"/>
                <a:gd name="T30" fmla="*/ 3635828 w 4724400"/>
                <a:gd name="T31" fmla="*/ 9081294 h 9632950"/>
                <a:gd name="T32" fmla="*/ 3635828 w 4724400"/>
                <a:gd name="T33" fmla="*/ 9124950 h 9632950"/>
                <a:gd name="T34" fmla="*/ 3631427 w 4724400"/>
                <a:gd name="T35" fmla="*/ 9124950 h 9632950"/>
                <a:gd name="T36" fmla="*/ 3624620 w 4724400"/>
                <a:gd name="T37" fmla="*/ 9192472 h 9632950"/>
                <a:gd name="T38" fmla="*/ 3084172 w 4724400"/>
                <a:gd name="T39" fmla="*/ 9632950 h 9632950"/>
                <a:gd name="T40" fmla="*/ 2543724 w 4724400"/>
                <a:gd name="T41" fmla="*/ 9192472 h 9632950"/>
                <a:gd name="T42" fmla="*/ 2536917 w 4724400"/>
                <a:gd name="T43" fmla="*/ 9124950 h 9632950"/>
                <a:gd name="T44" fmla="*/ 2533650 w 4724400"/>
                <a:gd name="T45" fmla="*/ 9124950 h 9632950"/>
                <a:gd name="T46" fmla="*/ 2533650 w 4724400"/>
                <a:gd name="T47" fmla="*/ 9092543 h 9632950"/>
                <a:gd name="T48" fmla="*/ 2532516 w 4724400"/>
                <a:gd name="T49" fmla="*/ 9081294 h 9632950"/>
                <a:gd name="T50" fmla="*/ 2533650 w 4724400"/>
                <a:gd name="T51" fmla="*/ 9070045 h 9632950"/>
                <a:gd name="T52" fmla="*/ 2533650 w 4724400"/>
                <a:gd name="T53" fmla="*/ 4572000 h 9632950"/>
                <a:gd name="T54" fmla="*/ 2171700 w 4724400"/>
                <a:gd name="T55" fmla="*/ 4572000 h 9632950"/>
                <a:gd name="T56" fmla="*/ 2171700 w 4724400"/>
                <a:gd name="T57" fmla="*/ 9099550 h 9632950"/>
                <a:gd name="T58" fmla="*/ 2171700 w 4724400"/>
                <a:gd name="T59" fmla="*/ 9124950 h 9632950"/>
                <a:gd name="T60" fmla="*/ 2169140 w 4724400"/>
                <a:gd name="T61" fmla="*/ 9124950 h 9632950"/>
                <a:gd name="T62" fmla="*/ 2160863 w 4724400"/>
                <a:gd name="T63" fmla="*/ 9207049 h 9632950"/>
                <a:gd name="T64" fmla="*/ 1638300 w 4724400"/>
                <a:gd name="T65" fmla="*/ 9632950 h 9632950"/>
                <a:gd name="T66" fmla="*/ 1115737 w 4724400"/>
                <a:gd name="T67" fmla="*/ 9207049 h 9632950"/>
                <a:gd name="T68" fmla="*/ 1107461 w 4724400"/>
                <a:gd name="T69" fmla="*/ 9124950 h 9632950"/>
                <a:gd name="T70" fmla="*/ 1104900 w 4724400"/>
                <a:gd name="T71" fmla="*/ 9124950 h 9632950"/>
                <a:gd name="T72" fmla="*/ 1104900 w 4724400"/>
                <a:gd name="T73" fmla="*/ 9099550 h 9632950"/>
                <a:gd name="T74" fmla="*/ 1104900 w 4724400"/>
                <a:gd name="T75" fmla="*/ 4208530 h 9632950"/>
                <a:gd name="T76" fmla="*/ 1104900 w 4724400"/>
                <a:gd name="T77" fmla="*/ 3627883 h 9632950"/>
                <a:gd name="T78" fmla="*/ 1104900 w 4724400"/>
                <a:gd name="T79" fmla="*/ 1344167 h 9632950"/>
                <a:gd name="T80" fmla="*/ 762000 w 4724400"/>
                <a:gd name="T81" fmla="*/ 1344167 h 9632950"/>
                <a:gd name="T82" fmla="*/ 762000 w 4724400"/>
                <a:gd name="T83" fmla="*/ 4191000 h 9632950"/>
                <a:gd name="T84" fmla="*/ 762000 w 4724400"/>
                <a:gd name="T85" fmla="*/ 4208530 h 9632950"/>
                <a:gd name="T86" fmla="*/ 760233 w 4724400"/>
                <a:gd name="T87" fmla="*/ 4208530 h 9632950"/>
                <a:gd name="T88" fmla="*/ 754259 w 4724400"/>
                <a:gd name="T89" fmla="*/ 4267785 h 9632950"/>
                <a:gd name="T90" fmla="*/ 381000 w 4724400"/>
                <a:gd name="T91" fmla="*/ 4572000 h 9632950"/>
                <a:gd name="T92" fmla="*/ 7741 w 4724400"/>
                <a:gd name="T93" fmla="*/ 4267785 h 9632950"/>
                <a:gd name="T94" fmla="*/ 1767 w 4724400"/>
                <a:gd name="T95" fmla="*/ 4208530 h 9632950"/>
                <a:gd name="T96" fmla="*/ 0 w 4724400"/>
                <a:gd name="T97" fmla="*/ 4208530 h 9632950"/>
                <a:gd name="T98" fmla="*/ 0 w 4724400"/>
                <a:gd name="T99" fmla="*/ 4191000 h 9632950"/>
                <a:gd name="T100" fmla="*/ 0 w 4724400"/>
                <a:gd name="T101" fmla="*/ 1263683 h 9632950"/>
                <a:gd name="T102" fmla="*/ 1263683 w 4724400"/>
                <a:gd name="T103" fmla="*/ 0 h 9632950"/>
                <a:gd name="T104" fmla="*/ 0 w 4724400"/>
                <a:gd name="T105" fmla="*/ 0 h 9632950"/>
                <a:gd name="T106" fmla="*/ 4724400 w 4724400"/>
                <a:gd name="T107" fmla="*/ 9632950 h 9632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T104" t="T105" r="T106" b="T107"/>
              <a:pathLst>
                <a:path w="4724400" h="9632950">
                  <a:moveTo>
                    <a:pt x="1263683" y="0"/>
                  </a:moveTo>
                  <a:lnTo>
                    <a:pt x="3460717" y="0"/>
                  </a:lnTo>
                  <a:cubicBezTo>
                    <a:pt x="4158630" y="0"/>
                    <a:pt x="4724400" y="565770"/>
                    <a:pt x="4724400" y="1263683"/>
                  </a:cubicBezTo>
                  <a:lnTo>
                    <a:pt x="4724400" y="4181475"/>
                  </a:lnTo>
                  <a:lnTo>
                    <a:pt x="4724400" y="4208530"/>
                  </a:lnTo>
                  <a:lnTo>
                    <a:pt x="4721672" y="4208530"/>
                  </a:lnTo>
                  <a:lnTo>
                    <a:pt x="4716852" y="4256340"/>
                  </a:lnTo>
                  <a:cubicBezTo>
                    <a:pt x="4682214" y="4425615"/>
                    <a:pt x="4532440" y="4552950"/>
                    <a:pt x="4352924" y="4552950"/>
                  </a:cubicBezTo>
                  <a:cubicBezTo>
                    <a:pt x="4173410" y="4552950"/>
                    <a:pt x="4023636" y="4425615"/>
                    <a:pt x="3988996" y="4256340"/>
                  </a:cubicBezTo>
                  <a:lnTo>
                    <a:pt x="3984178" y="4208530"/>
                  </a:lnTo>
                  <a:lnTo>
                    <a:pt x="3978728" y="4208530"/>
                  </a:lnTo>
                  <a:lnTo>
                    <a:pt x="3978728" y="1344167"/>
                  </a:lnTo>
                  <a:lnTo>
                    <a:pt x="3635828" y="1344167"/>
                  </a:lnTo>
                  <a:lnTo>
                    <a:pt x="3635828" y="3627883"/>
                  </a:lnTo>
                  <a:lnTo>
                    <a:pt x="3635828" y="4208530"/>
                  </a:lnTo>
                  <a:lnTo>
                    <a:pt x="3635828" y="9081294"/>
                  </a:lnTo>
                  <a:lnTo>
                    <a:pt x="3635828" y="9124950"/>
                  </a:lnTo>
                  <a:lnTo>
                    <a:pt x="3631427" y="9124950"/>
                  </a:lnTo>
                  <a:lnTo>
                    <a:pt x="3624620" y="9192472"/>
                  </a:lnTo>
                  <a:cubicBezTo>
                    <a:pt x="3573180" y="9443852"/>
                    <a:pt x="3350759" y="9632950"/>
                    <a:pt x="3084172" y="9632950"/>
                  </a:cubicBezTo>
                  <a:cubicBezTo>
                    <a:pt x="2817585" y="9632950"/>
                    <a:pt x="2595164" y="9443852"/>
                    <a:pt x="2543724" y="9192472"/>
                  </a:cubicBezTo>
                  <a:lnTo>
                    <a:pt x="2536917" y="9124950"/>
                  </a:lnTo>
                  <a:lnTo>
                    <a:pt x="2533650" y="9124950"/>
                  </a:lnTo>
                  <a:lnTo>
                    <a:pt x="2533650" y="9092543"/>
                  </a:lnTo>
                  <a:lnTo>
                    <a:pt x="2532516" y="9081294"/>
                  </a:lnTo>
                  <a:lnTo>
                    <a:pt x="2533650" y="9070045"/>
                  </a:lnTo>
                  <a:lnTo>
                    <a:pt x="2533650" y="4572000"/>
                  </a:lnTo>
                  <a:lnTo>
                    <a:pt x="2171700" y="4572000"/>
                  </a:lnTo>
                  <a:lnTo>
                    <a:pt x="2171700" y="9099550"/>
                  </a:lnTo>
                  <a:lnTo>
                    <a:pt x="2171700" y="9124950"/>
                  </a:lnTo>
                  <a:lnTo>
                    <a:pt x="2169140" y="9124950"/>
                  </a:lnTo>
                  <a:lnTo>
                    <a:pt x="2160863" y="9207049"/>
                  </a:lnTo>
                  <a:cubicBezTo>
                    <a:pt x="2111126" y="9450110"/>
                    <a:pt x="1896065" y="9632950"/>
                    <a:pt x="1638300" y="9632950"/>
                  </a:cubicBezTo>
                  <a:cubicBezTo>
                    <a:pt x="1380535" y="9632950"/>
                    <a:pt x="1165474" y="9450110"/>
                    <a:pt x="1115737" y="9207049"/>
                  </a:cubicBezTo>
                  <a:lnTo>
                    <a:pt x="1107461" y="9124950"/>
                  </a:lnTo>
                  <a:lnTo>
                    <a:pt x="1104900" y="9124950"/>
                  </a:lnTo>
                  <a:lnTo>
                    <a:pt x="1104900" y="9099550"/>
                  </a:lnTo>
                  <a:lnTo>
                    <a:pt x="1104900" y="4208530"/>
                  </a:lnTo>
                  <a:lnTo>
                    <a:pt x="1104900" y="3627883"/>
                  </a:lnTo>
                  <a:lnTo>
                    <a:pt x="1104900" y="1344167"/>
                  </a:lnTo>
                  <a:lnTo>
                    <a:pt x="762000" y="1344167"/>
                  </a:lnTo>
                  <a:lnTo>
                    <a:pt x="762000" y="4191000"/>
                  </a:lnTo>
                  <a:lnTo>
                    <a:pt x="762000" y="4208530"/>
                  </a:lnTo>
                  <a:lnTo>
                    <a:pt x="760233" y="4208530"/>
                  </a:lnTo>
                  <a:lnTo>
                    <a:pt x="754259" y="4267785"/>
                  </a:lnTo>
                  <a:cubicBezTo>
                    <a:pt x="718733" y="4441400"/>
                    <a:pt x="565118" y="4572000"/>
                    <a:pt x="381000" y="4572000"/>
                  </a:cubicBezTo>
                  <a:cubicBezTo>
                    <a:pt x="196883" y="4572000"/>
                    <a:pt x="43268" y="4441400"/>
                    <a:pt x="7741" y="4267785"/>
                  </a:cubicBezTo>
                  <a:lnTo>
                    <a:pt x="1767" y="4208530"/>
                  </a:lnTo>
                  <a:lnTo>
                    <a:pt x="0" y="4208530"/>
                  </a:lnTo>
                  <a:lnTo>
                    <a:pt x="0" y="4191000"/>
                  </a:lnTo>
                  <a:lnTo>
                    <a:pt x="0" y="1263683"/>
                  </a:lnTo>
                  <a:cubicBezTo>
                    <a:pt x="0" y="565770"/>
                    <a:pt x="565770" y="0"/>
                    <a:pt x="126368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grpSp>
        <p:nvGrpSpPr>
          <p:cNvPr id="42" name="人"/>
          <p:cNvGrpSpPr/>
          <p:nvPr/>
        </p:nvGrpSpPr>
        <p:grpSpPr bwMode="auto">
          <a:xfrm rot="11340000">
            <a:off x="4195973" y="3687784"/>
            <a:ext cx="177847" cy="440898"/>
            <a:chOff x="0" y="0"/>
            <a:chExt cx="1255506" cy="3116826"/>
          </a:xfrm>
          <a:solidFill>
            <a:srgbClr val="FF0000"/>
          </a:solidFill>
        </p:grpSpPr>
        <p:sp>
          <p:nvSpPr>
            <p:cNvPr id="43" name="头"/>
            <p:cNvSpPr>
              <a:spLocks noChangeArrowheads="1"/>
            </p:cNvSpPr>
            <p:nvPr/>
          </p:nvSpPr>
          <p:spPr bwMode="auto">
            <a:xfrm>
              <a:off x="374627" y="0"/>
              <a:ext cx="506252" cy="50625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44" name="body"/>
            <p:cNvSpPr/>
            <p:nvPr/>
          </p:nvSpPr>
          <p:spPr bwMode="auto">
            <a:xfrm>
              <a:off x="0" y="556877"/>
              <a:ext cx="1255506" cy="2559949"/>
            </a:xfrm>
            <a:custGeom>
              <a:avLst/>
              <a:gdLst>
                <a:gd name="T0" fmla="*/ 1263683 w 4724400"/>
                <a:gd name="T1" fmla="*/ 0 h 9632950"/>
                <a:gd name="T2" fmla="*/ 3460717 w 4724400"/>
                <a:gd name="T3" fmla="*/ 0 h 9632950"/>
                <a:gd name="T4" fmla="*/ 4724400 w 4724400"/>
                <a:gd name="T5" fmla="*/ 1263683 h 9632950"/>
                <a:gd name="T6" fmla="*/ 4724400 w 4724400"/>
                <a:gd name="T7" fmla="*/ 4181475 h 9632950"/>
                <a:gd name="T8" fmla="*/ 4724400 w 4724400"/>
                <a:gd name="T9" fmla="*/ 4208530 h 9632950"/>
                <a:gd name="T10" fmla="*/ 4721672 w 4724400"/>
                <a:gd name="T11" fmla="*/ 4208530 h 9632950"/>
                <a:gd name="T12" fmla="*/ 4716852 w 4724400"/>
                <a:gd name="T13" fmla="*/ 4256340 h 9632950"/>
                <a:gd name="T14" fmla="*/ 4352924 w 4724400"/>
                <a:gd name="T15" fmla="*/ 4552950 h 9632950"/>
                <a:gd name="T16" fmla="*/ 3988996 w 4724400"/>
                <a:gd name="T17" fmla="*/ 4256340 h 9632950"/>
                <a:gd name="T18" fmla="*/ 3984178 w 4724400"/>
                <a:gd name="T19" fmla="*/ 4208530 h 9632950"/>
                <a:gd name="T20" fmla="*/ 3978728 w 4724400"/>
                <a:gd name="T21" fmla="*/ 4208530 h 9632950"/>
                <a:gd name="T22" fmla="*/ 3978728 w 4724400"/>
                <a:gd name="T23" fmla="*/ 1344167 h 9632950"/>
                <a:gd name="T24" fmla="*/ 3635828 w 4724400"/>
                <a:gd name="T25" fmla="*/ 1344167 h 9632950"/>
                <a:gd name="T26" fmla="*/ 3635828 w 4724400"/>
                <a:gd name="T27" fmla="*/ 3627883 h 9632950"/>
                <a:gd name="T28" fmla="*/ 3635828 w 4724400"/>
                <a:gd name="T29" fmla="*/ 4208530 h 9632950"/>
                <a:gd name="T30" fmla="*/ 3635828 w 4724400"/>
                <a:gd name="T31" fmla="*/ 9081294 h 9632950"/>
                <a:gd name="T32" fmla="*/ 3635828 w 4724400"/>
                <a:gd name="T33" fmla="*/ 9124950 h 9632950"/>
                <a:gd name="T34" fmla="*/ 3631427 w 4724400"/>
                <a:gd name="T35" fmla="*/ 9124950 h 9632950"/>
                <a:gd name="T36" fmla="*/ 3624620 w 4724400"/>
                <a:gd name="T37" fmla="*/ 9192472 h 9632950"/>
                <a:gd name="T38" fmla="*/ 3084172 w 4724400"/>
                <a:gd name="T39" fmla="*/ 9632950 h 9632950"/>
                <a:gd name="T40" fmla="*/ 2543724 w 4724400"/>
                <a:gd name="T41" fmla="*/ 9192472 h 9632950"/>
                <a:gd name="T42" fmla="*/ 2536917 w 4724400"/>
                <a:gd name="T43" fmla="*/ 9124950 h 9632950"/>
                <a:gd name="T44" fmla="*/ 2533650 w 4724400"/>
                <a:gd name="T45" fmla="*/ 9124950 h 9632950"/>
                <a:gd name="T46" fmla="*/ 2533650 w 4724400"/>
                <a:gd name="T47" fmla="*/ 9092543 h 9632950"/>
                <a:gd name="T48" fmla="*/ 2532516 w 4724400"/>
                <a:gd name="T49" fmla="*/ 9081294 h 9632950"/>
                <a:gd name="T50" fmla="*/ 2533650 w 4724400"/>
                <a:gd name="T51" fmla="*/ 9070045 h 9632950"/>
                <a:gd name="T52" fmla="*/ 2533650 w 4724400"/>
                <a:gd name="T53" fmla="*/ 4572000 h 9632950"/>
                <a:gd name="T54" fmla="*/ 2171700 w 4724400"/>
                <a:gd name="T55" fmla="*/ 4572000 h 9632950"/>
                <a:gd name="T56" fmla="*/ 2171700 w 4724400"/>
                <a:gd name="T57" fmla="*/ 9099550 h 9632950"/>
                <a:gd name="T58" fmla="*/ 2171700 w 4724400"/>
                <a:gd name="T59" fmla="*/ 9124950 h 9632950"/>
                <a:gd name="T60" fmla="*/ 2169140 w 4724400"/>
                <a:gd name="T61" fmla="*/ 9124950 h 9632950"/>
                <a:gd name="T62" fmla="*/ 2160863 w 4724400"/>
                <a:gd name="T63" fmla="*/ 9207049 h 9632950"/>
                <a:gd name="T64" fmla="*/ 1638300 w 4724400"/>
                <a:gd name="T65" fmla="*/ 9632950 h 9632950"/>
                <a:gd name="T66" fmla="*/ 1115737 w 4724400"/>
                <a:gd name="T67" fmla="*/ 9207049 h 9632950"/>
                <a:gd name="T68" fmla="*/ 1107461 w 4724400"/>
                <a:gd name="T69" fmla="*/ 9124950 h 9632950"/>
                <a:gd name="T70" fmla="*/ 1104900 w 4724400"/>
                <a:gd name="T71" fmla="*/ 9124950 h 9632950"/>
                <a:gd name="T72" fmla="*/ 1104900 w 4724400"/>
                <a:gd name="T73" fmla="*/ 9099550 h 9632950"/>
                <a:gd name="T74" fmla="*/ 1104900 w 4724400"/>
                <a:gd name="T75" fmla="*/ 4208530 h 9632950"/>
                <a:gd name="T76" fmla="*/ 1104900 w 4724400"/>
                <a:gd name="T77" fmla="*/ 3627883 h 9632950"/>
                <a:gd name="T78" fmla="*/ 1104900 w 4724400"/>
                <a:gd name="T79" fmla="*/ 1344167 h 9632950"/>
                <a:gd name="T80" fmla="*/ 762000 w 4724400"/>
                <a:gd name="T81" fmla="*/ 1344167 h 9632950"/>
                <a:gd name="T82" fmla="*/ 762000 w 4724400"/>
                <a:gd name="T83" fmla="*/ 4191000 h 9632950"/>
                <a:gd name="T84" fmla="*/ 762000 w 4724400"/>
                <a:gd name="T85" fmla="*/ 4208530 h 9632950"/>
                <a:gd name="T86" fmla="*/ 760233 w 4724400"/>
                <a:gd name="T87" fmla="*/ 4208530 h 9632950"/>
                <a:gd name="T88" fmla="*/ 754259 w 4724400"/>
                <a:gd name="T89" fmla="*/ 4267785 h 9632950"/>
                <a:gd name="T90" fmla="*/ 381000 w 4724400"/>
                <a:gd name="T91" fmla="*/ 4572000 h 9632950"/>
                <a:gd name="T92" fmla="*/ 7741 w 4724400"/>
                <a:gd name="T93" fmla="*/ 4267785 h 9632950"/>
                <a:gd name="T94" fmla="*/ 1767 w 4724400"/>
                <a:gd name="T95" fmla="*/ 4208530 h 9632950"/>
                <a:gd name="T96" fmla="*/ 0 w 4724400"/>
                <a:gd name="T97" fmla="*/ 4208530 h 9632950"/>
                <a:gd name="T98" fmla="*/ 0 w 4724400"/>
                <a:gd name="T99" fmla="*/ 4191000 h 9632950"/>
                <a:gd name="T100" fmla="*/ 0 w 4724400"/>
                <a:gd name="T101" fmla="*/ 1263683 h 9632950"/>
                <a:gd name="T102" fmla="*/ 1263683 w 4724400"/>
                <a:gd name="T103" fmla="*/ 0 h 9632950"/>
                <a:gd name="T104" fmla="*/ 0 w 4724400"/>
                <a:gd name="T105" fmla="*/ 0 h 9632950"/>
                <a:gd name="T106" fmla="*/ 4724400 w 4724400"/>
                <a:gd name="T107" fmla="*/ 9632950 h 9632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T104" t="T105" r="T106" b="T107"/>
              <a:pathLst>
                <a:path w="4724400" h="9632950">
                  <a:moveTo>
                    <a:pt x="1263683" y="0"/>
                  </a:moveTo>
                  <a:lnTo>
                    <a:pt x="3460717" y="0"/>
                  </a:lnTo>
                  <a:cubicBezTo>
                    <a:pt x="4158630" y="0"/>
                    <a:pt x="4724400" y="565770"/>
                    <a:pt x="4724400" y="1263683"/>
                  </a:cubicBezTo>
                  <a:lnTo>
                    <a:pt x="4724400" y="4181475"/>
                  </a:lnTo>
                  <a:lnTo>
                    <a:pt x="4724400" y="4208530"/>
                  </a:lnTo>
                  <a:lnTo>
                    <a:pt x="4721672" y="4208530"/>
                  </a:lnTo>
                  <a:lnTo>
                    <a:pt x="4716852" y="4256340"/>
                  </a:lnTo>
                  <a:cubicBezTo>
                    <a:pt x="4682214" y="4425615"/>
                    <a:pt x="4532440" y="4552950"/>
                    <a:pt x="4352924" y="4552950"/>
                  </a:cubicBezTo>
                  <a:cubicBezTo>
                    <a:pt x="4173410" y="4552950"/>
                    <a:pt x="4023636" y="4425615"/>
                    <a:pt x="3988996" y="4256340"/>
                  </a:cubicBezTo>
                  <a:lnTo>
                    <a:pt x="3984178" y="4208530"/>
                  </a:lnTo>
                  <a:lnTo>
                    <a:pt x="3978728" y="4208530"/>
                  </a:lnTo>
                  <a:lnTo>
                    <a:pt x="3978728" y="1344167"/>
                  </a:lnTo>
                  <a:lnTo>
                    <a:pt x="3635828" y="1344167"/>
                  </a:lnTo>
                  <a:lnTo>
                    <a:pt x="3635828" y="3627883"/>
                  </a:lnTo>
                  <a:lnTo>
                    <a:pt x="3635828" y="4208530"/>
                  </a:lnTo>
                  <a:lnTo>
                    <a:pt x="3635828" y="9081294"/>
                  </a:lnTo>
                  <a:lnTo>
                    <a:pt x="3635828" y="9124950"/>
                  </a:lnTo>
                  <a:lnTo>
                    <a:pt x="3631427" y="9124950"/>
                  </a:lnTo>
                  <a:lnTo>
                    <a:pt x="3624620" y="9192472"/>
                  </a:lnTo>
                  <a:cubicBezTo>
                    <a:pt x="3573180" y="9443852"/>
                    <a:pt x="3350759" y="9632950"/>
                    <a:pt x="3084172" y="9632950"/>
                  </a:cubicBezTo>
                  <a:cubicBezTo>
                    <a:pt x="2817585" y="9632950"/>
                    <a:pt x="2595164" y="9443852"/>
                    <a:pt x="2543724" y="9192472"/>
                  </a:cubicBezTo>
                  <a:lnTo>
                    <a:pt x="2536917" y="9124950"/>
                  </a:lnTo>
                  <a:lnTo>
                    <a:pt x="2533650" y="9124950"/>
                  </a:lnTo>
                  <a:lnTo>
                    <a:pt x="2533650" y="9092543"/>
                  </a:lnTo>
                  <a:lnTo>
                    <a:pt x="2532516" y="9081294"/>
                  </a:lnTo>
                  <a:lnTo>
                    <a:pt x="2533650" y="9070045"/>
                  </a:lnTo>
                  <a:lnTo>
                    <a:pt x="2533650" y="4572000"/>
                  </a:lnTo>
                  <a:lnTo>
                    <a:pt x="2171700" y="4572000"/>
                  </a:lnTo>
                  <a:lnTo>
                    <a:pt x="2171700" y="9099550"/>
                  </a:lnTo>
                  <a:lnTo>
                    <a:pt x="2171700" y="9124950"/>
                  </a:lnTo>
                  <a:lnTo>
                    <a:pt x="2169140" y="9124950"/>
                  </a:lnTo>
                  <a:lnTo>
                    <a:pt x="2160863" y="9207049"/>
                  </a:lnTo>
                  <a:cubicBezTo>
                    <a:pt x="2111126" y="9450110"/>
                    <a:pt x="1896065" y="9632950"/>
                    <a:pt x="1638300" y="9632950"/>
                  </a:cubicBezTo>
                  <a:cubicBezTo>
                    <a:pt x="1380535" y="9632950"/>
                    <a:pt x="1165474" y="9450110"/>
                    <a:pt x="1115737" y="9207049"/>
                  </a:cubicBezTo>
                  <a:lnTo>
                    <a:pt x="1107461" y="9124950"/>
                  </a:lnTo>
                  <a:lnTo>
                    <a:pt x="1104900" y="9124950"/>
                  </a:lnTo>
                  <a:lnTo>
                    <a:pt x="1104900" y="9099550"/>
                  </a:lnTo>
                  <a:lnTo>
                    <a:pt x="1104900" y="4208530"/>
                  </a:lnTo>
                  <a:lnTo>
                    <a:pt x="1104900" y="3627883"/>
                  </a:lnTo>
                  <a:lnTo>
                    <a:pt x="1104900" y="1344167"/>
                  </a:lnTo>
                  <a:lnTo>
                    <a:pt x="762000" y="1344167"/>
                  </a:lnTo>
                  <a:lnTo>
                    <a:pt x="762000" y="4191000"/>
                  </a:lnTo>
                  <a:lnTo>
                    <a:pt x="762000" y="4208530"/>
                  </a:lnTo>
                  <a:lnTo>
                    <a:pt x="760233" y="4208530"/>
                  </a:lnTo>
                  <a:lnTo>
                    <a:pt x="754259" y="4267785"/>
                  </a:lnTo>
                  <a:cubicBezTo>
                    <a:pt x="718733" y="4441400"/>
                    <a:pt x="565118" y="4572000"/>
                    <a:pt x="381000" y="4572000"/>
                  </a:cubicBezTo>
                  <a:cubicBezTo>
                    <a:pt x="196883" y="4572000"/>
                    <a:pt x="43268" y="4441400"/>
                    <a:pt x="7741" y="4267785"/>
                  </a:cubicBezTo>
                  <a:lnTo>
                    <a:pt x="1767" y="4208530"/>
                  </a:lnTo>
                  <a:lnTo>
                    <a:pt x="0" y="4208530"/>
                  </a:lnTo>
                  <a:lnTo>
                    <a:pt x="0" y="4191000"/>
                  </a:lnTo>
                  <a:lnTo>
                    <a:pt x="0" y="1263683"/>
                  </a:lnTo>
                  <a:cubicBezTo>
                    <a:pt x="0" y="565770"/>
                    <a:pt x="565770" y="0"/>
                    <a:pt x="126368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grpSp>
        <p:nvGrpSpPr>
          <p:cNvPr id="45" name="人"/>
          <p:cNvGrpSpPr/>
          <p:nvPr/>
        </p:nvGrpSpPr>
        <p:grpSpPr bwMode="auto">
          <a:xfrm rot="12540000">
            <a:off x="3760816" y="3537538"/>
            <a:ext cx="177847" cy="440898"/>
            <a:chOff x="0" y="0"/>
            <a:chExt cx="1255506" cy="3116826"/>
          </a:xfrm>
          <a:solidFill>
            <a:srgbClr val="FF0000"/>
          </a:solidFill>
        </p:grpSpPr>
        <p:sp>
          <p:nvSpPr>
            <p:cNvPr id="46" name="头"/>
            <p:cNvSpPr>
              <a:spLocks noChangeArrowheads="1"/>
            </p:cNvSpPr>
            <p:nvPr/>
          </p:nvSpPr>
          <p:spPr bwMode="auto">
            <a:xfrm>
              <a:off x="374627" y="0"/>
              <a:ext cx="506252" cy="50625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47" name="body"/>
            <p:cNvSpPr/>
            <p:nvPr/>
          </p:nvSpPr>
          <p:spPr bwMode="auto">
            <a:xfrm>
              <a:off x="0" y="556877"/>
              <a:ext cx="1255506" cy="2559949"/>
            </a:xfrm>
            <a:custGeom>
              <a:avLst/>
              <a:gdLst>
                <a:gd name="T0" fmla="*/ 1263683 w 4724400"/>
                <a:gd name="T1" fmla="*/ 0 h 9632950"/>
                <a:gd name="T2" fmla="*/ 3460717 w 4724400"/>
                <a:gd name="T3" fmla="*/ 0 h 9632950"/>
                <a:gd name="T4" fmla="*/ 4724400 w 4724400"/>
                <a:gd name="T5" fmla="*/ 1263683 h 9632950"/>
                <a:gd name="T6" fmla="*/ 4724400 w 4724400"/>
                <a:gd name="T7" fmla="*/ 4181475 h 9632950"/>
                <a:gd name="T8" fmla="*/ 4724400 w 4724400"/>
                <a:gd name="T9" fmla="*/ 4208530 h 9632950"/>
                <a:gd name="T10" fmla="*/ 4721672 w 4724400"/>
                <a:gd name="T11" fmla="*/ 4208530 h 9632950"/>
                <a:gd name="T12" fmla="*/ 4716852 w 4724400"/>
                <a:gd name="T13" fmla="*/ 4256340 h 9632950"/>
                <a:gd name="T14" fmla="*/ 4352924 w 4724400"/>
                <a:gd name="T15" fmla="*/ 4552950 h 9632950"/>
                <a:gd name="T16" fmla="*/ 3988996 w 4724400"/>
                <a:gd name="T17" fmla="*/ 4256340 h 9632950"/>
                <a:gd name="T18" fmla="*/ 3984178 w 4724400"/>
                <a:gd name="T19" fmla="*/ 4208530 h 9632950"/>
                <a:gd name="T20" fmla="*/ 3978728 w 4724400"/>
                <a:gd name="T21" fmla="*/ 4208530 h 9632950"/>
                <a:gd name="T22" fmla="*/ 3978728 w 4724400"/>
                <a:gd name="T23" fmla="*/ 1344167 h 9632950"/>
                <a:gd name="T24" fmla="*/ 3635828 w 4724400"/>
                <a:gd name="T25" fmla="*/ 1344167 h 9632950"/>
                <a:gd name="T26" fmla="*/ 3635828 w 4724400"/>
                <a:gd name="T27" fmla="*/ 3627883 h 9632950"/>
                <a:gd name="T28" fmla="*/ 3635828 w 4724400"/>
                <a:gd name="T29" fmla="*/ 4208530 h 9632950"/>
                <a:gd name="T30" fmla="*/ 3635828 w 4724400"/>
                <a:gd name="T31" fmla="*/ 9081294 h 9632950"/>
                <a:gd name="T32" fmla="*/ 3635828 w 4724400"/>
                <a:gd name="T33" fmla="*/ 9124950 h 9632950"/>
                <a:gd name="T34" fmla="*/ 3631427 w 4724400"/>
                <a:gd name="T35" fmla="*/ 9124950 h 9632950"/>
                <a:gd name="T36" fmla="*/ 3624620 w 4724400"/>
                <a:gd name="T37" fmla="*/ 9192472 h 9632950"/>
                <a:gd name="T38" fmla="*/ 3084172 w 4724400"/>
                <a:gd name="T39" fmla="*/ 9632950 h 9632950"/>
                <a:gd name="T40" fmla="*/ 2543724 w 4724400"/>
                <a:gd name="T41" fmla="*/ 9192472 h 9632950"/>
                <a:gd name="T42" fmla="*/ 2536917 w 4724400"/>
                <a:gd name="T43" fmla="*/ 9124950 h 9632950"/>
                <a:gd name="T44" fmla="*/ 2533650 w 4724400"/>
                <a:gd name="T45" fmla="*/ 9124950 h 9632950"/>
                <a:gd name="T46" fmla="*/ 2533650 w 4724400"/>
                <a:gd name="T47" fmla="*/ 9092543 h 9632950"/>
                <a:gd name="T48" fmla="*/ 2532516 w 4724400"/>
                <a:gd name="T49" fmla="*/ 9081294 h 9632950"/>
                <a:gd name="T50" fmla="*/ 2533650 w 4724400"/>
                <a:gd name="T51" fmla="*/ 9070045 h 9632950"/>
                <a:gd name="T52" fmla="*/ 2533650 w 4724400"/>
                <a:gd name="T53" fmla="*/ 4572000 h 9632950"/>
                <a:gd name="T54" fmla="*/ 2171700 w 4724400"/>
                <a:gd name="T55" fmla="*/ 4572000 h 9632950"/>
                <a:gd name="T56" fmla="*/ 2171700 w 4724400"/>
                <a:gd name="T57" fmla="*/ 9099550 h 9632950"/>
                <a:gd name="T58" fmla="*/ 2171700 w 4724400"/>
                <a:gd name="T59" fmla="*/ 9124950 h 9632950"/>
                <a:gd name="T60" fmla="*/ 2169140 w 4724400"/>
                <a:gd name="T61" fmla="*/ 9124950 h 9632950"/>
                <a:gd name="T62" fmla="*/ 2160863 w 4724400"/>
                <a:gd name="T63" fmla="*/ 9207049 h 9632950"/>
                <a:gd name="T64" fmla="*/ 1638300 w 4724400"/>
                <a:gd name="T65" fmla="*/ 9632950 h 9632950"/>
                <a:gd name="T66" fmla="*/ 1115737 w 4724400"/>
                <a:gd name="T67" fmla="*/ 9207049 h 9632950"/>
                <a:gd name="T68" fmla="*/ 1107461 w 4724400"/>
                <a:gd name="T69" fmla="*/ 9124950 h 9632950"/>
                <a:gd name="T70" fmla="*/ 1104900 w 4724400"/>
                <a:gd name="T71" fmla="*/ 9124950 h 9632950"/>
                <a:gd name="T72" fmla="*/ 1104900 w 4724400"/>
                <a:gd name="T73" fmla="*/ 9099550 h 9632950"/>
                <a:gd name="T74" fmla="*/ 1104900 w 4724400"/>
                <a:gd name="T75" fmla="*/ 4208530 h 9632950"/>
                <a:gd name="T76" fmla="*/ 1104900 w 4724400"/>
                <a:gd name="T77" fmla="*/ 3627883 h 9632950"/>
                <a:gd name="T78" fmla="*/ 1104900 w 4724400"/>
                <a:gd name="T79" fmla="*/ 1344167 h 9632950"/>
                <a:gd name="T80" fmla="*/ 762000 w 4724400"/>
                <a:gd name="T81" fmla="*/ 1344167 h 9632950"/>
                <a:gd name="T82" fmla="*/ 762000 w 4724400"/>
                <a:gd name="T83" fmla="*/ 4191000 h 9632950"/>
                <a:gd name="T84" fmla="*/ 762000 w 4724400"/>
                <a:gd name="T85" fmla="*/ 4208530 h 9632950"/>
                <a:gd name="T86" fmla="*/ 760233 w 4724400"/>
                <a:gd name="T87" fmla="*/ 4208530 h 9632950"/>
                <a:gd name="T88" fmla="*/ 754259 w 4724400"/>
                <a:gd name="T89" fmla="*/ 4267785 h 9632950"/>
                <a:gd name="T90" fmla="*/ 381000 w 4724400"/>
                <a:gd name="T91" fmla="*/ 4572000 h 9632950"/>
                <a:gd name="T92" fmla="*/ 7741 w 4724400"/>
                <a:gd name="T93" fmla="*/ 4267785 h 9632950"/>
                <a:gd name="T94" fmla="*/ 1767 w 4724400"/>
                <a:gd name="T95" fmla="*/ 4208530 h 9632950"/>
                <a:gd name="T96" fmla="*/ 0 w 4724400"/>
                <a:gd name="T97" fmla="*/ 4208530 h 9632950"/>
                <a:gd name="T98" fmla="*/ 0 w 4724400"/>
                <a:gd name="T99" fmla="*/ 4191000 h 9632950"/>
                <a:gd name="T100" fmla="*/ 0 w 4724400"/>
                <a:gd name="T101" fmla="*/ 1263683 h 9632950"/>
                <a:gd name="T102" fmla="*/ 1263683 w 4724400"/>
                <a:gd name="T103" fmla="*/ 0 h 9632950"/>
                <a:gd name="T104" fmla="*/ 0 w 4724400"/>
                <a:gd name="T105" fmla="*/ 0 h 9632950"/>
                <a:gd name="T106" fmla="*/ 4724400 w 4724400"/>
                <a:gd name="T107" fmla="*/ 9632950 h 9632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T104" t="T105" r="T106" b="T107"/>
              <a:pathLst>
                <a:path w="4724400" h="9632950">
                  <a:moveTo>
                    <a:pt x="1263683" y="0"/>
                  </a:moveTo>
                  <a:lnTo>
                    <a:pt x="3460717" y="0"/>
                  </a:lnTo>
                  <a:cubicBezTo>
                    <a:pt x="4158630" y="0"/>
                    <a:pt x="4724400" y="565770"/>
                    <a:pt x="4724400" y="1263683"/>
                  </a:cubicBezTo>
                  <a:lnTo>
                    <a:pt x="4724400" y="4181475"/>
                  </a:lnTo>
                  <a:lnTo>
                    <a:pt x="4724400" y="4208530"/>
                  </a:lnTo>
                  <a:lnTo>
                    <a:pt x="4721672" y="4208530"/>
                  </a:lnTo>
                  <a:lnTo>
                    <a:pt x="4716852" y="4256340"/>
                  </a:lnTo>
                  <a:cubicBezTo>
                    <a:pt x="4682214" y="4425615"/>
                    <a:pt x="4532440" y="4552950"/>
                    <a:pt x="4352924" y="4552950"/>
                  </a:cubicBezTo>
                  <a:cubicBezTo>
                    <a:pt x="4173410" y="4552950"/>
                    <a:pt x="4023636" y="4425615"/>
                    <a:pt x="3988996" y="4256340"/>
                  </a:cubicBezTo>
                  <a:lnTo>
                    <a:pt x="3984178" y="4208530"/>
                  </a:lnTo>
                  <a:lnTo>
                    <a:pt x="3978728" y="4208530"/>
                  </a:lnTo>
                  <a:lnTo>
                    <a:pt x="3978728" y="1344167"/>
                  </a:lnTo>
                  <a:lnTo>
                    <a:pt x="3635828" y="1344167"/>
                  </a:lnTo>
                  <a:lnTo>
                    <a:pt x="3635828" y="3627883"/>
                  </a:lnTo>
                  <a:lnTo>
                    <a:pt x="3635828" y="4208530"/>
                  </a:lnTo>
                  <a:lnTo>
                    <a:pt x="3635828" y="9081294"/>
                  </a:lnTo>
                  <a:lnTo>
                    <a:pt x="3635828" y="9124950"/>
                  </a:lnTo>
                  <a:lnTo>
                    <a:pt x="3631427" y="9124950"/>
                  </a:lnTo>
                  <a:lnTo>
                    <a:pt x="3624620" y="9192472"/>
                  </a:lnTo>
                  <a:cubicBezTo>
                    <a:pt x="3573180" y="9443852"/>
                    <a:pt x="3350759" y="9632950"/>
                    <a:pt x="3084172" y="9632950"/>
                  </a:cubicBezTo>
                  <a:cubicBezTo>
                    <a:pt x="2817585" y="9632950"/>
                    <a:pt x="2595164" y="9443852"/>
                    <a:pt x="2543724" y="9192472"/>
                  </a:cubicBezTo>
                  <a:lnTo>
                    <a:pt x="2536917" y="9124950"/>
                  </a:lnTo>
                  <a:lnTo>
                    <a:pt x="2533650" y="9124950"/>
                  </a:lnTo>
                  <a:lnTo>
                    <a:pt x="2533650" y="9092543"/>
                  </a:lnTo>
                  <a:lnTo>
                    <a:pt x="2532516" y="9081294"/>
                  </a:lnTo>
                  <a:lnTo>
                    <a:pt x="2533650" y="9070045"/>
                  </a:lnTo>
                  <a:lnTo>
                    <a:pt x="2533650" y="4572000"/>
                  </a:lnTo>
                  <a:lnTo>
                    <a:pt x="2171700" y="4572000"/>
                  </a:lnTo>
                  <a:lnTo>
                    <a:pt x="2171700" y="9099550"/>
                  </a:lnTo>
                  <a:lnTo>
                    <a:pt x="2171700" y="9124950"/>
                  </a:lnTo>
                  <a:lnTo>
                    <a:pt x="2169140" y="9124950"/>
                  </a:lnTo>
                  <a:lnTo>
                    <a:pt x="2160863" y="9207049"/>
                  </a:lnTo>
                  <a:cubicBezTo>
                    <a:pt x="2111126" y="9450110"/>
                    <a:pt x="1896065" y="9632950"/>
                    <a:pt x="1638300" y="9632950"/>
                  </a:cubicBezTo>
                  <a:cubicBezTo>
                    <a:pt x="1380535" y="9632950"/>
                    <a:pt x="1165474" y="9450110"/>
                    <a:pt x="1115737" y="9207049"/>
                  </a:cubicBezTo>
                  <a:lnTo>
                    <a:pt x="1107461" y="9124950"/>
                  </a:lnTo>
                  <a:lnTo>
                    <a:pt x="1104900" y="9124950"/>
                  </a:lnTo>
                  <a:lnTo>
                    <a:pt x="1104900" y="9099550"/>
                  </a:lnTo>
                  <a:lnTo>
                    <a:pt x="1104900" y="4208530"/>
                  </a:lnTo>
                  <a:lnTo>
                    <a:pt x="1104900" y="3627883"/>
                  </a:lnTo>
                  <a:lnTo>
                    <a:pt x="1104900" y="1344167"/>
                  </a:lnTo>
                  <a:lnTo>
                    <a:pt x="762000" y="1344167"/>
                  </a:lnTo>
                  <a:lnTo>
                    <a:pt x="762000" y="4191000"/>
                  </a:lnTo>
                  <a:lnTo>
                    <a:pt x="762000" y="4208530"/>
                  </a:lnTo>
                  <a:lnTo>
                    <a:pt x="760233" y="4208530"/>
                  </a:lnTo>
                  <a:lnTo>
                    <a:pt x="754259" y="4267785"/>
                  </a:lnTo>
                  <a:cubicBezTo>
                    <a:pt x="718733" y="4441400"/>
                    <a:pt x="565118" y="4572000"/>
                    <a:pt x="381000" y="4572000"/>
                  </a:cubicBezTo>
                  <a:cubicBezTo>
                    <a:pt x="196883" y="4572000"/>
                    <a:pt x="43268" y="4441400"/>
                    <a:pt x="7741" y="4267785"/>
                  </a:cubicBezTo>
                  <a:lnTo>
                    <a:pt x="1767" y="4208530"/>
                  </a:lnTo>
                  <a:lnTo>
                    <a:pt x="0" y="4208530"/>
                  </a:lnTo>
                  <a:lnTo>
                    <a:pt x="0" y="4191000"/>
                  </a:lnTo>
                  <a:lnTo>
                    <a:pt x="0" y="1263683"/>
                  </a:lnTo>
                  <a:cubicBezTo>
                    <a:pt x="0" y="565770"/>
                    <a:pt x="565770" y="0"/>
                    <a:pt x="126368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grpSp>
        <p:nvGrpSpPr>
          <p:cNvPr id="48" name="人"/>
          <p:cNvGrpSpPr/>
          <p:nvPr/>
        </p:nvGrpSpPr>
        <p:grpSpPr bwMode="auto">
          <a:xfrm rot="13740000">
            <a:off x="3396027" y="3240106"/>
            <a:ext cx="177873" cy="440833"/>
            <a:chOff x="0" y="0"/>
            <a:chExt cx="1255506" cy="3116826"/>
          </a:xfrm>
          <a:solidFill>
            <a:srgbClr val="FF0000"/>
          </a:solidFill>
        </p:grpSpPr>
        <p:sp>
          <p:nvSpPr>
            <p:cNvPr id="49" name="头"/>
            <p:cNvSpPr>
              <a:spLocks noChangeArrowheads="1"/>
            </p:cNvSpPr>
            <p:nvPr/>
          </p:nvSpPr>
          <p:spPr bwMode="auto">
            <a:xfrm>
              <a:off x="374627" y="0"/>
              <a:ext cx="506252" cy="50625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0" name="body"/>
            <p:cNvSpPr/>
            <p:nvPr/>
          </p:nvSpPr>
          <p:spPr bwMode="auto">
            <a:xfrm>
              <a:off x="0" y="556877"/>
              <a:ext cx="1255506" cy="2559949"/>
            </a:xfrm>
            <a:custGeom>
              <a:avLst/>
              <a:gdLst>
                <a:gd name="T0" fmla="*/ 1263683 w 4724400"/>
                <a:gd name="T1" fmla="*/ 0 h 9632950"/>
                <a:gd name="T2" fmla="*/ 3460717 w 4724400"/>
                <a:gd name="T3" fmla="*/ 0 h 9632950"/>
                <a:gd name="T4" fmla="*/ 4724400 w 4724400"/>
                <a:gd name="T5" fmla="*/ 1263683 h 9632950"/>
                <a:gd name="T6" fmla="*/ 4724400 w 4724400"/>
                <a:gd name="T7" fmla="*/ 4181475 h 9632950"/>
                <a:gd name="T8" fmla="*/ 4724400 w 4724400"/>
                <a:gd name="T9" fmla="*/ 4208530 h 9632950"/>
                <a:gd name="T10" fmla="*/ 4721672 w 4724400"/>
                <a:gd name="T11" fmla="*/ 4208530 h 9632950"/>
                <a:gd name="T12" fmla="*/ 4716852 w 4724400"/>
                <a:gd name="T13" fmla="*/ 4256340 h 9632950"/>
                <a:gd name="T14" fmla="*/ 4352924 w 4724400"/>
                <a:gd name="T15" fmla="*/ 4552950 h 9632950"/>
                <a:gd name="T16" fmla="*/ 3988996 w 4724400"/>
                <a:gd name="T17" fmla="*/ 4256340 h 9632950"/>
                <a:gd name="T18" fmla="*/ 3984178 w 4724400"/>
                <a:gd name="T19" fmla="*/ 4208530 h 9632950"/>
                <a:gd name="T20" fmla="*/ 3978728 w 4724400"/>
                <a:gd name="T21" fmla="*/ 4208530 h 9632950"/>
                <a:gd name="T22" fmla="*/ 3978728 w 4724400"/>
                <a:gd name="T23" fmla="*/ 1344167 h 9632950"/>
                <a:gd name="T24" fmla="*/ 3635828 w 4724400"/>
                <a:gd name="T25" fmla="*/ 1344167 h 9632950"/>
                <a:gd name="T26" fmla="*/ 3635828 w 4724400"/>
                <a:gd name="T27" fmla="*/ 3627883 h 9632950"/>
                <a:gd name="T28" fmla="*/ 3635828 w 4724400"/>
                <a:gd name="T29" fmla="*/ 4208530 h 9632950"/>
                <a:gd name="T30" fmla="*/ 3635828 w 4724400"/>
                <a:gd name="T31" fmla="*/ 9081294 h 9632950"/>
                <a:gd name="T32" fmla="*/ 3635828 w 4724400"/>
                <a:gd name="T33" fmla="*/ 9124950 h 9632950"/>
                <a:gd name="T34" fmla="*/ 3631427 w 4724400"/>
                <a:gd name="T35" fmla="*/ 9124950 h 9632950"/>
                <a:gd name="T36" fmla="*/ 3624620 w 4724400"/>
                <a:gd name="T37" fmla="*/ 9192472 h 9632950"/>
                <a:gd name="T38" fmla="*/ 3084172 w 4724400"/>
                <a:gd name="T39" fmla="*/ 9632950 h 9632950"/>
                <a:gd name="T40" fmla="*/ 2543724 w 4724400"/>
                <a:gd name="T41" fmla="*/ 9192472 h 9632950"/>
                <a:gd name="T42" fmla="*/ 2536917 w 4724400"/>
                <a:gd name="T43" fmla="*/ 9124950 h 9632950"/>
                <a:gd name="T44" fmla="*/ 2533650 w 4724400"/>
                <a:gd name="T45" fmla="*/ 9124950 h 9632950"/>
                <a:gd name="T46" fmla="*/ 2533650 w 4724400"/>
                <a:gd name="T47" fmla="*/ 9092543 h 9632950"/>
                <a:gd name="T48" fmla="*/ 2532516 w 4724400"/>
                <a:gd name="T49" fmla="*/ 9081294 h 9632950"/>
                <a:gd name="T50" fmla="*/ 2533650 w 4724400"/>
                <a:gd name="T51" fmla="*/ 9070045 h 9632950"/>
                <a:gd name="T52" fmla="*/ 2533650 w 4724400"/>
                <a:gd name="T53" fmla="*/ 4572000 h 9632950"/>
                <a:gd name="T54" fmla="*/ 2171700 w 4724400"/>
                <a:gd name="T55" fmla="*/ 4572000 h 9632950"/>
                <a:gd name="T56" fmla="*/ 2171700 w 4724400"/>
                <a:gd name="T57" fmla="*/ 9099550 h 9632950"/>
                <a:gd name="T58" fmla="*/ 2171700 w 4724400"/>
                <a:gd name="T59" fmla="*/ 9124950 h 9632950"/>
                <a:gd name="T60" fmla="*/ 2169140 w 4724400"/>
                <a:gd name="T61" fmla="*/ 9124950 h 9632950"/>
                <a:gd name="T62" fmla="*/ 2160863 w 4724400"/>
                <a:gd name="T63" fmla="*/ 9207049 h 9632950"/>
                <a:gd name="T64" fmla="*/ 1638300 w 4724400"/>
                <a:gd name="T65" fmla="*/ 9632950 h 9632950"/>
                <a:gd name="T66" fmla="*/ 1115737 w 4724400"/>
                <a:gd name="T67" fmla="*/ 9207049 h 9632950"/>
                <a:gd name="T68" fmla="*/ 1107461 w 4724400"/>
                <a:gd name="T69" fmla="*/ 9124950 h 9632950"/>
                <a:gd name="T70" fmla="*/ 1104900 w 4724400"/>
                <a:gd name="T71" fmla="*/ 9124950 h 9632950"/>
                <a:gd name="T72" fmla="*/ 1104900 w 4724400"/>
                <a:gd name="T73" fmla="*/ 9099550 h 9632950"/>
                <a:gd name="T74" fmla="*/ 1104900 w 4724400"/>
                <a:gd name="T75" fmla="*/ 4208530 h 9632950"/>
                <a:gd name="T76" fmla="*/ 1104900 w 4724400"/>
                <a:gd name="T77" fmla="*/ 3627883 h 9632950"/>
                <a:gd name="T78" fmla="*/ 1104900 w 4724400"/>
                <a:gd name="T79" fmla="*/ 1344167 h 9632950"/>
                <a:gd name="T80" fmla="*/ 762000 w 4724400"/>
                <a:gd name="T81" fmla="*/ 1344167 h 9632950"/>
                <a:gd name="T82" fmla="*/ 762000 w 4724400"/>
                <a:gd name="T83" fmla="*/ 4191000 h 9632950"/>
                <a:gd name="T84" fmla="*/ 762000 w 4724400"/>
                <a:gd name="T85" fmla="*/ 4208530 h 9632950"/>
                <a:gd name="T86" fmla="*/ 760233 w 4724400"/>
                <a:gd name="T87" fmla="*/ 4208530 h 9632950"/>
                <a:gd name="T88" fmla="*/ 754259 w 4724400"/>
                <a:gd name="T89" fmla="*/ 4267785 h 9632950"/>
                <a:gd name="T90" fmla="*/ 381000 w 4724400"/>
                <a:gd name="T91" fmla="*/ 4572000 h 9632950"/>
                <a:gd name="T92" fmla="*/ 7741 w 4724400"/>
                <a:gd name="T93" fmla="*/ 4267785 h 9632950"/>
                <a:gd name="T94" fmla="*/ 1767 w 4724400"/>
                <a:gd name="T95" fmla="*/ 4208530 h 9632950"/>
                <a:gd name="T96" fmla="*/ 0 w 4724400"/>
                <a:gd name="T97" fmla="*/ 4208530 h 9632950"/>
                <a:gd name="T98" fmla="*/ 0 w 4724400"/>
                <a:gd name="T99" fmla="*/ 4191000 h 9632950"/>
                <a:gd name="T100" fmla="*/ 0 w 4724400"/>
                <a:gd name="T101" fmla="*/ 1263683 h 9632950"/>
                <a:gd name="T102" fmla="*/ 1263683 w 4724400"/>
                <a:gd name="T103" fmla="*/ 0 h 9632950"/>
                <a:gd name="T104" fmla="*/ 0 w 4724400"/>
                <a:gd name="T105" fmla="*/ 0 h 9632950"/>
                <a:gd name="T106" fmla="*/ 4724400 w 4724400"/>
                <a:gd name="T107" fmla="*/ 9632950 h 9632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T104" t="T105" r="T106" b="T107"/>
              <a:pathLst>
                <a:path w="4724400" h="9632950">
                  <a:moveTo>
                    <a:pt x="1263683" y="0"/>
                  </a:moveTo>
                  <a:lnTo>
                    <a:pt x="3460717" y="0"/>
                  </a:lnTo>
                  <a:cubicBezTo>
                    <a:pt x="4158630" y="0"/>
                    <a:pt x="4724400" y="565770"/>
                    <a:pt x="4724400" y="1263683"/>
                  </a:cubicBezTo>
                  <a:lnTo>
                    <a:pt x="4724400" y="4181475"/>
                  </a:lnTo>
                  <a:lnTo>
                    <a:pt x="4724400" y="4208530"/>
                  </a:lnTo>
                  <a:lnTo>
                    <a:pt x="4721672" y="4208530"/>
                  </a:lnTo>
                  <a:lnTo>
                    <a:pt x="4716852" y="4256340"/>
                  </a:lnTo>
                  <a:cubicBezTo>
                    <a:pt x="4682214" y="4425615"/>
                    <a:pt x="4532440" y="4552950"/>
                    <a:pt x="4352924" y="4552950"/>
                  </a:cubicBezTo>
                  <a:cubicBezTo>
                    <a:pt x="4173410" y="4552950"/>
                    <a:pt x="4023636" y="4425615"/>
                    <a:pt x="3988996" y="4256340"/>
                  </a:cubicBezTo>
                  <a:lnTo>
                    <a:pt x="3984178" y="4208530"/>
                  </a:lnTo>
                  <a:lnTo>
                    <a:pt x="3978728" y="4208530"/>
                  </a:lnTo>
                  <a:lnTo>
                    <a:pt x="3978728" y="1344167"/>
                  </a:lnTo>
                  <a:lnTo>
                    <a:pt x="3635828" y="1344167"/>
                  </a:lnTo>
                  <a:lnTo>
                    <a:pt x="3635828" y="3627883"/>
                  </a:lnTo>
                  <a:lnTo>
                    <a:pt x="3635828" y="4208530"/>
                  </a:lnTo>
                  <a:lnTo>
                    <a:pt x="3635828" y="9081294"/>
                  </a:lnTo>
                  <a:lnTo>
                    <a:pt x="3635828" y="9124950"/>
                  </a:lnTo>
                  <a:lnTo>
                    <a:pt x="3631427" y="9124950"/>
                  </a:lnTo>
                  <a:lnTo>
                    <a:pt x="3624620" y="9192472"/>
                  </a:lnTo>
                  <a:cubicBezTo>
                    <a:pt x="3573180" y="9443852"/>
                    <a:pt x="3350759" y="9632950"/>
                    <a:pt x="3084172" y="9632950"/>
                  </a:cubicBezTo>
                  <a:cubicBezTo>
                    <a:pt x="2817585" y="9632950"/>
                    <a:pt x="2595164" y="9443852"/>
                    <a:pt x="2543724" y="9192472"/>
                  </a:cubicBezTo>
                  <a:lnTo>
                    <a:pt x="2536917" y="9124950"/>
                  </a:lnTo>
                  <a:lnTo>
                    <a:pt x="2533650" y="9124950"/>
                  </a:lnTo>
                  <a:lnTo>
                    <a:pt x="2533650" y="9092543"/>
                  </a:lnTo>
                  <a:lnTo>
                    <a:pt x="2532516" y="9081294"/>
                  </a:lnTo>
                  <a:lnTo>
                    <a:pt x="2533650" y="9070045"/>
                  </a:lnTo>
                  <a:lnTo>
                    <a:pt x="2533650" y="4572000"/>
                  </a:lnTo>
                  <a:lnTo>
                    <a:pt x="2171700" y="4572000"/>
                  </a:lnTo>
                  <a:lnTo>
                    <a:pt x="2171700" y="9099550"/>
                  </a:lnTo>
                  <a:lnTo>
                    <a:pt x="2171700" y="9124950"/>
                  </a:lnTo>
                  <a:lnTo>
                    <a:pt x="2169140" y="9124950"/>
                  </a:lnTo>
                  <a:lnTo>
                    <a:pt x="2160863" y="9207049"/>
                  </a:lnTo>
                  <a:cubicBezTo>
                    <a:pt x="2111126" y="9450110"/>
                    <a:pt x="1896065" y="9632950"/>
                    <a:pt x="1638300" y="9632950"/>
                  </a:cubicBezTo>
                  <a:cubicBezTo>
                    <a:pt x="1380535" y="9632950"/>
                    <a:pt x="1165474" y="9450110"/>
                    <a:pt x="1115737" y="9207049"/>
                  </a:cubicBezTo>
                  <a:lnTo>
                    <a:pt x="1107461" y="9124950"/>
                  </a:lnTo>
                  <a:lnTo>
                    <a:pt x="1104900" y="9124950"/>
                  </a:lnTo>
                  <a:lnTo>
                    <a:pt x="1104900" y="9099550"/>
                  </a:lnTo>
                  <a:lnTo>
                    <a:pt x="1104900" y="4208530"/>
                  </a:lnTo>
                  <a:lnTo>
                    <a:pt x="1104900" y="3627883"/>
                  </a:lnTo>
                  <a:lnTo>
                    <a:pt x="1104900" y="1344167"/>
                  </a:lnTo>
                  <a:lnTo>
                    <a:pt x="762000" y="1344167"/>
                  </a:lnTo>
                  <a:lnTo>
                    <a:pt x="762000" y="4191000"/>
                  </a:lnTo>
                  <a:lnTo>
                    <a:pt x="762000" y="4208530"/>
                  </a:lnTo>
                  <a:lnTo>
                    <a:pt x="760233" y="4208530"/>
                  </a:lnTo>
                  <a:lnTo>
                    <a:pt x="754259" y="4267785"/>
                  </a:lnTo>
                  <a:cubicBezTo>
                    <a:pt x="718733" y="4441400"/>
                    <a:pt x="565118" y="4572000"/>
                    <a:pt x="381000" y="4572000"/>
                  </a:cubicBezTo>
                  <a:cubicBezTo>
                    <a:pt x="196883" y="4572000"/>
                    <a:pt x="43268" y="4441400"/>
                    <a:pt x="7741" y="4267785"/>
                  </a:cubicBezTo>
                  <a:lnTo>
                    <a:pt x="1767" y="4208530"/>
                  </a:lnTo>
                  <a:lnTo>
                    <a:pt x="0" y="4208530"/>
                  </a:lnTo>
                  <a:lnTo>
                    <a:pt x="0" y="4191000"/>
                  </a:lnTo>
                  <a:lnTo>
                    <a:pt x="0" y="1263683"/>
                  </a:lnTo>
                  <a:cubicBezTo>
                    <a:pt x="0" y="565770"/>
                    <a:pt x="565770" y="0"/>
                    <a:pt x="126368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grpSp>
        <p:nvGrpSpPr>
          <p:cNvPr id="51" name="人"/>
          <p:cNvGrpSpPr/>
          <p:nvPr/>
        </p:nvGrpSpPr>
        <p:grpSpPr bwMode="auto">
          <a:xfrm rot="14940000">
            <a:off x="3158394" y="2845758"/>
            <a:ext cx="177873" cy="440833"/>
            <a:chOff x="0" y="0"/>
            <a:chExt cx="1255506" cy="3116826"/>
          </a:xfrm>
          <a:solidFill>
            <a:srgbClr val="FF0000"/>
          </a:solidFill>
        </p:grpSpPr>
        <p:sp>
          <p:nvSpPr>
            <p:cNvPr id="52" name="头"/>
            <p:cNvSpPr>
              <a:spLocks noChangeArrowheads="1"/>
            </p:cNvSpPr>
            <p:nvPr/>
          </p:nvSpPr>
          <p:spPr bwMode="auto">
            <a:xfrm>
              <a:off x="374627" y="0"/>
              <a:ext cx="506252" cy="50625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3" name="body"/>
            <p:cNvSpPr/>
            <p:nvPr/>
          </p:nvSpPr>
          <p:spPr bwMode="auto">
            <a:xfrm>
              <a:off x="0" y="556877"/>
              <a:ext cx="1255506" cy="2559949"/>
            </a:xfrm>
            <a:custGeom>
              <a:avLst/>
              <a:gdLst>
                <a:gd name="T0" fmla="*/ 1263683 w 4724400"/>
                <a:gd name="T1" fmla="*/ 0 h 9632950"/>
                <a:gd name="T2" fmla="*/ 3460717 w 4724400"/>
                <a:gd name="T3" fmla="*/ 0 h 9632950"/>
                <a:gd name="T4" fmla="*/ 4724400 w 4724400"/>
                <a:gd name="T5" fmla="*/ 1263683 h 9632950"/>
                <a:gd name="T6" fmla="*/ 4724400 w 4724400"/>
                <a:gd name="T7" fmla="*/ 4181475 h 9632950"/>
                <a:gd name="T8" fmla="*/ 4724400 w 4724400"/>
                <a:gd name="T9" fmla="*/ 4208530 h 9632950"/>
                <a:gd name="T10" fmla="*/ 4721672 w 4724400"/>
                <a:gd name="T11" fmla="*/ 4208530 h 9632950"/>
                <a:gd name="T12" fmla="*/ 4716852 w 4724400"/>
                <a:gd name="T13" fmla="*/ 4256340 h 9632950"/>
                <a:gd name="T14" fmla="*/ 4352924 w 4724400"/>
                <a:gd name="T15" fmla="*/ 4552950 h 9632950"/>
                <a:gd name="T16" fmla="*/ 3988996 w 4724400"/>
                <a:gd name="T17" fmla="*/ 4256340 h 9632950"/>
                <a:gd name="T18" fmla="*/ 3984178 w 4724400"/>
                <a:gd name="T19" fmla="*/ 4208530 h 9632950"/>
                <a:gd name="T20" fmla="*/ 3978728 w 4724400"/>
                <a:gd name="T21" fmla="*/ 4208530 h 9632950"/>
                <a:gd name="T22" fmla="*/ 3978728 w 4724400"/>
                <a:gd name="T23" fmla="*/ 1344167 h 9632950"/>
                <a:gd name="T24" fmla="*/ 3635828 w 4724400"/>
                <a:gd name="T25" fmla="*/ 1344167 h 9632950"/>
                <a:gd name="T26" fmla="*/ 3635828 w 4724400"/>
                <a:gd name="T27" fmla="*/ 3627883 h 9632950"/>
                <a:gd name="T28" fmla="*/ 3635828 w 4724400"/>
                <a:gd name="T29" fmla="*/ 4208530 h 9632950"/>
                <a:gd name="T30" fmla="*/ 3635828 w 4724400"/>
                <a:gd name="T31" fmla="*/ 9081294 h 9632950"/>
                <a:gd name="T32" fmla="*/ 3635828 w 4724400"/>
                <a:gd name="T33" fmla="*/ 9124950 h 9632950"/>
                <a:gd name="T34" fmla="*/ 3631427 w 4724400"/>
                <a:gd name="T35" fmla="*/ 9124950 h 9632950"/>
                <a:gd name="T36" fmla="*/ 3624620 w 4724400"/>
                <a:gd name="T37" fmla="*/ 9192472 h 9632950"/>
                <a:gd name="T38" fmla="*/ 3084172 w 4724400"/>
                <a:gd name="T39" fmla="*/ 9632950 h 9632950"/>
                <a:gd name="T40" fmla="*/ 2543724 w 4724400"/>
                <a:gd name="T41" fmla="*/ 9192472 h 9632950"/>
                <a:gd name="T42" fmla="*/ 2536917 w 4724400"/>
                <a:gd name="T43" fmla="*/ 9124950 h 9632950"/>
                <a:gd name="T44" fmla="*/ 2533650 w 4724400"/>
                <a:gd name="T45" fmla="*/ 9124950 h 9632950"/>
                <a:gd name="T46" fmla="*/ 2533650 w 4724400"/>
                <a:gd name="T47" fmla="*/ 9092543 h 9632950"/>
                <a:gd name="T48" fmla="*/ 2532516 w 4724400"/>
                <a:gd name="T49" fmla="*/ 9081294 h 9632950"/>
                <a:gd name="T50" fmla="*/ 2533650 w 4724400"/>
                <a:gd name="T51" fmla="*/ 9070045 h 9632950"/>
                <a:gd name="T52" fmla="*/ 2533650 w 4724400"/>
                <a:gd name="T53" fmla="*/ 4572000 h 9632950"/>
                <a:gd name="T54" fmla="*/ 2171700 w 4724400"/>
                <a:gd name="T55" fmla="*/ 4572000 h 9632950"/>
                <a:gd name="T56" fmla="*/ 2171700 w 4724400"/>
                <a:gd name="T57" fmla="*/ 9099550 h 9632950"/>
                <a:gd name="T58" fmla="*/ 2171700 w 4724400"/>
                <a:gd name="T59" fmla="*/ 9124950 h 9632950"/>
                <a:gd name="T60" fmla="*/ 2169140 w 4724400"/>
                <a:gd name="T61" fmla="*/ 9124950 h 9632950"/>
                <a:gd name="T62" fmla="*/ 2160863 w 4724400"/>
                <a:gd name="T63" fmla="*/ 9207049 h 9632950"/>
                <a:gd name="T64" fmla="*/ 1638300 w 4724400"/>
                <a:gd name="T65" fmla="*/ 9632950 h 9632950"/>
                <a:gd name="T66" fmla="*/ 1115737 w 4724400"/>
                <a:gd name="T67" fmla="*/ 9207049 h 9632950"/>
                <a:gd name="T68" fmla="*/ 1107461 w 4724400"/>
                <a:gd name="T69" fmla="*/ 9124950 h 9632950"/>
                <a:gd name="T70" fmla="*/ 1104900 w 4724400"/>
                <a:gd name="T71" fmla="*/ 9124950 h 9632950"/>
                <a:gd name="T72" fmla="*/ 1104900 w 4724400"/>
                <a:gd name="T73" fmla="*/ 9099550 h 9632950"/>
                <a:gd name="T74" fmla="*/ 1104900 w 4724400"/>
                <a:gd name="T75" fmla="*/ 4208530 h 9632950"/>
                <a:gd name="T76" fmla="*/ 1104900 w 4724400"/>
                <a:gd name="T77" fmla="*/ 3627883 h 9632950"/>
                <a:gd name="T78" fmla="*/ 1104900 w 4724400"/>
                <a:gd name="T79" fmla="*/ 1344167 h 9632950"/>
                <a:gd name="T80" fmla="*/ 762000 w 4724400"/>
                <a:gd name="T81" fmla="*/ 1344167 h 9632950"/>
                <a:gd name="T82" fmla="*/ 762000 w 4724400"/>
                <a:gd name="T83" fmla="*/ 4191000 h 9632950"/>
                <a:gd name="T84" fmla="*/ 762000 w 4724400"/>
                <a:gd name="T85" fmla="*/ 4208530 h 9632950"/>
                <a:gd name="T86" fmla="*/ 760233 w 4724400"/>
                <a:gd name="T87" fmla="*/ 4208530 h 9632950"/>
                <a:gd name="T88" fmla="*/ 754259 w 4724400"/>
                <a:gd name="T89" fmla="*/ 4267785 h 9632950"/>
                <a:gd name="T90" fmla="*/ 381000 w 4724400"/>
                <a:gd name="T91" fmla="*/ 4572000 h 9632950"/>
                <a:gd name="T92" fmla="*/ 7741 w 4724400"/>
                <a:gd name="T93" fmla="*/ 4267785 h 9632950"/>
                <a:gd name="T94" fmla="*/ 1767 w 4724400"/>
                <a:gd name="T95" fmla="*/ 4208530 h 9632950"/>
                <a:gd name="T96" fmla="*/ 0 w 4724400"/>
                <a:gd name="T97" fmla="*/ 4208530 h 9632950"/>
                <a:gd name="T98" fmla="*/ 0 w 4724400"/>
                <a:gd name="T99" fmla="*/ 4191000 h 9632950"/>
                <a:gd name="T100" fmla="*/ 0 w 4724400"/>
                <a:gd name="T101" fmla="*/ 1263683 h 9632950"/>
                <a:gd name="T102" fmla="*/ 1263683 w 4724400"/>
                <a:gd name="T103" fmla="*/ 0 h 9632950"/>
                <a:gd name="T104" fmla="*/ 0 w 4724400"/>
                <a:gd name="T105" fmla="*/ 0 h 9632950"/>
                <a:gd name="T106" fmla="*/ 4724400 w 4724400"/>
                <a:gd name="T107" fmla="*/ 9632950 h 9632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T104" t="T105" r="T106" b="T107"/>
              <a:pathLst>
                <a:path w="4724400" h="9632950">
                  <a:moveTo>
                    <a:pt x="1263683" y="0"/>
                  </a:moveTo>
                  <a:lnTo>
                    <a:pt x="3460717" y="0"/>
                  </a:lnTo>
                  <a:cubicBezTo>
                    <a:pt x="4158630" y="0"/>
                    <a:pt x="4724400" y="565770"/>
                    <a:pt x="4724400" y="1263683"/>
                  </a:cubicBezTo>
                  <a:lnTo>
                    <a:pt x="4724400" y="4181475"/>
                  </a:lnTo>
                  <a:lnTo>
                    <a:pt x="4724400" y="4208530"/>
                  </a:lnTo>
                  <a:lnTo>
                    <a:pt x="4721672" y="4208530"/>
                  </a:lnTo>
                  <a:lnTo>
                    <a:pt x="4716852" y="4256340"/>
                  </a:lnTo>
                  <a:cubicBezTo>
                    <a:pt x="4682214" y="4425615"/>
                    <a:pt x="4532440" y="4552950"/>
                    <a:pt x="4352924" y="4552950"/>
                  </a:cubicBezTo>
                  <a:cubicBezTo>
                    <a:pt x="4173410" y="4552950"/>
                    <a:pt x="4023636" y="4425615"/>
                    <a:pt x="3988996" y="4256340"/>
                  </a:cubicBezTo>
                  <a:lnTo>
                    <a:pt x="3984178" y="4208530"/>
                  </a:lnTo>
                  <a:lnTo>
                    <a:pt x="3978728" y="4208530"/>
                  </a:lnTo>
                  <a:lnTo>
                    <a:pt x="3978728" y="1344167"/>
                  </a:lnTo>
                  <a:lnTo>
                    <a:pt x="3635828" y="1344167"/>
                  </a:lnTo>
                  <a:lnTo>
                    <a:pt x="3635828" y="3627883"/>
                  </a:lnTo>
                  <a:lnTo>
                    <a:pt x="3635828" y="4208530"/>
                  </a:lnTo>
                  <a:lnTo>
                    <a:pt x="3635828" y="9081294"/>
                  </a:lnTo>
                  <a:lnTo>
                    <a:pt x="3635828" y="9124950"/>
                  </a:lnTo>
                  <a:lnTo>
                    <a:pt x="3631427" y="9124950"/>
                  </a:lnTo>
                  <a:lnTo>
                    <a:pt x="3624620" y="9192472"/>
                  </a:lnTo>
                  <a:cubicBezTo>
                    <a:pt x="3573180" y="9443852"/>
                    <a:pt x="3350759" y="9632950"/>
                    <a:pt x="3084172" y="9632950"/>
                  </a:cubicBezTo>
                  <a:cubicBezTo>
                    <a:pt x="2817585" y="9632950"/>
                    <a:pt x="2595164" y="9443852"/>
                    <a:pt x="2543724" y="9192472"/>
                  </a:cubicBezTo>
                  <a:lnTo>
                    <a:pt x="2536917" y="9124950"/>
                  </a:lnTo>
                  <a:lnTo>
                    <a:pt x="2533650" y="9124950"/>
                  </a:lnTo>
                  <a:lnTo>
                    <a:pt x="2533650" y="9092543"/>
                  </a:lnTo>
                  <a:lnTo>
                    <a:pt x="2532516" y="9081294"/>
                  </a:lnTo>
                  <a:lnTo>
                    <a:pt x="2533650" y="9070045"/>
                  </a:lnTo>
                  <a:lnTo>
                    <a:pt x="2533650" y="4572000"/>
                  </a:lnTo>
                  <a:lnTo>
                    <a:pt x="2171700" y="4572000"/>
                  </a:lnTo>
                  <a:lnTo>
                    <a:pt x="2171700" y="9099550"/>
                  </a:lnTo>
                  <a:lnTo>
                    <a:pt x="2171700" y="9124950"/>
                  </a:lnTo>
                  <a:lnTo>
                    <a:pt x="2169140" y="9124950"/>
                  </a:lnTo>
                  <a:lnTo>
                    <a:pt x="2160863" y="9207049"/>
                  </a:lnTo>
                  <a:cubicBezTo>
                    <a:pt x="2111126" y="9450110"/>
                    <a:pt x="1896065" y="9632950"/>
                    <a:pt x="1638300" y="9632950"/>
                  </a:cubicBezTo>
                  <a:cubicBezTo>
                    <a:pt x="1380535" y="9632950"/>
                    <a:pt x="1165474" y="9450110"/>
                    <a:pt x="1115737" y="9207049"/>
                  </a:cubicBezTo>
                  <a:lnTo>
                    <a:pt x="1107461" y="9124950"/>
                  </a:lnTo>
                  <a:lnTo>
                    <a:pt x="1104900" y="9124950"/>
                  </a:lnTo>
                  <a:lnTo>
                    <a:pt x="1104900" y="9099550"/>
                  </a:lnTo>
                  <a:lnTo>
                    <a:pt x="1104900" y="4208530"/>
                  </a:lnTo>
                  <a:lnTo>
                    <a:pt x="1104900" y="3627883"/>
                  </a:lnTo>
                  <a:lnTo>
                    <a:pt x="1104900" y="1344167"/>
                  </a:lnTo>
                  <a:lnTo>
                    <a:pt x="762000" y="1344167"/>
                  </a:lnTo>
                  <a:lnTo>
                    <a:pt x="762000" y="4191000"/>
                  </a:lnTo>
                  <a:lnTo>
                    <a:pt x="762000" y="4208530"/>
                  </a:lnTo>
                  <a:lnTo>
                    <a:pt x="760233" y="4208530"/>
                  </a:lnTo>
                  <a:lnTo>
                    <a:pt x="754259" y="4267785"/>
                  </a:lnTo>
                  <a:cubicBezTo>
                    <a:pt x="718733" y="4441400"/>
                    <a:pt x="565118" y="4572000"/>
                    <a:pt x="381000" y="4572000"/>
                  </a:cubicBezTo>
                  <a:cubicBezTo>
                    <a:pt x="196883" y="4572000"/>
                    <a:pt x="43268" y="4441400"/>
                    <a:pt x="7741" y="4267785"/>
                  </a:cubicBezTo>
                  <a:lnTo>
                    <a:pt x="1767" y="4208530"/>
                  </a:lnTo>
                  <a:lnTo>
                    <a:pt x="0" y="4208530"/>
                  </a:lnTo>
                  <a:lnTo>
                    <a:pt x="0" y="4191000"/>
                  </a:lnTo>
                  <a:lnTo>
                    <a:pt x="0" y="1263683"/>
                  </a:lnTo>
                  <a:cubicBezTo>
                    <a:pt x="0" y="565770"/>
                    <a:pt x="565770" y="0"/>
                    <a:pt x="126368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grpSp>
        <p:nvGrpSpPr>
          <p:cNvPr id="54" name="人"/>
          <p:cNvGrpSpPr/>
          <p:nvPr/>
        </p:nvGrpSpPr>
        <p:grpSpPr bwMode="auto">
          <a:xfrm rot="16140000">
            <a:off x="3078930" y="2394263"/>
            <a:ext cx="177873" cy="440833"/>
            <a:chOff x="0" y="0"/>
            <a:chExt cx="1255506" cy="3116826"/>
          </a:xfrm>
          <a:solidFill>
            <a:srgbClr val="FF0000"/>
          </a:solidFill>
        </p:grpSpPr>
        <p:sp>
          <p:nvSpPr>
            <p:cNvPr id="55" name="头"/>
            <p:cNvSpPr>
              <a:spLocks noChangeArrowheads="1"/>
            </p:cNvSpPr>
            <p:nvPr/>
          </p:nvSpPr>
          <p:spPr bwMode="auto">
            <a:xfrm>
              <a:off x="374627" y="0"/>
              <a:ext cx="506252" cy="50625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6" name="body"/>
            <p:cNvSpPr/>
            <p:nvPr/>
          </p:nvSpPr>
          <p:spPr bwMode="auto">
            <a:xfrm>
              <a:off x="0" y="556877"/>
              <a:ext cx="1255506" cy="2559949"/>
            </a:xfrm>
            <a:custGeom>
              <a:avLst/>
              <a:gdLst>
                <a:gd name="T0" fmla="*/ 1263683 w 4724400"/>
                <a:gd name="T1" fmla="*/ 0 h 9632950"/>
                <a:gd name="T2" fmla="*/ 3460717 w 4724400"/>
                <a:gd name="T3" fmla="*/ 0 h 9632950"/>
                <a:gd name="T4" fmla="*/ 4724400 w 4724400"/>
                <a:gd name="T5" fmla="*/ 1263683 h 9632950"/>
                <a:gd name="T6" fmla="*/ 4724400 w 4724400"/>
                <a:gd name="T7" fmla="*/ 4181475 h 9632950"/>
                <a:gd name="T8" fmla="*/ 4724400 w 4724400"/>
                <a:gd name="T9" fmla="*/ 4208530 h 9632950"/>
                <a:gd name="T10" fmla="*/ 4721672 w 4724400"/>
                <a:gd name="T11" fmla="*/ 4208530 h 9632950"/>
                <a:gd name="T12" fmla="*/ 4716852 w 4724400"/>
                <a:gd name="T13" fmla="*/ 4256340 h 9632950"/>
                <a:gd name="T14" fmla="*/ 4352924 w 4724400"/>
                <a:gd name="T15" fmla="*/ 4552950 h 9632950"/>
                <a:gd name="T16" fmla="*/ 3988996 w 4724400"/>
                <a:gd name="T17" fmla="*/ 4256340 h 9632950"/>
                <a:gd name="T18" fmla="*/ 3984178 w 4724400"/>
                <a:gd name="T19" fmla="*/ 4208530 h 9632950"/>
                <a:gd name="T20" fmla="*/ 3978728 w 4724400"/>
                <a:gd name="T21" fmla="*/ 4208530 h 9632950"/>
                <a:gd name="T22" fmla="*/ 3978728 w 4724400"/>
                <a:gd name="T23" fmla="*/ 1344167 h 9632950"/>
                <a:gd name="T24" fmla="*/ 3635828 w 4724400"/>
                <a:gd name="T25" fmla="*/ 1344167 h 9632950"/>
                <a:gd name="T26" fmla="*/ 3635828 w 4724400"/>
                <a:gd name="T27" fmla="*/ 3627883 h 9632950"/>
                <a:gd name="T28" fmla="*/ 3635828 w 4724400"/>
                <a:gd name="T29" fmla="*/ 4208530 h 9632950"/>
                <a:gd name="T30" fmla="*/ 3635828 w 4724400"/>
                <a:gd name="T31" fmla="*/ 9081294 h 9632950"/>
                <a:gd name="T32" fmla="*/ 3635828 w 4724400"/>
                <a:gd name="T33" fmla="*/ 9124950 h 9632950"/>
                <a:gd name="T34" fmla="*/ 3631427 w 4724400"/>
                <a:gd name="T35" fmla="*/ 9124950 h 9632950"/>
                <a:gd name="T36" fmla="*/ 3624620 w 4724400"/>
                <a:gd name="T37" fmla="*/ 9192472 h 9632950"/>
                <a:gd name="T38" fmla="*/ 3084172 w 4724400"/>
                <a:gd name="T39" fmla="*/ 9632950 h 9632950"/>
                <a:gd name="T40" fmla="*/ 2543724 w 4724400"/>
                <a:gd name="T41" fmla="*/ 9192472 h 9632950"/>
                <a:gd name="T42" fmla="*/ 2536917 w 4724400"/>
                <a:gd name="T43" fmla="*/ 9124950 h 9632950"/>
                <a:gd name="T44" fmla="*/ 2533650 w 4724400"/>
                <a:gd name="T45" fmla="*/ 9124950 h 9632950"/>
                <a:gd name="T46" fmla="*/ 2533650 w 4724400"/>
                <a:gd name="T47" fmla="*/ 9092543 h 9632950"/>
                <a:gd name="T48" fmla="*/ 2532516 w 4724400"/>
                <a:gd name="T49" fmla="*/ 9081294 h 9632950"/>
                <a:gd name="T50" fmla="*/ 2533650 w 4724400"/>
                <a:gd name="T51" fmla="*/ 9070045 h 9632950"/>
                <a:gd name="T52" fmla="*/ 2533650 w 4724400"/>
                <a:gd name="T53" fmla="*/ 4572000 h 9632950"/>
                <a:gd name="T54" fmla="*/ 2171700 w 4724400"/>
                <a:gd name="T55" fmla="*/ 4572000 h 9632950"/>
                <a:gd name="T56" fmla="*/ 2171700 w 4724400"/>
                <a:gd name="T57" fmla="*/ 9099550 h 9632950"/>
                <a:gd name="T58" fmla="*/ 2171700 w 4724400"/>
                <a:gd name="T59" fmla="*/ 9124950 h 9632950"/>
                <a:gd name="T60" fmla="*/ 2169140 w 4724400"/>
                <a:gd name="T61" fmla="*/ 9124950 h 9632950"/>
                <a:gd name="T62" fmla="*/ 2160863 w 4724400"/>
                <a:gd name="T63" fmla="*/ 9207049 h 9632950"/>
                <a:gd name="T64" fmla="*/ 1638300 w 4724400"/>
                <a:gd name="T65" fmla="*/ 9632950 h 9632950"/>
                <a:gd name="T66" fmla="*/ 1115737 w 4724400"/>
                <a:gd name="T67" fmla="*/ 9207049 h 9632950"/>
                <a:gd name="T68" fmla="*/ 1107461 w 4724400"/>
                <a:gd name="T69" fmla="*/ 9124950 h 9632950"/>
                <a:gd name="T70" fmla="*/ 1104900 w 4724400"/>
                <a:gd name="T71" fmla="*/ 9124950 h 9632950"/>
                <a:gd name="T72" fmla="*/ 1104900 w 4724400"/>
                <a:gd name="T73" fmla="*/ 9099550 h 9632950"/>
                <a:gd name="T74" fmla="*/ 1104900 w 4724400"/>
                <a:gd name="T75" fmla="*/ 4208530 h 9632950"/>
                <a:gd name="T76" fmla="*/ 1104900 w 4724400"/>
                <a:gd name="T77" fmla="*/ 3627883 h 9632950"/>
                <a:gd name="T78" fmla="*/ 1104900 w 4724400"/>
                <a:gd name="T79" fmla="*/ 1344167 h 9632950"/>
                <a:gd name="T80" fmla="*/ 762000 w 4724400"/>
                <a:gd name="T81" fmla="*/ 1344167 h 9632950"/>
                <a:gd name="T82" fmla="*/ 762000 w 4724400"/>
                <a:gd name="T83" fmla="*/ 4191000 h 9632950"/>
                <a:gd name="T84" fmla="*/ 762000 w 4724400"/>
                <a:gd name="T85" fmla="*/ 4208530 h 9632950"/>
                <a:gd name="T86" fmla="*/ 760233 w 4724400"/>
                <a:gd name="T87" fmla="*/ 4208530 h 9632950"/>
                <a:gd name="T88" fmla="*/ 754259 w 4724400"/>
                <a:gd name="T89" fmla="*/ 4267785 h 9632950"/>
                <a:gd name="T90" fmla="*/ 381000 w 4724400"/>
                <a:gd name="T91" fmla="*/ 4572000 h 9632950"/>
                <a:gd name="T92" fmla="*/ 7741 w 4724400"/>
                <a:gd name="T93" fmla="*/ 4267785 h 9632950"/>
                <a:gd name="T94" fmla="*/ 1767 w 4724400"/>
                <a:gd name="T95" fmla="*/ 4208530 h 9632950"/>
                <a:gd name="T96" fmla="*/ 0 w 4724400"/>
                <a:gd name="T97" fmla="*/ 4208530 h 9632950"/>
                <a:gd name="T98" fmla="*/ 0 w 4724400"/>
                <a:gd name="T99" fmla="*/ 4191000 h 9632950"/>
                <a:gd name="T100" fmla="*/ 0 w 4724400"/>
                <a:gd name="T101" fmla="*/ 1263683 h 9632950"/>
                <a:gd name="T102" fmla="*/ 1263683 w 4724400"/>
                <a:gd name="T103" fmla="*/ 0 h 9632950"/>
                <a:gd name="T104" fmla="*/ 0 w 4724400"/>
                <a:gd name="T105" fmla="*/ 0 h 9632950"/>
                <a:gd name="T106" fmla="*/ 4724400 w 4724400"/>
                <a:gd name="T107" fmla="*/ 9632950 h 9632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T104" t="T105" r="T106" b="T107"/>
              <a:pathLst>
                <a:path w="4724400" h="9632950">
                  <a:moveTo>
                    <a:pt x="1263683" y="0"/>
                  </a:moveTo>
                  <a:lnTo>
                    <a:pt x="3460717" y="0"/>
                  </a:lnTo>
                  <a:cubicBezTo>
                    <a:pt x="4158630" y="0"/>
                    <a:pt x="4724400" y="565770"/>
                    <a:pt x="4724400" y="1263683"/>
                  </a:cubicBezTo>
                  <a:lnTo>
                    <a:pt x="4724400" y="4181475"/>
                  </a:lnTo>
                  <a:lnTo>
                    <a:pt x="4724400" y="4208530"/>
                  </a:lnTo>
                  <a:lnTo>
                    <a:pt x="4721672" y="4208530"/>
                  </a:lnTo>
                  <a:lnTo>
                    <a:pt x="4716852" y="4256340"/>
                  </a:lnTo>
                  <a:cubicBezTo>
                    <a:pt x="4682214" y="4425615"/>
                    <a:pt x="4532440" y="4552950"/>
                    <a:pt x="4352924" y="4552950"/>
                  </a:cubicBezTo>
                  <a:cubicBezTo>
                    <a:pt x="4173410" y="4552950"/>
                    <a:pt x="4023636" y="4425615"/>
                    <a:pt x="3988996" y="4256340"/>
                  </a:cubicBezTo>
                  <a:lnTo>
                    <a:pt x="3984178" y="4208530"/>
                  </a:lnTo>
                  <a:lnTo>
                    <a:pt x="3978728" y="4208530"/>
                  </a:lnTo>
                  <a:lnTo>
                    <a:pt x="3978728" y="1344167"/>
                  </a:lnTo>
                  <a:lnTo>
                    <a:pt x="3635828" y="1344167"/>
                  </a:lnTo>
                  <a:lnTo>
                    <a:pt x="3635828" y="3627883"/>
                  </a:lnTo>
                  <a:lnTo>
                    <a:pt x="3635828" y="4208530"/>
                  </a:lnTo>
                  <a:lnTo>
                    <a:pt x="3635828" y="9081294"/>
                  </a:lnTo>
                  <a:lnTo>
                    <a:pt x="3635828" y="9124950"/>
                  </a:lnTo>
                  <a:lnTo>
                    <a:pt x="3631427" y="9124950"/>
                  </a:lnTo>
                  <a:lnTo>
                    <a:pt x="3624620" y="9192472"/>
                  </a:lnTo>
                  <a:cubicBezTo>
                    <a:pt x="3573180" y="9443852"/>
                    <a:pt x="3350759" y="9632950"/>
                    <a:pt x="3084172" y="9632950"/>
                  </a:cubicBezTo>
                  <a:cubicBezTo>
                    <a:pt x="2817585" y="9632950"/>
                    <a:pt x="2595164" y="9443852"/>
                    <a:pt x="2543724" y="9192472"/>
                  </a:cubicBezTo>
                  <a:lnTo>
                    <a:pt x="2536917" y="9124950"/>
                  </a:lnTo>
                  <a:lnTo>
                    <a:pt x="2533650" y="9124950"/>
                  </a:lnTo>
                  <a:lnTo>
                    <a:pt x="2533650" y="9092543"/>
                  </a:lnTo>
                  <a:lnTo>
                    <a:pt x="2532516" y="9081294"/>
                  </a:lnTo>
                  <a:lnTo>
                    <a:pt x="2533650" y="9070045"/>
                  </a:lnTo>
                  <a:lnTo>
                    <a:pt x="2533650" y="4572000"/>
                  </a:lnTo>
                  <a:lnTo>
                    <a:pt x="2171700" y="4572000"/>
                  </a:lnTo>
                  <a:lnTo>
                    <a:pt x="2171700" y="9099550"/>
                  </a:lnTo>
                  <a:lnTo>
                    <a:pt x="2171700" y="9124950"/>
                  </a:lnTo>
                  <a:lnTo>
                    <a:pt x="2169140" y="9124950"/>
                  </a:lnTo>
                  <a:lnTo>
                    <a:pt x="2160863" y="9207049"/>
                  </a:lnTo>
                  <a:cubicBezTo>
                    <a:pt x="2111126" y="9450110"/>
                    <a:pt x="1896065" y="9632950"/>
                    <a:pt x="1638300" y="9632950"/>
                  </a:cubicBezTo>
                  <a:cubicBezTo>
                    <a:pt x="1380535" y="9632950"/>
                    <a:pt x="1165474" y="9450110"/>
                    <a:pt x="1115737" y="9207049"/>
                  </a:cubicBezTo>
                  <a:lnTo>
                    <a:pt x="1107461" y="9124950"/>
                  </a:lnTo>
                  <a:lnTo>
                    <a:pt x="1104900" y="9124950"/>
                  </a:lnTo>
                  <a:lnTo>
                    <a:pt x="1104900" y="9099550"/>
                  </a:lnTo>
                  <a:lnTo>
                    <a:pt x="1104900" y="4208530"/>
                  </a:lnTo>
                  <a:lnTo>
                    <a:pt x="1104900" y="3627883"/>
                  </a:lnTo>
                  <a:lnTo>
                    <a:pt x="1104900" y="1344167"/>
                  </a:lnTo>
                  <a:lnTo>
                    <a:pt x="762000" y="1344167"/>
                  </a:lnTo>
                  <a:lnTo>
                    <a:pt x="762000" y="4191000"/>
                  </a:lnTo>
                  <a:lnTo>
                    <a:pt x="762000" y="4208530"/>
                  </a:lnTo>
                  <a:lnTo>
                    <a:pt x="760233" y="4208530"/>
                  </a:lnTo>
                  <a:lnTo>
                    <a:pt x="754259" y="4267785"/>
                  </a:lnTo>
                  <a:cubicBezTo>
                    <a:pt x="718733" y="4441400"/>
                    <a:pt x="565118" y="4572000"/>
                    <a:pt x="381000" y="4572000"/>
                  </a:cubicBezTo>
                  <a:cubicBezTo>
                    <a:pt x="196883" y="4572000"/>
                    <a:pt x="43268" y="4441400"/>
                    <a:pt x="7741" y="4267785"/>
                  </a:cubicBezTo>
                  <a:lnTo>
                    <a:pt x="1767" y="4208530"/>
                  </a:lnTo>
                  <a:lnTo>
                    <a:pt x="0" y="4208530"/>
                  </a:lnTo>
                  <a:lnTo>
                    <a:pt x="0" y="4191000"/>
                  </a:lnTo>
                  <a:lnTo>
                    <a:pt x="0" y="1263683"/>
                  </a:lnTo>
                  <a:cubicBezTo>
                    <a:pt x="0" y="565770"/>
                    <a:pt x="565770" y="0"/>
                    <a:pt x="126368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grpSp>
        <p:nvGrpSpPr>
          <p:cNvPr id="57" name="组合 56"/>
          <p:cNvGrpSpPr/>
          <p:nvPr/>
        </p:nvGrpSpPr>
        <p:grpSpPr>
          <a:xfrm>
            <a:off x="3452422" y="1558984"/>
            <a:ext cx="2079294" cy="2080736"/>
            <a:chOff x="3443229" y="1587021"/>
            <a:chExt cx="2079294" cy="2080736"/>
          </a:xfrm>
          <a:solidFill>
            <a:srgbClr val="FF0000"/>
          </a:solidFill>
        </p:grpSpPr>
        <p:sp>
          <p:nvSpPr>
            <p:cNvPr id="58" name="同心圆 14"/>
            <p:cNvSpPr/>
            <p:nvPr/>
          </p:nvSpPr>
          <p:spPr bwMode="auto">
            <a:xfrm>
              <a:off x="3443229" y="1587021"/>
              <a:ext cx="2079294" cy="2080736"/>
            </a:xfrm>
            <a:custGeom>
              <a:avLst/>
              <a:gdLst>
                <a:gd name="T0" fmla="*/ 0 w 21600"/>
                <a:gd name="T1" fmla="*/ 10800 h 21600"/>
                <a:gd name="T2" fmla="*/ 10800 w 21600"/>
                <a:gd name="T3" fmla="*/ 0 h 21600"/>
                <a:gd name="T4" fmla="*/ 21600 w 21600"/>
                <a:gd name="T5" fmla="*/ 10800 h 21600"/>
                <a:gd name="T6" fmla="*/ 10800 w 21600"/>
                <a:gd name="T7" fmla="*/ 21600 h 21600"/>
                <a:gd name="T8" fmla="*/ 0 w 21600"/>
                <a:gd name="T9" fmla="*/ 10800 h 21600"/>
                <a:gd name="T10" fmla="*/ 776 w 21600"/>
                <a:gd name="T11" fmla="*/ 10800 h 21600"/>
                <a:gd name="T12" fmla="*/ 10800 w 21600"/>
                <a:gd name="T13" fmla="*/ 20824 h 21600"/>
                <a:gd name="T14" fmla="*/ 20824 w 21600"/>
                <a:gd name="T15" fmla="*/ 10800 h 21600"/>
                <a:gd name="T16" fmla="*/ 10800 w 21600"/>
                <a:gd name="T17" fmla="*/ 776 h 21600"/>
                <a:gd name="T18" fmla="*/ 776 w 21600"/>
                <a:gd name="T19" fmla="*/ 10800 h 21600"/>
                <a:gd name="T20" fmla="*/ 3164 w 21600"/>
                <a:gd name="T21" fmla="*/ 3163 h 21600"/>
                <a:gd name="T22" fmla="*/ 18436 w 21600"/>
                <a:gd name="T23" fmla="*/ 18437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776" y="10800"/>
                  </a:moveTo>
                  <a:cubicBezTo>
                    <a:pt x="776" y="16336"/>
                    <a:pt x="5264" y="20824"/>
                    <a:pt x="10800" y="20824"/>
                  </a:cubicBezTo>
                  <a:cubicBezTo>
                    <a:pt x="16336" y="20824"/>
                    <a:pt x="20824" y="16336"/>
                    <a:pt x="20824" y="10800"/>
                  </a:cubicBezTo>
                  <a:cubicBezTo>
                    <a:pt x="20824" y="5264"/>
                    <a:pt x="16336" y="776"/>
                    <a:pt x="10800" y="776"/>
                  </a:cubicBezTo>
                  <a:cubicBezTo>
                    <a:pt x="5264" y="776"/>
                    <a:pt x="776" y="5264"/>
                    <a:pt x="776" y="1080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59" name="文本框 120"/>
            <p:cNvSpPr>
              <a:spLocks noChangeArrowheads="1"/>
            </p:cNvSpPr>
            <p:nvPr/>
          </p:nvSpPr>
          <p:spPr bwMode="auto">
            <a:xfrm>
              <a:off x="3709999" y="2440433"/>
              <a:ext cx="1526834" cy="52322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2800" b="1" dirty="0">
                  <a:solidFill>
                    <a:schemeClr val="bg1">
                      <a:lumMod val="85000"/>
                    </a:schemeClr>
                  </a:solidFill>
                  <a:latin typeface="Calibri" panose="020F0502020204030204" pitchFamily="34" charset="0"/>
                  <a:ea typeface="微软雅黑" panose="020B0503020204020204" pitchFamily="34" charset="-122"/>
                  <a:sym typeface="Calibri" panose="020F0502020204030204" pitchFamily="34" charset="0"/>
                </a:rPr>
                <a:t>text</a:t>
              </a:r>
              <a:endParaRPr lang="zh-CN" altLang="en-US" sz="2800" b="1" dirty="0">
                <a:solidFill>
                  <a:schemeClr val="bg1">
                    <a:lumMod val="85000"/>
                  </a:schemeClr>
                </a:solidFill>
                <a:latin typeface="Arial Unicode MS" pitchFamily="34" charset="-122"/>
                <a:ea typeface="微软雅黑" panose="020B0503020204020204" pitchFamily="34" charset="-122"/>
                <a:sym typeface="Arial Unicode MS" pitchFamily="34" charset="-122"/>
              </a:endParaRPr>
            </a:p>
          </p:txBody>
        </p:sp>
      </p:grpSp>
      <p:sp>
        <p:nvSpPr>
          <p:cNvPr id="60" name="文本框 120"/>
          <p:cNvSpPr>
            <a:spLocks noChangeArrowheads="1"/>
          </p:cNvSpPr>
          <p:nvPr/>
        </p:nvSpPr>
        <p:spPr bwMode="auto">
          <a:xfrm>
            <a:off x="1296973" y="2334033"/>
            <a:ext cx="1165702" cy="530915"/>
          </a:xfrm>
          <a:prstGeom prst="rect">
            <a:avLst/>
          </a:prstGeom>
          <a:solidFill>
            <a:srgbClr val="FF0000"/>
          </a:solidFill>
          <a:ln>
            <a:noFill/>
          </a:ln>
        </p:spPr>
        <p:txBody>
          <a:bodyPr wrap="square" lIns="68580" tIns="34290" rIns="68580" bIns="34290">
            <a:spAutoFit/>
          </a:bodyPr>
          <a:lstStyle/>
          <a:p>
            <a:pPr algn="ctr"/>
            <a:r>
              <a:rPr lang="zh-CN" altLang="en-US" sz="3000" dirty="0">
                <a:solidFill>
                  <a:schemeClr val="bg1"/>
                </a:solidFill>
                <a:latin typeface="Arial Unicode MS" pitchFamily="34" charset="-122"/>
                <a:ea typeface="微软雅黑" panose="020B0503020204020204" pitchFamily="34" charset="-122"/>
                <a:sym typeface="Arial Unicode MS" pitchFamily="34" charset="-122"/>
              </a:rPr>
              <a:t>text</a:t>
            </a:r>
          </a:p>
        </p:txBody>
      </p:sp>
      <p:sp>
        <p:nvSpPr>
          <p:cNvPr id="61" name="文本框 120"/>
          <p:cNvSpPr>
            <a:spLocks noChangeArrowheads="1"/>
          </p:cNvSpPr>
          <p:nvPr/>
        </p:nvSpPr>
        <p:spPr bwMode="auto">
          <a:xfrm>
            <a:off x="6539376" y="2326890"/>
            <a:ext cx="1283646" cy="526256"/>
          </a:xfrm>
          <a:prstGeom prst="rect">
            <a:avLst/>
          </a:prstGeom>
          <a:solidFill>
            <a:srgbClr val="FF0000"/>
          </a:solidFill>
          <a:ln>
            <a:noFill/>
          </a:ln>
        </p:spPr>
        <p:txBody>
          <a:bodyPr wrap="square" lIns="68580" tIns="34290" rIns="68580" bIns="34290">
            <a:spAutoFit/>
          </a:bodyPr>
          <a:lstStyle/>
          <a:p>
            <a:pPr algn="ctr"/>
            <a:r>
              <a:rPr lang="zh-CN" altLang="en-US" sz="3000" dirty="0">
                <a:solidFill>
                  <a:schemeClr val="bg1"/>
                </a:solidFill>
                <a:latin typeface="Arial Unicode MS" pitchFamily="34" charset="-122"/>
                <a:ea typeface="微软雅黑" panose="020B0503020204020204" pitchFamily="34" charset="-122"/>
                <a:sym typeface="Arial Unicode MS" pitchFamily="34" charset="-122"/>
              </a:rPr>
              <a:t>text</a:t>
            </a:r>
            <a:endParaRPr lang="zh-CN" altLang="en-US" sz="3000" dirty="0">
              <a:solidFill>
                <a:schemeClr val="bg1"/>
              </a:solidFill>
              <a:ea typeface="微软雅黑" panose="020B0503020204020204" pitchFamily="34" charset="-122"/>
            </a:endParaRPr>
          </a:p>
        </p:txBody>
      </p:sp>
      <p:sp>
        <p:nvSpPr>
          <p:cNvPr id="62" name="矩形 61"/>
          <p:cNvSpPr/>
          <p:nvPr/>
        </p:nvSpPr>
        <p:spPr>
          <a:xfrm>
            <a:off x="611560" y="3010209"/>
            <a:ext cx="1912233" cy="992579"/>
          </a:xfrm>
          <a:prstGeom prst="rect">
            <a:avLst/>
          </a:prstGeom>
        </p:spPr>
        <p:txBody>
          <a:bodyPr wrap="square" lIns="68580" tIns="34290" rIns="68580" bIns="34290">
            <a:spAutoFit/>
          </a:bodyPr>
          <a:lstStyle/>
          <a:p>
            <a:pPr>
              <a:spcBef>
                <a:spcPts val="840"/>
              </a:spcBef>
              <a:spcAft>
                <a:spcPts val="840"/>
              </a:spcAft>
            </a:pPr>
            <a:r>
              <a:rPr lang="zh-CN" altLang="en-US" sz="1000" b="1" dirty="0">
                <a:solidFill>
                  <a:schemeClr val="tx1">
                    <a:lumMod val="65000"/>
                    <a:lumOff val="35000"/>
                  </a:schemeClr>
                </a:solidFill>
                <a:latin typeface="宋体" panose="02010600030101010101" pitchFamily="2" charset="-122"/>
                <a:ea typeface="宋体" panose="02010600030101010101" pitchFamily="2" charset="-122"/>
              </a:rPr>
              <a:t>请在此处输入您的文本，或者复制您的文本粘贴到此处请在此处请在此处输入您的文本，或者复制您的文本粘贴到此处请在此处或者复制您的文本粘贴到此处请在此处</a:t>
            </a:r>
            <a:endParaRPr lang="en-US" altLang="zh-CN" sz="1000" b="1" dirty="0">
              <a:solidFill>
                <a:schemeClr val="tx1">
                  <a:lumMod val="65000"/>
                  <a:lumOff val="35000"/>
                </a:schemeClr>
              </a:solidFill>
              <a:latin typeface="宋体" panose="02010600030101010101" pitchFamily="2" charset="-122"/>
              <a:ea typeface="宋体" panose="02010600030101010101" pitchFamily="2" charset="-122"/>
            </a:endParaRPr>
          </a:p>
        </p:txBody>
      </p:sp>
      <p:sp>
        <p:nvSpPr>
          <p:cNvPr id="63" name="矩形 62"/>
          <p:cNvSpPr/>
          <p:nvPr/>
        </p:nvSpPr>
        <p:spPr>
          <a:xfrm>
            <a:off x="6525409" y="2975761"/>
            <a:ext cx="1912233" cy="992579"/>
          </a:xfrm>
          <a:prstGeom prst="rect">
            <a:avLst/>
          </a:prstGeom>
        </p:spPr>
        <p:txBody>
          <a:bodyPr wrap="square" lIns="68580" tIns="34290" rIns="68580" bIns="34290">
            <a:spAutoFit/>
          </a:bodyPr>
          <a:lstStyle/>
          <a:p>
            <a:pPr>
              <a:spcBef>
                <a:spcPts val="840"/>
              </a:spcBef>
              <a:spcAft>
                <a:spcPts val="840"/>
              </a:spcAft>
            </a:pPr>
            <a:r>
              <a:rPr lang="zh-CN" altLang="en-US" sz="1000" b="1" dirty="0">
                <a:solidFill>
                  <a:schemeClr val="tx1">
                    <a:lumMod val="65000"/>
                    <a:lumOff val="35000"/>
                  </a:schemeClr>
                </a:solidFill>
                <a:latin typeface="宋体" panose="02010600030101010101" pitchFamily="2" charset="-122"/>
                <a:ea typeface="宋体" panose="02010600030101010101" pitchFamily="2" charset="-122"/>
              </a:rPr>
              <a:t>请在此处输入您的文本，或者复制您的文本粘贴到此处请在此处请在此处输入您的文本，或者复制您的文本粘贴到此处请在此处或者复制您的文本粘贴到此处请在此处</a:t>
            </a:r>
            <a:endParaRPr lang="en-US" altLang="zh-CN" sz="1000" b="1" dirty="0">
              <a:solidFill>
                <a:schemeClr val="tx1">
                  <a:lumMod val="65000"/>
                  <a:lumOff val="35000"/>
                </a:schemeClr>
              </a:solidFill>
              <a:latin typeface="宋体" panose="02010600030101010101" pitchFamily="2" charset="-122"/>
              <a:ea typeface="宋体" panose="02010600030101010101" pitchFamily="2" charset="-122"/>
            </a:endParaRPr>
          </a:p>
        </p:txBody>
      </p:sp>
      <p:sp>
        <p:nvSpPr>
          <p:cNvPr id="90" name="Rectangle 2"/>
          <p:cNvSpPr>
            <a:spLocks noChangeArrowheads="1"/>
          </p:cNvSpPr>
          <p:nvPr/>
        </p:nvSpPr>
        <p:spPr bwMode="auto">
          <a:xfrm>
            <a:off x="2124050" y="555228"/>
            <a:ext cx="2771775" cy="359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sz="2000" b="1" dirty="0">
                <a:solidFill>
                  <a:srgbClr val="C00000"/>
                </a:solidFill>
                <a:latin typeface="微软雅黑" panose="020B0503020204020204" pitchFamily="34" charset="-122"/>
                <a:ea typeface="微软雅黑" panose="020B0503020204020204" pitchFamily="34" charset="-122"/>
              </a:rPr>
              <a:t>在此输入文字标题</a:t>
            </a:r>
          </a:p>
        </p:txBody>
      </p:sp>
      <p:grpSp>
        <p:nvGrpSpPr>
          <p:cNvPr id="91" name="Group 8"/>
          <p:cNvGrpSpPr/>
          <p:nvPr/>
        </p:nvGrpSpPr>
        <p:grpSpPr bwMode="auto">
          <a:xfrm>
            <a:off x="1763688" y="626641"/>
            <a:ext cx="360362" cy="288925"/>
            <a:chOff x="0" y="0"/>
            <a:chExt cx="360040" cy="288032"/>
          </a:xfrm>
          <a:solidFill>
            <a:srgbClr val="C00000"/>
          </a:solidFill>
        </p:grpSpPr>
        <p:sp>
          <p:nvSpPr>
            <p:cNvPr id="92" name="燕尾形 78"/>
            <p:cNvSpPr>
              <a:spLocks noChangeArrowheads="1"/>
            </p:cNvSpPr>
            <p:nvPr/>
          </p:nvSpPr>
          <p:spPr bwMode="auto">
            <a:xfrm>
              <a:off x="144016" y="0"/>
              <a:ext cx="216024" cy="288032"/>
            </a:xfrm>
            <a:prstGeom prst="chevron">
              <a:avLst>
                <a:gd name="adj" fmla="val 50000"/>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latin typeface="宋体" panose="02010600030101010101" pitchFamily="2" charset="-122"/>
                <a:sym typeface="宋体" panose="02010600030101010101" pitchFamily="2" charset="-122"/>
              </a:endParaRPr>
            </a:p>
          </p:txBody>
        </p:sp>
        <p:sp>
          <p:nvSpPr>
            <p:cNvPr id="93" name="燕尾形 79"/>
            <p:cNvSpPr>
              <a:spLocks noChangeArrowheads="1"/>
            </p:cNvSpPr>
            <p:nvPr/>
          </p:nvSpPr>
          <p:spPr bwMode="auto">
            <a:xfrm>
              <a:off x="0" y="0"/>
              <a:ext cx="216024" cy="288032"/>
            </a:xfrm>
            <a:prstGeom prst="chevron">
              <a:avLst>
                <a:gd name="adj" fmla="val 50000"/>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latin typeface="宋体" panose="02010600030101010101" pitchFamily="2" charset="-122"/>
                <a:sym typeface="宋体" panose="02010600030101010101" pitchFamily="2"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2000" advClick="0" advTm="0">
        <p14:ferris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p:cTn id="7" dur="500" fill="hold"/>
                                        <p:tgtEl>
                                          <p:spTgt spid="57"/>
                                        </p:tgtEl>
                                        <p:attrNameLst>
                                          <p:attrName>ppt_w</p:attrName>
                                        </p:attrNameLst>
                                      </p:cBhvr>
                                      <p:tavLst>
                                        <p:tav tm="0">
                                          <p:val>
                                            <p:fltVal val="0"/>
                                          </p:val>
                                        </p:tav>
                                        <p:tav tm="100000">
                                          <p:val>
                                            <p:strVal val="#ppt_w"/>
                                          </p:val>
                                        </p:tav>
                                      </p:tavLst>
                                    </p:anim>
                                    <p:anim calcmode="lin" valueType="num">
                                      <p:cBhvr>
                                        <p:cTn id="8" dur="500" fill="hold"/>
                                        <p:tgtEl>
                                          <p:spTgt spid="57"/>
                                        </p:tgtEl>
                                        <p:attrNameLst>
                                          <p:attrName>ppt_h</p:attrName>
                                        </p:attrNameLst>
                                      </p:cBhvr>
                                      <p:tavLst>
                                        <p:tav tm="0">
                                          <p:val>
                                            <p:fltVal val="0"/>
                                          </p:val>
                                        </p:tav>
                                        <p:tav tm="100000">
                                          <p:val>
                                            <p:strVal val="#ppt_h"/>
                                          </p:val>
                                        </p:tav>
                                      </p:tavLst>
                                    </p:anim>
                                    <p:animEffect transition="in" filter="fade">
                                      <p:cBhvr>
                                        <p:cTn id="9" dur="500"/>
                                        <p:tgtEl>
                                          <p:spTgt spid="57"/>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48"/>
                                        </p:tgtEl>
                                        <p:attrNameLst>
                                          <p:attrName>style.visibility</p:attrName>
                                        </p:attrNameLst>
                                      </p:cBhvr>
                                      <p:to>
                                        <p:strVal val="visible"/>
                                      </p:to>
                                    </p:set>
                                    <p:anim calcmode="lin" valueType="num">
                                      <p:cBhvr>
                                        <p:cTn id="13" dur="150" fill="hold"/>
                                        <p:tgtEl>
                                          <p:spTgt spid="48"/>
                                        </p:tgtEl>
                                        <p:attrNameLst>
                                          <p:attrName>ppt_w</p:attrName>
                                        </p:attrNameLst>
                                      </p:cBhvr>
                                      <p:tavLst>
                                        <p:tav tm="0">
                                          <p:val>
                                            <p:fltVal val="0"/>
                                          </p:val>
                                        </p:tav>
                                        <p:tav tm="100000">
                                          <p:val>
                                            <p:strVal val="#ppt_w"/>
                                          </p:val>
                                        </p:tav>
                                      </p:tavLst>
                                    </p:anim>
                                    <p:anim calcmode="lin" valueType="num">
                                      <p:cBhvr>
                                        <p:cTn id="14" dur="150" fill="hold"/>
                                        <p:tgtEl>
                                          <p:spTgt spid="48"/>
                                        </p:tgtEl>
                                        <p:attrNameLst>
                                          <p:attrName>ppt_h</p:attrName>
                                        </p:attrNameLst>
                                      </p:cBhvr>
                                      <p:tavLst>
                                        <p:tav tm="0">
                                          <p:val>
                                            <p:fltVal val="0"/>
                                          </p:val>
                                        </p:tav>
                                        <p:tav tm="100000">
                                          <p:val>
                                            <p:strVal val="#ppt_h"/>
                                          </p:val>
                                        </p:tav>
                                      </p:tavLst>
                                    </p:anim>
                                    <p:animEffect transition="in" filter="fade">
                                      <p:cBhvr>
                                        <p:cTn id="15" dur="150"/>
                                        <p:tgtEl>
                                          <p:spTgt spid="48"/>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p:cTn id="19" dur="150" fill="hold"/>
                                        <p:tgtEl>
                                          <p:spTgt spid="51"/>
                                        </p:tgtEl>
                                        <p:attrNameLst>
                                          <p:attrName>ppt_w</p:attrName>
                                        </p:attrNameLst>
                                      </p:cBhvr>
                                      <p:tavLst>
                                        <p:tav tm="0">
                                          <p:val>
                                            <p:fltVal val="0"/>
                                          </p:val>
                                        </p:tav>
                                        <p:tav tm="100000">
                                          <p:val>
                                            <p:strVal val="#ppt_w"/>
                                          </p:val>
                                        </p:tav>
                                      </p:tavLst>
                                    </p:anim>
                                    <p:anim calcmode="lin" valueType="num">
                                      <p:cBhvr>
                                        <p:cTn id="20" dur="150" fill="hold"/>
                                        <p:tgtEl>
                                          <p:spTgt spid="51"/>
                                        </p:tgtEl>
                                        <p:attrNameLst>
                                          <p:attrName>ppt_h</p:attrName>
                                        </p:attrNameLst>
                                      </p:cBhvr>
                                      <p:tavLst>
                                        <p:tav tm="0">
                                          <p:val>
                                            <p:fltVal val="0"/>
                                          </p:val>
                                        </p:tav>
                                        <p:tav tm="100000">
                                          <p:val>
                                            <p:strVal val="#ppt_h"/>
                                          </p:val>
                                        </p:tav>
                                      </p:tavLst>
                                    </p:anim>
                                    <p:animEffect transition="in" filter="fade">
                                      <p:cBhvr>
                                        <p:cTn id="21" dur="150"/>
                                        <p:tgtEl>
                                          <p:spTgt spid="51"/>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 calcmode="lin" valueType="num">
                                      <p:cBhvr>
                                        <p:cTn id="25" dur="150" fill="hold"/>
                                        <p:tgtEl>
                                          <p:spTgt spid="54"/>
                                        </p:tgtEl>
                                        <p:attrNameLst>
                                          <p:attrName>ppt_w</p:attrName>
                                        </p:attrNameLst>
                                      </p:cBhvr>
                                      <p:tavLst>
                                        <p:tav tm="0">
                                          <p:val>
                                            <p:fltVal val="0"/>
                                          </p:val>
                                        </p:tav>
                                        <p:tav tm="100000">
                                          <p:val>
                                            <p:strVal val="#ppt_w"/>
                                          </p:val>
                                        </p:tav>
                                      </p:tavLst>
                                    </p:anim>
                                    <p:anim calcmode="lin" valueType="num">
                                      <p:cBhvr>
                                        <p:cTn id="26" dur="150" fill="hold"/>
                                        <p:tgtEl>
                                          <p:spTgt spid="54"/>
                                        </p:tgtEl>
                                        <p:attrNameLst>
                                          <p:attrName>ppt_h</p:attrName>
                                        </p:attrNameLst>
                                      </p:cBhvr>
                                      <p:tavLst>
                                        <p:tav tm="0">
                                          <p:val>
                                            <p:fltVal val="0"/>
                                          </p:val>
                                        </p:tav>
                                        <p:tav tm="100000">
                                          <p:val>
                                            <p:strVal val="#ppt_h"/>
                                          </p:val>
                                        </p:tav>
                                      </p:tavLst>
                                    </p:anim>
                                    <p:animEffect transition="in" filter="fade">
                                      <p:cBhvr>
                                        <p:cTn id="27" dur="150"/>
                                        <p:tgtEl>
                                          <p:spTgt spid="54"/>
                                        </p:tgtEl>
                                      </p:cBhvr>
                                    </p:animEffect>
                                  </p:childTnLst>
                                </p:cTn>
                              </p:par>
                            </p:childTnLst>
                          </p:cTn>
                        </p:par>
                        <p:par>
                          <p:cTn id="28" fill="hold">
                            <p:stCondLst>
                              <p:cond delay="2000"/>
                            </p:stCondLst>
                            <p:childTnLst>
                              <p:par>
                                <p:cTn id="29" presetID="53" presetClass="entr" presetSubtype="16"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p:cTn id="31" dur="150" fill="hold"/>
                                        <p:tgtEl>
                                          <p:spTgt spid="3"/>
                                        </p:tgtEl>
                                        <p:attrNameLst>
                                          <p:attrName>ppt_w</p:attrName>
                                        </p:attrNameLst>
                                      </p:cBhvr>
                                      <p:tavLst>
                                        <p:tav tm="0">
                                          <p:val>
                                            <p:fltVal val="0"/>
                                          </p:val>
                                        </p:tav>
                                        <p:tav tm="100000">
                                          <p:val>
                                            <p:strVal val="#ppt_w"/>
                                          </p:val>
                                        </p:tav>
                                      </p:tavLst>
                                    </p:anim>
                                    <p:anim calcmode="lin" valueType="num">
                                      <p:cBhvr>
                                        <p:cTn id="32" dur="150" fill="hold"/>
                                        <p:tgtEl>
                                          <p:spTgt spid="3"/>
                                        </p:tgtEl>
                                        <p:attrNameLst>
                                          <p:attrName>ppt_h</p:attrName>
                                        </p:attrNameLst>
                                      </p:cBhvr>
                                      <p:tavLst>
                                        <p:tav tm="0">
                                          <p:val>
                                            <p:fltVal val="0"/>
                                          </p:val>
                                        </p:tav>
                                        <p:tav tm="100000">
                                          <p:val>
                                            <p:strVal val="#ppt_h"/>
                                          </p:val>
                                        </p:tav>
                                      </p:tavLst>
                                    </p:anim>
                                    <p:animEffect transition="in" filter="fade">
                                      <p:cBhvr>
                                        <p:cTn id="33" dur="150"/>
                                        <p:tgtEl>
                                          <p:spTgt spid="3"/>
                                        </p:tgtEl>
                                      </p:cBhvr>
                                    </p:animEffect>
                                  </p:childTnLst>
                                </p:cTn>
                              </p:par>
                            </p:childTnLst>
                          </p:cTn>
                        </p:par>
                        <p:par>
                          <p:cTn id="34" fill="hold">
                            <p:stCondLst>
                              <p:cond delay="2500"/>
                            </p:stCondLst>
                            <p:childTnLst>
                              <p:par>
                                <p:cTn id="35" presetID="53" presetClass="entr" presetSubtype="16"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p:cTn id="37" dur="150" fill="hold"/>
                                        <p:tgtEl>
                                          <p:spTgt spid="6"/>
                                        </p:tgtEl>
                                        <p:attrNameLst>
                                          <p:attrName>ppt_w</p:attrName>
                                        </p:attrNameLst>
                                      </p:cBhvr>
                                      <p:tavLst>
                                        <p:tav tm="0">
                                          <p:val>
                                            <p:fltVal val="0"/>
                                          </p:val>
                                        </p:tav>
                                        <p:tav tm="100000">
                                          <p:val>
                                            <p:strVal val="#ppt_w"/>
                                          </p:val>
                                        </p:tav>
                                      </p:tavLst>
                                    </p:anim>
                                    <p:anim calcmode="lin" valueType="num">
                                      <p:cBhvr>
                                        <p:cTn id="38" dur="150" fill="hold"/>
                                        <p:tgtEl>
                                          <p:spTgt spid="6"/>
                                        </p:tgtEl>
                                        <p:attrNameLst>
                                          <p:attrName>ppt_h</p:attrName>
                                        </p:attrNameLst>
                                      </p:cBhvr>
                                      <p:tavLst>
                                        <p:tav tm="0">
                                          <p:val>
                                            <p:fltVal val="0"/>
                                          </p:val>
                                        </p:tav>
                                        <p:tav tm="100000">
                                          <p:val>
                                            <p:strVal val="#ppt_h"/>
                                          </p:val>
                                        </p:tav>
                                      </p:tavLst>
                                    </p:anim>
                                    <p:animEffect transition="in" filter="fade">
                                      <p:cBhvr>
                                        <p:cTn id="39" dur="150"/>
                                        <p:tgtEl>
                                          <p:spTgt spid="6"/>
                                        </p:tgtEl>
                                      </p:cBhvr>
                                    </p:animEffect>
                                  </p:childTnLst>
                                </p:cTn>
                              </p:par>
                            </p:childTnLst>
                          </p:cTn>
                        </p:par>
                        <p:par>
                          <p:cTn id="40" fill="hold">
                            <p:stCondLst>
                              <p:cond delay="3000"/>
                            </p:stCondLst>
                            <p:childTnLst>
                              <p:par>
                                <p:cTn id="41" presetID="53" presetClass="entr" presetSubtype="16"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50" fill="hold"/>
                                        <p:tgtEl>
                                          <p:spTgt spid="9"/>
                                        </p:tgtEl>
                                        <p:attrNameLst>
                                          <p:attrName>ppt_w</p:attrName>
                                        </p:attrNameLst>
                                      </p:cBhvr>
                                      <p:tavLst>
                                        <p:tav tm="0">
                                          <p:val>
                                            <p:fltVal val="0"/>
                                          </p:val>
                                        </p:tav>
                                        <p:tav tm="100000">
                                          <p:val>
                                            <p:strVal val="#ppt_w"/>
                                          </p:val>
                                        </p:tav>
                                      </p:tavLst>
                                    </p:anim>
                                    <p:anim calcmode="lin" valueType="num">
                                      <p:cBhvr>
                                        <p:cTn id="44" dur="150" fill="hold"/>
                                        <p:tgtEl>
                                          <p:spTgt spid="9"/>
                                        </p:tgtEl>
                                        <p:attrNameLst>
                                          <p:attrName>ppt_h</p:attrName>
                                        </p:attrNameLst>
                                      </p:cBhvr>
                                      <p:tavLst>
                                        <p:tav tm="0">
                                          <p:val>
                                            <p:fltVal val="0"/>
                                          </p:val>
                                        </p:tav>
                                        <p:tav tm="100000">
                                          <p:val>
                                            <p:strVal val="#ppt_h"/>
                                          </p:val>
                                        </p:tav>
                                      </p:tavLst>
                                    </p:anim>
                                    <p:animEffect transition="in" filter="fade">
                                      <p:cBhvr>
                                        <p:cTn id="45" dur="150"/>
                                        <p:tgtEl>
                                          <p:spTgt spid="9"/>
                                        </p:tgtEl>
                                      </p:cBhvr>
                                    </p:animEffect>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150" fill="hold"/>
                                        <p:tgtEl>
                                          <p:spTgt spid="12"/>
                                        </p:tgtEl>
                                        <p:attrNameLst>
                                          <p:attrName>ppt_w</p:attrName>
                                        </p:attrNameLst>
                                      </p:cBhvr>
                                      <p:tavLst>
                                        <p:tav tm="0">
                                          <p:val>
                                            <p:fltVal val="0"/>
                                          </p:val>
                                        </p:tav>
                                        <p:tav tm="100000">
                                          <p:val>
                                            <p:strVal val="#ppt_w"/>
                                          </p:val>
                                        </p:tav>
                                      </p:tavLst>
                                    </p:anim>
                                    <p:anim calcmode="lin" valueType="num">
                                      <p:cBhvr>
                                        <p:cTn id="50" dur="150" fill="hold"/>
                                        <p:tgtEl>
                                          <p:spTgt spid="12"/>
                                        </p:tgtEl>
                                        <p:attrNameLst>
                                          <p:attrName>ppt_h</p:attrName>
                                        </p:attrNameLst>
                                      </p:cBhvr>
                                      <p:tavLst>
                                        <p:tav tm="0">
                                          <p:val>
                                            <p:fltVal val="0"/>
                                          </p:val>
                                        </p:tav>
                                        <p:tav tm="100000">
                                          <p:val>
                                            <p:strVal val="#ppt_h"/>
                                          </p:val>
                                        </p:tav>
                                      </p:tavLst>
                                    </p:anim>
                                    <p:animEffect transition="in" filter="fade">
                                      <p:cBhvr>
                                        <p:cTn id="51" dur="150"/>
                                        <p:tgtEl>
                                          <p:spTgt spid="12"/>
                                        </p:tgtEl>
                                      </p:cBhvr>
                                    </p:animEffect>
                                  </p:childTnLst>
                                </p:cTn>
                              </p:par>
                            </p:childTnLst>
                          </p:cTn>
                        </p:par>
                        <p:par>
                          <p:cTn id="52" fill="hold">
                            <p:stCondLst>
                              <p:cond delay="4000"/>
                            </p:stCondLst>
                            <p:childTnLst>
                              <p:par>
                                <p:cTn id="53" presetID="53" presetClass="entr" presetSubtype="16" fill="hold" nodeType="after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p:cTn id="55" dur="150" fill="hold"/>
                                        <p:tgtEl>
                                          <p:spTgt spid="15"/>
                                        </p:tgtEl>
                                        <p:attrNameLst>
                                          <p:attrName>ppt_w</p:attrName>
                                        </p:attrNameLst>
                                      </p:cBhvr>
                                      <p:tavLst>
                                        <p:tav tm="0">
                                          <p:val>
                                            <p:fltVal val="0"/>
                                          </p:val>
                                        </p:tav>
                                        <p:tav tm="100000">
                                          <p:val>
                                            <p:strVal val="#ppt_w"/>
                                          </p:val>
                                        </p:tav>
                                      </p:tavLst>
                                    </p:anim>
                                    <p:anim calcmode="lin" valueType="num">
                                      <p:cBhvr>
                                        <p:cTn id="56" dur="150" fill="hold"/>
                                        <p:tgtEl>
                                          <p:spTgt spid="15"/>
                                        </p:tgtEl>
                                        <p:attrNameLst>
                                          <p:attrName>ppt_h</p:attrName>
                                        </p:attrNameLst>
                                      </p:cBhvr>
                                      <p:tavLst>
                                        <p:tav tm="0">
                                          <p:val>
                                            <p:fltVal val="0"/>
                                          </p:val>
                                        </p:tav>
                                        <p:tav tm="100000">
                                          <p:val>
                                            <p:strVal val="#ppt_h"/>
                                          </p:val>
                                        </p:tav>
                                      </p:tavLst>
                                    </p:anim>
                                    <p:animEffect transition="in" filter="fade">
                                      <p:cBhvr>
                                        <p:cTn id="57" dur="150"/>
                                        <p:tgtEl>
                                          <p:spTgt spid="15"/>
                                        </p:tgtEl>
                                      </p:cBhvr>
                                    </p:animEffect>
                                  </p:childTnLst>
                                </p:cTn>
                              </p:par>
                            </p:childTnLst>
                          </p:cTn>
                        </p:par>
                        <p:par>
                          <p:cTn id="58" fill="hold">
                            <p:stCondLst>
                              <p:cond delay="4500"/>
                            </p:stCondLst>
                            <p:childTnLst>
                              <p:par>
                                <p:cTn id="59" presetID="53" presetClass="entr" presetSubtype="16" fill="hold" nodeType="afterEffect">
                                  <p:stCondLst>
                                    <p:cond delay="0"/>
                                  </p:stCondLst>
                                  <p:childTnLst>
                                    <p:set>
                                      <p:cBhvr>
                                        <p:cTn id="60" dur="1" fill="hold">
                                          <p:stCondLst>
                                            <p:cond delay="0"/>
                                          </p:stCondLst>
                                        </p:cTn>
                                        <p:tgtEl>
                                          <p:spTgt spid="18"/>
                                        </p:tgtEl>
                                        <p:attrNameLst>
                                          <p:attrName>style.visibility</p:attrName>
                                        </p:attrNameLst>
                                      </p:cBhvr>
                                      <p:to>
                                        <p:strVal val="visible"/>
                                      </p:to>
                                    </p:set>
                                    <p:anim calcmode="lin" valueType="num">
                                      <p:cBhvr>
                                        <p:cTn id="61" dur="150" fill="hold"/>
                                        <p:tgtEl>
                                          <p:spTgt spid="18"/>
                                        </p:tgtEl>
                                        <p:attrNameLst>
                                          <p:attrName>ppt_w</p:attrName>
                                        </p:attrNameLst>
                                      </p:cBhvr>
                                      <p:tavLst>
                                        <p:tav tm="0">
                                          <p:val>
                                            <p:fltVal val="0"/>
                                          </p:val>
                                        </p:tav>
                                        <p:tav tm="100000">
                                          <p:val>
                                            <p:strVal val="#ppt_w"/>
                                          </p:val>
                                        </p:tav>
                                      </p:tavLst>
                                    </p:anim>
                                    <p:anim calcmode="lin" valueType="num">
                                      <p:cBhvr>
                                        <p:cTn id="62" dur="150" fill="hold"/>
                                        <p:tgtEl>
                                          <p:spTgt spid="18"/>
                                        </p:tgtEl>
                                        <p:attrNameLst>
                                          <p:attrName>ppt_h</p:attrName>
                                        </p:attrNameLst>
                                      </p:cBhvr>
                                      <p:tavLst>
                                        <p:tav tm="0">
                                          <p:val>
                                            <p:fltVal val="0"/>
                                          </p:val>
                                        </p:tav>
                                        <p:tav tm="100000">
                                          <p:val>
                                            <p:strVal val="#ppt_h"/>
                                          </p:val>
                                        </p:tav>
                                      </p:tavLst>
                                    </p:anim>
                                    <p:animEffect transition="in" filter="fade">
                                      <p:cBhvr>
                                        <p:cTn id="63" dur="150"/>
                                        <p:tgtEl>
                                          <p:spTgt spid="18"/>
                                        </p:tgtEl>
                                      </p:cBhvr>
                                    </p:animEffect>
                                  </p:childTnLst>
                                </p:cTn>
                              </p:par>
                            </p:childTnLst>
                          </p:cTn>
                        </p:par>
                        <p:par>
                          <p:cTn id="64" fill="hold">
                            <p:stCondLst>
                              <p:cond delay="5000"/>
                            </p:stCondLst>
                            <p:childTnLst>
                              <p:par>
                                <p:cTn id="65" presetID="53" presetClass="entr" presetSubtype="16"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p:cTn id="67" dur="150" fill="hold"/>
                                        <p:tgtEl>
                                          <p:spTgt spid="21"/>
                                        </p:tgtEl>
                                        <p:attrNameLst>
                                          <p:attrName>ppt_w</p:attrName>
                                        </p:attrNameLst>
                                      </p:cBhvr>
                                      <p:tavLst>
                                        <p:tav tm="0">
                                          <p:val>
                                            <p:fltVal val="0"/>
                                          </p:val>
                                        </p:tav>
                                        <p:tav tm="100000">
                                          <p:val>
                                            <p:strVal val="#ppt_w"/>
                                          </p:val>
                                        </p:tav>
                                      </p:tavLst>
                                    </p:anim>
                                    <p:anim calcmode="lin" valueType="num">
                                      <p:cBhvr>
                                        <p:cTn id="68" dur="150" fill="hold"/>
                                        <p:tgtEl>
                                          <p:spTgt spid="21"/>
                                        </p:tgtEl>
                                        <p:attrNameLst>
                                          <p:attrName>ppt_h</p:attrName>
                                        </p:attrNameLst>
                                      </p:cBhvr>
                                      <p:tavLst>
                                        <p:tav tm="0">
                                          <p:val>
                                            <p:fltVal val="0"/>
                                          </p:val>
                                        </p:tav>
                                        <p:tav tm="100000">
                                          <p:val>
                                            <p:strVal val="#ppt_h"/>
                                          </p:val>
                                        </p:tav>
                                      </p:tavLst>
                                    </p:anim>
                                    <p:animEffect transition="in" filter="fade">
                                      <p:cBhvr>
                                        <p:cTn id="69" dur="150"/>
                                        <p:tgtEl>
                                          <p:spTgt spid="21"/>
                                        </p:tgtEl>
                                      </p:cBhvr>
                                    </p:animEffect>
                                  </p:childTnLst>
                                </p:cTn>
                              </p:par>
                            </p:childTnLst>
                          </p:cTn>
                        </p:par>
                        <p:par>
                          <p:cTn id="70" fill="hold">
                            <p:stCondLst>
                              <p:cond delay="5500"/>
                            </p:stCondLst>
                            <p:childTnLst>
                              <p:par>
                                <p:cTn id="71" presetID="53" presetClass="entr" presetSubtype="16"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50" fill="hold"/>
                                        <p:tgtEl>
                                          <p:spTgt spid="24"/>
                                        </p:tgtEl>
                                        <p:attrNameLst>
                                          <p:attrName>ppt_w</p:attrName>
                                        </p:attrNameLst>
                                      </p:cBhvr>
                                      <p:tavLst>
                                        <p:tav tm="0">
                                          <p:val>
                                            <p:fltVal val="0"/>
                                          </p:val>
                                        </p:tav>
                                        <p:tav tm="100000">
                                          <p:val>
                                            <p:strVal val="#ppt_w"/>
                                          </p:val>
                                        </p:tav>
                                      </p:tavLst>
                                    </p:anim>
                                    <p:anim calcmode="lin" valueType="num">
                                      <p:cBhvr>
                                        <p:cTn id="74" dur="150" fill="hold"/>
                                        <p:tgtEl>
                                          <p:spTgt spid="24"/>
                                        </p:tgtEl>
                                        <p:attrNameLst>
                                          <p:attrName>ppt_h</p:attrName>
                                        </p:attrNameLst>
                                      </p:cBhvr>
                                      <p:tavLst>
                                        <p:tav tm="0">
                                          <p:val>
                                            <p:fltVal val="0"/>
                                          </p:val>
                                        </p:tav>
                                        <p:tav tm="100000">
                                          <p:val>
                                            <p:strVal val="#ppt_h"/>
                                          </p:val>
                                        </p:tav>
                                      </p:tavLst>
                                    </p:anim>
                                    <p:animEffect transition="in" filter="fade">
                                      <p:cBhvr>
                                        <p:cTn id="75" dur="150"/>
                                        <p:tgtEl>
                                          <p:spTgt spid="24"/>
                                        </p:tgtEl>
                                      </p:cBhvr>
                                    </p:animEffect>
                                  </p:childTnLst>
                                </p:cTn>
                              </p:par>
                            </p:childTnLst>
                          </p:cTn>
                        </p:par>
                        <p:par>
                          <p:cTn id="76" fill="hold">
                            <p:stCondLst>
                              <p:cond delay="6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150" fill="hold"/>
                                        <p:tgtEl>
                                          <p:spTgt spid="27"/>
                                        </p:tgtEl>
                                        <p:attrNameLst>
                                          <p:attrName>ppt_w</p:attrName>
                                        </p:attrNameLst>
                                      </p:cBhvr>
                                      <p:tavLst>
                                        <p:tav tm="0">
                                          <p:val>
                                            <p:fltVal val="0"/>
                                          </p:val>
                                        </p:tav>
                                        <p:tav tm="100000">
                                          <p:val>
                                            <p:strVal val="#ppt_w"/>
                                          </p:val>
                                        </p:tav>
                                      </p:tavLst>
                                    </p:anim>
                                    <p:anim calcmode="lin" valueType="num">
                                      <p:cBhvr>
                                        <p:cTn id="80" dur="150" fill="hold"/>
                                        <p:tgtEl>
                                          <p:spTgt spid="27"/>
                                        </p:tgtEl>
                                        <p:attrNameLst>
                                          <p:attrName>ppt_h</p:attrName>
                                        </p:attrNameLst>
                                      </p:cBhvr>
                                      <p:tavLst>
                                        <p:tav tm="0">
                                          <p:val>
                                            <p:fltVal val="0"/>
                                          </p:val>
                                        </p:tav>
                                        <p:tav tm="100000">
                                          <p:val>
                                            <p:strVal val="#ppt_h"/>
                                          </p:val>
                                        </p:tav>
                                      </p:tavLst>
                                    </p:anim>
                                    <p:animEffect transition="in" filter="fade">
                                      <p:cBhvr>
                                        <p:cTn id="81" dur="150"/>
                                        <p:tgtEl>
                                          <p:spTgt spid="27"/>
                                        </p:tgtEl>
                                      </p:cBhvr>
                                    </p:animEffect>
                                  </p:childTnLst>
                                </p:cTn>
                              </p:par>
                            </p:childTnLst>
                          </p:cTn>
                        </p:par>
                        <p:par>
                          <p:cTn id="82" fill="hold">
                            <p:stCondLst>
                              <p:cond delay="6500"/>
                            </p:stCondLst>
                            <p:childTnLst>
                              <p:par>
                                <p:cTn id="83" presetID="53" presetClass="entr" presetSubtype="16" fill="hold" nodeType="after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150" fill="hold"/>
                                        <p:tgtEl>
                                          <p:spTgt spid="30"/>
                                        </p:tgtEl>
                                        <p:attrNameLst>
                                          <p:attrName>ppt_w</p:attrName>
                                        </p:attrNameLst>
                                      </p:cBhvr>
                                      <p:tavLst>
                                        <p:tav tm="0">
                                          <p:val>
                                            <p:fltVal val="0"/>
                                          </p:val>
                                        </p:tav>
                                        <p:tav tm="100000">
                                          <p:val>
                                            <p:strVal val="#ppt_w"/>
                                          </p:val>
                                        </p:tav>
                                      </p:tavLst>
                                    </p:anim>
                                    <p:anim calcmode="lin" valueType="num">
                                      <p:cBhvr>
                                        <p:cTn id="86" dur="150" fill="hold"/>
                                        <p:tgtEl>
                                          <p:spTgt spid="30"/>
                                        </p:tgtEl>
                                        <p:attrNameLst>
                                          <p:attrName>ppt_h</p:attrName>
                                        </p:attrNameLst>
                                      </p:cBhvr>
                                      <p:tavLst>
                                        <p:tav tm="0">
                                          <p:val>
                                            <p:fltVal val="0"/>
                                          </p:val>
                                        </p:tav>
                                        <p:tav tm="100000">
                                          <p:val>
                                            <p:strVal val="#ppt_h"/>
                                          </p:val>
                                        </p:tav>
                                      </p:tavLst>
                                    </p:anim>
                                    <p:animEffect transition="in" filter="fade">
                                      <p:cBhvr>
                                        <p:cTn id="87" dur="150"/>
                                        <p:tgtEl>
                                          <p:spTgt spid="30"/>
                                        </p:tgtEl>
                                      </p:cBhvr>
                                    </p:animEffect>
                                  </p:childTnLst>
                                </p:cTn>
                              </p:par>
                            </p:childTnLst>
                          </p:cTn>
                        </p:par>
                        <p:par>
                          <p:cTn id="88" fill="hold">
                            <p:stCondLst>
                              <p:cond delay="7000"/>
                            </p:stCondLst>
                            <p:childTnLst>
                              <p:par>
                                <p:cTn id="89" presetID="53" presetClass="entr" presetSubtype="16" fill="hold" nodeType="afterEffect">
                                  <p:stCondLst>
                                    <p:cond delay="0"/>
                                  </p:stCondLst>
                                  <p:childTnLst>
                                    <p:set>
                                      <p:cBhvr>
                                        <p:cTn id="90" dur="1" fill="hold">
                                          <p:stCondLst>
                                            <p:cond delay="0"/>
                                          </p:stCondLst>
                                        </p:cTn>
                                        <p:tgtEl>
                                          <p:spTgt spid="33"/>
                                        </p:tgtEl>
                                        <p:attrNameLst>
                                          <p:attrName>style.visibility</p:attrName>
                                        </p:attrNameLst>
                                      </p:cBhvr>
                                      <p:to>
                                        <p:strVal val="visible"/>
                                      </p:to>
                                    </p:set>
                                    <p:anim calcmode="lin" valueType="num">
                                      <p:cBhvr>
                                        <p:cTn id="91" dur="150" fill="hold"/>
                                        <p:tgtEl>
                                          <p:spTgt spid="33"/>
                                        </p:tgtEl>
                                        <p:attrNameLst>
                                          <p:attrName>ppt_w</p:attrName>
                                        </p:attrNameLst>
                                      </p:cBhvr>
                                      <p:tavLst>
                                        <p:tav tm="0">
                                          <p:val>
                                            <p:fltVal val="0"/>
                                          </p:val>
                                        </p:tav>
                                        <p:tav tm="100000">
                                          <p:val>
                                            <p:strVal val="#ppt_w"/>
                                          </p:val>
                                        </p:tav>
                                      </p:tavLst>
                                    </p:anim>
                                    <p:anim calcmode="lin" valueType="num">
                                      <p:cBhvr>
                                        <p:cTn id="92" dur="150" fill="hold"/>
                                        <p:tgtEl>
                                          <p:spTgt spid="33"/>
                                        </p:tgtEl>
                                        <p:attrNameLst>
                                          <p:attrName>ppt_h</p:attrName>
                                        </p:attrNameLst>
                                      </p:cBhvr>
                                      <p:tavLst>
                                        <p:tav tm="0">
                                          <p:val>
                                            <p:fltVal val="0"/>
                                          </p:val>
                                        </p:tav>
                                        <p:tav tm="100000">
                                          <p:val>
                                            <p:strVal val="#ppt_h"/>
                                          </p:val>
                                        </p:tav>
                                      </p:tavLst>
                                    </p:anim>
                                    <p:animEffect transition="in" filter="fade">
                                      <p:cBhvr>
                                        <p:cTn id="93" dur="150"/>
                                        <p:tgtEl>
                                          <p:spTgt spid="33"/>
                                        </p:tgtEl>
                                      </p:cBhvr>
                                    </p:animEffect>
                                  </p:childTnLst>
                                </p:cTn>
                              </p:par>
                            </p:childTnLst>
                          </p:cTn>
                        </p:par>
                        <p:par>
                          <p:cTn id="94" fill="hold">
                            <p:stCondLst>
                              <p:cond delay="7500"/>
                            </p:stCondLst>
                            <p:childTnLst>
                              <p:par>
                                <p:cTn id="95" presetID="53" presetClass="entr" presetSubtype="16" fill="hold" nodeType="after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p:cTn id="97" dur="150" fill="hold"/>
                                        <p:tgtEl>
                                          <p:spTgt spid="36"/>
                                        </p:tgtEl>
                                        <p:attrNameLst>
                                          <p:attrName>ppt_w</p:attrName>
                                        </p:attrNameLst>
                                      </p:cBhvr>
                                      <p:tavLst>
                                        <p:tav tm="0">
                                          <p:val>
                                            <p:fltVal val="0"/>
                                          </p:val>
                                        </p:tav>
                                        <p:tav tm="100000">
                                          <p:val>
                                            <p:strVal val="#ppt_w"/>
                                          </p:val>
                                        </p:tav>
                                      </p:tavLst>
                                    </p:anim>
                                    <p:anim calcmode="lin" valueType="num">
                                      <p:cBhvr>
                                        <p:cTn id="98" dur="150" fill="hold"/>
                                        <p:tgtEl>
                                          <p:spTgt spid="36"/>
                                        </p:tgtEl>
                                        <p:attrNameLst>
                                          <p:attrName>ppt_h</p:attrName>
                                        </p:attrNameLst>
                                      </p:cBhvr>
                                      <p:tavLst>
                                        <p:tav tm="0">
                                          <p:val>
                                            <p:fltVal val="0"/>
                                          </p:val>
                                        </p:tav>
                                        <p:tav tm="100000">
                                          <p:val>
                                            <p:strVal val="#ppt_h"/>
                                          </p:val>
                                        </p:tav>
                                      </p:tavLst>
                                    </p:anim>
                                    <p:animEffect transition="in" filter="fade">
                                      <p:cBhvr>
                                        <p:cTn id="99" dur="150"/>
                                        <p:tgtEl>
                                          <p:spTgt spid="36"/>
                                        </p:tgtEl>
                                      </p:cBhvr>
                                    </p:animEffect>
                                  </p:childTnLst>
                                </p:cTn>
                              </p:par>
                            </p:childTnLst>
                          </p:cTn>
                        </p:par>
                        <p:par>
                          <p:cTn id="100" fill="hold">
                            <p:stCondLst>
                              <p:cond delay="8000"/>
                            </p:stCondLst>
                            <p:childTnLst>
                              <p:par>
                                <p:cTn id="101" presetID="53" presetClass="entr" presetSubtype="16" fill="hold"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150" fill="hold"/>
                                        <p:tgtEl>
                                          <p:spTgt spid="39"/>
                                        </p:tgtEl>
                                        <p:attrNameLst>
                                          <p:attrName>ppt_w</p:attrName>
                                        </p:attrNameLst>
                                      </p:cBhvr>
                                      <p:tavLst>
                                        <p:tav tm="0">
                                          <p:val>
                                            <p:fltVal val="0"/>
                                          </p:val>
                                        </p:tav>
                                        <p:tav tm="100000">
                                          <p:val>
                                            <p:strVal val="#ppt_w"/>
                                          </p:val>
                                        </p:tav>
                                      </p:tavLst>
                                    </p:anim>
                                    <p:anim calcmode="lin" valueType="num">
                                      <p:cBhvr>
                                        <p:cTn id="104" dur="150" fill="hold"/>
                                        <p:tgtEl>
                                          <p:spTgt spid="39"/>
                                        </p:tgtEl>
                                        <p:attrNameLst>
                                          <p:attrName>ppt_h</p:attrName>
                                        </p:attrNameLst>
                                      </p:cBhvr>
                                      <p:tavLst>
                                        <p:tav tm="0">
                                          <p:val>
                                            <p:fltVal val="0"/>
                                          </p:val>
                                        </p:tav>
                                        <p:tav tm="100000">
                                          <p:val>
                                            <p:strVal val="#ppt_h"/>
                                          </p:val>
                                        </p:tav>
                                      </p:tavLst>
                                    </p:anim>
                                    <p:animEffect transition="in" filter="fade">
                                      <p:cBhvr>
                                        <p:cTn id="105" dur="150"/>
                                        <p:tgtEl>
                                          <p:spTgt spid="39"/>
                                        </p:tgtEl>
                                      </p:cBhvr>
                                    </p:animEffect>
                                  </p:childTnLst>
                                </p:cTn>
                              </p:par>
                            </p:childTnLst>
                          </p:cTn>
                        </p:par>
                        <p:par>
                          <p:cTn id="106" fill="hold">
                            <p:stCondLst>
                              <p:cond delay="8500"/>
                            </p:stCondLst>
                            <p:childTnLst>
                              <p:par>
                                <p:cTn id="107" presetID="53" presetClass="entr" presetSubtype="16" fill="hold" nodeType="afterEffect">
                                  <p:stCondLst>
                                    <p:cond delay="0"/>
                                  </p:stCondLst>
                                  <p:childTnLst>
                                    <p:set>
                                      <p:cBhvr>
                                        <p:cTn id="108" dur="1" fill="hold">
                                          <p:stCondLst>
                                            <p:cond delay="0"/>
                                          </p:stCondLst>
                                        </p:cTn>
                                        <p:tgtEl>
                                          <p:spTgt spid="42"/>
                                        </p:tgtEl>
                                        <p:attrNameLst>
                                          <p:attrName>style.visibility</p:attrName>
                                        </p:attrNameLst>
                                      </p:cBhvr>
                                      <p:to>
                                        <p:strVal val="visible"/>
                                      </p:to>
                                    </p:set>
                                    <p:anim calcmode="lin" valueType="num">
                                      <p:cBhvr>
                                        <p:cTn id="109" dur="150" fill="hold"/>
                                        <p:tgtEl>
                                          <p:spTgt spid="42"/>
                                        </p:tgtEl>
                                        <p:attrNameLst>
                                          <p:attrName>ppt_w</p:attrName>
                                        </p:attrNameLst>
                                      </p:cBhvr>
                                      <p:tavLst>
                                        <p:tav tm="0">
                                          <p:val>
                                            <p:fltVal val="0"/>
                                          </p:val>
                                        </p:tav>
                                        <p:tav tm="100000">
                                          <p:val>
                                            <p:strVal val="#ppt_w"/>
                                          </p:val>
                                        </p:tav>
                                      </p:tavLst>
                                    </p:anim>
                                    <p:anim calcmode="lin" valueType="num">
                                      <p:cBhvr>
                                        <p:cTn id="110" dur="150" fill="hold"/>
                                        <p:tgtEl>
                                          <p:spTgt spid="42"/>
                                        </p:tgtEl>
                                        <p:attrNameLst>
                                          <p:attrName>ppt_h</p:attrName>
                                        </p:attrNameLst>
                                      </p:cBhvr>
                                      <p:tavLst>
                                        <p:tav tm="0">
                                          <p:val>
                                            <p:fltVal val="0"/>
                                          </p:val>
                                        </p:tav>
                                        <p:tav tm="100000">
                                          <p:val>
                                            <p:strVal val="#ppt_h"/>
                                          </p:val>
                                        </p:tav>
                                      </p:tavLst>
                                    </p:anim>
                                    <p:animEffect transition="in" filter="fade">
                                      <p:cBhvr>
                                        <p:cTn id="111" dur="150"/>
                                        <p:tgtEl>
                                          <p:spTgt spid="42"/>
                                        </p:tgtEl>
                                      </p:cBhvr>
                                    </p:animEffect>
                                  </p:childTnLst>
                                </p:cTn>
                              </p:par>
                            </p:childTnLst>
                          </p:cTn>
                        </p:par>
                        <p:par>
                          <p:cTn id="112" fill="hold">
                            <p:stCondLst>
                              <p:cond delay="9000"/>
                            </p:stCondLst>
                            <p:childTnLst>
                              <p:par>
                                <p:cTn id="113" presetID="53" presetClass="entr" presetSubtype="16" fill="hold" nodeType="afterEffect">
                                  <p:stCondLst>
                                    <p:cond delay="0"/>
                                  </p:stCondLst>
                                  <p:childTnLst>
                                    <p:set>
                                      <p:cBhvr>
                                        <p:cTn id="114" dur="1" fill="hold">
                                          <p:stCondLst>
                                            <p:cond delay="0"/>
                                          </p:stCondLst>
                                        </p:cTn>
                                        <p:tgtEl>
                                          <p:spTgt spid="45"/>
                                        </p:tgtEl>
                                        <p:attrNameLst>
                                          <p:attrName>style.visibility</p:attrName>
                                        </p:attrNameLst>
                                      </p:cBhvr>
                                      <p:to>
                                        <p:strVal val="visible"/>
                                      </p:to>
                                    </p:set>
                                    <p:anim calcmode="lin" valueType="num">
                                      <p:cBhvr>
                                        <p:cTn id="115" dur="150" fill="hold"/>
                                        <p:tgtEl>
                                          <p:spTgt spid="45"/>
                                        </p:tgtEl>
                                        <p:attrNameLst>
                                          <p:attrName>ppt_w</p:attrName>
                                        </p:attrNameLst>
                                      </p:cBhvr>
                                      <p:tavLst>
                                        <p:tav tm="0">
                                          <p:val>
                                            <p:fltVal val="0"/>
                                          </p:val>
                                        </p:tav>
                                        <p:tav tm="100000">
                                          <p:val>
                                            <p:strVal val="#ppt_w"/>
                                          </p:val>
                                        </p:tav>
                                      </p:tavLst>
                                    </p:anim>
                                    <p:anim calcmode="lin" valueType="num">
                                      <p:cBhvr>
                                        <p:cTn id="116" dur="150" fill="hold"/>
                                        <p:tgtEl>
                                          <p:spTgt spid="45"/>
                                        </p:tgtEl>
                                        <p:attrNameLst>
                                          <p:attrName>ppt_h</p:attrName>
                                        </p:attrNameLst>
                                      </p:cBhvr>
                                      <p:tavLst>
                                        <p:tav tm="0">
                                          <p:val>
                                            <p:fltVal val="0"/>
                                          </p:val>
                                        </p:tav>
                                        <p:tav tm="100000">
                                          <p:val>
                                            <p:strVal val="#ppt_h"/>
                                          </p:val>
                                        </p:tav>
                                      </p:tavLst>
                                    </p:anim>
                                    <p:animEffect transition="in" filter="fade">
                                      <p:cBhvr>
                                        <p:cTn id="117" dur="150"/>
                                        <p:tgtEl>
                                          <p:spTgt spid="45"/>
                                        </p:tgtEl>
                                      </p:cBhvr>
                                    </p:animEffect>
                                  </p:childTnLst>
                                </p:cTn>
                              </p:par>
                            </p:childTnLst>
                          </p:cTn>
                        </p:par>
                        <p:par>
                          <p:cTn id="118" fill="hold">
                            <p:stCondLst>
                              <p:cond delay="9500"/>
                            </p:stCondLst>
                            <p:childTnLst>
                              <p:par>
                                <p:cTn id="119" presetID="2" presetClass="entr" presetSubtype="4" fill="hold" grpId="0" nodeType="afterEffect">
                                  <p:stCondLst>
                                    <p:cond delay="0"/>
                                  </p:stCondLst>
                                  <p:childTnLst>
                                    <p:set>
                                      <p:cBhvr>
                                        <p:cTn id="120" dur="1" fill="hold">
                                          <p:stCondLst>
                                            <p:cond delay="0"/>
                                          </p:stCondLst>
                                        </p:cTn>
                                        <p:tgtEl>
                                          <p:spTgt spid="60"/>
                                        </p:tgtEl>
                                        <p:attrNameLst>
                                          <p:attrName>style.visibility</p:attrName>
                                        </p:attrNameLst>
                                      </p:cBhvr>
                                      <p:to>
                                        <p:strVal val="visible"/>
                                      </p:to>
                                    </p:set>
                                    <p:anim calcmode="lin" valueType="num">
                                      <p:cBhvr additive="base">
                                        <p:cTn id="121" dur="500" fill="hold"/>
                                        <p:tgtEl>
                                          <p:spTgt spid="60"/>
                                        </p:tgtEl>
                                        <p:attrNameLst>
                                          <p:attrName>ppt_x</p:attrName>
                                        </p:attrNameLst>
                                      </p:cBhvr>
                                      <p:tavLst>
                                        <p:tav tm="0">
                                          <p:val>
                                            <p:strVal val="#ppt_x"/>
                                          </p:val>
                                        </p:tav>
                                        <p:tav tm="100000">
                                          <p:val>
                                            <p:strVal val="#ppt_x"/>
                                          </p:val>
                                        </p:tav>
                                      </p:tavLst>
                                    </p:anim>
                                    <p:anim calcmode="lin" valueType="num">
                                      <p:cBhvr additive="base">
                                        <p:cTn id="122" dur="500" fill="hold"/>
                                        <p:tgtEl>
                                          <p:spTgt spid="60"/>
                                        </p:tgtEl>
                                        <p:attrNameLst>
                                          <p:attrName>ppt_y</p:attrName>
                                        </p:attrNameLst>
                                      </p:cBhvr>
                                      <p:tavLst>
                                        <p:tav tm="0">
                                          <p:val>
                                            <p:strVal val="1+#ppt_h/2"/>
                                          </p:val>
                                        </p:tav>
                                        <p:tav tm="100000">
                                          <p:val>
                                            <p:strVal val="#ppt_y"/>
                                          </p:val>
                                        </p:tav>
                                      </p:tavLst>
                                    </p:anim>
                                  </p:childTnLst>
                                </p:cTn>
                              </p:par>
                            </p:childTnLst>
                          </p:cTn>
                        </p:par>
                        <p:par>
                          <p:cTn id="123" fill="hold">
                            <p:stCondLst>
                              <p:cond delay="10000"/>
                            </p:stCondLst>
                            <p:childTnLst>
                              <p:par>
                                <p:cTn id="124" presetID="2" presetClass="entr" presetSubtype="4" fill="hold" grpId="0" nodeType="afterEffect">
                                  <p:stCondLst>
                                    <p:cond delay="0"/>
                                  </p:stCondLst>
                                  <p:childTnLst>
                                    <p:set>
                                      <p:cBhvr>
                                        <p:cTn id="125" dur="1" fill="hold">
                                          <p:stCondLst>
                                            <p:cond delay="0"/>
                                          </p:stCondLst>
                                        </p:cTn>
                                        <p:tgtEl>
                                          <p:spTgt spid="61"/>
                                        </p:tgtEl>
                                        <p:attrNameLst>
                                          <p:attrName>style.visibility</p:attrName>
                                        </p:attrNameLst>
                                      </p:cBhvr>
                                      <p:to>
                                        <p:strVal val="visible"/>
                                      </p:to>
                                    </p:set>
                                    <p:anim calcmode="lin" valueType="num">
                                      <p:cBhvr additive="base">
                                        <p:cTn id="126" dur="500" fill="hold"/>
                                        <p:tgtEl>
                                          <p:spTgt spid="61"/>
                                        </p:tgtEl>
                                        <p:attrNameLst>
                                          <p:attrName>ppt_x</p:attrName>
                                        </p:attrNameLst>
                                      </p:cBhvr>
                                      <p:tavLst>
                                        <p:tav tm="0">
                                          <p:val>
                                            <p:strVal val="#ppt_x"/>
                                          </p:val>
                                        </p:tav>
                                        <p:tav tm="100000">
                                          <p:val>
                                            <p:strVal val="#ppt_x"/>
                                          </p:val>
                                        </p:tav>
                                      </p:tavLst>
                                    </p:anim>
                                    <p:anim calcmode="lin" valueType="num">
                                      <p:cBhvr additive="base">
                                        <p:cTn id="127" dur="500" fill="hold"/>
                                        <p:tgtEl>
                                          <p:spTgt spid="61"/>
                                        </p:tgtEl>
                                        <p:attrNameLst>
                                          <p:attrName>ppt_y</p:attrName>
                                        </p:attrNameLst>
                                      </p:cBhvr>
                                      <p:tavLst>
                                        <p:tav tm="0">
                                          <p:val>
                                            <p:strVal val="1+#ppt_h/2"/>
                                          </p:val>
                                        </p:tav>
                                        <p:tav tm="100000">
                                          <p:val>
                                            <p:strVal val="#ppt_y"/>
                                          </p:val>
                                        </p:tav>
                                      </p:tavLst>
                                    </p:anim>
                                  </p:childTnLst>
                                </p:cTn>
                              </p:par>
                            </p:childTnLst>
                          </p:cTn>
                        </p:par>
                        <p:par>
                          <p:cTn id="128" fill="hold">
                            <p:stCondLst>
                              <p:cond delay="10500"/>
                            </p:stCondLst>
                            <p:childTnLst>
                              <p:par>
                                <p:cTn id="129" presetID="22" presetClass="entr" presetSubtype="8" fill="hold" grpId="0" nodeType="afterEffect">
                                  <p:stCondLst>
                                    <p:cond delay="0"/>
                                  </p:stCondLst>
                                  <p:childTnLst>
                                    <p:set>
                                      <p:cBhvr>
                                        <p:cTn id="130" dur="1" fill="hold">
                                          <p:stCondLst>
                                            <p:cond delay="0"/>
                                          </p:stCondLst>
                                        </p:cTn>
                                        <p:tgtEl>
                                          <p:spTgt spid="62"/>
                                        </p:tgtEl>
                                        <p:attrNameLst>
                                          <p:attrName>style.visibility</p:attrName>
                                        </p:attrNameLst>
                                      </p:cBhvr>
                                      <p:to>
                                        <p:strVal val="visible"/>
                                      </p:to>
                                    </p:set>
                                    <p:animEffect transition="in" filter="wipe(left)">
                                      <p:cBhvr>
                                        <p:cTn id="131" dur="500"/>
                                        <p:tgtEl>
                                          <p:spTgt spid="62"/>
                                        </p:tgtEl>
                                      </p:cBhvr>
                                    </p:animEffect>
                                  </p:childTnLst>
                                </p:cTn>
                              </p:par>
                            </p:childTnLst>
                          </p:cTn>
                        </p:par>
                        <p:par>
                          <p:cTn id="132" fill="hold">
                            <p:stCondLst>
                              <p:cond delay="11000"/>
                            </p:stCondLst>
                            <p:childTnLst>
                              <p:par>
                                <p:cTn id="133" presetID="22" presetClass="entr" presetSubtype="8" fill="hold" grpId="0" nodeType="afterEffect">
                                  <p:stCondLst>
                                    <p:cond delay="0"/>
                                  </p:stCondLst>
                                  <p:childTnLst>
                                    <p:set>
                                      <p:cBhvr>
                                        <p:cTn id="134" dur="1" fill="hold">
                                          <p:stCondLst>
                                            <p:cond delay="0"/>
                                          </p:stCondLst>
                                        </p:cTn>
                                        <p:tgtEl>
                                          <p:spTgt spid="63"/>
                                        </p:tgtEl>
                                        <p:attrNameLst>
                                          <p:attrName>style.visibility</p:attrName>
                                        </p:attrNameLst>
                                      </p:cBhvr>
                                      <p:to>
                                        <p:strVal val="visible"/>
                                      </p:to>
                                    </p:set>
                                    <p:animEffect transition="in" filter="wipe(left)">
                                      <p:cBhvr>
                                        <p:cTn id="135"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1" grpId="0" animBg="1"/>
      <p:bldP spid="62" grpId="0"/>
      <p:bldP spid="6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109142" y="3375459"/>
            <a:ext cx="7034213" cy="921167"/>
            <a:chOff x="971550" y="3508375"/>
            <a:chExt cx="7034213" cy="921167"/>
          </a:xfrm>
        </p:grpSpPr>
        <p:sp>
          <p:nvSpPr>
            <p:cNvPr id="3" name="椭圆 8"/>
            <p:cNvSpPr>
              <a:spLocks noChangeArrowheads="1"/>
            </p:cNvSpPr>
            <p:nvPr/>
          </p:nvSpPr>
          <p:spPr bwMode="auto">
            <a:xfrm>
              <a:off x="971550" y="3508375"/>
              <a:ext cx="7034213" cy="790575"/>
            </a:xfrm>
            <a:custGeom>
              <a:avLst/>
              <a:gdLst>
                <a:gd name="T0" fmla="*/ 0 w 7034766"/>
                <a:gd name="T1" fmla="*/ 0 h 791278"/>
                <a:gd name="T2" fmla="*/ 7034766 w 7034766"/>
                <a:gd name="T3" fmla="*/ 791278 h 791278"/>
              </a:gdLst>
              <a:ahLst/>
              <a:cxnLst/>
              <a:rect l="T0" t="T1" r="T2" b="T3"/>
              <a:pathLst>
                <a:path w="7034766" h="791278">
                  <a:moveTo>
                    <a:pt x="3517383" y="0"/>
                  </a:moveTo>
                  <a:cubicBezTo>
                    <a:pt x="5027813" y="0"/>
                    <a:pt x="6344283" y="318829"/>
                    <a:pt x="7034766" y="791278"/>
                  </a:cubicBezTo>
                  <a:cubicBezTo>
                    <a:pt x="6205735" y="440222"/>
                    <a:pt x="4938050" y="216024"/>
                    <a:pt x="3517383" y="216024"/>
                  </a:cubicBezTo>
                  <a:cubicBezTo>
                    <a:pt x="2096717" y="216024"/>
                    <a:pt x="829032" y="440222"/>
                    <a:pt x="0" y="791278"/>
                  </a:cubicBezTo>
                  <a:cubicBezTo>
                    <a:pt x="690483" y="318829"/>
                    <a:pt x="2006953" y="0"/>
                    <a:pt x="3517383" y="0"/>
                  </a:cubicBezTo>
                  <a:close/>
                </a:path>
              </a:pathLst>
            </a:custGeom>
            <a:solidFill>
              <a:schemeClr val="tx1">
                <a:lumMod val="65000"/>
                <a:lumOff val="35000"/>
              </a:schemeClr>
            </a:solidFill>
            <a:ln>
              <a:noFill/>
            </a:ln>
            <a:extLst>
              <a:ext uri="{91240B29-F687-4F45-9708-019B960494DF}">
                <a14:hiddenLine xmlns:a14="http://schemas.microsoft.com/office/drawing/2010/main" w="57150">
                  <a:solidFill>
                    <a:srgbClr val="395E8A"/>
                  </a:solidFill>
                  <a:bevel/>
                </a14:hiddenLine>
              </a:ext>
            </a:extLst>
          </p:spPr>
          <p:txBody>
            <a:bodyPr anchor="ctr"/>
            <a:lstStyle/>
            <a:p>
              <a:pPr algn="ctr"/>
              <a:endParaRPr lang="zh-CN" altLang="zh-CN">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 name="TextBox 87"/>
            <p:cNvSpPr>
              <a:spLocks noChangeArrowheads="1"/>
            </p:cNvSpPr>
            <p:nvPr/>
          </p:nvSpPr>
          <p:spPr bwMode="auto">
            <a:xfrm>
              <a:off x="2181225" y="4090988"/>
              <a:ext cx="46196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rPr>
                <a:t>请在此处输入您的文本请在此处输入您的文本</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5" name="组合 4"/>
          <p:cNvGrpSpPr/>
          <p:nvPr/>
        </p:nvGrpSpPr>
        <p:grpSpPr>
          <a:xfrm>
            <a:off x="3765030" y="1131590"/>
            <a:ext cx="1728787" cy="2329594"/>
            <a:chOff x="3627438" y="1264506"/>
            <a:chExt cx="1728787" cy="2329594"/>
          </a:xfrm>
        </p:grpSpPr>
        <p:grpSp>
          <p:nvGrpSpPr>
            <p:cNvPr id="6" name="Group 5"/>
            <p:cNvGrpSpPr/>
            <p:nvPr/>
          </p:nvGrpSpPr>
          <p:grpSpPr bwMode="auto">
            <a:xfrm>
              <a:off x="3627438" y="1865313"/>
              <a:ext cx="1728787" cy="1728787"/>
              <a:chOff x="0" y="0"/>
              <a:chExt cx="1728192" cy="1728192"/>
            </a:xfrm>
          </p:grpSpPr>
          <p:sp>
            <p:nvSpPr>
              <p:cNvPr id="8" name="五角星 68"/>
              <p:cNvSpPr>
                <a:spLocks noChangeArrowheads="1"/>
              </p:cNvSpPr>
              <p:nvPr/>
            </p:nvSpPr>
            <p:spPr bwMode="auto">
              <a:xfrm>
                <a:off x="0" y="0"/>
                <a:ext cx="1728192" cy="1728192"/>
              </a:xfrm>
              <a:prstGeom prst="star5">
                <a:avLst/>
              </a:prstGeom>
              <a:solidFill>
                <a:srgbClr val="FF0000"/>
              </a:solidFill>
              <a:ln>
                <a:noFill/>
              </a:ln>
              <a:extLst>
                <a:ext uri="{91240B29-F687-4F45-9708-019B960494DF}">
                  <a14:hiddenLine xmlns:a14="http://schemas.microsoft.com/office/drawing/2010/main" w="57150">
                    <a:solidFill>
                      <a:srgbClr val="395E8A"/>
                    </a:solidFill>
                    <a:bevel/>
                  </a14:hiddenLine>
                </a:ext>
              </a:extLst>
            </p:spPr>
            <p:txBody>
              <a:bodyPr anchor="ctr"/>
              <a:lstStyle/>
              <a:p>
                <a:pPr algn="ctr"/>
                <a:endParaRPr lang="zh-CN" altLang="zh-CN">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 name="五角星 32"/>
              <p:cNvSpPr>
                <a:spLocks noChangeArrowheads="1"/>
              </p:cNvSpPr>
              <p:nvPr/>
            </p:nvSpPr>
            <p:spPr bwMode="auto">
              <a:xfrm>
                <a:off x="330116" y="1204861"/>
                <a:ext cx="1067960" cy="523331"/>
              </a:xfrm>
              <a:custGeom>
                <a:avLst/>
                <a:gdLst>
                  <a:gd name="T0" fmla="*/ 0 w 1067960"/>
                  <a:gd name="T1" fmla="*/ 0 h 523331"/>
                  <a:gd name="T2" fmla="*/ 1067960 w 1067960"/>
                  <a:gd name="T3" fmla="*/ 523331 h 523331"/>
                </a:gdLst>
                <a:ahLst/>
                <a:cxnLst/>
                <a:rect l="T0" t="T1" r="T2" b="T3"/>
                <a:pathLst>
                  <a:path w="1067960" h="523331">
                    <a:moveTo>
                      <a:pt x="27583" y="0"/>
                    </a:moveTo>
                    <a:cubicBezTo>
                      <a:pt x="177403" y="83799"/>
                      <a:pt x="350143" y="131310"/>
                      <a:pt x="533980" y="131310"/>
                    </a:cubicBezTo>
                    <a:cubicBezTo>
                      <a:pt x="717817" y="131310"/>
                      <a:pt x="890558" y="83799"/>
                      <a:pt x="1040377" y="0"/>
                    </a:cubicBezTo>
                    <a:lnTo>
                      <a:pt x="1067960" y="523331"/>
                    </a:lnTo>
                    <a:lnTo>
                      <a:pt x="533980" y="305870"/>
                    </a:lnTo>
                    <a:lnTo>
                      <a:pt x="0" y="523331"/>
                    </a:lnTo>
                    <a:close/>
                  </a:path>
                </a:pathLst>
              </a:custGeom>
              <a:solidFill>
                <a:srgbClr val="C00000"/>
              </a:solidFill>
              <a:ln>
                <a:noFill/>
              </a:ln>
              <a:extLst>
                <a:ext uri="{91240B29-F687-4F45-9708-019B960494DF}">
                  <a14:hiddenLine xmlns:a14="http://schemas.microsoft.com/office/drawing/2010/main" w="57150">
                    <a:solidFill>
                      <a:srgbClr val="395E8A"/>
                    </a:solidFill>
                    <a:bevel/>
                  </a14:hiddenLine>
                </a:ext>
              </a:extLst>
            </p:spPr>
            <p:txBody>
              <a:bodyPr anchor="ctr"/>
              <a:lstStyle/>
              <a:p>
                <a:pPr algn="ctr"/>
                <a:endParaRPr lang="zh-CN" altLang="zh-CN">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 name="TextBox 70"/>
              <p:cNvSpPr>
                <a:spLocks noChangeArrowheads="1"/>
              </p:cNvSpPr>
              <p:nvPr/>
            </p:nvSpPr>
            <p:spPr bwMode="auto">
              <a:xfrm>
                <a:off x="606653" y="479375"/>
                <a:ext cx="51488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44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3</a:t>
                </a:r>
                <a:endParaRPr lang="zh-CN" altLang="en-US" sz="44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7" name="TextBox 88"/>
            <p:cNvSpPr>
              <a:spLocks noChangeArrowheads="1"/>
            </p:cNvSpPr>
            <p:nvPr/>
          </p:nvSpPr>
          <p:spPr bwMode="auto">
            <a:xfrm>
              <a:off x="3744913" y="1264506"/>
              <a:ext cx="150018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000" b="1" dirty="0">
                  <a:solidFill>
                    <a:schemeClr val="tx1">
                      <a:lumMod val="65000"/>
                      <a:lumOff val="35000"/>
                    </a:schemeClr>
                  </a:solidFill>
                  <a:latin typeface="宋体" panose="02010600030101010101" pitchFamily="2" charset="-122"/>
                  <a:ea typeface="宋体" panose="02010600030101010101" pitchFamily="2" charset="-122"/>
                </a:rPr>
                <a:t>请在此处输入您的文本请在此处输入您的文本</a:t>
              </a:r>
              <a:endParaRPr lang="zh-CN" altLang="en-US" sz="1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1" name="组合 10"/>
          <p:cNvGrpSpPr/>
          <p:nvPr/>
        </p:nvGrpSpPr>
        <p:grpSpPr>
          <a:xfrm>
            <a:off x="2290242" y="1359334"/>
            <a:ext cx="1528763" cy="2232025"/>
            <a:chOff x="2152650" y="1492250"/>
            <a:chExt cx="1528763" cy="2232025"/>
          </a:xfrm>
        </p:grpSpPr>
        <p:grpSp>
          <p:nvGrpSpPr>
            <p:cNvPr id="12" name="Group 9"/>
            <p:cNvGrpSpPr/>
            <p:nvPr/>
          </p:nvGrpSpPr>
          <p:grpSpPr bwMode="auto">
            <a:xfrm rot="21120000">
              <a:off x="2282825" y="2327275"/>
              <a:ext cx="1398588" cy="1397000"/>
              <a:chOff x="0" y="0"/>
              <a:chExt cx="1728192" cy="1728192"/>
            </a:xfrm>
          </p:grpSpPr>
          <p:sp>
            <p:nvSpPr>
              <p:cNvPr id="14" name="五角星 72"/>
              <p:cNvSpPr>
                <a:spLocks noChangeArrowheads="1"/>
              </p:cNvSpPr>
              <p:nvPr/>
            </p:nvSpPr>
            <p:spPr bwMode="auto">
              <a:xfrm>
                <a:off x="0" y="0"/>
                <a:ext cx="1728192" cy="1728192"/>
              </a:xfrm>
              <a:prstGeom prst="star5">
                <a:avLst/>
              </a:prstGeom>
              <a:solidFill>
                <a:srgbClr val="FF0000"/>
              </a:solidFill>
              <a:ln>
                <a:noFill/>
              </a:ln>
              <a:extLst>
                <a:ext uri="{91240B29-F687-4F45-9708-019B960494DF}">
                  <a14:hiddenLine xmlns:a14="http://schemas.microsoft.com/office/drawing/2010/main" w="57150">
                    <a:solidFill>
                      <a:srgbClr val="395E8A"/>
                    </a:solidFill>
                    <a:bevel/>
                  </a14:hiddenLine>
                </a:ext>
              </a:extLst>
            </p:spPr>
            <p:txBody>
              <a:bodyPr anchor="ctr"/>
              <a:lstStyle/>
              <a:p>
                <a:pPr algn="ctr"/>
                <a:endParaRPr lang="zh-CN" altLang="zh-CN">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 name="五角星 32"/>
              <p:cNvSpPr>
                <a:spLocks noChangeArrowheads="1"/>
              </p:cNvSpPr>
              <p:nvPr/>
            </p:nvSpPr>
            <p:spPr bwMode="auto">
              <a:xfrm>
                <a:off x="330116" y="1204861"/>
                <a:ext cx="1067960" cy="523331"/>
              </a:xfrm>
              <a:custGeom>
                <a:avLst/>
                <a:gdLst>
                  <a:gd name="T0" fmla="*/ 0 w 1067960"/>
                  <a:gd name="T1" fmla="*/ 0 h 523331"/>
                  <a:gd name="T2" fmla="*/ 1067960 w 1067960"/>
                  <a:gd name="T3" fmla="*/ 523331 h 523331"/>
                </a:gdLst>
                <a:ahLst/>
                <a:cxnLst/>
                <a:rect l="T0" t="T1" r="T2" b="T3"/>
                <a:pathLst>
                  <a:path w="1067960" h="523331">
                    <a:moveTo>
                      <a:pt x="27583" y="0"/>
                    </a:moveTo>
                    <a:cubicBezTo>
                      <a:pt x="177403" y="83799"/>
                      <a:pt x="350143" y="131310"/>
                      <a:pt x="533980" y="131310"/>
                    </a:cubicBezTo>
                    <a:cubicBezTo>
                      <a:pt x="717817" y="131310"/>
                      <a:pt x="890558" y="83799"/>
                      <a:pt x="1040377" y="0"/>
                    </a:cubicBezTo>
                    <a:lnTo>
                      <a:pt x="1067960" y="523331"/>
                    </a:lnTo>
                    <a:lnTo>
                      <a:pt x="533980" y="305870"/>
                    </a:lnTo>
                    <a:lnTo>
                      <a:pt x="0" y="523331"/>
                    </a:lnTo>
                    <a:close/>
                  </a:path>
                </a:pathLst>
              </a:custGeom>
              <a:solidFill>
                <a:srgbClr val="C00000"/>
              </a:solidFill>
              <a:ln>
                <a:noFill/>
              </a:ln>
              <a:extLst>
                <a:ext uri="{91240B29-F687-4F45-9708-019B960494DF}">
                  <a14:hiddenLine xmlns:a14="http://schemas.microsoft.com/office/drawing/2010/main" w="57150">
                    <a:solidFill>
                      <a:srgbClr val="395E8A"/>
                    </a:solidFill>
                    <a:bevel/>
                  </a14:hiddenLine>
                </a:ext>
              </a:extLst>
            </p:spPr>
            <p:txBody>
              <a:bodyPr anchor="ctr"/>
              <a:lstStyle/>
              <a:p>
                <a:pPr algn="ctr"/>
                <a:endParaRPr lang="zh-CN" altLang="zh-CN">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 name="TextBox 74"/>
              <p:cNvSpPr>
                <a:spLocks noChangeArrowheads="1"/>
              </p:cNvSpPr>
              <p:nvPr/>
            </p:nvSpPr>
            <p:spPr bwMode="auto">
              <a:xfrm>
                <a:off x="582524" y="479375"/>
                <a:ext cx="563145" cy="798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36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2</a:t>
                </a:r>
                <a:endParaRPr lang="zh-CN" altLang="en-US" sz="36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13" name="TextBox 89"/>
            <p:cNvSpPr>
              <a:spLocks noChangeArrowheads="1"/>
            </p:cNvSpPr>
            <p:nvPr/>
          </p:nvSpPr>
          <p:spPr bwMode="auto">
            <a:xfrm>
              <a:off x="2152650" y="1492250"/>
              <a:ext cx="15017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000" b="1" dirty="0">
                  <a:solidFill>
                    <a:schemeClr val="tx1">
                      <a:lumMod val="65000"/>
                      <a:lumOff val="35000"/>
                    </a:schemeClr>
                  </a:solidFill>
                  <a:latin typeface="宋体" panose="02010600030101010101" pitchFamily="2" charset="-122"/>
                  <a:ea typeface="宋体" panose="02010600030101010101" pitchFamily="2" charset="-122"/>
                </a:rPr>
                <a:t>请在此处输入您的文本请在此处输入您的文本</a:t>
              </a:r>
              <a:endParaRPr lang="zh-CN" altLang="en-US" sz="1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7" name="组合 16"/>
          <p:cNvGrpSpPr/>
          <p:nvPr/>
        </p:nvGrpSpPr>
        <p:grpSpPr>
          <a:xfrm>
            <a:off x="5438255" y="1359334"/>
            <a:ext cx="1522412" cy="2192338"/>
            <a:chOff x="5300663" y="1492250"/>
            <a:chExt cx="1522412" cy="2192338"/>
          </a:xfrm>
        </p:grpSpPr>
        <p:grpSp>
          <p:nvGrpSpPr>
            <p:cNvPr id="18" name="Group 17"/>
            <p:cNvGrpSpPr/>
            <p:nvPr/>
          </p:nvGrpSpPr>
          <p:grpSpPr bwMode="auto">
            <a:xfrm rot="480000">
              <a:off x="5300663" y="2286000"/>
              <a:ext cx="1398587" cy="1398588"/>
              <a:chOff x="0" y="0"/>
              <a:chExt cx="1728192" cy="1728192"/>
            </a:xfrm>
          </p:grpSpPr>
          <p:sp>
            <p:nvSpPr>
              <p:cNvPr id="20" name="五角星 80"/>
              <p:cNvSpPr>
                <a:spLocks noChangeArrowheads="1"/>
              </p:cNvSpPr>
              <p:nvPr/>
            </p:nvSpPr>
            <p:spPr bwMode="auto">
              <a:xfrm>
                <a:off x="0" y="0"/>
                <a:ext cx="1728192" cy="1728192"/>
              </a:xfrm>
              <a:prstGeom prst="star5">
                <a:avLst/>
              </a:prstGeom>
              <a:solidFill>
                <a:srgbClr val="FF0000"/>
              </a:solidFill>
              <a:ln>
                <a:noFill/>
              </a:ln>
              <a:extLst>
                <a:ext uri="{91240B29-F687-4F45-9708-019B960494DF}">
                  <a14:hiddenLine xmlns:a14="http://schemas.microsoft.com/office/drawing/2010/main" w="57150">
                    <a:solidFill>
                      <a:srgbClr val="395E8A"/>
                    </a:solidFill>
                    <a:bevel/>
                  </a14:hiddenLine>
                </a:ext>
              </a:extLst>
            </p:spPr>
            <p:txBody>
              <a:bodyPr anchor="ctr"/>
              <a:lstStyle/>
              <a:p>
                <a:pPr algn="ctr"/>
                <a:endParaRPr lang="zh-CN" altLang="zh-CN">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 name="五角星 32"/>
              <p:cNvSpPr>
                <a:spLocks noChangeArrowheads="1"/>
              </p:cNvSpPr>
              <p:nvPr/>
            </p:nvSpPr>
            <p:spPr bwMode="auto">
              <a:xfrm>
                <a:off x="330116" y="1204861"/>
                <a:ext cx="1067960" cy="523331"/>
              </a:xfrm>
              <a:custGeom>
                <a:avLst/>
                <a:gdLst>
                  <a:gd name="T0" fmla="*/ 0 w 1067960"/>
                  <a:gd name="T1" fmla="*/ 0 h 523331"/>
                  <a:gd name="T2" fmla="*/ 1067960 w 1067960"/>
                  <a:gd name="T3" fmla="*/ 523331 h 523331"/>
                </a:gdLst>
                <a:ahLst/>
                <a:cxnLst/>
                <a:rect l="T0" t="T1" r="T2" b="T3"/>
                <a:pathLst>
                  <a:path w="1067960" h="523331">
                    <a:moveTo>
                      <a:pt x="27583" y="0"/>
                    </a:moveTo>
                    <a:cubicBezTo>
                      <a:pt x="177403" y="83799"/>
                      <a:pt x="350143" y="131310"/>
                      <a:pt x="533980" y="131310"/>
                    </a:cubicBezTo>
                    <a:cubicBezTo>
                      <a:pt x="717817" y="131310"/>
                      <a:pt x="890558" y="83799"/>
                      <a:pt x="1040377" y="0"/>
                    </a:cubicBezTo>
                    <a:lnTo>
                      <a:pt x="1067960" y="523331"/>
                    </a:lnTo>
                    <a:lnTo>
                      <a:pt x="533980" y="305870"/>
                    </a:lnTo>
                    <a:lnTo>
                      <a:pt x="0" y="523331"/>
                    </a:lnTo>
                    <a:close/>
                  </a:path>
                </a:pathLst>
              </a:custGeom>
              <a:solidFill>
                <a:srgbClr val="C00000"/>
              </a:solidFill>
              <a:ln>
                <a:noFill/>
              </a:ln>
              <a:extLst>
                <a:ext uri="{91240B29-F687-4F45-9708-019B960494DF}">
                  <a14:hiddenLine xmlns:a14="http://schemas.microsoft.com/office/drawing/2010/main" w="57150">
                    <a:solidFill>
                      <a:srgbClr val="395E8A"/>
                    </a:solidFill>
                    <a:bevel/>
                  </a14:hiddenLine>
                </a:ext>
              </a:extLst>
            </p:spPr>
            <p:txBody>
              <a:bodyPr anchor="ctr"/>
              <a:lstStyle/>
              <a:p>
                <a:pPr algn="ctr"/>
                <a:endParaRPr lang="zh-CN" altLang="zh-CN">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2" name="TextBox 82"/>
              <p:cNvSpPr>
                <a:spLocks noChangeArrowheads="1"/>
              </p:cNvSpPr>
              <p:nvPr/>
            </p:nvSpPr>
            <p:spPr bwMode="auto">
              <a:xfrm>
                <a:off x="582524" y="479375"/>
                <a:ext cx="563145" cy="798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36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4</a:t>
                </a:r>
                <a:endParaRPr lang="zh-CN" altLang="en-US" sz="36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19" name="TextBox 90"/>
            <p:cNvSpPr>
              <a:spLocks noChangeArrowheads="1"/>
            </p:cNvSpPr>
            <p:nvPr/>
          </p:nvSpPr>
          <p:spPr bwMode="auto">
            <a:xfrm>
              <a:off x="5321300" y="1492250"/>
              <a:ext cx="15017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000" b="1" dirty="0">
                  <a:solidFill>
                    <a:schemeClr val="tx1">
                      <a:lumMod val="65000"/>
                      <a:lumOff val="35000"/>
                    </a:schemeClr>
                  </a:solidFill>
                  <a:latin typeface="宋体" panose="02010600030101010101" pitchFamily="2" charset="-122"/>
                  <a:ea typeface="宋体" panose="02010600030101010101" pitchFamily="2" charset="-122"/>
                </a:rPr>
                <a:t>请在此处输入您的文本请在此处输入您的文本</a:t>
              </a:r>
              <a:endParaRPr lang="zh-CN" altLang="en-US" sz="1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23" name="组合 22"/>
          <p:cNvGrpSpPr/>
          <p:nvPr/>
        </p:nvGrpSpPr>
        <p:grpSpPr>
          <a:xfrm>
            <a:off x="899592" y="1824472"/>
            <a:ext cx="1574800" cy="1992312"/>
            <a:chOff x="762000" y="1957388"/>
            <a:chExt cx="1574800" cy="1992312"/>
          </a:xfrm>
        </p:grpSpPr>
        <p:grpSp>
          <p:nvGrpSpPr>
            <p:cNvPr id="24" name="Group 13"/>
            <p:cNvGrpSpPr/>
            <p:nvPr/>
          </p:nvGrpSpPr>
          <p:grpSpPr bwMode="auto">
            <a:xfrm rot="20618073">
              <a:off x="1119188" y="2730500"/>
              <a:ext cx="1217612" cy="1219200"/>
              <a:chOff x="0" y="0"/>
              <a:chExt cx="1728192" cy="1728192"/>
            </a:xfrm>
          </p:grpSpPr>
          <p:sp>
            <p:nvSpPr>
              <p:cNvPr id="26" name="五角星 76"/>
              <p:cNvSpPr>
                <a:spLocks noChangeArrowheads="1"/>
              </p:cNvSpPr>
              <p:nvPr/>
            </p:nvSpPr>
            <p:spPr bwMode="auto">
              <a:xfrm>
                <a:off x="0" y="0"/>
                <a:ext cx="1728192" cy="1728192"/>
              </a:xfrm>
              <a:prstGeom prst="star5">
                <a:avLst/>
              </a:prstGeom>
              <a:solidFill>
                <a:srgbClr val="FF0000"/>
              </a:solidFill>
              <a:ln>
                <a:noFill/>
              </a:ln>
              <a:extLst>
                <a:ext uri="{91240B29-F687-4F45-9708-019B960494DF}">
                  <a14:hiddenLine xmlns:a14="http://schemas.microsoft.com/office/drawing/2010/main" w="57150">
                    <a:solidFill>
                      <a:srgbClr val="395E8A"/>
                    </a:solidFill>
                    <a:bevel/>
                  </a14:hiddenLine>
                </a:ext>
              </a:extLst>
            </p:spPr>
            <p:txBody>
              <a:bodyPr anchor="ctr"/>
              <a:lstStyle/>
              <a:p>
                <a:pPr algn="ctr"/>
                <a:endParaRPr lang="zh-CN" altLang="zh-CN">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7" name="五角星 32"/>
              <p:cNvSpPr>
                <a:spLocks noChangeArrowheads="1"/>
              </p:cNvSpPr>
              <p:nvPr/>
            </p:nvSpPr>
            <p:spPr bwMode="auto">
              <a:xfrm>
                <a:off x="330116" y="1204861"/>
                <a:ext cx="1067960" cy="523331"/>
              </a:xfrm>
              <a:custGeom>
                <a:avLst/>
                <a:gdLst>
                  <a:gd name="T0" fmla="*/ 0 w 1067960"/>
                  <a:gd name="T1" fmla="*/ 0 h 523331"/>
                  <a:gd name="T2" fmla="*/ 1067960 w 1067960"/>
                  <a:gd name="T3" fmla="*/ 523331 h 523331"/>
                </a:gdLst>
                <a:ahLst/>
                <a:cxnLst/>
                <a:rect l="T0" t="T1" r="T2" b="T3"/>
                <a:pathLst>
                  <a:path w="1067960" h="523331">
                    <a:moveTo>
                      <a:pt x="27583" y="0"/>
                    </a:moveTo>
                    <a:cubicBezTo>
                      <a:pt x="177403" y="83799"/>
                      <a:pt x="350143" y="131310"/>
                      <a:pt x="533980" y="131310"/>
                    </a:cubicBezTo>
                    <a:cubicBezTo>
                      <a:pt x="717817" y="131310"/>
                      <a:pt x="890558" y="83799"/>
                      <a:pt x="1040377" y="0"/>
                    </a:cubicBezTo>
                    <a:lnTo>
                      <a:pt x="1067960" y="523331"/>
                    </a:lnTo>
                    <a:lnTo>
                      <a:pt x="533980" y="305870"/>
                    </a:lnTo>
                    <a:lnTo>
                      <a:pt x="0" y="523331"/>
                    </a:lnTo>
                    <a:close/>
                  </a:path>
                </a:pathLst>
              </a:custGeom>
              <a:solidFill>
                <a:srgbClr val="C00000"/>
              </a:solidFill>
              <a:ln>
                <a:noFill/>
              </a:ln>
              <a:extLst>
                <a:ext uri="{91240B29-F687-4F45-9708-019B960494DF}">
                  <a14:hiddenLine xmlns:a14="http://schemas.microsoft.com/office/drawing/2010/main" w="57150">
                    <a:solidFill>
                      <a:srgbClr val="395E8A"/>
                    </a:solidFill>
                    <a:bevel/>
                  </a14:hiddenLine>
                </a:ext>
              </a:extLst>
            </p:spPr>
            <p:txBody>
              <a:bodyPr anchor="ctr"/>
              <a:lstStyle/>
              <a:p>
                <a:pPr algn="ctr"/>
                <a:endParaRPr lang="zh-CN" altLang="zh-CN">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8" name="TextBox 78"/>
              <p:cNvSpPr>
                <a:spLocks noChangeArrowheads="1"/>
              </p:cNvSpPr>
              <p:nvPr/>
            </p:nvSpPr>
            <p:spPr bwMode="auto">
              <a:xfrm>
                <a:off x="572902" y="493115"/>
                <a:ext cx="582386" cy="785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30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1</a:t>
                </a:r>
                <a:endParaRPr lang="zh-CN" altLang="en-US" sz="30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25" name="TextBox 91"/>
            <p:cNvSpPr>
              <a:spLocks noChangeArrowheads="1"/>
            </p:cNvSpPr>
            <p:nvPr/>
          </p:nvSpPr>
          <p:spPr bwMode="auto">
            <a:xfrm>
              <a:off x="762000" y="1957388"/>
              <a:ext cx="15001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000" b="1" dirty="0">
                  <a:solidFill>
                    <a:schemeClr val="tx1">
                      <a:lumMod val="65000"/>
                      <a:lumOff val="35000"/>
                    </a:schemeClr>
                  </a:solidFill>
                  <a:latin typeface="宋体" panose="02010600030101010101" pitchFamily="2" charset="-122"/>
                  <a:ea typeface="宋体" panose="02010600030101010101" pitchFamily="2" charset="-122"/>
                </a:rPr>
                <a:t>请在此处输入您的文本请在此处输入您的文本</a:t>
              </a:r>
              <a:endParaRPr lang="zh-CN" altLang="en-US" sz="1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29" name="组合 28"/>
          <p:cNvGrpSpPr/>
          <p:nvPr/>
        </p:nvGrpSpPr>
        <p:grpSpPr>
          <a:xfrm>
            <a:off x="6782867" y="1824472"/>
            <a:ext cx="1628775" cy="1992312"/>
            <a:chOff x="6645275" y="1957388"/>
            <a:chExt cx="1628775" cy="1992312"/>
          </a:xfrm>
        </p:grpSpPr>
        <p:grpSp>
          <p:nvGrpSpPr>
            <p:cNvPr id="30" name="Group 21"/>
            <p:cNvGrpSpPr/>
            <p:nvPr/>
          </p:nvGrpSpPr>
          <p:grpSpPr bwMode="auto">
            <a:xfrm rot="967929">
              <a:off x="6645275" y="2730500"/>
              <a:ext cx="1217613" cy="1219200"/>
              <a:chOff x="0" y="0"/>
              <a:chExt cx="1728192" cy="1728192"/>
            </a:xfrm>
          </p:grpSpPr>
          <p:sp>
            <p:nvSpPr>
              <p:cNvPr id="32" name="五角星 84"/>
              <p:cNvSpPr>
                <a:spLocks noChangeArrowheads="1"/>
              </p:cNvSpPr>
              <p:nvPr/>
            </p:nvSpPr>
            <p:spPr bwMode="auto">
              <a:xfrm>
                <a:off x="0" y="0"/>
                <a:ext cx="1728192" cy="1728192"/>
              </a:xfrm>
              <a:prstGeom prst="star5">
                <a:avLst/>
              </a:prstGeom>
              <a:solidFill>
                <a:srgbClr val="FF0000"/>
              </a:solidFill>
              <a:ln>
                <a:noFill/>
              </a:ln>
              <a:extLst>
                <a:ext uri="{91240B29-F687-4F45-9708-019B960494DF}">
                  <a14:hiddenLine xmlns:a14="http://schemas.microsoft.com/office/drawing/2010/main" w="57150">
                    <a:solidFill>
                      <a:srgbClr val="395E8A"/>
                    </a:solidFill>
                    <a:bevel/>
                  </a14:hiddenLine>
                </a:ext>
              </a:extLst>
            </p:spPr>
            <p:txBody>
              <a:bodyPr anchor="ctr"/>
              <a:lstStyle/>
              <a:p>
                <a:pPr algn="ctr"/>
                <a:endParaRPr lang="zh-CN" altLang="zh-CN">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3" name="五角星 32"/>
              <p:cNvSpPr>
                <a:spLocks noChangeArrowheads="1"/>
              </p:cNvSpPr>
              <p:nvPr/>
            </p:nvSpPr>
            <p:spPr bwMode="auto">
              <a:xfrm>
                <a:off x="330116" y="1204861"/>
                <a:ext cx="1067960" cy="523331"/>
              </a:xfrm>
              <a:custGeom>
                <a:avLst/>
                <a:gdLst>
                  <a:gd name="T0" fmla="*/ 0 w 1067960"/>
                  <a:gd name="T1" fmla="*/ 0 h 523331"/>
                  <a:gd name="T2" fmla="*/ 1067960 w 1067960"/>
                  <a:gd name="T3" fmla="*/ 523331 h 523331"/>
                </a:gdLst>
                <a:ahLst/>
                <a:cxnLst/>
                <a:rect l="T0" t="T1" r="T2" b="T3"/>
                <a:pathLst>
                  <a:path w="1067960" h="523331">
                    <a:moveTo>
                      <a:pt x="27583" y="0"/>
                    </a:moveTo>
                    <a:cubicBezTo>
                      <a:pt x="177403" y="83799"/>
                      <a:pt x="350143" y="131310"/>
                      <a:pt x="533980" y="131310"/>
                    </a:cubicBezTo>
                    <a:cubicBezTo>
                      <a:pt x="717817" y="131310"/>
                      <a:pt x="890558" y="83799"/>
                      <a:pt x="1040377" y="0"/>
                    </a:cubicBezTo>
                    <a:lnTo>
                      <a:pt x="1067960" y="523331"/>
                    </a:lnTo>
                    <a:lnTo>
                      <a:pt x="533980" y="305870"/>
                    </a:lnTo>
                    <a:lnTo>
                      <a:pt x="0" y="523331"/>
                    </a:lnTo>
                    <a:close/>
                  </a:path>
                </a:pathLst>
              </a:custGeom>
              <a:solidFill>
                <a:srgbClr val="C00000"/>
              </a:solidFill>
              <a:ln>
                <a:noFill/>
              </a:ln>
              <a:extLst>
                <a:ext uri="{91240B29-F687-4F45-9708-019B960494DF}">
                  <a14:hiddenLine xmlns:a14="http://schemas.microsoft.com/office/drawing/2010/main" w="57150">
                    <a:solidFill>
                      <a:srgbClr val="395E8A"/>
                    </a:solidFill>
                    <a:bevel/>
                  </a14:hiddenLine>
                </a:ext>
              </a:extLst>
            </p:spPr>
            <p:txBody>
              <a:bodyPr anchor="ctr"/>
              <a:lstStyle/>
              <a:p>
                <a:pPr algn="ctr"/>
                <a:endParaRPr lang="zh-CN" altLang="zh-CN">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4" name="TextBox 86"/>
              <p:cNvSpPr>
                <a:spLocks noChangeArrowheads="1"/>
              </p:cNvSpPr>
              <p:nvPr/>
            </p:nvSpPr>
            <p:spPr bwMode="auto">
              <a:xfrm>
                <a:off x="572902" y="493115"/>
                <a:ext cx="582386" cy="785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30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5</a:t>
                </a:r>
                <a:endParaRPr lang="zh-CN" altLang="en-US" sz="30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31" name="TextBox 92"/>
            <p:cNvSpPr>
              <a:spLocks noChangeArrowheads="1"/>
            </p:cNvSpPr>
            <p:nvPr/>
          </p:nvSpPr>
          <p:spPr bwMode="auto">
            <a:xfrm>
              <a:off x="6772275" y="1957388"/>
              <a:ext cx="15017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000" b="1" dirty="0">
                  <a:solidFill>
                    <a:schemeClr val="tx1">
                      <a:lumMod val="65000"/>
                      <a:lumOff val="35000"/>
                    </a:schemeClr>
                  </a:solidFill>
                  <a:latin typeface="宋体" panose="02010600030101010101" pitchFamily="2" charset="-122"/>
                  <a:ea typeface="宋体" panose="02010600030101010101" pitchFamily="2" charset="-122"/>
                </a:rPr>
                <a:t>请在此处输入您的文本请在此处输入您的文本</a:t>
              </a:r>
              <a:endParaRPr lang="zh-CN" altLang="en-US" sz="1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46" name="Rectangle 2"/>
          <p:cNvSpPr>
            <a:spLocks noChangeArrowheads="1"/>
          </p:cNvSpPr>
          <p:nvPr/>
        </p:nvSpPr>
        <p:spPr bwMode="auto">
          <a:xfrm>
            <a:off x="2124050" y="555228"/>
            <a:ext cx="2771775" cy="359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sz="2000" b="1" dirty="0">
                <a:solidFill>
                  <a:srgbClr val="C00000"/>
                </a:solidFill>
                <a:latin typeface="微软雅黑" panose="020B0503020204020204" pitchFamily="34" charset="-122"/>
                <a:ea typeface="微软雅黑" panose="020B0503020204020204" pitchFamily="34" charset="-122"/>
              </a:rPr>
              <a:t>在此输入文字标题</a:t>
            </a:r>
          </a:p>
        </p:txBody>
      </p:sp>
      <p:grpSp>
        <p:nvGrpSpPr>
          <p:cNvPr id="47" name="Group 8"/>
          <p:cNvGrpSpPr/>
          <p:nvPr/>
        </p:nvGrpSpPr>
        <p:grpSpPr bwMode="auto">
          <a:xfrm>
            <a:off x="1763688" y="626641"/>
            <a:ext cx="360362" cy="288925"/>
            <a:chOff x="0" y="0"/>
            <a:chExt cx="360040" cy="288032"/>
          </a:xfrm>
          <a:solidFill>
            <a:srgbClr val="C00000"/>
          </a:solidFill>
        </p:grpSpPr>
        <p:sp>
          <p:nvSpPr>
            <p:cNvPr id="59" name="燕尾形 78"/>
            <p:cNvSpPr>
              <a:spLocks noChangeArrowheads="1"/>
            </p:cNvSpPr>
            <p:nvPr/>
          </p:nvSpPr>
          <p:spPr bwMode="auto">
            <a:xfrm>
              <a:off x="144016" y="0"/>
              <a:ext cx="216024" cy="288032"/>
            </a:xfrm>
            <a:prstGeom prst="chevron">
              <a:avLst>
                <a:gd name="adj" fmla="val 50000"/>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latin typeface="宋体" panose="02010600030101010101" pitchFamily="2" charset="-122"/>
                <a:sym typeface="宋体" panose="02010600030101010101" pitchFamily="2" charset="-122"/>
              </a:endParaRPr>
            </a:p>
          </p:txBody>
        </p:sp>
        <p:sp>
          <p:nvSpPr>
            <p:cNvPr id="60" name="燕尾形 79"/>
            <p:cNvSpPr>
              <a:spLocks noChangeArrowheads="1"/>
            </p:cNvSpPr>
            <p:nvPr/>
          </p:nvSpPr>
          <p:spPr bwMode="auto">
            <a:xfrm>
              <a:off x="0" y="0"/>
              <a:ext cx="216024" cy="288032"/>
            </a:xfrm>
            <a:prstGeom prst="chevron">
              <a:avLst>
                <a:gd name="adj" fmla="val 50000"/>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latin typeface="宋体" panose="02010600030101010101" pitchFamily="2" charset="-122"/>
                <a:sym typeface="宋体" panose="02010600030101010101" pitchFamily="2"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2000" advClick="0" advTm="0">
        <p14:ferris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1000"/>
                                        <p:tgtEl>
                                          <p:spTgt spid="2"/>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3000" fill="hold"/>
                                        <p:tgtEl>
                                          <p:spTgt spid="23"/>
                                        </p:tgtEl>
                                        <p:attrNameLst>
                                          <p:attrName>ppt_w</p:attrName>
                                        </p:attrNameLst>
                                      </p:cBhvr>
                                      <p:tavLst>
                                        <p:tav tm="0">
                                          <p:val>
                                            <p:fltVal val="0"/>
                                          </p:val>
                                        </p:tav>
                                        <p:tav tm="100000">
                                          <p:val>
                                            <p:strVal val="#ppt_w"/>
                                          </p:val>
                                        </p:tav>
                                      </p:tavLst>
                                    </p:anim>
                                    <p:anim calcmode="lin" valueType="num">
                                      <p:cBhvr>
                                        <p:cTn id="12" dur="3000" fill="hold"/>
                                        <p:tgtEl>
                                          <p:spTgt spid="23"/>
                                        </p:tgtEl>
                                        <p:attrNameLst>
                                          <p:attrName>ppt_h</p:attrName>
                                        </p:attrNameLst>
                                      </p:cBhvr>
                                      <p:tavLst>
                                        <p:tav tm="0">
                                          <p:val>
                                            <p:fltVal val="0"/>
                                          </p:val>
                                        </p:tav>
                                        <p:tav tm="100000">
                                          <p:val>
                                            <p:strVal val="#ppt_h"/>
                                          </p:val>
                                        </p:tav>
                                      </p:tavLst>
                                    </p:anim>
                                    <p:anim calcmode="lin" valueType="num">
                                      <p:cBhvr>
                                        <p:cTn id="13" dur="3000" fill="hold"/>
                                        <p:tgtEl>
                                          <p:spTgt spid="23"/>
                                        </p:tgtEl>
                                        <p:attrNameLst>
                                          <p:attrName>ppt_x</p:attrName>
                                        </p:attrNameLst>
                                      </p:cBhvr>
                                      <p:tavLst>
                                        <p:tav tm="0" fmla="#ppt_x+(cos(-2*pi*(1-$))*-#ppt_x-sin(-2*pi*(1-$))*(1-#ppt_y))*(1-$)">
                                          <p:val>
                                            <p:fltVal val="0"/>
                                          </p:val>
                                        </p:tav>
                                        <p:tav tm="100000">
                                          <p:val>
                                            <p:fltVal val="1"/>
                                          </p:val>
                                        </p:tav>
                                      </p:tavLst>
                                    </p:anim>
                                    <p:anim calcmode="lin" valueType="num">
                                      <p:cBhvr>
                                        <p:cTn id="14" dur="3000" fill="hold"/>
                                        <p:tgtEl>
                                          <p:spTgt spid="23"/>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3000" fill="hold"/>
                                        <p:tgtEl>
                                          <p:spTgt spid="11"/>
                                        </p:tgtEl>
                                        <p:attrNameLst>
                                          <p:attrName>ppt_w</p:attrName>
                                        </p:attrNameLst>
                                      </p:cBhvr>
                                      <p:tavLst>
                                        <p:tav tm="0">
                                          <p:val>
                                            <p:fltVal val="0"/>
                                          </p:val>
                                        </p:tav>
                                        <p:tav tm="100000">
                                          <p:val>
                                            <p:strVal val="#ppt_w"/>
                                          </p:val>
                                        </p:tav>
                                      </p:tavLst>
                                    </p:anim>
                                    <p:anim calcmode="lin" valueType="num">
                                      <p:cBhvr>
                                        <p:cTn id="18" dur="3000" fill="hold"/>
                                        <p:tgtEl>
                                          <p:spTgt spid="11"/>
                                        </p:tgtEl>
                                        <p:attrNameLst>
                                          <p:attrName>ppt_h</p:attrName>
                                        </p:attrNameLst>
                                      </p:cBhvr>
                                      <p:tavLst>
                                        <p:tav tm="0">
                                          <p:val>
                                            <p:fltVal val="0"/>
                                          </p:val>
                                        </p:tav>
                                        <p:tav tm="100000">
                                          <p:val>
                                            <p:strVal val="#ppt_h"/>
                                          </p:val>
                                        </p:tav>
                                      </p:tavLst>
                                    </p:anim>
                                    <p:anim calcmode="lin" valueType="num">
                                      <p:cBhvr>
                                        <p:cTn id="19" dur="3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20" dur="3000" fill="hold"/>
                                        <p:tgtEl>
                                          <p:spTgt spid="11"/>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3000" fill="hold"/>
                                        <p:tgtEl>
                                          <p:spTgt spid="5"/>
                                        </p:tgtEl>
                                        <p:attrNameLst>
                                          <p:attrName>ppt_w</p:attrName>
                                        </p:attrNameLst>
                                      </p:cBhvr>
                                      <p:tavLst>
                                        <p:tav tm="0">
                                          <p:val>
                                            <p:fltVal val="0"/>
                                          </p:val>
                                        </p:tav>
                                        <p:tav tm="100000">
                                          <p:val>
                                            <p:strVal val="#ppt_w"/>
                                          </p:val>
                                        </p:tav>
                                      </p:tavLst>
                                    </p:anim>
                                    <p:anim calcmode="lin" valueType="num">
                                      <p:cBhvr>
                                        <p:cTn id="24" dur="3000" fill="hold"/>
                                        <p:tgtEl>
                                          <p:spTgt spid="5"/>
                                        </p:tgtEl>
                                        <p:attrNameLst>
                                          <p:attrName>ppt_h</p:attrName>
                                        </p:attrNameLst>
                                      </p:cBhvr>
                                      <p:tavLst>
                                        <p:tav tm="0">
                                          <p:val>
                                            <p:fltVal val="0"/>
                                          </p:val>
                                        </p:tav>
                                        <p:tav tm="100000">
                                          <p:val>
                                            <p:strVal val="#ppt_h"/>
                                          </p:val>
                                        </p:tav>
                                      </p:tavLst>
                                    </p:anim>
                                    <p:anim calcmode="lin" valueType="num">
                                      <p:cBhvr>
                                        <p:cTn id="25" dur="3000" fill="hold"/>
                                        <p:tgtEl>
                                          <p:spTgt spid="5"/>
                                        </p:tgtEl>
                                        <p:attrNameLst>
                                          <p:attrName>ppt_x</p:attrName>
                                        </p:attrNameLst>
                                      </p:cBhvr>
                                      <p:tavLst>
                                        <p:tav tm="0" fmla="#ppt_x+(cos(-2*pi*(1-$))*-#ppt_x-sin(-2*pi*(1-$))*(1-#ppt_y))*(1-$)">
                                          <p:val>
                                            <p:fltVal val="0"/>
                                          </p:val>
                                        </p:tav>
                                        <p:tav tm="100000">
                                          <p:val>
                                            <p:fltVal val="1"/>
                                          </p:val>
                                        </p:tav>
                                      </p:tavLst>
                                    </p:anim>
                                    <p:anim calcmode="lin" valueType="num">
                                      <p:cBhvr>
                                        <p:cTn id="26" dur="3000" fill="hold"/>
                                        <p:tgtEl>
                                          <p:spTgt spid="5"/>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3000" fill="hold"/>
                                        <p:tgtEl>
                                          <p:spTgt spid="17"/>
                                        </p:tgtEl>
                                        <p:attrNameLst>
                                          <p:attrName>ppt_w</p:attrName>
                                        </p:attrNameLst>
                                      </p:cBhvr>
                                      <p:tavLst>
                                        <p:tav tm="0">
                                          <p:val>
                                            <p:fltVal val="0"/>
                                          </p:val>
                                        </p:tav>
                                        <p:tav tm="100000">
                                          <p:val>
                                            <p:strVal val="#ppt_w"/>
                                          </p:val>
                                        </p:tav>
                                      </p:tavLst>
                                    </p:anim>
                                    <p:anim calcmode="lin" valueType="num">
                                      <p:cBhvr>
                                        <p:cTn id="30" dur="3000" fill="hold"/>
                                        <p:tgtEl>
                                          <p:spTgt spid="17"/>
                                        </p:tgtEl>
                                        <p:attrNameLst>
                                          <p:attrName>ppt_h</p:attrName>
                                        </p:attrNameLst>
                                      </p:cBhvr>
                                      <p:tavLst>
                                        <p:tav tm="0">
                                          <p:val>
                                            <p:fltVal val="0"/>
                                          </p:val>
                                        </p:tav>
                                        <p:tav tm="100000">
                                          <p:val>
                                            <p:strVal val="#ppt_h"/>
                                          </p:val>
                                        </p:tav>
                                      </p:tavLst>
                                    </p:anim>
                                    <p:anim calcmode="lin" valueType="num">
                                      <p:cBhvr>
                                        <p:cTn id="31" dur="3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32" dur="3000" fill="hold"/>
                                        <p:tgtEl>
                                          <p:spTgt spid="17"/>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nodeType="with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3000" fill="hold"/>
                                        <p:tgtEl>
                                          <p:spTgt spid="29"/>
                                        </p:tgtEl>
                                        <p:attrNameLst>
                                          <p:attrName>ppt_w</p:attrName>
                                        </p:attrNameLst>
                                      </p:cBhvr>
                                      <p:tavLst>
                                        <p:tav tm="0">
                                          <p:val>
                                            <p:fltVal val="0"/>
                                          </p:val>
                                        </p:tav>
                                        <p:tav tm="100000">
                                          <p:val>
                                            <p:strVal val="#ppt_w"/>
                                          </p:val>
                                        </p:tav>
                                      </p:tavLst>
                                    </p:anim>
                                    <p:anim calcmode="lin" valueType="num">
                                      <p:cBhvr>
                                        <p:cTn id="36" dur="3000" fill="hold"/>
                                        <p:tgtEl>
                                          <p:spTgt spid="29"/>
                                        </p:tgtEl>
                                        <p:attrNameLst>
                                          <p:attrName>ppt_h</p:attrName>
                                        </p:attrNameLst>
                                      </p:cBhvr>
                                      <p:tavLst>
                                        <p:tav tm="0">
                                          <p:val>
                                            <p:fltVal val="0"/>
                                          </p:val>
                                        </p:tav>
                                        <p:tav tm="100000">
                                          <p:val>
                                            <p:strVal val="#ppt_h"/>
                                          </p:val>
                                        </p:tav>
                                      </p:tavLst>
                                    </p:anim>
                                    <p:anim calcmode="lin" valueType="num">
                                      <p:cBhvr>
                                        <p:cTn id="37" dur="3000" fill="hold"/>
                                        <p:tgtEl>
                                          <p:spTgt spid="29"/>
                                        </p:tgtEl>
                                        <p:attrNameLst>
                                          <p:attrName>ppt_x</p:attrName>
                                        </p:attrNameLst>
                                      </p:cBhvr>
                                      <p:tavLst>
                                        <p:tav tm="0" fmla="#ppt_x+(cos(-2*pi*(1-$))*-#ppt_x-sin(-2*pi*(1-$))*(1-#ppt_y))*(1-$)">
                                          <p:val>
                                            <p:fltVal val="0"/>
                                          </p:val>
                                        </p:tav>
                                        <p:tav tm="100000">
                                          <p:val>
                                            <p:fltVal val="1"/>
                                          </p:val>
                                        </p:tav>
                                      </p:tavLst>
                                    </p:anim>
                                    <p:anim calcmode="lin" valueType="num">
                                      <p:cBhvr>
                                        <p:cTn id="38" dur="3000" fill="hold"/>
                                        <p:tgtEl>
                                          <p:spTgt spid="2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163"/>
          <p:cNvSpPr>
            <a:spLocks noChangeArrowheads="1"/>
          </p:cNvSpPr>
          <p:nvPr/>
        </p:nvSpPr>
        <p:spPr bwMode="auto">
          <a:xfrm>
            <a:off x="539551" y="1060775"/>
            <a:ext cx="8064897" cy="141288"/>
          </a:xfrm>
          <a:prstGeom prst="rect">
            <a:avLst/>
          </a:prstGeom>
          <a:gradFill rotWithShape="1">
            <a:gsLst>
              <a:gs pos="0">
                <a:srgbClr val="BABABA"/>
              </a:gs>
              <a:gs pos="50301">
                <a:srgbClr val="F2F2F2"/>
              </a:gs>
              <a:gs pos="100000">
                <a:srgbClr val="BEBEBE"/>
              </a:gs>
            </a:gsLst>
            <a:lin ang="5400000"/>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just" eaLnBrk="1" hangingPunct="1">
              <a:lnSpc>
                <a:spcPct val="120000"/>
              </a:lnSpc>
            </a:pPr>
            <a:endParaRPr lang="zh-CN" altLang="en-US" sz="1400">
              <a:solidFill>
                <a:schemeClr val="bg1"/>
              </a:solidFill>
              <a:latin typeface="幼圆" panose="02010509060101010101" pitchFamily="49" charset="-122"/>
              <a:ea typeface="幼圆" panose="02010509060101010101" pitchFamily="49" charset="-122"/>
            </a:endParaRPr>
          </a:p>
        </p:txBody>
      </p:sp>
      <p:grpSp>
        <p:nvGrpSpPr>
          <p:cNvPr id="34" name="组合 33"/>
          <p:cNvGrpSpPr/>
          <p:nvPr/>
        </p:nvGrpSpPr>
        <p:grpSpPr>
          <a:xfrm>
            <a:off x="1071184" y="1059582"/>
            <a:ext cx="1255713" cy="2621473"/>
            <a:chOff x="1071184" y="1086517"/>
            <a:chExt cx="1255713" cy="2621473"/>
          </a:xfrm>
        </p:grpSpPr>
        <p:sp>
          <p:nvSpPr>
            <p:cNvPr id="4" name="Oval 65"/>
            <p:cNvSpPr>
              <a:spLocks noChangeArrowheads="1"/>
            </p:cNvSpPr>
            <p:nvPr/>
          </p:nvSpPr>
          <p:spPr bwMode="auto">
            <a:xfrm>
              <a:off x="1071184" y="3452402"/>
              <a:ext cx="1255713" cy="255588"/>
            </a:xfrm>
            <a:prstGeom prst="ellipse">
              <a:avLst/>
            </a:prstGeom>
            <a:gradFill rotWithShape="1">
              <a:gsLst>
                <a:gs pos="0">
                  <a:srgbClr val="A9A9A9"/>
                </a:gs>
                <a:gs pos="100000">
                  <a:srgbClr val="EEECE1">
                    <a:alpha val="0"/>
                  </a:srgbClr>
                </a:gs>
              </a:gsLst>
              <a:path path="shape">
                <a:fillToRect l="50000" t="50000" r="50000" b="50000"/>
              </a:path>
            </a:gradFill>
            <a:ln w="9525">
              <a:noFill/>
              <a:round/>
            </a:ln>
            <a:effectLst/>
          </p:spPr>
          <p:txBody>
            <a:bodyPr wrap="none" anchor="ctr"/>
            <a:lstStyle/>
            <a:p>
              <a:pPr eaLnBrk="1" fontAlgn="auto" hangingPunct="1">
                <a:spcBef>
                  <a:spcPts val="0"/>
                </a:spcBef>
                <a:spcAft>
                  <a:spcPts val="0"/>
                </a:spcAft>
                <a:defRPr/>
              </a:pPr>
              <a:endParaRPr lang="zh-CN" altLang="en-US" sz="1100" kern="0">
                <a:solidFill>
                  <a:sysClr val="windowText" lastClr="000000"/>
                </a:solidFill>
                <a:latin typeface="Arial" panose="020B0604020202020204" pitchFamily="34" charset="0"/>
                <a:ea typeface="宋体" panose="02010600030101010101" pitchFamily="2" charset="-122"/>
              </a:endParaRPr>
            </a:p>
          </p:txBody>
        </p:sp>
        <p:sp>
          <p:nvSpPr>
            <p:cNvPr id="2" name="椭圆 106"/>
            <p:cNvSpPr>
              <a:spLocks noChangeArrowheads="1"/>
            </p:cNvSpPr>
            <p:nvPr/>
          </p:nvSpPr>
          <p:spPr bwMode="auto">
            <a:xfrm>
              <a:off x="1195718" y="2653161"/>
              <a:ext cx="833569" cy="834857"/>
            </a:xfrm>
            <a:prstGeom prst="ellipse">
              <a:avLst/>
            </a:prstGeom>
            <a:solidFill>
              <a:srgbClr val="FF0000"/>
            </a:solidFill>
            <a:ln>
              <a:noFill/>
            </a:ln>
          </p:spPr>
          <p:txBody>
            <a:bodyPr anchor="ctr"/>
            <a:lstStyle/>
            <a:p>
              <a:pPr algn="ctr" eaLnBrk="1" hangingPunct="1">
                <a:lnSpc>
                  <a:spcPct val="120000"/>
                </a:lnSpc>
              </a:pPr>
              <a:r>
                <a:rPr lang="zh-CN" altLang="en-US" sz="1600">
                  <a:solidFill>
                    <a:srgbClr val="FFFFFF"/>
                  </a:solidFill>
                  <a:latin typeface="微软雅黑" panose="020B0503020204020204" pitchFamily="34" charset="-122"/>
                  <a:ea typeface="微软雅黑" panose="020B0503020204020204" pitchFamily="34" charset="-122"/>
                </a:rPr>
                <a:t>标题</a:t>
              </a:r>
            </a:p>
          </p:txBody>
        </p:sp>
        <p:sp>
          <p:nvSpPr>
            <p:cNvPr id="3" name="未知"/>
            <p:cNvSpPr/>
            <p:nvPr/>
          </p:nvSpPr>
          <p:spPr bwMode="auto">
            <a:xfrm>
              <a:off x="1307806" y="2666045"/>
              <a:ext cx="613259" cy="291169"/>
            </a:xfrm>
            <a:custGeom>
              <a:avLst/>
              <a:gdLst>
                <a:gd name="T0" fmla="*/ 729 w 1321"/>
                <a:gd name="T1" fmla="*/ 203 h 712"/>
                <a:gd name="T2" fmla="*/ 738 w 1321"/>
                <a:gd name="T3" fmla="*/ 224 h 712"/>
                <a:gd name="T4" fmla="*/ 740 w 1321"/>
                <a:gd name="T5" fmla="*/ 244 h 712"/>
                <a:gd name="T6" fmla="*/ 737 w 1321"/>
                <a:gd name="T7" fmla="*/ 262 h 712"/>
                <a:gd name="T8" fmla="*/ 727 w 1321"/>
                <a:gd name="T9" fmla="*/ 279 h 712"/>
                <a:gd name="T10" fmla="*/ 713 w 1321"/>
                <a:gd name="T11" fmla="*/ 294 h 712"/>
                <a:gd name="T12" fmla="*/ 694 w 1321"/>
                <a:gd name="T13" fmla="*/ 306 h 712"/>
                <a:gd name="T14" fmla="*/ 670 w 1321"/>
                <a:gd name="T15" fmla="*/ 318 h 712"/>
                <a:gd name="T16" fmla="*/ 643 w 1321"/>
                <a:gd name="T17" fmla="*/ 329 h 712"/>
                <a:gd name="T18" fmla="*/ 612 w 1321"/>
                <a:gd name="T19" fmla="*/ 338 h 712"/>
                <a:gd name="T20" fmla="*/ 578 w 1321"/>
                <a:gd name="T21" fmla="*/ 346 h 712"/>
                <a:gd name="T22" fmla="*/ 542 w 1321"/>
                <a:gd name="T23" fmla="*/ 352 h 712"/>
                <a:gd name="T24" fmla="*/ 502 w 1321"/>
                <a:gd name="T25" fmla="*/ 357 h 712"/>
                <a:gd name="T26" fmla="*/ 462 w 1321"/>
                <a:gd name="T27" fmla="*/ 360 h 712"/>
                <a:gd name="T28" fmla="*/ 445 w 1321"/>
                <a:gd name="T29" fmla="*/ 361 h 712"/>
                <a:gd name="T30" fmla="*/ 267 w 1321"/>
                <a:gd name="T31" fmla="*/ 361 h 712"/>
                <a:gd name="T32" fmla="*/ 264 w 1321"/>
                <a:gd name="T33" fmla="*/ 361 h 712"/>
                <a:gd name="T34" fmla="*/ 229 w 1321"/>
                <a:gd name="T35" fmla="*/ 359 h 712"/>
                <a:gd name="T36" fmla="*/ 195 w 1321"/>
                <a:gd name="T37" fmla="*/ 357 h 712"/>
                <a:gd name="T38" fmla="*/ 162 w 1321"/>
                <a:gd name="T39" fmla="*/ 353 h 712"/>
                <a:gd name="T40" fmla="*/ 132 w 1321"/>
                <a:gd name="T41" fmla="*/ 349 h 712"/>
                <a:gd name="T42" fmla="*/ 104 w 1321"/>
                <a:gd name="T43" fmla="*/ 343 h 712"/>
                <a:gd name="T44" fmla="*/ 79 w 1321"/>
                <a:gd name="T45" fmla="*/ 336 h 712"/>
                <a:gd name="T46" fmla="*/ 57 w 1321"/>
                <a:gd name="T47" fmla="*/ 329 h 712"/>
                <a:gd name="T48" fmla="*/ 38 w 1321"/>
                <a:gd name="T49" fmla="*/ 319 h 712"/>
                <a:gd name="T50" fmla="*/ 22 w 1321"/>
                <a:gd name="T51" fmla="*/ 308 h 712"/>
                <a:gd name="T52" fmla="*/ 10 w 1321"/>
                <a:gd name="T53" fmla="*/ 296 h 712"/>
                <a:gd name="T54" fmla="*/ 3 w 1321"/>
                <a:gd name="T55" fmla="*/ 281 h 712"/>
                <a:gd name="T56" fmla="*/ 0 w 1321"/>
                <a:gd name="T57" fmla="*/ 266 h 712"/>
                <a:gd name="T58" fmla="*/ 0 w 1321"/>
                <a:gd name="T59" fmla="*/ 264 h 712"/>
                <a:gd name="T60" fmla="*/ 2 w 1321"/>
                <a:gd name="T61" fmla="*/ 247 h 712"/>
                <a:gd name="T62" fmla="*/ 9 w 1321"/>
                <a:gd name="T63" fmla="*/ 226 h 712"/>
                <a:gd name="T64" fmla="*/ 29 w 1321"/>
                <a:gd name="T65" fmla="*/ 188 h 712"/>
                <a:gd name="T66" fmla="*/ 53 w 1321"/>
                <a:gd name="T67" fmla="*/ 152 h 712"/>
                <a:gd name="T68" fmla="*/ 82 w 1321"/>
                <a:gd name="T69" fmla="*/ 119 h 712"/>
                <a:gd name="T70" fmla="*/ 114 w 1321"/>
                <a:gd name="T71" fmla="*/ 89 h 712"/>
                <a:gd name="T72" fmla="*/ 151 w 1321"/>
                <a:gd name="T73" fmla="*/ 63 h 712"/>
                <a:gd name="T74" fmla="*/ 191 w 1321"/>
                <a:gd name="T75" fmla="*/ 42 h 712"/>
                <a:gd name="T76" fmla="*/ 232 w 1321"/>
                <a:gd name="T77" fmla="*/ 24 h 712"/>
                <a:gd name="T78" fmla="*/ 278 w 1321"/>
                <a:gd name="T79" fmla="*/ 11 h 712"/>
                <a:gd name="T80" fmla="*/ 325 w 1321"/>
                <a:gd name="T81" fmla="*/ 3 h 712"/>
                <a:gd name="T82" fmla="*/ 374 w 1321"/>
                <a:gd name="T83" fmla="*/ 0 h 712"/>
                <a:gd name="T84" fmla="*/ 374 w 1321"/>
                <a:gd name="T85" fmla="*/ 0 h 712"/>
                <a:gd name="T86" fmla="*/ 425 w 1321"/>
                <a:gd name="T87" fmla="*/ 3 h 712"/>
                <a:gd name="T88" fmla="*/ 474 w 1321"/>
                <a:gd name="T89" fmla="*/ 12 h 712"/>
                <a:gd name="T90" fmla="*/ 522 w 1321"/>
                <a:gd name="T91" fmla="*/ 27 h 712"/>
                <a:gd name="T92" fmla="*/ 566 w 1321"/>
                <a:gd name="T93" fmla="*/ 46 h 712"/>
                <a:gd name="T94" fmla="*/ 606 w 1321"/>
                <a:gd name="T95" fmla="*/ 69 h 712"/>
                <a:gd name="T96" fmla="*/ 644 w 1321"/>
                <a:gd name="T97" fmla="*/ 98 h 712"/>
                <a:gd name="T98" fmla="*/ 677 w 1321"/>
                <a:gd name="T99" fmla="*/ 130 h 712"/>
                <a:gd name="T100" fmla="*/ 705 w 1321"/>
                <a:gd name="T101" fmla="*/ 165 h 712"/>
                <a:gd name="T102" fmla="*/ 729 w 1321"/>
                <a:gd name="T103" fmla="*/ 203 h 712"/>
                <a:gd name="T104" fmla="*/ 729 w 1321"/>
                <a:gd name="T105" fmla="*/ 20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FFFF">
                    <a:alpha val="0"/>
                  </a:srgbClr>
                </a:gs>
              </a:gsLst>
              <a:lin ang="5400000" scaled="1"/>
            </a:gradFill>
            <a:ln>
              <a:noFill/>
            </a:ln>
          </p:spPr>
          <p:txBody>
            <a:bodyPr/>
            <a:lstStyle/>
            <a:p>
              <a:pPr eaLnBrk="1" fontAlgn="auto" hangingPunct="1">
                <a:spcBef>
                  <a:spcPts val="0"/>
                </a:spcBef>
                <a:spcAft>
                  <a:spcPts val="0"/>
                </a:spcAft>
                <a:defRPr/>
              </a:pPr>
              <a:endParaRPr lang="zh-CN" altLang="en-US" sz="2000" kern="0" dirty="0">
                <a:solidFill>
                  <a:sysClr val="windowText" lastClr="000000"/>
                </a:solidFill>
                <a:latin typeface="+mn-lt"/>
                <a:ea typeface="微软雅黑" panose="020B0503020204020204" pitchFamily="34" charset="-122"/>
              </a:endParaRPr>
            </a:p>
          </p:txBody>
        </p:sp>
        <p:sp>
          <p:nvSpPr>
            <p:cNvPr id="6" name="椭圆 5"/>
            <p:cNvSpPr/>
            <p:nvPr/>
          </p:nvSpPr>
          <p:spPr bwMode="auto">
            <a:xfrm>
              <a:off x="1583514" y="2686659"/>
              <a:ext cx="60552" cy="60553"/>
            </a:xfrm>
            <a:prstGeom prst="ellipse">
              <a:avLst/>
            </a:prstGeom>
            <a:solidFill>
              <a:srgbClr val="EEB034"/>
            </a:solidFill>
            <a:ln w="25400" cap="flat" cmpd="sng" algn="ctr">
              <a:solidFill>
                <a:srgbClr val="EEB034"/>
              </a:solidFill>
              <a:prstDash val="solid"/>
            </a:ln>
            <a:effectLst/>
          </p:spPr>
          <p:txBody>
            <a:bodyPr anchor="ctr"/>
            <a:lstStyle/>
            <a:p>
              <a:pPr algn="ctr" eaLnBrk="1" fontAlgn="auto" hangingPunct="1">
                <a:spcBef>
                  <a:spcPts val="0"/>
                </a:spcBef>
                <a:spcAft>
                  <a:spcPts val="0"/>
                </a:spcAft>
                <a:defRPr/>
              </a:pPr>
              <a:endParaRPr lang="zh-CN" altLang="en-US" sz="1100" kern="0">
                <a:solidFill>
                  <a:sysClr val="window" lastClr="FFFFFF"/>
                </a:solidFill>
                <a:latin typeface="Calibri" panose="020F0502020204030204"/>
                <a:ea typeface="宋体" panose="02010600030101010101" pitchFamily="2" charset="-122"/>
              </a:endParaRPr>
            </a:p>
          </p:txBody>
        </p:sp>
        <p:sp>
          <p:nvSpPr>
            <p:cNvPr id="7" name="任意多边形 6"/>
            <p:cNvSpPr/>
            <p:nvPr/>
          </p:nvSpPr>
          <p:spPr bwMode="auto">
            <a:xfrm>
              <a:off x="1580938" y="1154800"/>
              <a:ext cx="63129" cy="1524128"/>
            </a:xfrm>
            <a:custGeom>
              <a:avLst/>
              <a:gdLst>
                <a:gd name="connsiteX0" fmla="*/ 36975 w 77788"/>
                <a:gd name="connsiteY0" fmla="*/ 1647238 h 1878013"/>
                <a:gd name="connsiteX1" fmla="*/ 14259 w 77788"/>
                <a:gd name="connsiteY1" fmla="*/ 1669821 h 1878013"/>
                <a:gd name="connsiteX2" fmla="*/ 14259 w 77788"/>
                <a:gd name="connsiteY2" fmla="*/ 1766968 h 1878013"/>
                <a:gd name="connsiteX3" fmla="*/ 36975 w 77788"/>
                <a:gd name="connsiteY3" fmla="*/ 1789551 h 1878013"/>
                <a:gd name="connsiteX4" fmla="*/ 59690 w 77788"/>
                <a:gd name="connsiteY4" fmla="*/ 1766968 h 1878013"/>
                <a:gd name="connsiteX5" fmla="*/ 59690 w 77788"/>
                <a:gd name="connsiteY5" fmla="*/ 1669821 h 1878013"/>
                <a:gd name="connsiteX6" fmla="*/ 36975 w 77788"/>
                <a:gd name="connsiteY6" fmla="*/ 1647238 h 1878013"/>
                <a:gd name="connsiteX7" fmla="*/ 37306 w 77788"/>
                <a:gd name="connsiteY7" fmla="*/ 1628776 h 1878013"/>
                <a:gd name="connsiteX8" fmla="*/ 74613 w 77788"/>
                <a:gd name="connsiteY8" fmla="*/ 1665865 h 1878013"/>
                <a:gd name="connsiteX9" fmla="*/ 74613 w 77788"/>
                <a:gd name="connsiteY9" fmla="*/ 1769713 h 1878013"/>
                <a:gd name="connsiteX10" fmla="*/ 46465 w 77788"/>
                <a:gd name="connsiteY10" fmla="*/ 1804964 h 1878013"/>
                <a:gd name="connsiteX11" fmla="*/ 46465 w 77788"/>
                <a:gd name="connsiteY11" fmla="*/ 1875046 h 1878013"/>
                <a:gd name="connsiteX12" fmla="*/ 43481 w 77788"/>
                <a:gd name="connsiteY12" fmla="*/ 1878013 h 1878013"/>
                <a:gd name="connsiteX13" fmla="*/ 31544 w 77788"/>
                <a:gd name="connsiteY13" fmla="*/ 1878013 h 1878013"/>
                <a:gd name="connsiteX14" fmla="*/ 28560 w 77788"/>
                <a:gd name="connsiteY14" fmla="*/ 1875046 h 1878013"/>
                <a:gd name="connsiteX15" fmla="*/ 28560 w 77788"/>
                <a:gd name="connsiteY15" fmla="*/ 1805047 h 1878013"/>
                <a:gd name="connsiteX16" fmla="*/ 0 w 77788"/>
                <a:gd name="connsiteY16" fmla="*/ 1769713 h 1878013"/>
                <a:gd name="connsiteX17" fmla="*/ 0 w 77788"/>
                <a:gd name="connsiteY17" fmla="*/ 1665865 h 1878013"/>
                <a:gd name="connsiteX18" fmla="*/ 37306 w 77788"/>
                <a:gd name="connsiteY18" fmla="*/ 1628776 h 1878013"/>
                <a:gd name="connsiteX19" fmla="*/ 36975 w 77788"/>
                <a:gd name="connsiteY19" fmla="*/ 1397999 h 1878013"/>
                <a:gd name="connsiteX20" fmla="*/ 14260 w 77788"/>
                <a:gd name="connsiteY20" fmla="*/ 1420583 h 1878013"/>
                <a:gd name="connsiteX21" fmla="*/ 14260 w 77788"/>
                <a:gd name="connsiteY21" fmla="*/ 1517730 h 1878013"/>
                <a:gd name="connsiteX22" fmla="*/ 36975 w 77788"/>
                <a:gd name="connsiteY22" fmla="*/ 1540313 h 1878013"/>
                <a:gd name="connsiteX23" fmla="*/ 59691 w 77788"/>
                <a:gd name="connsiteY23" fmla="*/ 1517730 h 1878013"/>
                <a:gd name="connsiteX24" fmla="*/ 59691 w 77788"/>
                <a:gd name="connsiteY24" fmla="*/ 1420583 h 1878013"/>
                <a:gd name="connsiteX25" fmla="*/ 36975 w 77788"/>
                <a:gd name="connsiteY25" fmla="*/ 1397999 h 1878013"/>
                <a:gd name="connsiteX26" fmla="*/ 37307 w 77788"/>
                <a:gd name="connsiteY26" fmla="*/ 1379537 h 1878013"/>
                <a:gd name="connsiteX27" fmla="*/ 74613 w 77788"/>
                <a:gd name="connsiteY27" fmla="*/ 1416626 h 1878013"/>
                <a:gd name="connsiteX28" fmla="*/ 74613 w 77788"/>
                <a:gd name="connsiteY28" fmla="*/ 1520475 h 1878013"/>
                <a:gd name="connsiteX29" fmla="*/ 46466 w 77788"/>
                <a:gd name="connsiteY29" fmla="*/ 1555726 h 1878013"/>
                <a:gd name="connsiteX30" fmla="*/ 46466 w 77788"/>
                <a:gd name="connsiteY30" fmla="*/ 1625808 h 1878013"/>
                <a:gd name="connsiteX31" fmla="*/ 43482 w 77788"/>
                <a:gd name="connsiteY31" fmla="*/ 1628775 h 1878013"/>
                <a:gd name="connsiteX32" fmla="*/ 31545 w 77788"/>
                <a:gd name="connsiteY32" fmla="*/ 1628775 h 1878013"/>
                <a:gd name="connsiteX33" fmla="*/ 28561 w 77788"/>
                <a:gd name="connsiteY33" fmla="*/ 1625808 h 1878013"/>
                <a:gd name="connsiteX34" fmla="*/ 28561 w 77788"/>
                <a:gd name="connsiteY34" fmla="*/ 1555809 h 1878013"/>
                <a:gd name="connsiteX35" fmla="*/ 1 w 77788"/>
                <a:gd name="connsiteY35" fmla="*/ 1520475 h 1878013"/>
                <a:gd name="connsiteX36" fmla="*/ 1 w 77788"/>
                <a:gd name="connsiteY36" fmla="*/ 1416626 h 1878013"/>
                <a:gd name="connsiteX37" fmla="*/ 37307 w 77788"/>
                <a:gd name="connsiteY37" fmla="*/ 1379537 h 1878013"/>
                <a:gd name="connsiteX38" fmla="*/ 36975 w 77788"/>
                <a:gd name="connsiteY38" fmla="*/ 1142413 h 1878013"/>
                <a:gd name="connsiteX39" fmla="*/ 14259 w 77788"/>
                <a:gd name="connsiteY39" fmla="*/ 1164996 h 1878013"/>
                <a:gd name="connsiteX40" fmla="*/ 14259 w 77788"/>
                <a:gd name="connsiteY40" fmla="*/ 1262143 h 1878013"/>
                <a:gd name="connsiteX41" fmla="*/ 36975 w 77788"/>
                <a:gd name="connsiteY41" fmla="*/ 1284726 h 1878013"/>
                <a:gd name="connsiteX42" fmla="*/ 59690 w 77788"/>
                <a:gd name="connsiteY42" fmla="*/ 1262143 h 1878013"/>
                <a:gd name="connsiteX43" fmla="*/ 59690 w 77788"/>
                <a:gd name="connsiteY43" fmla="*/ 1164996 h 1878013"/>
                <a:gd name="connsiteX44" fmla="*/ 36975 w 77788"/>
                <a:gd name="connsiteY44" fmla="*/ 1142413 h 1878013"/>
                <a:gd name="connsiteX45" fmla="*/ 36975 w 77788"/>
                <a:gd name="connsiteY45" fmla="*/ 896349 h 1878013"/>
                <a:gd name="connsiteX46" fmla="*/ 14260 w 77788"/>
                <a:gd name="connsiteY46" fmla="*/ 918933 h 1878013"/>
                <a:gd name="connsiteX47" fmla="*/ 14260 w 77788"/>
                <a:gd name="connsiteY47" fmla="*/ 1016080 h 1878013"/>
                <a:gd name="connsiteX48" fmla="*/ 36975 w 77788"/>
                <a:gd name="connsiteY48" fmla="*/ 1038663 h 1878013"/>
                <a:gd name="connsiteX49" fmla="*/ 59691 w 77788"/>
                <a:gd name="connsiteY49" fmla="*/ 1016080 h 1878013"/>
                <a:gd name="connsiteX50" fmla="*/ 59691 w 77788"/>
                <a:gd name="connsiteY50" fmla="*/ 918933 h 1878013"/>
                <a:gd name="connsiteX51" fmla="*/ 36975 w 77788"/>
                <a:gd name="connsiteY51" fmla="*/ 896349 h 1878013"/>
                <a:gd name="connsiteX52" fmla="*/ 40150 w 77788"/>
                <a:gd name="connsiteY52" fmla="*/ 658224 h 1878013"/>
                <a:gd name="connsiteX53" fmla="*/ 17435 w 77788"/>
                <a:gd name="connsiteY53" fmla="*/ 680808 h 1878013"/>
                <a:gd name="connsiteX54" fmla="*/ 17435 w 77788"/>
                <a:gd name="connsiteY54" fmla="*/ 777955 h 1878013"/>
                <a:gd name="connsiteX55" fmla="*/ 40150 w 77788"/>
                <a:gd name="connsiteY55" fmla="*/ 800538 h 1878013"/>
                <a:gd name="connsiteX56" fmla="*/ 62866 w 77788"/>
                <a:gd name="connsiteY56" fmla="*/ 777955 h 1878013"/>
                <a:gd name="connsiteX57" fmla="*/ 62866 w 77788"/>
                <a:gd name="connsiteY57" fmla="*/ 680808 h 1878013"/>
                <a:gd name="connsiteX58" fmla="*/ 40150 w 77788"/>
                <a:gd name="connsiteY58" fmla="*/ 658224 h 1878013"/>
                <a:gd name="connsiteX59" fmla="*/ 36975 w 77788"/>
                <a:gd name="connsiteY59" fmla="*/ 408988 h 1878013"/>
                <a:gd name="connsiteX60" fmla="*/ 14259 w 77788"/>
                <a:gd name="connsiteY60" fmla="*/ 431571 h 1878013"/>
                <a:gd name="connsiteX61" fmla="*/ 14259 w 77788"/>
                <a:gd name="connsiteY61" fmla="*/ 528718 h 1878013"/>
                <a:gd name="connsiteX62" fmla="*/ 36975 w 77788"/>
                <a:gd name="connsiteY62" fmla="*/ 551301 h 1878013"/>
                <a:gd name="connsiteX63" fmla="*/ 59690 w 77788"/>
                <a:gd name="connsiteY63" fmla="*/ 528718 h 1878013"/>
                <a:gd name="connsiteX64" fmla="*/ 59690 w 77788"/>
                <a:gd name="connsiteY64" fmla="*/ 431571 h 1878013"/>
                <a:gd name="connsiteX65" fmla="*/ 36975 w 77788"/>
                <a:gd name="connsiteY65" fmla="*/ 408988 h 1878013"/>
                <a:gd name="connsiteX66" fmla="*/ 34661 w 77788"/>
                <a:gd name="connsiteY66" fmla="*/ 0 h 1878013"/>
                <a:gd name="connsiteX67" fmla="*/ 46303 w 77788"/>
                <a:gd name="connsiteY67" fmla="*/ 0 h 1878013"/>
                <a:gd name="connsiteX68" fmla="*/ 49213 w 77788"/>
                <a:gd name="connsiteY68" fmla="*/ 2910 h 1878013"/>
                <a:gd name="connsiteX69" fmla="*/ 49213 w 77788"/>
                <a:gd name="connsiteY69" fmla="*/ 389202 h 1878013"/>
                <a:gd name="connsiteX70" fmla="*/ 46303 w 77788"/>
                <a:gd name="connsiteY70" fmla="*/ 392112 h 1878013"/>
                <a:gd name="connsiteX71" fmla="*/ 41159 w 77788"/>
                <a:gd name="connsiteY71" fmla="*/ 392112 h 1878013"/>
                <a:gd name="connsiteX72" fmla="*/ 63686 w 77788"/>
                <a:gd name="connsiteY72" fmla="*/ 401389 h 1878013"/>
                <a:gd name="connsiteX73" fmla="*/ 74613 w 77788"/>
                <a:gd name="connsiteY73" fmla="*/ 427615 h 1878013"/>
                <a:gd name="connsiteX74" fmla="*/ 74613 w 77788"/>
                <a:gd name="connsiteY74" fmla="*/ 531463 h 1878013"/>
                <a:gd name="connsiteX75" fmla="*/ 46465 w 77788"/>
                <a:gd name="connsiteY75" fmla="*/ 566714 h 1878013"/>
                <a:gd name="connsiteX76" fmla="*/ 46465 w 77788"/>
                <a:gd name="connsiteY76" fmla="*/ 636796 h 1878013"/>
                <a:gd name="connsiteX77" fmla="*/ 43481 w 77788"/>
                <a:gd name="connsiteY77" fmla="*/ 639763 h 1878013"/>
                <a:gd name="connsiteX78" fmla="*/ 40483 w 77788"/>
                <a:gd name="connsiteY78" fmla="*/ 639763 h 1878013"/>
                <a:gd name="connsiteX79" fmla="*/ 66861 w 77788"/>
                <a:gd name="connsiteY79" fmla="*/ 650625 h 1878013"/>
                <a:gd name="connsiteX80" fmla="*/ 77788 w 77788"/>
                <a:gd name="connsiteY80" fmla="*/ 676851 h 1878013"/>
                <a:gd name="connsiteX81" fmla="*/ 77788 w 77788"/>
                <a:gd name="connsiteY81" fmla="*/ 780700 h 1878013"/>
                <a:gd name="connsiteX82" fmla="*/ 49641 w 77788"/>
                <a:gd name="connsiteY82" fmla="*/ 815951 h 1878013"/>
                <a:gd name="connsiteX83" fmla="*/ 49641 w 77788"/>
                <a:gd name="connsiteY83" fmla="*/ 882966 h 1878013"/>
                <a:gd name="connsiteX84" fmla="*/ 63686 w 77788"/>
                <a:gd name="connsiteY84" fmla="*/ 888750 h 1878013"/>
                <a:gd name="connsiteX85" fmla="*/ 74613 w 77788"/>
                <a:gd name="connsiteY85" fmla="*/ 914976 h 1878013"/>
                <a:gd name="connsiteX86" fmla="*/ 74613 w 77788"/>
                <a:gd name="connsiteY86" fmla="*/ 1018825 h 1878013"/>
                <a:gd name="connsiteX87" fmla="*/ 46466 w 77788"/>
                <a:gd name="connsiteY87" fmla="*/ 1054076 h 1878013"/>
                <a:gd name="connsiteX88" fmla="*/ 46466 w 77788"/>
                <a:gd name="connsiteY88" fmla="*/ 1124158 h 1878013"/>
                <a:gd name="connsiteX89" fmla="*/ 43931 w 77788"/>
                <a:gd name="connsiteY89" fmla="*/ 1126679 h 1878013"/>
                <a:gd name="connsiteX90" fmla="*/ 63686 w 77788"/>
                <a:gd name="connsiteY90" fmla="*/ 1134814 h 1878013"/>
                <a:gd name="connsiteX91" fmla="*/ 74613 w 77788"/>
                <a:gd name="connsiteY91" fmla="*/ 1161040 h 1878013"/>
                <a:gd name="connsiteX92" fmla="*/ 74613 w 77788"/>
                <a:gd name="connsiteY92" fmla="*/ 1264888 h 1878013"/>
                <a:gd name="connsiteX93" fmla="*/ 46465 w 77788"/>
                <a:gd name="connsiteY93" fmla="*/ 1300139 h 1878013"/>
                <a:gd name="connsiteX94" fmla="*/ 46465 w 77788"/>
                <a:gd name="connsiteY94" fmla="*/ 1370221 h 1878013"/>
                <a:gd name="connsiteX95" fmla="*/ 43481 w 77788"/>
                <a:gd name="connsiteY95" fmla="*/ 1373188 h 1878013"/>
                <a:gd name="connsiteX96" fmla="*/ 31544 w 77788"/>
                <a:gd name="connsiteY96" fmla="*/ 1373188 h 1878013"/>
                <a:gd name="connsiteX97" fmla="*/ 28560 w 77788"/>
                <a:gd name="connsiteY97" fmla="*/ 1370221 h 1878013"/>
                <a:gd name="connsiteX98" fmla="*/ 28560 w 77788"/>
                <a:gd name="connsiteY98" fmla="*/ 1300222 h 1878013"/>
                <a:gd name="connsiteX99" fmla="*/ 0 w 77788"/>
                <a:gd name="connsiteY99" fmla="*/ 1264888 h 1878013"/>
                <a:gd name="connsiteX100" fmla="*/ 0 w 77788"/>
                <a:gd name="connsiteY100" fmla="*/ 1161040 h 1878013"/>
                <a:gd name="connsiteX101" fmla="*/ 10927 w 77788"/>
                <a:gd name="connsiteY101" fmla="*/ 1134814 h 1878013"/>
                <a:gd name="connsiteX102" fmla="*/ 30975 w 77788"/>
                <a:gd name="connsiteY102" fmla="*/ 1126558 h 1878013"/>
                <a:gd name="connsiteX103" fmla="*/ 28561 w 77788"/>
                <a:gd name="connsiteY103" fmla="*/ 1124158 h 1878013"/>
                <a:gd name="connsiteX104" fmla="*/ 28561 w 77788"/>
                <a:gd name="connsiteY104" fmla="*/ 1054159 h 1878013"/>
                <a:gd name="connsiteX105" fmla="*/ 1 w 77788"/>
                <a:gd name="connsiteY105" fmla="*/ 1018825 h 1878013"/>
                <a:gd name="connsiteX106" fmla="*/ 1 w 77788"/>
                <a:gd name="connsiteY106" fmla="*/ 914976 h 1878013"/>
                <a:gd name="connsiteX107" fmla="*/ 10928 w 77788"/>
                <a:gd name="connsiteY107" fmla="*/ 888750 h 1878013"/>
                <a:gd name="connsiteX108" fmla="*/ 31736 w 77788"/>
                <a:gd name="connsiteY108" fmla="*/ 880181 h 1878013"/>
                <a:gd name="connsiteX109" fmla="*/ 31736 w 77788"/>
                <a:gd name="connsiteY109" fmla="*/ 816034 h 1878013"/>
                <a:gd name="connsiteX110" fmla="*/ 3176 w 77788"/>
                <a:gd name="connsiteY110" fmla="*/ 780700 h 1878013"/>
                <a:gd name="connsiteX111" fmla="*/ 3176 w 77788"/>
                <a:gd name="connsiteY111" fmla="*/ 676851 h 1878013"/>
                <a:gd name="connsiteX112" fmla="*/ 14103 w 77788"/>
                <a:gd name="connsiteY112" fmla="*/ 650625 h 1878013"/>
                <a:gd name="connsiteX113" fmla="*/ 40481 w 77788"/>
                <a:gd name="connsiteY113" fmla="*/ 639763 h 1878013"/>
                <a:gd name="connsiteX114" fmla="*/ 31544 w 77788"/>
                <a:gd name="connsiteY114" fmla="*/ 639763 h 1878013"/>
                <a:gd name="connsiteX115" fmla="*/ 28560 w 77788"/>
                <a:gd name="connsiteY115" fmla="*/ 636796 h 1878013"/>
                <a:gd name="connsiteX116" fmla="*/ 28560 w 77788"/>
                <a:gd name="connsiteY116" fmla="*/ 566797 h 1878013"/>
                <a:gd name="connsiteX117" fmla="*/ 0 w 77788"/>
                <a:gd name="connsiteY117" fmla="*/ 531463 h 1878013"/>
                <a:gd name="connsiteX118" fmla="*/ 0 w 77788"/>
                <a:gd name="connsiteY118" fmla="*/ 427615 h 1878013"/>
                <a:gd name="connsiteX119" fmla="*/ 10927 w 77788"/>
                <a:gd name="connsiteY119" fmla="*/ 401389 h 1878013"/>
                <a:gd name="connsiteX120" fmla="*/ 34309 w 77788"/>
                <a:gd name="connsiteY120" fmla="*/ 391760 h 1878013"/>
                <a:gd name="connsiteX121" fmla="*/ 31751 w 77788"/>
                <a:gd name="connsiteY121" fmla="*/ 389202 h 1878013"/>
                <a:gd name="connsiteX122" fmla="*/ 31751 w 77788"/>
                <a:gd name="connsiteY122" fmla="*/ 2910 h 1878013"/>
                <a:gd name="connsiteX123" fmla="*/ 34661 w 77788"/>
                <a:gd name="connsiteY123" fmla="*/ 0 h 1878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77788" h="1878013">
                  <a:moveTo>
                    <a:pt x="36975" y="1647238"/>
                  </a:moveTo>
                  <a:cubicBezTo>
                    <a:pt x="24429" y="1647238"/>
                    <a:pt x="14259" y="1657349"/>
                    <a:pt x="14259" y="1669821"/>
                  </a:cubicBezTo>
                  <a:lnTo>
                    <a:pt x="14259" y="1766968"/>
                  </a:lnTo>
                  <a:cubicBezTo>
                    <a:pt x="14259" y="1779440"/>
                    <a:pt x="24429" y="1789551"/>
                    <a:pt x="36975" y="1789551"/>
                  </a:cubicBezTo>
                  <a:cubicBezTo>
                    <a:pt x="49520" y="1789551"/>
                    <a:pt x="59690" y="1779440"/>
                    <a:pt x="59690" y="1766968"/>
                  </a:cubicBezTo>
                  <a:lnTo>
                    <a:pt x="59690" y="1669821"/>
                  </a:lnTo>
                  <a:cubicBezTo>
                    <a:pt x="59690" y="1657349"/>
                    <a:pt x="49520" y="1647238"/>
                    <a:pt x="36975" y="1647238"/>
                  </a:cubicBezTo>
                  <a:close/>
                  <a:moveTo>
                    <a:pt x="37306" y="1628776"/>
                  </a:moveTo>
                  <a:cubicBezTo>
                    <a:pt x="57910" y="1628776"/>
                    <a:pt x="74613" y="1645381"/>
                    <a:pt x="74613" y="1665865"/>
                  </a:cubicBezTo>
                  <a:lnTo>
                    <a:pt x="74613" y="1769713"/>
                  </a:lnTo>
                  <a:cubicBezTo>
                    <a:pt x="74613" y="1786993"/>
                    <a:pt x="62726" y="1801513"/>
                    <a:pt x="46465" y="1804964"/>
                  </a:cubicBezTo>
                  <a:lnTo>
                    <a:pt x="46465" y="1875046"/>
                  </a:lnTo>
                  <a:cubicBezTo>
                    <a:pt x="46465" y="1876684"/>
                    <a:pt x="45129" y="1878013"/>
                    <a:pt x="43481" y="1878013"/>
                  </a:cubicBezTo>
                  <a:lnTo>
                    <a:pt x="31544" y="1878013"/>
                  </a:lnTo>
                  <a:cubicBezTo>
                    <a:pt x="29896" y="1878013"/>
                    <a:pt x="28560" y="1876684"/>
                    <a:pt x="28560" y="1875046"/>
                  </a:cubicBezTo>
                  <a:lnTo>
                    <a:pt x="28560" y="1805047"/>
                  </a:lnTo>
                  <a:cubicBezTo>
                    <a:pt x="12092" y="1801762"/>
                    <a:pt x="0" y="1787142"/>
                    <a:pt x="0" y="1769713"/>
                  </a:cubicBezTo>
                  <a:lnTo>
                    <a:pt x="0" y="1665865"/>
                  </a:lnTo>
                  <a:cubicBezTo>
                    <a:pt x="0" y="1645381"/>
                    <a:pt x="16703" y="1628776"/>
                    <a:pt x="37306" y="1628776"/>
                  </a:cubicBezTo>
                  <a:close/>
                  <a:moveTo>
                    <a:pt x="36975" y="1397999"/>
                  </a:moveTo>
                  <a:cubicBezTo>
                    <a:pt x="24430" y="1397999"/>
                    <a:pt x="14260" y="1408110"/>
                    <a:pt x="14260" y="1420583"/>
                  </a:cubicBezTo>
                  <a:lnTo>
                    <a:pt x="14260" y="1517730"/>
                  </a:lnTo>
                  <a:cubicBezTo>
                    <a:pt x="14260" y="1530203"/>
                    <a:pt x="24430" y="1540313"/>
                    <a:pt x="36975" y="1540313"/>
                  </a:cubicBezTo>
                  <a:cubicBezTo>
                    <a:pt x="49521" y="1540313"/>
                    <a:pt x="59691" y="1530203"/>
                    <a:pt x="59691" y="1517730"/>
                  </a:cubicBezTo>
                  <a:lnTo>
                    <a:pt x="59691" y="1420583"/>
                  </a:lnTo>
                  <a:cubicBezTo>
                    <a:pt x="59691" y="1408110"/>
                    <a:pt x="49521" y="1397999"/>
                    <a:pt x="36975" y="1397999"/>
                  </a:cubicBezTo>
                  <a:close/>
                  <a:moveTo>
                    <a:pt x="37307" y="1379537"/>
                  </a:moveTo>
                  <a:cubicBezTo>
                    <a:pt x="57911" y="1379537"/>
                    <a:pt x="74613" y="1396142"/>
                    <a:pt x="74613" y="1416626"/>
                  </a:cubicBezTo>
                  <a:lnTo>
                    <a:pt x="74613" y="1520475"/>
                  </a:lnTo>
                  <a:cubicBezTo>
                    <a:pt x="74613" y="1537755"/>
                    <a:pt x="62727" y="1552275"/>
                    <a:pt x="46466" y="1555726"/>
                  </a:cubicBezTo>
                  <a:lnTo>
                    <a:pt x="46466" y="1625808"/>
                  </a:lnTo>
                  <a:cubicBezTo>
                    <a:pt x="46466" y="1627447"/>
                    <a:pt x="45130" y="1628775"/>
                    <a:pt x="43482" y="1628775"/>
                  </a:cubicBezTo>
                  <a:lnTo>
                    <a:pt x="31545" y="1628775"/>
                  </a:lnTo>
                  <a:cubicBezTo>
                    <a:pt x="29897" y="1628775"/>
                    <a:pt x="28561" y="1627447"/>
                    <a:pt x="28561" y="1625808"/>
                  </a:cubicBezTo>
                  <a:lnTo>
                    <a:pt x="28561" y="1555809"/>
                  </a:lnTo>
                  <a:cubicBezTo>
                    <a:pt x="12093" y="1552525"/>
                    <a:pt x="1" y="1537904"/>
                    <a:pt x="1" y="1520475"/>
                  </a:cubicBezTo>
                  <a:lnTo>
                    <a:pt x="1" y="1416626"/>
                  </a:lnTo>
                  <a:cubicBezTo>
                    <a:pt x="1" y="1396142"/>
                    <a:pt x="16703" y="1379537"/>
                    <a:pt x="37307" y="1379537"/>
                  </a:cubicBezTo>
                  <a:close/>
                  <a:moveTo>
                    <a:pt x="36975" y="1142413"/>
                  </a:moveTo>
                  <a:cubicBezTo>
                    <a:pt x="24429" y="1142413"/>
                    <a:pt x="14259" y="1152524"/>
                    <a:pt x="14259" y="1164996"/>
                  </a:cubicBezTo>
                  <a:lnTo>
                    <a:pt x="14259" y="1262143"/>
                  </a:lnTo>
                  <a:cubicBezTo>
                    <a:pt x="14259" y="1274615"/>
                    <a:pt x="24429" y="1284726"/>
                    <a:pt x="36975" y="1284726"/>
                  </a:cubicBezTo>
                  <a:cubicBezTo>
                    <a:pt x="49520" y="1284726"/>
                    <a:pt x="59690" y="1274615"/>
                    <a:pt x="59690" y="1262143"/>
                  </a:cubicBezTo>
                  <a:lnTo>
                    <a:pt x="59690" y="1164996"/>
                  </a:lnTo>
                  <a:cubicBezTo>
                    <a:pt x="59690" y="1152524"/>
                    <a:pt x="49520" y="1142413"/>
                    <a:pt x="36975" y="1142413"/>
                  </a:cubicBezTo>
                  <a:close/>
                  <a:moveTo>
                    <a:pt x="36975" y="896349"/>
                  </a:moveTo>
                  <a:cubicBezTo>
                    <a:pt x="24430" y="896349"/>
                    <a:pt x="14260" y="906460"/>
                    <a:pt x="14260" y="918933"/>
                  </a:cubicBezTo>
                  <a:lnTo>
                    <a:pt x="14260" y="1016080"/>
                  </a:lnTo>
                  <a:cubicBezTo>
                    <a:pt x="14260" y="1028553"/>
                    <a:pt x="24430" y="1038663"/>
                    <a:pt x="36975" y="1038663"/>
                  </a:cubicBezTo>
                  <a:cubicBezTo>
                    <a:pt x="49521" y="1038663"/>
                    <a:pt x="59691" y="1028553"/>
                    <a:pt x="59691" y="1016080"/>
                  </a:cubicBezTo>
                  <a:lnTo>
                    <a:pt x="59691" y="918933"/>
                  </a:lnTo>
                  <a:cubicBezTo>
                    <a:pt x="59691" y="906460"/>
                    <a:pt x="49521" y="896349"/>
                    <a:pt x="36975" y="896349"/>
                  </a:cubicBezTo>
                  <a:close/>
                  <a:moveTo>
                    <a:pt x="40150" y="658224"/>
                  </a:moveTo>
                  <a:cubicBezTo>
                    <a:pt x="27605" y="658224"/>
                    <a:pt x="17435" y="668335"/>
                    <a:pt x="17435" y="680808"/>
                  </a:cubicBezTo>
                  <a:lnTo>
                    <a:pt x="17435" y="777955"/>
                  </a:lnTo>
                  <a:cubicBezTo>
                    <a:pt x="17435" y="790428"/>
                    <a:pt x="27605" y="800538"/>
                    <a:pt x="40150" y="800538"/>
                  </a:cubicBezTo>
                  <a:cubicBezTo>
                    <a:pt x="52696" y="800538"/>
                    <a:pt x="62866" y="790428"/>
                    <a:pt x="62866" y="777955"/>
                  </a:cubicBezTo>
                  <a:lnTo>
                    <a:pt x="62866" y="680808"/>
                  </a:lnTo>
                  <a:cubicBezTo>
                    <a:pt x="62866" y="668335"/>
                    <a:pt x="52696" y="658224"/>
                    <a:pt x="40150" y="658224"/>
                  </a:cubicBezTo>
                  <a:close/>
                  <a:moveTo>
                    <a:pt x="36975" y="408988"/>
                  </a:moveTo>
                  <a:cubicBezTo>
                    <a:pt x="24429" y="408988"/>
                    <a:pt x="14259" y="419099"/>
                    <a:pt x="14259" y="431571"/>
                  </a:cubicBezTo>
                  <a:lnTo>
                    <a:pt x="14259" y="528718"/>
                  </a:lnTo>
                  <a:cubicBezTo>
                    <a:pt x="14259" y="541190"/>
                    <a:pt x="24429" y="551301"/>
                    <a:pt x="36975" y="551301"/>
                  </a:cubicBezTo>
                  <a:cubicBezTo>
                    <a:pt x="49520" y="551301"/>
                    <a:pt x="59690" y="541190"/>
                    <a:pt x="59690" y="528718"/>
                  </a:cubicBezTo>
                  <a:lnTo>
                    <a:pt x="59690" y="431571"/>
                  </a:lnTo>
                  <a:cubicBezTo>
                    <a:pt x="59690" y="419099"/>
                    <a:pt x="49520" y="408988"/>
                    <a:pt x="36975" y="408988"/>
                  </a:cubicBezTo>
                  <a:close/>
                  <a:moveTo>
                    <a:pt x="34661" y="0"/>
                  </a:moveTo>
                  <a:lnTo>
                    <a:pt x="46303" y="0"/>
                  </a:lnTo>
                  <a:cubicBezTo>
                    <a:pt x="47910" y="0"/>
                    <a:pt x="49213" y="1303"/>
                    <a:pt x="49213" y="2910"/>
                  </a:cubicBezTo>
                  <a:lnTo>
                    <a:pt x="49213" y="389202"/>
                  </a:lnTo>
                  <a:cubicBezTo>
                    <a:pt x="49213" y="390809"/>
                    <a:pt x="47910" y="392112"/>
                    <a:pt x="46303" y="392112"/>
                  </a:cubicBezTo>
                  <a:lnTo>
                    <a:pt x="41159" y="392112"/>
                  </a:lnTo>
                  <a:lnTo>
                    <a:pt x="63686" y="401389"/>
                  </a:lnTo>
                  <a:cubicBezTo>
                    <a:pt x="70437" y="408100"/>
                    <a:pt x="74613" y="417373"/>
                    <a:pt x="74613" y="427615"/>
                  </a:cubicBezTo>
                  <a:lnTo>
                    <a:pt x="74613" y="531463"/>
                  </a:lnTo>
                  <a:cubicBezTo>
                    <a:pt x="74613" y="548743"/>
                    <a:pt x="62726" y="563263"/>
                    <a:pt x="46465" y="566714"/>
                  </a:cubicBezTo>
                  <a:lnTo>
                    <a:pt x="46465" y="636796"/>
                  </a:lnTo>
                  <a:cubicBezTo>
                    <a:pt x="46465" y="638434"/>
                    <a:pt x="45129" y="639763"/>
                    <a:pt x="43481" y="639763"/>
                  </a:cubicBezTo>
                  <a:lnTo>
                    <a:pt x="40483" y="639763"/>
                  </a:lnTo>
                  <a:lnTo>
                    <a:pt x="66861" y="650625"/>
                  </a:lnTo>
                  <a:cubicBezTo>
                    <a:pt x="73612" y="657337"/>
                    <a:pt x="77788" y="666609"/>
                    <a:pt x="77788" y="676851"/>
                  </a:cubicBezTo>
                  <a:lnTo>
                    <a:pt x="77788" y="780700"/>
                  </a:lnTo>
                  <a:cubicBezTo>
                    <a:pt x="77788" y="797980"/>
                    <a:pt x="65902" y="812500"/>
                    <a:pt x="49641" y="815951"/>
                  </a:cubicBezTo>
                  <a:lnTo>
                    <a:pt x="49641" y="882966"/>
                  </a:lnTo>
                  <a:lnTo>
                    <a:pt x="63686" y="888750"/>
                  </a:lnTo>
                  <a:cubicBezTo>
                    <a:pt x="70437" y="895462"/>
                    <a:pt x="74613" y="904734"/>
                    <a:pt x="74613" y="914976"/>
                  </a:cubicBezTo>
                  <a:lnTo>
                    <a:pt x="74613" y="1018825"/>
                  </a:lnTo>
                  <a:cubicBezTo>
                    <a:pt x="74613" y="1036105"/>
                    <a:pt x="62727" y="1050625"/>
                    <a:pt x="46466" y="1054076"/>
                  </a:cubicBezTo>
                  <a:lnTo>
                    <a:pt x="46466" y="1124158"/>
                  </a:lnTo>
                  <a:lnTo>
                    <a:pt x="43931" y="1126679"/>
                  </a:lnTo>
                  <a:lnTo>
                    <a:pt x="63686" y="1134814"/>
                  </a:lnTo>
                  <a:cubicBezTo>
                    <a:pt x="70437" y="1141526"/>
                    <a:pt x="74613" y="1150798"/>
                    <a:pt x="74613" y="1161040"/>
                  </a:cubicBezTo>
                  <a:lnTo>
                    <a:pt x="74613" y="1264888"/>
                  </a:lnTo>
                  <a:cubicBezTo>
                    <a:pt x="74613" y="1282168"/>
                    <a:pt x="62726" y="1296688"/>
                    <a:pt x="46465" y="1300139"/>
                  </a:cubicBezTo>
                  <a:lnTo>
                    <a:pt x="46465" y="1370221"/>
                  </a:lnTo>
                  <a:cubicBezTo>
                    <a:pt x="46465" y="1371859"/>
                    <a:pt x="45129" y="1373188"/>
                    <a:pt x="43481" y="1373188"/>
                  </a:cubicBezTo>
                  <a:lnTo>
                    <a:pt x="31544" y="1373188"/>
                  </a:lnTo>
                  <a:cubicBezTo>
                    <a:pt x="29896" y="1373188"/>
                    <a:pt x="28560" y="1371859"/>
                    <a:pt x="28560" y="1370221"/>
                  </a:cubicBezTo>
                  <a:lnTo>
                    <a:pt x="28560" y="1300222"/>
                  </a:lnTo>
                  <a:cubicBezTo>
                    <a:pt x="12092" y="1296937"/>
                    <a:pt x="0" y="1282317"/>
                    <a:pt x="0" y="1264888"/>
                  </a:cubicBezTo>
                  <a:lnTo>
                    <a:pt x="0" y="1161040"/>
                  </a:lnTo>
                  <a:cubicBezTo>
                    <a:pt x="0" y="1150798"/>
                    <a:pt x="4176" y="1141526"/>
                    <a:pt x="10927" y="1134814"/>
                  </a:cubicBezTo>
                  <a:lnTo>
                    <a:pt x="30975" y="1126558"/>
                  </a:lnTo>
                  <a:lnTo>
                    <a:pt x="28561" y="1124158"/>
                  </a:lnTo>
                  <a:lnTo>
                    <a:pt x="28561" y="1054159"/>
                  </a:lnTo>
                  <a:cubicBezTo>
                    <a:pt x="12093" y="1050875"/>
                    <a:pt x="1" y="1036254"/>
                    <a:pt x="1" y="1018825"/>
                  </a:cubicBezTo>
                  <a:lnTo>
                    <a:pt x="1" y="914976"/>
                  </a:lnTo>
                  <a:cubicBezTo>
                    <a:pt x="1" y="904734"/>
                    <a:pt x="4177" y="895462"/>
                    <a:pt x="10928" y="888750"/>
                  </a:cubicBezTo>
                  <a:lnTo>
                    <a:pt x="31736" y="880181"/>
                  </a:lnTo>
                  <a:lnTo>
                    <a:pt x="31736" y="816034"/>
                  </a:lnTo>
                  <a:cubicBezTo>
                    <a:pt x="15268" y="812750"/>
                    <a:pt x="3176" y="798129"/>
                    <a:pt x="3176" y="780700"/>
                  </a:cubicBezTo>
                  <a:lnTo>
                    <a:pt x="3176" y="676851"/>
                  </a:lnTo>
                  <a:cubicBezTo>
                    <a:pt x="3176" y="666609"/>
                    <a:pt x="7352" y="657337"/>
                    <a:pt x="14103" y="650625"/>
                  </a:cubicBezTo>
                  <a:lnTo>
                    <a:pt x="40481" y="639763"/>
                  </a:lnTo>
                  <a:lnTo>
                    <a:pt x="31544" y="639763"/>
                  </a:lnTo>
                  <a:cubicBezTo>
                    <a:pt x="29896" y="639763"/>
                    <a:pt x="28560" y="638434"/>
                    <a:pt x="28560" y="636796"/>
                  </a:cubicBezTo>
                  <a:lnTo>
                    <a:pt x="28560" y="566797"/>
                  </a:lnTo>
                  <a:cubicBezTo>
                    <a:pt x="12092" y="563512"/>
                    <a:pt x="0" y="548892"/>
                    <a:pt x="0" y="531463"/>
                  </a:cubicBezTo>
                  <a:lnTo>
                    <a:pt x="0" y="427615"/>
                  </a:lnTo>
                  <a:cubicBezTo>
                    <a:pt x="0" y="417373"/>
                    <a:pt x="4176" y="408100"/>
                    <a:pt x="10927" y="401389"/>
                  </a:cubicBezTo>
                  <a:lnTo>
                    <a:pt x="34309" y="391760"/>
                  </a:lnTo>
                  <a:lnTo>
                    <a:pt x="31751" y="389202"/>
                  </a:lnTo>
                  <a:lnTo>
                    <a:pt x="31751" y="2910"/>
                  </a:lnTo>
                  <a:cubicBezTo>
                    <a:pt x="31751" y="1303"/>
                    <a:pt x="33054" y="0"/>
                    <a:pt x="34661" y="0"/>
                  </a:cubicBezTo>
                  <a:close/>
                </a:path>
              </a:pathLst>
            </a:custGeom>
            <a:solidFill>
              <a:sysClr val="windowText" lastClr="000000">
                <a:lumMod val="50000"/>
                <a:lumOff val="50000"/>
              </a:sysClr>
            </a:solidFill>
            <a:ln w="25400" cap="flat" cmpd="sng" algn="ctr">
              <a:solidFill>
                <a:srgbClr val="FF0000"/>
              </a:solidFill>
              <a:prstDash val="solid"/>
            </a:ln>
            <a:effectLst/>
          </p:spPr>
          <p:txBody>
            <a:bodyPr anchor="ctr"/>
            <a:lstStyle/>
            <a:p>
              <a:pPr algn="ctr" eaLnBrk="1" fontAlgn="auto" hangingPunct="1">
                <a:spcBef>
                  <a:spcPts val="0"/>
                </a:spcBef>
                <a:spcAft>
                  <a:spcPts val="0"/>
                </a:spcAft>
                <a:defRPr/>
              </a:pPr>
              <a:endParaRPr lang="zh-CN" altLang="en-US" sz="1100" kern="0">
                <a:solidFill>
                  <a:sysClr val="window" lastClr="FFFFFF"/>
                </a:solidFill>
                <a:latin typeface="Calibri" panose="020F0502020204030204"/>
                <a:ea typeface="宋体" panose="02010600030101010101" pitchFamily="2" charset="-122"/>
              </a:endParaRPr>
            </a:p>
          </p:txBody>
        </p:sp>
        <p:sp>
          <p:nvSpPr>
            <p:cNvPr id="8" name="椭圆 7"/>
            <p:cNvSpPr/>
            <p:nvPr/>
          </p:nvSpPr>
          <p:spPr bwMode="auto">
            <a:xfrm>
              <a:off x="1586091" y="1086517"/>
              <a:ext cx="60552" cy="60553"/>
            </a:xfrm>
            <a:prstGeom prst="ellipse">
              <a:avLst/>
            </a:prstGeom>
            <a:solidFill>
              <a:sysClr val="window" lastClr="FFFFFF"/>
            </a:solidFill>
            <a:ln w="25400" cap="flat" cmpd="sng" algn="ctr">
              <a:solidFill>
                <a:srgbClr val="A1A1A1"/>
              </a:solidFill>
              <a:prstDash val="solid"/>
            </a:ln>
            <a:effectLst>
              <a:outerShdw blurRad="50800" dist="38100" dir="5400000" algn="t" rotWithShape="0">
                <a:prstClr val="black">
                  <a:alpha val="40000"/>
                </a:prstClr>
              </a:outerShdw>
            </a:effectLst>
          </p:spPr>
          <p:txBody>
            <a:bodyPr anchor="ctr"/>
            <a:lstStyle/>
            <a:p>
              <a:pPr algn="ctr" eaLnBrk="1" fontAlgn="auto" hangingPunct="1">
                <a:spcBef>
                  <a:spcPts val="0"/>
                </a:spcBef>
                <a:spcAft>
                  <a:spcPts val="0"/>
                </a:spcAft>
                <a:defRPr/>
              </a:pPr>
              <a:endParaRPr lang="zh-CN" altLang="en-US" sz="1100" kern="0">
                <a:solidFill>
                  <a:sysClr val="window" lastClr="FFFFFF"/>
                </a:solidFill>
                <a:latin typeface="Calibri" panose="020F0502020204030204"/>
                <a:ea typeface="宋体" panose="02010600030101010101" pitchFamily="2" charset="-122"/>
              </a:endParaRPr>
            </a:p>
          </p:txBody>
        </p:sp>
      </p:grpSp>
      <p:grpSp>
        <p:nvGrpSpPr>
          <p:cNvPr id="35" name="组合 34"/>
          <p:cNvGrpSpPr/>
          <p:nvPr/>
        </p:nvGrpSpPr>
        <p:grpSpPr>
          <a:xfrm>
            <a:off x="2230749" y="1059582"/>
            <a:ext cx="1255713" cy="2621473"/>
            <a:chOff x="1071184" y="1086517"/>
            <a:chExt cx="1255713" cy="2621473"/>
          </a:xfrm>
        </p:grpSpPr>
        <p:sp>
          <p:nvSpPr>
            <p:cNvPr id="36" name="Oval 65"/>
            <p:cNvSpPr>
              <a:spLocks noChangeArrowheads="1"/>
            </p:cNvSpPr>
            <p:nvPr/>
          </p:nvSpPr>
          <p:spPr bwMode="auto">
            <a:xfrm>
              <a:off x="1071184" y="3452402"/>
              <a:ext cx="1255713" cy="255588"/>
            </a:xfrm>
            <a:prstGeom prst="ellipse">
              <a:avLst/>
            </a:prstGeom>
            <a:gradFill rotWithShape="1">
              <a:gsLst>
                <a:gs pos="0">
                  <a:srgbClr val="A9A9A9"/>
                </a:gs>
                <a:gs pos="100000">
                  <a:srgbClr val="EEECE1">
                    <a:alpha val="0"/>
                  </a:srgbClr>
                </a:gs>
              </a:gsLst>
              <a:path path="shape">
                <a:fillToRect l="50000" t="50000" r="50000" b="50000"/>
              </a:path>
            </a:gradFill>
            <a:ln w="9525">
              <a:noFill/>
              <a:round/>
            </a:ln>
            <a:effectLst/>
          </p:spPr>
          <p:txBody>
            <a:bodyPr wrap="none" anchor="ctr"/>
            <a:lstStyle/>
            <a:p>
              <a:pPr eaLnBrk="1" fontAlgn="auto" hangingPunct="1">
                <a:spcBef>
                  <a:spcPts val="0"/>
                </a:spcBef>
                <a:spcAft>
                  <a:spcPts val="0"/>
                </a:spcAft>
                <a:defRPr/>
              </a:pPr>
              <a:endParaRPr lang="zh-CN" altLang="en-US" sz="1100" kern="0">
                <a:solidFill>
                  <a:sysClr val="windowText" lastClr="000000"/>
                </a:solidFill>
                <a:latin typeface="Arial" panose="020B0604020202020204" pitchFamily="34" charset="0"/>
                <a:ea typeface="宋体" panose="02010600030101010101" pitchFamily="2" charset="-122"/>
              </a:endParaRPr>
            </a:p>
          </p:txBody>
        </p:sp>
        <p:sp>
          <p:nvSpPr>
            <p:cNvPr id="37" name="椭圆 106"/>
            <p:cNvSpPr>
              <a:spLocks noChangeArrowheads="1"/>
            </p:cNvSpPr>
            <p:nvPr/>
          </p:nvSpPr>
          <p:spPr bwMode="auto">
            <a:xfrm>
              <a:off x="1195718" y="2653161"/>
              <a:ext cx="833569" cy="834857"/>
            </a:xfrm>
            <a:prstGeom prst="ellipse">
              <a:avLst/>
            </a:prstGeom>
            <a:solidFill>
              <a:srgbClr val="FF0000"/>
            </a:solidFill>
            <a:ln>
              <a:noFill/>
            </a:ln>
          </p:spPr>
          <p:txBody>
            <a:bodyPr anchor="ctr"/>
            <a:lstStyle/>
            <a:p>
              <a:pPr algn="ctr" eaLnBrk="1" hangingPunct="1">
                <a:lnSpc>
                  <a:spcPct val="120000"/>
                </a:lnSpc>
              </a:pPr>
              <a:r>
                <a:rPr lang="zh-CN" altLang="en-US" sz="1600">
                  <a:solidFill>
                    <a:srgbClr val="FFFFFF"/>
                  </a:solidFill>
                  <a:latin typeface="微软雅黑" panose="020B0503020204020204" pitchFamily="34" charset="-122"/>
                  <a:ea typeface="微软雅黑" panose="020B0503020204020204" pitchFamily="34" charset="-122"/>
                </a:rPr>
                <a:t>标题</a:t>
              </a:r>
            </a:p>
          </p:txBody>
        </p:sp>
        <p:sp>
          <p:nvSpPr>
            <p:cNvPr id="38" name="未知"/>
            <p:cNvSpPr/>
            <p:nvPr/>
          </p:nvSpPr>
          <p:spPr bwMode="auto">
            <a:xfrm>
              <a:off x="1307806" y="2666045"/>
              <a:ext cx="613259" cy="291169"/>
            </a:xfrm>
            <a:custGeom>
              <a:avLst/>
              <a:gdLst>
                <a:gd name="T0" fmla="*/ 729 w 1321"/>
                <a:gd name="T1" fmla="*/ 203 h 712"/>
                <a:gd name="T2" fmla="*/ 738 w 1321"/>
                <a:gd name="T3" fmla="*/ 224 h 712"/>
                <a:gd name="T4" fmla="*/ 740 w 1321"/>
                <a:gd name="T5" fmla="*/ 244 h 712"/>
                <a:gd name="T6" fmla="*/ 737 w 1321"/>
                <a:gd name="T7" fmla="*/ 262 h 712"/>
                <a:gd name="T8" fmla="*/ 727 w 1321"/>
                <a:gd name="T9" fmla="*/ 279 h 712"/>
                <a:gd name="T10" fmla="*/ 713 w 1321"/>
                <a:gd name="T11" fmla="*/ 294 h 712"/>
                <a:gd name="T12" fmla="*/ 694 w 1321"/>
                <a:gd name="T13" fmla="*/ 306 h 712"/>
                <a:gd name="T14" fmla="*/ 670 w 1321"/>
                <a:gd name="T15" fmla="*/ 318 h 712"/>
                <a:gd name="T16" fmla="*/ 643 w 1321"/>
                <a:gd name="T17" fmla="*/ 329 h 712"/>
                <a:gd name="T18" fmla="*/ 612 w 1321"/>
                <a:gd name="T19" fmla="*/ 338 h 712"/>
                <a:gd name="T20" fmla="*/ 578 w 1321"/>
                <a:gd name="T21" fmla="*/ 346 h 712"/>
                <a:gd name="T22" fmla="*/ 542 w 1321"/>
                <a:gd name="T23" fmla="*/ 352 h 712"/>
                <a:gd name="T24" fmla="*/ 502 w 1321"/>
                <a:gd name="T25" fmla="*/ 357 h 712"/>
                <a:gd name="T26" fmla="*/ 462 w 1321"/>
                <a:gd name="T27" fmla="*/ 360 h 712"/>
                <a:gd name="T28" fmla="*/ 445 w 1321"/>
                <a:gd name="T29" fmla="*/ 361 h 712"/>
                <a:gd name="T30" fmla="*/ 267 w 1321"/>
                <a:gd name="T31" fmla="*/ 361 h 712"/>
                <a:gd name="T32" fmla="*/ 264 w 1321"/>
                <a:gd name="T33" fmla="*/ 361 h 712"/>
                <a:gd name="T34" fmla="*/ 229 w 1321"/>
                <a:gd name="T35" fmla="*/ 359 h 712"/>
                <a:gd name="T36" fmla="*/ 195 w 1321"/>
                <a:gd name="T37" fmla="*/ 357 h 712"/>
                <a:gd name="T38" fmla="*/ 162 w 1321"/>
                <a:gd name="T39" fmla="*/ 353 h 712"/>
                <a:gd name="T40" fmla="*/ 132 w 1321"/>
                <a:gd name="T41" fmla="*/ 349 h 712"/>
                <a:gd name="T42" fmla="*/ 104 w 1321"/>
                <a:gd name="T43" fmla="*/ 343 h 712"/>
                <a:gd name="T44" fmla="*/ 79 w 1321"/>
                <a:gd name="T45" fmla="*/ 336 h 712"/>
                <a:gd name="T46" fmla="*/ 57 w 1321"/>
                <a:gd name="T47" fmla="*/ 329 h 712"/>
                <a:gd name="T48" fmla="*/ 38 w 1321"/>
                <a:gd name="T49" fmla="*/ 319 h 712"/>
                <a:gd name="T50" fmla="*/ 22 w 1321"/>
                <a:gd name="T51" fmla="*/ 308 h 712"/>
                <a:gd name="T52" fmla="*/ 10 w 1321"/>
                <a:gd name="T53" fmla="*/ 296 h 712"/>
                <a:gd name="T54" fmla="*/ 3 w 1321"/>
                <a:gd name="T55" fmla="*/ 281 h 712"/>
                <a:gd name="T56" fmla="*/ 0 w 1321"/>
                <a:gd name="T57" fmla="*/ 266 h 712"/>
                <a:gd name="T58" fmla="*/ 0 w 1321"/>
                <a:gd name="T59" fmla="*/ 264 h 712"/>
                <a:gd name="T60" fmla="*/ 2 w 1321"/>
                <a:gd name="T61" fmla="*/ 247 h 712"/>
                <a:gd name="T62" fmla="*/ 9 w 1321"/>
                <a:gd name="T63" fmla="*/ 226 h 712"/>
                <a:gd name="T64" fmla="*/ 29 w 1321"/>
                <a:gd name="T65" fmla="*/ 188 h 712"/>
                <a:gd name="T66" fmla="*/ 53 w 1321"/>
                <a:gd name="T67" fmla="*/ 152 h 712"/>
                <a:gd name="T68" fmla="*/ 82 w 1321"/>
                <a:gd name="T69" fmla="*/ 119 h 712"/>
                <a:gd name="T70" fmla="*/ 114 w 1321"/>
                <a:gd name="T71" fmla="*/ 89 h 712"/>
                <a:gd name="T72" fmla="*/ 151 w 1321"/>
                <a:gd name="T73" fmla="*/ 63 h 712"/>
                <a:gd name="T74" fmla="*/ 191 w 1321"/>
                <a:gd name="T75" fmla="*/ 42 h 712"/>
                <a:gd name="T76" fmla="*/ 232 w 1321"/>
                <a:gd name="T77" fmla="*/ 24 h 712"/>
                <a:gd name="T78" fmla="*/ 278 w 1321"/>
                <a:gd name="T79" fmla="*/ 11 h 712"/>
                <a:gd name="T80" fmla="*/ 325 w 1321"/>
                <a:gd name="T81" fmla="*/ 3 h 712"/>
                <a:gd name="T82" fmla="*/ 374 w 1321"/>
                <a:gd name="T83" fmla="*/ 0 h 712"/>
                <a:gd name="T84" fmla="*/ 374 w 1321"/>
                <a:gd name="T85" fmla="*/ 0 h 712"/>
                <a:gd name="T86" fmla="*/ 425 w 1321"/>
                <a:gd name="T87" fmla="*/ 3 h 712"/>
                <a:gd name="T88" fmla="*/ 474 w 1321"/>
                <a:gd name="T89" fmla="*/ 12 h 712"/>
                <a:gd name="T90" fmla="*/ 522 w 1321"/>
                <a:gd name="T91" fmla="*/ 27 h 712"/>
                <a:gd name="T92" fmla="*/ 566 w 1321"/>
                <a:gd name="T93" fmla="*/ 46 h 712"/>
                <a:gd name="T94" fmla="*/ 606 w 1321"/>
                <a:gd name="T95" fmla="*/ 69 h 712"/>
                <a:gd name="T96" fmla="*/ 644 w 1321"/>
                <a:gd name="T97" fmla="*/ 98 h 712"/>
                <a:gd name="T98" fmla="*/ 677 w 1321"/>
                <a:gd name="T99" fmla="*/ 130 h 712"/>
                <a:gd name="T100" fmla="*/ 705 w 1321"/>
                <a:gd name="T101" fmla="*/ 165 h 712"/>
                <a:gd name="T102" fmla="*/ 729 w 1321"/>
                <a:gd name="T103" fmla="*/ 203 h 712"/>
                <a:gd name="T104" fmla="*/ 729 w 1321"/>
                <a:gd name="T105" fmla="*/ 20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FFFF">
                    <a:alpha val="0"/>
                  </a:srgbClr>
                </a:gs>
              </a:gsLst>
              <a:lin ang="5400000" scaled="1"/>
            </a:gradFill>
            <a:ln>
              <a:noFill/>
            </a:ln>
          </p:spPr>
          <p:txBody>
            <a:bodyPr/>
            <a:lstStyle/>
            <a:p>
              <a:pPr eaLnBrk="1" fontAlgn="auto" hangingPunct="1">
                <a:spcBef>
                  <a:spcPts val="0"/>
                </a:spcBef>
                <a:spcAft>
                  <a:spcPts val="0"/>
                </a:spcAft>
                <a:defRPr/>
              </a:pPr>
              <a:endParaRPr lang="zh-CN" altLang="en-US" sz="2000" kern="0" dirty="0">
                <a:solidFill>
                  <a:sysClr val="windowText" lastClr="000000"/>
                </a:solidFill>
                <a:latin typeface="+mn-lt"/>
                <a:ea typeface="微软雅黑" panose="020B0503020204020204" pitchFamily="34" charset="-122"/>
              </a:endParaRPr>
            </a:p>
          </p:txBody>
        </p:sp>
        <p:sp>
          <p:nvSpPr>
            <p:cNvPr id="39" name="椭圆 38"/>
            <p:cNvSpPr/>
            <p:nvPr/>
          </p:nvSpPr>
          <p:spPr bwMode="auto">
            <a:xfrm>
              <a:off x="1583514" y="2686659"/>
              <a:ext cx="60552" cy="60553"/>
            </a:xfrm>
            <a:prstGeom prst="ellipse">
              <a:avLst/>
            </a:prstGeom>
            <a:solidFill>
              <a:srgbClr val="EEB034"/>
            </a:solidFill>
            <a:ln w="25400" cap="flat" cmpd="sng" algn="ctr">
              <a:solidFill>
                <a:srgbClr val="EEB034"/>
              </a:solidFill>
              <a:prstDash val="solid"/>
            </a:ln>
            <a:effectLst/>
          </p:spPr>
          <p:txBody>
            <a:bodyPr anchor="ctr"/>
            <a:lstStyle/>
            <a:p>
              <a:pPr algn="ctr" eaLnBrk="1" fontAlgn="auto" hangingPunct="1">
                <a:spcBef>
                  <a:spcPts val="0"/>
                </a:spcBef>
                <a:spcAft>
                  <a:spcPts val="0"/>
                </a:spcAft>
                <a:defRPr/>
              </a:pPr>
              <a:endParaRPr lang="zh-CN" altLang="en-US" sz="1100" kern="0">
                <a:solidFill>
                  <a:sysClr val="window" lastClr="FFFFFF"/>
                </a:solidFill>
                <a:latin typeface="Calibri" panose="020F0502020204030204"/>
                <a:ea typeface="宋体" panose="02010600030101010101" pitchFamily="2" charset="-122"/>
              </a:endParaRPr>
            </a:p>
          </p:txBody>
        </p:sp>
        <p:sp>
          <p:nvSpPr>
            <p:cNvPr id="40" name="任意多边形 39"/>
            <p:cNvSpPr/>
            <p:nvPr/>
          </p:nvSpPr>
          <p:spPr bwMode="auto">
            <a:xfrm>
              <a:off x="1580938" y="1154800"/>
              <a:ext cx="63129" cy="1524128"/>
            </a:xfrm>
            <a:custGeom>
              <a:avLst/>
              <a:gdLst>
                <a:gd name="connsiteX0" fmla="*/ 36975 w 77788"/>
                <a:gd name="connsiteY0" fmla="*/ 1647238 h 1878013"/>
                <a:gd name="connsiteX1" fmla="*/ 14259 w 77788"/>
                <a:gd name="connsiteY1" fmla="*/ 1669821 h 1878013"/>
                <a:gd name="connsiteX2" fmla="*/ 14259 w 77788"/>
                <a:gd name="connsiteY2" fmla="*/ 1766968 h 1878013"/>
                <a:gd name="connsiteX3" fmla="*/ 36975 w 77788"/>
                <a:gd name="connsiteY3" fmla="*/ 1789551 h 1878013"/>
                <a:gd name="connsiteX4" fmla="*/ 59690 w 77788"/>
                <a:gd name="connsiteY4" fmla="*/ 1766968 h 1878013"/>
                <a:gd name="connsiteX5" fmla="*/ 59690 w 77788"/>
                <a:gd name="connsiteY5" fmla="*/ 1669821 h 1878013"/>
                <a:gd name="connsiteX6" fmla="*/ 36975 w 77788"/>
                <a:gd name="connsiteY6" fmla="*/ 1647238 h 1878013"/>
                <a:gd name="connsiteX7" fmla="*/ 37306 w 77788"/>
                <a:gd name="connsiteY7" fmla="*/ 1628776 h 1878013"/>
                <a:gd name="connsiteX8" fmla="*/ 74613 w 77788"/>
                <a:gd name="connsiteY8" fmla="*/ 1665865 h 1878013"/>
                <a:gd name="connsiteX9" fmla="*/ 74613 w 77788"/>
                <a:gd name="connsiteY9" fmla="*/ 1769713 h 1878013"/>
                <a:gd name="connsiteX10" fmla="*/ 46465 w 77788"/>
                <a:gd name="connsiteY10" fmla="*/ 1804964 h 1878013"/>
                <a:gd name="connsiteX11" fmla="*/ 46465 w 77788"/>
                <a:gd name="connsiteY11" fmla="*/ 1875046 h 1878013"/>
                <a:gd name="connsiteX12" fmla="*/ 43481 w 77788"/>
                <a:gd name="connsiteY12" fmla="*/ 1878013 h 1878013"/>
                <a:gd name="connsiteX13" fmla="*/ 31544 w 77788"/>
                <a:gd name="connsiteY13" fmla="*/ 1878013 h 1878013"/>
                <a:gd name="connsiteX14" fmla="*/ 28560 w 77788"/>
                <a:gd name="connsiteY14" fmla="*/ 1875046 h 1878013"/>
                <a:gd name="connsiteX15" fmla="*/ 28560 w 77788"/>
                <a:gd name="connsiteY15" fmla="*/ 1805047 h 1878013"/>
                <a:gd name="connsiteX16" fmla="*/ 0 w 77788"/>
                <a:gd name="connsiteY16" fmla="*/ 1769713 h 1878013"/>
                <a:gd name="connsiteX17" fmla="*/ 0 w 77788"/>
                <a:gd name="connsiteY17" fmla="*/ 1665865 h 1878013"/>
                <a:gd name="connsiteX18" fmla="*/ 37306 w 77788"/>
                <a:gd name="connsiteY18" fmla="*/ 1628776 h 1878013"/>
                <a:gd name="connsiteX19" fmla="*/ 36975 w 77788"/>
                <a:gd name="connsiteY19" fmla="*/ 1397999 h 1878013"/>
                <a:gd name="connsiteX20" fmla="*/ 14260 w 77788"/>
                <a:gd name="connsiteY20" fmla="*/ 1420583 h 1878013"/>
                <a:gd name="connsiteX21" fmla="*/ 14260 w 77788"/>
                <a:gd name="connsiteY21" fmla="*/ 1517730 h 1878013"/>
                <a:gd name="connsiteX22" fmla="*/ 36975 w 77788"/>
                <a:gd name="connsiteY22" fmla="*/ 1540313 h 1878013"/>
                <a:gd name="connsiteX23" fmla="*/ 59691 w 77788"/>
                <a:gd name="connsiteY23" fmla="*/ 1517730 h 1878013"/>
                <a:gd name="connsiteX24" fmla="*/ 59691 w 77788"/>
                <a:gd name="connsiteY24" fmla="*/ 1420583 h 1878013"/>
                <a:gd name="connsiteX25" fmla="*/ 36975 w 77788"/>
                <a:gd name="connsiteY25" fmla="*/ 1397999 h 1878013"/>
                <a:gd name="connsiteX26" fmla="*/ 37307 w 77788"/>
                <a:gd name="connsiteY26" fmla="*/ 1379537 h 1878013"/>
                <a:gd name="connsiteX27" fmla="*/ 74613 w 77788"/>
                <a:gd name="connsiteY27" fmla="*/ 1416626 h 1878013"/>
                <a:gd name="connsiteX28" fmla="*/ 74613 w 77788"/>
                <a:gd name="connsiteY28" fmla="*/ 1520475 h 1878013"/>
                <a:gd name="connsiteX29" fmla="*/ 46466 w 77788"/>
                <a:gd name="connsiteY29" fmla="*/ 1555726 h 1878013"/>
                <a:gd name="connsiteX30" fmla="*/ 46466 w 77788"/>
                <a:gd name="connsiteY30" fmla="*/ 1625808 h 1878013"/>
                <a:gd name="connsiteX31" fmla="*/ 43482 w 77788"/>
                <a:gd name="connsiteY31" fmla="*/ 1628775 h 1878013"/>
                <a:gd name="connsiteX32" fmla="*/ 31545 w 77788"/>
                <a:gd name="connsiteY32" fmla="*/ 1628775 h 1878013"/>
                <a:gd name="connsiteX33" fmla="*/ 28561 w 77788"/>
                <a:gd name="connsiteY33" fmla="*/ 1625808 h 1878013"/>
                <a:gd name="connsiteX34" fmla="*/ 28561 w 77788"/>
                <a:gd name="connsiteY34" fmla="*/ 1555809 h 1878013"/>
                <a:gd name="connsiteX35" fmla="*/ 1 w 77788"/>
                <a:gd name="connsiteY35" fmla="*/ 1520475 h 1878013"/>
                <a:gd name="connsiteX36" fmla="*/ 1 w 77788"/>
                <a:gd name="connsiteY36" fmla="*/ 1416626 h 1878013"/>
                <a:gd name="connsiteX37" fmla="*/ 37307 w 77788"/>
                <a:gd name="connsiteY37" fmla="*/ 1379537 h 1878013"/>
                <a:gd name="connsiteX38" fmla="*/ 36975 w 77788"/>
                <a:gd name="connsiteY38" fmla="*/ 1142413 h 1878013"/>
                <a:gd name="connsiteX39" fmla="*/ 14259 w 77788"/>
                <a:gd name="connsiteY39" fmla="*/ 1164996 h 1878013"/>
                <a:gd name="connsiteX40" fmla="*/ 14259 w 77788"/>
                <a:gd name="connsiteY40" fmla="*/ 1262143 h 1878013"/>
                <a:gd name="connsiteX41" fmla="*/ 36975 w 77788"/>
                <a:gd name="connsiteY41" fmla="*/ 1284726 h 1878013"/>
                <a:gd name="connsiteX42" fmla="*/ 59690 w 77788"/>
                <a:gd name="connsiteY42" fmla="*/ 1262143 h 1878013"/>
                <a:gd name="connsiteX43" fmla="*/ 59690 w 77788"/>
                <a:gd name="connsiteY43" fmla="*/ 1164996 h 1878013"/>
                <a:gd name="connsiteX44" fmla="*/ 36975 w 77788"/>
                <a:gd name="connsiteY44" fmla="*/ 1142413 h 1878013"/>
                <a:gd name="connsiteX45" fmla="*/ 36975 w 77788"/>
                <a:gd name="connsiteY45" fmla="*/ 896349 h 1878013"/>
                <a:gd name="connsiteX46" fmla="*/ 14260 w 77788"/>
                <a:gd name="connsiteY46" fmla="*/ 918933 h 1878013"/>
                <a:gd name="connsiteX47" fmla="*/ 14260 w 77788"/>
                <a:gd name="connsiteY47" fmla="*/ 1016080 h 1878013"/>
                <a:gd name="connsiteX48" fmla="*/ 36975 w 77788"/>
                <a:gd name="connsiteY48" fmla="*/ 1038663 h 1878013"/>
                <a:gd name="connsiteX49" fmla="*/ 59691 w 77788"/>
                <a:gd name="connsiteY49" fmla="*/ 1016080 h 1878013"/>
                <a:gd name="connsiteX50" fmla="*/ 59691 w 77788"/>
                <a:gd name="connsiteY50" fmla="*/ 918933 h 1878013"/>
                <a:gd name="connsiteX51" fmla="*/ 36975 w 77788"/>
                <a:gd name="connsiteY51" fmla="*/ 896349 h 1878013"/>
                <a:gd name="connsiteX52" fmla="*/ 40150 w 77788"/>
                <a:gd name="connsiteY52" fmla="*/ 658224 h 1878013"/>
                <a:gd name="connsiteX53" fmla="*/ 17435 w 77788"/>
                <a:gd name="connsiteY53" fmla="*/ 680808 h 1878013"/>
                <a:gd name="connsiteX54" fmla="*/ 17435 w 77788"/>
                <a:gd name="connsiteY54" fmla="*/ 777955 h 1878013"/>
                <a:gd name="connsiteX55" fmla="*/ 40150 w 77788"/>
                <a:gd name="connsiteY55" fmla="*/ 800538 h 1878013"/>
                <a:gd name="connsiteX56" fmla="*/ 62866 w 77788"/>
                <a:gd name="connsiteY56" fmla="*/ 777955 h 1878013"/>
                <a:gd name="connsiteX57" fmla="*/ 62866 w 77788"/>
                <a:gd name="connsiteY57" fmla="*/ 680808 h 1878013"/>
                <a:gd name="connsiteX58" fmla="*/ 40150 w 77788"/>
                <a:gd name="connsiteY58" fmla="*/ 658224 h 1878013"/>
                <a:gd name="connsiteX59" fmla="*/ 36975 w 77788"/>
                <a:gd name="connsiteY59" fmla="*/ 408988 h 1878013"/>
                <a:gd name="connsiteX60" fmla="*/ 14259 w 77788"/>
                <a:gd name="connsiteY60" fmla="*/ 431571 h 1878013"/>
                <a:gd name="connsiteX61" fmla="*/ 14259 w 77788"/>
                <a:gd name="connsiteY61" fmla="*/ 528718 h 1878013"/>
                <a:gd name="connsiteX62" fmla="*/ 36975 w 77788"/>
                <a:gd name="connsiteY62" fmla="*/ 551301 h 1878013"/>
                <a:gd name="connsiteX63" fmla="*/ 59690 w 77788"/>
                <a:gd name="connsiteY63" fmla="*/ 528718 h 1878013"/>
                <a:gd name="connsiteX64" fmla="*/ 59690 w 77788"/>
                <a:gd name="connsiteY64" fmla="*/ 431571 h 1878013"/>
                <a:gd name="connsiteX65" fmla="*/ 36975 w 77788"/>
                <a:gd name="connsiteY65" fmla="*/ 408988 h 1878013"/>
                <a:gd name="connsiteX66" fmla="*/ 34661 w 77788"/>
                <a:gd name="connsiteY66" fmla="*/ 0 h 1878013"/>
                <a:gd name="connsiteX67" fmla="*/ 46303 w 77788"/>
                <a:gd name="connsiteY67" fmla="*/ 0 h 1878013"/>
                <a:gd name="connsiteX68" fmla="*/ 49213 w 77788"/>
                <a:gd name="connsiteY68" fmla="*/ 2910 h 1878013"/>
                <a:gd name="connsiteX69" fmla="*/ 49213 w 77788"/>
                <a:gd name="connsiteY69" fmla="*/ 389202 h 1878013"/>
                <a:gd name="connsiteX70" fmla="*/ 46303 w 77788"/>
                <a:gd name="connsiteY70" fmla="*/ 392112 h 1878013"/>
                <a:gd name="connsiteX71" fmla="*/ 41159 w 77788"/>
                <a:gd name="connsiteY71" fmla="*/ 392112 h 1878013"/>
                <a:gd name="connsiteX72" fmla="*/ 63686 w 77788"/>
                <a:gd name="connsiteY72" fmla="*/ 401389 h 1878013"/>
                <a:gd name="connsiteX73" fmla="*/ 74613 w 77788"/>
                <a:gd name="connsiteY73" fmla="*/ 427615 h 1878013"/>
                <a:gd name="connsiteX74" fmla="*/ 74613 w 77788"/>
                <a:gd name="connsiteY74" fmla="*/ 531463 h 1878013"/>
                <a:gd name="connsiteX75" fmla="*/ 46465 w 77788"/>
                <a:gd name="connsiteY75" fmla="*/ 566714 h 1878013"/>
                <a:gd name="connsiteX76" fmla="*/ 46465 w 77788"/>
                <a:gd name="connsiteY76" fmla="*/ 636796 h 1878013"/>
                <a:gd name="connsiteX77" fmla="*/ 43481 w 77788"/>
                <a:gd name="connsiteY77" fmla="*/ 639763 h 1878013"/>
                <a:gd name="connsiteX78" fmla="*/ 40483 w 77788"/>
                <a:gd name="connsiteY78" fmla="*/ 639763 h 1878013"/>
                <a:gd name="connsiteX79" fmla="*/ 66861 w 77788"/>
                <a:gd name="connsiteY79" fmla="*/ 650625 h 1878013"/>
                <a:gd name="connsiteX80" fmla="*/ 77788 w 77788"/>
                <a:gd name="connsiteY80" fmla="*/ 676851 h 1878013"/>
                <a:gd name="connsiteX81" fmla="*/ 77788 w 77788"/>
                <a:gd name="connsiteY81" fmla="*/ 780700 h 1878013"/>
                <a:gd name="connsiteX82" fmla="*/ 49641 w 77788"/>
                <a:gd name="connsiteY82" fmla="*/ 815951 h 1878013"/>
                <a:gd name="connsiteX83" fmla="*/ 49641 w 77788"/>
                <a:gd name="connsiteY83" fmla="*/ 882966 h 1878013"/>
                <a:gd name="connsiteX84" fmla="*/ 63686 w 77788"/>
                <a:gd name="connsiteY84" fmla="*/ 888750 h 1878013"/>
                <a:gd name="connsiteX85" fmla="*/ 74613 w 77788"/>
                <a:gd name="connsiteY85" fmla="*/ 914976 h 1878013"/>
                <a:gd name="connsiteX86" fmla="*/ 74613 w 77788"/>
                <a:gd name="connsiteY86" fmla="*/ 1018825 h 1878013"/>
                <a:gd name="connsiteX87" fmla="*/ 46466 w 77788"/>
                <a:gd name="connsiteY87" fmla="*/ 1054076 h 1878013"/>
                <a:gd name="connsiteX88" fmla="*/ 46466 w 77788"/>
                <a:gd name="connsiteY88" fmla="*/ 1124158 h 1878013"/>
                <a:gd name="connsiteX89" fmla="*/ 43931 w 77788"/>
                <a:gd name="connsiteY89" fmla="*/ 1126679 h 1878013"/>
                <a:gd name="connsiteX90" fmla="*/ 63686 w 77788"/>
                <a:gd name="connsiteY90" fmla="*/ 1134814 h 1878013"/>
                <a:gd name="connsiteX91" fmla="*/ 74613 w 77788"/>
                <a:gd name="connsiteY91" fmla="*/ 1161040 h 1878013"/>
                <a:gd name="connsiteX92" fmla="*/ 74613 w 77788"/>
                <a:gd name="connsiteY92" fmla="*/ 1264888 h 1878013"/>
                <a:gd name="connsiteX93" fmla="*/ 46465 w 77788"/>
                <a:gd name="connsiteY93" fmla="*/ 1300139 h 1878013"/>
                <a:gd name="connsiteX94" fmla="*/ 46465 w 77788"/>
                <a:gd name="connsiteY94" fmla="*/ 1370221 h 1878013"/>
                <a:gd name="connsiteX95" fmla="*/ 43481 w 77788"/>
                <a:gd name="connsiteY95" fmla="*/ 1373188 h 1878013"/>
                <a:gd name="connsiteX96" fmla="*/ 31544 w 77788"/>
                <a:gd name="connsiteY96" fmla="*/ 1373188 h 1878013"/>
                <a:gd name="connsiteX97" fmla="*/ 28560 w 77788"/>
                <a:gd name="connsiteY97" fmla="*/ 1370221 h 1878013"/>
                <a:gd name="connsiteX98" fmla="*/ 28560 w 77788"/>
                <a:gd name="connsiteY98" fmla="*/ 1300222 h 1878013"/>
                <a:gd name="connsiteX99" fmla="*/ 0 w 77788"/>
                <a:gd name="connsiteY99" fmla="*/ 1264888 h 1878013"/>
                <a:gd name="connsiteX100" fmla="*/ 0 w 77788"/>
                <a:gd name="connsiteY100" fmla="*/ 1161040 h 1878013"/>
                <a:gd name="connsiteX101" fmla="*/ 10927 w 77788"/>
                <a:gd name="connsiteY101" fmla="*/ 1134814 h 1878013"/>
                <a:gd name="connsiteX102" fmla="*/ 30975 w 77788"/>
                <a:gd name="connsiteY102" fmla="*/ 1126558 h 1878013"/>
                <a:gd name="connsiteX103" fmla="*/ 28561 w 77788"/>
                <a:gd name="connsiteY103" fmla="*/ 1124158 h 1878013"/>
                <a:gd name="connsiteX104" fmla="*/ 28561 w 77788"/>
                <a:gd name="connsiteY104" fmla="*/ 1054159 h 1878013"/>
                <a:gd name="connsiteX105" fmla="*/ 1 w 77788"/>
                <a:gd name="connsiteY105" fmla="*/ 1018825 h 1878013"/>
                <a:gd name="connsiteX106" fmla="*/ 1 w 77788"/>
                <a:gd name="connsiteY106" fmla="*/ 914976 h 1878013"/>
                <a:gd name="connsiteX107" fmla="*/ 10928 w 77788"/>
                <a:gd name="connsiteY107" fmla="*/ 888750 h 1878013"/>
                <a:gd name="connsiteX108" fmla="*/ 31736 w 77788"/>
                <a:gd name="connsiteY108" fmla="*/ 880181 h 1878013"/>
                <a:gd name="connsiteX109" fmla="*/ 31736 w 77788"/>
                <a:gd name="connsiteY109" fmla="*/ 816034 h 1878013"/>
                <a:gd name="connsiteX110" fmla="*/ 3176 w 77788"/>
                <a:gd name="connsiteY110" fmla="*/ 780700 h 1878013"/>
                <a:gd name="connsiteX111" fmla="*/ 3176 w 77788"/>
                <a:gd name="connsiteY111" fmla="*/ 676851 h 1878013"/>
                <a:gd name="connsiteX112" fmla="*/ 14103 w 77788"/>
                <a:gd name="connsiteY112" fmla="*/ 650625 h 1878013"/>
                <a:gd name="connsiteX113" fmla="*/ 40481 w 77788"/>
                <a:gd name="connsiteY113" fmla="*/ 639763 h 1878013"/>
                <a:gd name="connsiteX114" fmla="*/ 31544 w 77788"/>
                <a:gd name="connsiteY114" fmla="*/ 639763 h 1878013"/>
                <a:gd name="connsiteX115" fmla="*/ 28560 w 77788"/>
                <a:gd name="connsiteY115" fmla="*/ 636796 h 1878013"/>
                <a:gd name="connsiteX116" fmla="*/ 28560 w 77788"/>
                <a:gd name="connsiteY116" fmla="*/ 566797 h 1878013"/>
                <a:gd name="connsiteX117" fmla="*/ 0 w 77788"/>
                <a:gd name="connsiteY117" fmla="*/ 531463 h 1878013"/>
                <a:gd name="connsiteX118" fmla="*/ 0 w 77788"/>
                <a:gd name="connsiteY118" fmla="*/ 427615 h 1878013"/>
                <a:gd name="connsiteX119" fmla="*/ 10927 w 77788"/>
                <a:gd name="connsiteY119" fmla="*/ 401389 h 1878013"/>
                <a:gd name="connsiteX120" fmla="*/ 34309 w 77788"/>
                <a:gd name="connsiteY120" fmla="*/ 391760 h 1878013"/>
                <a:gd name="connsiteX121" fmla="*/ 31751 w 77788"/>
                <a:gd name="connsiteY121" fmla="*/ 389202 h 1878013"/>
                <a:gd name="connsiteX122" fmla="*/ 31751 w 77788"/>
                <a:gd name="connsiteY122" fmla="*/ 2910 h 1878013"/>
                <a:gd name="connsiteX123" fmla="*/ 34661 w 77788"/>
                <a:gd name="connsiteY123" fmla="*/ 0 h 1878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77788" h="1878013">
                  <a:moveTo>
                    <a:pt x="36975" y="1647238"/>
                  </a:moveTo>
                  <a:cubicBezTo>
                    <a:pt x="24429" y="1647238"/>
                    <a:pt x="14259" y="1657349"/>
                    <a:pt x="14259" y="1669821"/>
                  </a:cubicBezTo>
                  <a:lnTo>
                    <a:pt x="14259" y="1766968"/>
                  </a:lnTo>
                  <a:cubicBezTo>
                    <a:pt x="14259" y="1779440"/>
                    <a:pt x="24429" y="1789551"/>
                    <a:pt x="36975" y="1789551"/>
                  </a:cubicBezTo>
                  <a:cubicBezTo>
                    <a:pt x="49520" y="1789551"/>
                    <a:pt x="59690" y="1779440"/>
                    <a:pt x="59690" y="1766968"/>
                  </a:cubicBezTo>
                  <a:lnTo>
                    <a:pt x="59690" y="1669821"/>
                  </a:lnTo>
                  <a:cubicBezTo>
                    <a:pt x="59690" y="1657349"/>
                    <a:pt x="49520" y="1647238"/>
                    <a:pt x="36975" y="1647238"/>
                  </a:cubicBezTo>
                  <a:close/>
                  <a:moveTo>
                    <a:pt x="37306" y="1628776"/>
                  </a:moveTo>
                  <a:cubicBezTo>
                    <a:pt x="57910" y="1628776"/>
                    <a:pt x="74613" y="1645381"/>
                    <a:pt x="74613" y="1665865"/>
                  </a:cubicBezTo>
                  <a:lnTo>
                    <a:pt x="74613" y="1769713"/>
                  </a:lnTo>
                  <a:cubicBezTo>
                    <a:pt x="74613" y="1786993"/>
                    <a:pt x="62726" y="1801513"/>
                    <a:pt x="46465" y="1804964"/>
                  </a:cubicBezTo>
                  <a:lnTo>
                    <a:pt x="46465" y="1875046"/>
                  </a:lnTo>
                  <a:cubicBezTo>
                    <a:pt x="46465" y="1876684"/>
                    <a:pt x="45129" y="1878013"/>
                    <a:pt x="43481" y="1878013"/>
                  </a:cubicBezTo>
                  <a:lnTo>
                    <a:pt x="31544" y="1878013"/>
                  </a:lnTo>
                  <a:cubicBezTo>
                    <a:pt x="29896" y="1878013"/>
                    <a:pt x="28560" y="1876684"/>
                    <a:pt x="28560" y="1875046"/>
                  </a:cubicBezTo>
                  <a:lnTo>
                    <a:pt x="28560" y="1805047"/>
                  </a:lnTo>
                  <a:cubicBezTo>
                    <a:pt x="12092" y="1801762"/>
                    <a:pt x="0" y="1787142"/>
                    <a:pt x="0" y="1769713"/>
                  </a:cubicBezTo>
                  <a:lnTo>
                    <a:pt x="0" y="1665865"/>
                  </a:lnTo>
                  <a:cubicBezTo>
                    <a:pt x="0" y="1645381"/>
                    <a:pt x="16703" y="1628776"/>
                    <a:pt x="37306" y="1628776"/>
                  </a:cubicBezTo>
                  <a:close/>
                  <a:moveTo>
                    <a:pt x="36975" y="1397999"/>
                  </a:moveTo>
                  <a:cubicBezTo>
                    <a:pt x="24430" y="1397999"/>
                    <a:pt x="14260" y="1408110"/>
                    <a:pt x="14260" y="1420583"/>
                  </a:cubicBezTo>
                  <a:lnTo>
                    <a:pt x="14260" y="1517730"/>
                  </a:lnTo>
                  <a:cubicBezTo>
                    <a:pt x="14260" y="1530203"/>
                    <a:pt x="24430" y="1540313"/>
                    <a:pt x="36975" y="1540313"/>
                  </a:cubicBezTo>
                  <a:cubicBezTo>
                    <a:pt x="49521" y="1540313"/>
                    <a:pt x="59691" y="1530203"/>
                    <a:pt x="59691" y="1517730"/>
                  </a:cubicBezTo>
                  <a:lnTo>
                    <a:pt x="59691" y="1420583"/>
                  </a:lnTo>
                  <a:cubicBezTo>
                    <a:pt x="59691" y="1408110"/>
                    <a:pt x="49521" y="1397999"/>
                    <a:pt x="36975" y="1397999"/>
                  </a:cubicBezTo>
                  <a:close/>
                  <a:moveTo>
                    <a:pt x="37307" y="1379537"/>
                  </a:moveTo>
                  <a:cubicBezTo>
                    <a:pt x="57911" y="1379537"/>
                    <a:pt x="74613" y="1396142"/>
                    <a:pt x="74613" y="1416626"/>
                  </a:cubicBezTo>
                  <a:lnTo>
                    <a:pt x="74613" y="1520475"/>
                  </a:lnTo>
                  <a:cubicBezTo>
                    <a:pt x="74613" y="1537755"/>
                    <a:pt x="62727" y="1552275"/>
                    <a:pt x="46466" y="1555726"/>
                  </a:cubicBezTo>
                  <a:lnTo>
                    <a:pt x="46466" y="1625808"/>
                  </a:lnTo>
                  <a:cubicBezTo>
                    <a:pt x="46466" y="1627447"/>
                    <a:pt x="45130" y="1628775"/>
                    <a:pt x="43482" y="1628775"/>
                  </a:cubicBezTo>
                  <a:lnTo>
                    <a:pt x="31545" y="1628775"/>
                  </a:lnTo>
                  <a:cubicBezTo>
                    <a:pt x="29897" y="1628775"/>
                    <a:pt x="28561" y="1627447"/>
                    <a:pt x="28561" y="1625808"/>
                  </a:cubicBezTo>
                  <a:lnTo>
                    <a:pt x="28561" y="1555809"/>
                  </a:lnTo>
                  <a:cubicBezTo>
                    <a:pt x="12093" y="1552525"/>
                    <a:pt x="1" y="1537904"/>
                    <a:pt x="1" y="1520475"/>
                  </a:cubicBezTo>
                  <a:lnTo>
                    <a:pt x="1" y="1416626"/>
                  </a:lnTo>
                  <a:cubicBezTo>
                    <a:pt x="1" y="1396142"/>
                    <a:pt x="16703" y="1379537"/>
                    <a:pt x="37307" y="1379537"/>
                  </a:cubicBezTo>
                  <a:close/>
                  <a:moveTo>
                    <a:pt x="36975" y="1142413"/>
                  </a:moveTo>
                  <a:cubicBezTo>
                    <a:pt x="24429" y="1142413"/>
                    <a:pt x="14259" y="1152524"/>
                    <a:pt x="14259" y="1164996"/>
                  </a:cubicBezTo>
                  <a:lnTo>
                    <a:pt x="14259" y="1262143"/>
                  </a:lnTo>
                  <a:cubicBezTo>
                    <a:pt x="14259" y="1274615"/>
                    <a:pt x="24429" y="1284726"/>
                    <a:pt x="36975" y="1284726"/>
                  </a:cubicBezTo>
                  <a:cubicBezTo>
                    <a:pt x="49520" y="1284726"/>
                    <a:pt x="59690" y="1274615"/>
                    <a:pt x="59690" y="1262143"/>
                  </a:cubicBezTo>
                  <a:lnTo>
                    <a:pt x="59690" y="1164996"/>
                  </a:lnTo>
                  <a:cubicBezTo>
                    <a:pt x="59690" y="1152524"/>
                    <a:pt x="49520" y="1142413"/>
                    <a:pt x="36975" y="1142413"/>
                  </a:cubicBezTo>
                  <a:close/>
                  <a:moveTo>
                    <a:pt x="36975" y="896349"/>
                  </a:moveTo>
                  <a:cubicBezTo>
                    <a:pt x="24430" y="896349"/>
                    <a:pt x="14260" y="906460"/>
                    <a:pt x="14260" y="918933"/>
                  </a:cubicBezTo>
                  <a:lnTo>
                    <a:pt x="14260" y="1016080"/>
                  </a:lnTo>
                  <a:cubicBezTo>
                    <a:pt x="14260" y="1028553"/>
                    <a:pt x="24430" y="1038663"/>
                    <a:pt x="36975" y="1038663"/>
                  </a:cubicBezTo>
                  <a:cubicBezTo>
                    <a:pt x="49521" y="1038663"/>
                    <a:pt x="59691" y="1028553"/>
                    <a:pt x="59691" y="1016080"/>
                  </a:cubicBezTo>
                  <a:lnTo>
                    <a:pt x="59691" y="918933"/>
                  </a:lnTo>
                  <a:cubicBezTo>
                    <a:pt x="59691" y="906460"/>
                    <a:pt x="49521" y="896349"/>
                    <a:pt x="36975" y="896349"/>
                  </a:cubicBezTo>
                  <a:close/>
                  <a:moveTo>
                    <a:pt x="40150" y="658224"/>
                  </a:moveTo>
                  <a:cubicBezTo>
                    <a:pt x="27605" y="658224"/>
                    <a:pt x="17435" y="668335"/>
                    <a:pt x="17435" y="680808"/>
                  </a:cubicBezTo>
                  <a:lnTo>
                    <a:pt x="17435" y="777955"/>
                  </a:lnTo>
                  <a:cubicBezTo>
                    <a:pt x="17435" y="790428"/>
                    <a:pt x="27605" y="800538"/>
                    <a:pt x="40150" y="800538"/>
                  </a:cubicBezTo>
                  <a:cubicBezTo>
                    <a:pt x="52696" y="800538"/>
                    <a:pt x="62866" y="790428"/>
                    <a:pt x="62866" y="777955"/>
                  </a:cubicBezTo>
                  <a:lnTo>
                    <a:pt x="62866" y="680808"/>
                  </a:lnTo>
                  <a:cubicBezTo>
                    <a:pt x="62866" y="668335"/>
                    <a:pt x="52696" y="658224"/>
                    <a:pt x="40150" y="658224"/>
                  </a:cubicBezTo>
                  <a:close/>
                  <a:moveTo>
                    <a:pt x="36975" y="408988"/>
                  </a:moveTo>
                  <a:cubicBezTo>
                    <a:pt x="24429" y="408988"/>
                    <a:pt x="14259" y="419099"/>
                    <a:pt x="14259" y="431571"/>
                  </a:cubicBezTo>
                  <a:lnTo>
                    <a:pt x="14259" y="528718"/>
                  </a:lnTo>
                  <a:cubicBezTo>
                    <a:pt x="14259" y="541190"/>
                    <a:pt x="24429" y="551301"/>
                    <a:pt x="36975" y="551301"/>
                  </a:cubicBezTo>
                  <a:cubicBezTo>
                    <a:pt x="49520" y="551301"/>
                    <a:pt x="59690" y="541190"/>
                    <a:pt x="59690" y="528718"/>
                  </a:cubicBezTo>
                  <a:lnTo>
                    <a:pt x="59690" y="431571"/>
                  </a:lnTo>
                  <a:cubicBezTo>
                    <a:pt x="59690" y="419099"/>
                    <a:pt x="49520" y="408988"/>
                    <a:pt x="36975" y="408988"/>
                  </a:cubicBezTo>
                  <a:close/>
                  <a:moveTo>
                    <a:pt x="34661" y="0"/>
                  </a:moveTo>
                  <a:lnTo>
                    <a:pt x="46303" y="0"/>
                  </a:lnTo>
                  <a:cubicBezTo>
                    <a:pt x="47910" y="0"/>
                    <a:pt x="49213" y="1303"/>
                    <a:pt x="49213" y="2910"/>
                  </a:cubicBezTo>
                  <a:lnTo>
                    <a:pt x="49213" y="389202"/>
                  </a:lnTo>
                  <a:cubicBezTo>
                    <a:pt x="49213" y="390809"/>
                    <a:pt x="47910" y="392112"/>
                    <a:pt x="46303" y="392112"/>
                  </a:cubicBezTo>
                  <a:lnTo>
                    <a:pt x="41159" y="392112"/>
                  </a:lnTo>
                  <a:lnTo>
                    <a:pt x="63686" y="401389"/>
                  </a:lnTo>
                  <a:cubicBezTo>
                    <a:pt x="70437" y="408100"/>
                    <a:pt x="74613" y="417373"/>
                    <a:pt x="74613" y="427615"/>
                  </a:cubicBezTo>
                  <a:lnTo>
                    <a:pt x="74613" y="531463"/>
                  </a:lnTo>
                  <a:cubicBezTo>
                    <a:pt x="74613" y="548743"/>
                    <a:pt x="62726" y="563263"/>
                    <a:pt x="46465" y="566714"/>
                  </a:cubicBezTo>
                  <a:lnTo>
                    <a:pt x="46465" y="636796"/>
                  </a:lnTo>
                  <a:cubicBezTo>
                    <a:pt x="46465" y="638434"/>
                    <a:pt x="45129" y="639763"/>
                    <a:pt x="43481" y="639763"/>
                  </a:cubicBezTo>
                  <a:lnTo>
                    <a:pt x="40483" y="639763"/>
                  </a:lnTo>
                  <a:lnTo>
                    <a:pt x="66861" y="650625"/>
                  </a:lnTo>
                  <a:cubicBezTo>
                    <a:pt x="73612" y="657337"/>
                    <a:pt x="77788" y="666609"/>
                    <a:pt x="77788" y="676851"/>
                  </a:cubicBezTo>
                  <a:lnTo>
                    <a:pt x="77788" y="780700"/>
                  </a:lnTo>
                  <a:cubicBezTo>
                    <a:pt x="77788" y="797980"/>
                    <a:pt x="65902" y="812500"/>
                    <a:pt x="49641" y="815951"/>
                  </a:cubicBezTo>
                  <a:lnTo>
                    <a:pt x="49641" y="882966"/>
                  </a:lnTo>
                  <a:lnTo>
                    <a:pt x="63686" y="888750"/>
                  </a:lnTo>
                  <a:cubicBezTo>
                    <a:pt x="70437" y="895462"/>
                    <a:pt x="74613" y="904734"/>
                    <a:pt x="74613" y="914976"/>
                  </a:cubicBezTo>
                  <a:lnTo>
                    <a:pt x="74613" y="1018825"/>
                  </a:lnTo>
                  <a:cubicBezTo>
                    <a:pt x="74613" y="1036105"/>
                    <a:pt x="62727" y="1050625"/>
                    <a:pt x="46466" y="1054076"/>
                  </a:cubicBezTo>
                  <a:lnTo>
                    <a:pt x="46466" y="1124158"/>
                  </a:lnTo>
                  <a:lnTo>
                    <a:pt x="43931" y="1126679"/>
                  </a:lnTo>
                  <a:lnTo>
                    <a:pt x="63686" y="1134814"/>
                  </a:lnTo>
                  <a:cubicBezTo>
                    <a:pt x="70437" y="1141526"/>
                    <a:pt x="74613" y="1150798"/>
                    <a:pt x="74613" y="1161040"/>
                  </a:cubicBezTo>
                  <a:lnTo>
                    <a:pt x="74613" y="1264888"/>
                  </a:lnTo>
                  <a:cubicBezTo>
                    <a:pt x="74613" y="1282168"/>
                    <a:pt x="62726" y="1296688"/>
                    <a:pt x="46465" y="1300139"/>
                  </a:cubicBezTo>
                  <a:lnTo>
                    <a:pt x="46465" y="1370221"/>
                  </a:lnTo>
                  <a:cubicBezTo>
                    <a:pt x="46465" y="1371859"/>
                    <a:pt x="45129" y="1373188"/>
                    <a:pt x="43481" y="1373188"/>
                  </a:cubicBezTo>
                  <a:lnTo>
                    <a:pt x="31544" y="1373188"/>
                  </a:lnTo>
                  <a:cubicBezTo>
                    <a:pt x="29896" y="1373188"/>
                    <a:pt x="28560" y="1371859"/>
                    <a:pt x="28560" y="1370221"/>
                  </a:cubicBezTo>
                  <a:lnTo>
                    <a:pt x="28560" y="1300222"/>
                  </a:lnTo>
                  <a:cubicBezTo>
                    <a:pt x="12092" y="1296937"/>
                    <a:pt x="0" y="1282317"/>
                    <a:pt x="0" y="1264888"/>
                  </a:cubicBezTo>
                  <a:lnTo>
                    <a:pt x="0" y="1161040"/>
                  </a:lnTo>
                  <a:cubicBezTo>
                    <a:pt x="0" y="1150798"/>
                    <a:pt x="4176" y="1141526"/>
                    <a:pt x="10927" y="1134814"/>
                  </a:cubicBezTo>
                  <a:lnTo>
                    <a:pt x="30975" y="1126558"/>
                  </a:lnTo>
                  <a:lnTo>
                    <a:pt x="28561" y="1124158"/>
                  </a:lnTo>
                  <a:lnTo>
                    <a:pt x="28561" y="1054159"/>
                  </a:lnTo>
                  <a:cubicBezTo>
                    <a:pt x="12093" y="1050875"/>
                    <a:pt x="1" y="1036254"/>
                    <a:pt x="1" y="1018825"/>
                  </a:cubicBezTo>
                  <a:lnTo>
                    <a:pt x="1" y="914976"/>
                  </a:lnTo>
                  <a:cubicBezTo>
                    <a:pt x="1" y="904734"/>
                    <a:pt x="4177" y="895462"/>
                    <a:pt x="10928" y="888750"/>
                  </a:cubicBezTo>
                  <a:lnTo>
                    <a:pt x="31736" y="880181"/>
                  </a:lnTo>
                  <a:lnTo>
                    <a:pt x="31736" y="816034"/>
                  </a:lnTo>
                  <a:cubicBezTo>
                    <a:pt x="15268" y="812750"/>
                    <a:pt x="3176" y="798129"/>
                    <a:pt x="3176" y="780700"/>
                  </a:cubicBezTo>
                  <a:lnTo>
                    <a:pt x="3176" y="676851"/>
                  </a:lnTo>
                  <a:cubicBezTo>
                    <a:pt x="3176" y="666609"/>
                    <a:pt x="7352" y="657337"/>
                    <a:pt x="14103" y="650625"/>
                  </a:cubicBezTo>
                  <a:lnTo>
                    <a:pt x="40481" y="639763"/>
                  </a:lnTo>
                  <a:lnTo>
                    <a:pt x="31544" y="639763"/>
                  </a:lnTo>
                  <a:cubicBezTo>
                    <a:pt x="29896" y="639763"/>
                    <a:pt x="28560" y="638434"/>
                    <a:pt x="28560" y="636796"/>
                  </a:cubicBezTo>
                  <a:lnTo>
                    <a:pt x="28560" y="566797"/>
                  </a:lnTo>
                  <a:cubicBezTo>
                    <a:pt x="12092" y="563512"/>
                    <a:pt x="0" y="548892"/>
                    <a:pt x="0" y="531463"/>
                  </a:cubicBezTo>
                  <a:lnTo>
                    <a:pt x="0" y="427615"/>
                  </a:lnTo>
                  <a:cubicBezTo>
                    <a:pt x="0" y="417373"/>
                    <a:pt x="4176" y="408100"/>
                    <a:pt x="10927" y="401389"/>
                  </a:cubicBezTo>
                  <a:lnTo>
                    <a:pt x="34309" y="391760"/>
                  </a:lnTo>
                  <a:lnTo>
                    <a:pt x="31751" y="389202"/>
                  </a:lnTo>
                  <a:lnTo>
                    <a:pt x="31751" y="2910"/>
                  </a:lnTo>
                  <a:cubicBezTo>
                    <a:pt x="31751" y="1303"/>
                    <a:pt x="33054" y="0"/>
                    <a:pt x="34661" y="0"/>
                  </a:cubicBezTo>
                  <a:close/>
                </a:path>
              </a:pathLst>
            </a:custGeom>
            <a:solidFill>
              <a:sysClr val="windowText" lastClr="000000">
                <a:lumMod val="50000"/>
                <a:lumOff val="50000"/>
              </a:sysClr>
            </a:solidFill>
            <a:ln w="25400" cap="flat" cmpd="sng" algn="ctr">
              <a:solidFill>
                <a:srgbClr val="FF0000"/>
              </a:solidFill>
              <a:prstDash val="solid"/>
            </a:ln>
            <a:effectLst/>
          </p:spPr>
          <p:txBody>
            <a:bodyPr anchor="ctr"/>
            <a:lstStyle/>
            <a:p>
              <a:pPr algn="ctr" eaLnBrk="1" fontAlgn="auto" hangingPunct="1">
                <a:spcBef>
                  <a:spcPts val="0"/>
                </a:spcBef>
                <a:spcAft>
                  <a:spcPts val="0"/>
                </a:spcAft>
                <a:defRPr/>
              </a:pPr>
              <a:endParaRPr lang="zh-CN" altLang="en-US" sz="1100" kern="0">
                <a:solidFill>
                  <a:sysClr val="window" lastClr="FFFFFF"/>
                </a:solidFill>
                <a:latin typeface="Calibri" panose="020F0502020204030204"/>
                <a:ea typeface="宋体" panose="02010600030101010101" pitchFamily="2" charset="-122"/>
              </a:endParaRPr>
            </a:p>
          </p:txBody>
        </p:sp>
        <p:sp>
          <p:nvSpPr>
            <p:cNvPr id="41" name="椭圆 40"/>
            <p:cNvSpPr/>
            <p:nvPr/>
          </p:nvSpPr>
          <p:spPr bwMode="auto">
            <a:xfrm>
              <a:off x="1586091" y="1086517"/>
              <a:ext cx="60552" cy="60553"/>
            </a:xfrm>
            <a:prstGeom prst="ellipse">
              <a:avLst/>
            </a:prstGeom>
            <a:solidFill>
              <a:sysClr val="window" lastClr="FFFFFF"/>
            </a:solidFill>
            <a:ln w="25400" cap="flat" cmpd="sng" algn="ctr">
              <a:solidFill>
                <a:srgbClr val="A1A1A1"/>
              </a:solidFill>
              <a:prstDash val="solid"/>
            </a:ln>
            <a:effectLst>
              <a:outerShdw blurRad="50800" dist="38100" dir="5400000" algn="t" rotWithShape="0">
                <a:prstClr val="black">
                  <a:alpha val="40000"/>
                </a:prstClr>
              </a:outerShdw>
            </a:effectLst>
          </p:spPr>
          <p:txBody>
            <a:bodyPr anchor="ctr"/>
            <a:lstStyle/>
            <a:p>
              <a:pPr algn="ctr" eaLnBrk="1" fontAlgn="auto" hangingPunct="1">
                <a:spcBef>
                  <a:spcPts val="0"/>
                </a:spcBef>
                <a:spcAft>
                  <a:spcPts val="0"/>
                </a:spcAft>
                <a:defRPr/>
              </a:pPr>
              <a:endParaRPr lang="zh-CN" altLang="en-US" sz="1100" kern="0">
                <a:solidFill>
                  <a:sysClr val="window" lastClr="FFFFFF"/>
                </a:solidFill>
                <a:latin typeface="Calibri" panose="020F0502020204030204"/>
                <a:ea typeface="宋体" panose="02010600030101010101" pitchFamily="2" charset="-122"/>
              </a:endParaRPr>
            </a:p>
          </p:txBody>
        </p:sp>
      </p:grpSp>
      <p:grpSp>
        <p:nvGrpSpPr>
          <p:cNvPr id="42" name="组合 41"/>
          <p:cNvGrpSpPr/>
          <p:nvPr/>
        </p:nvGrpSpPr>
        <p:grpSpPr>
          <a:xfrm>
            <a:off x="3396941" y="1059582"/>
            <a:ext cx="1255713" cy="2621473"/>
            <a:chOff x="1071184" y="1086517"/>
            <a:chExt cx="1255713" cy="2621473"/>
          </a:xfrm>
        </p:grpSpPr>
        <p:sp>
          <p:nvSpPr>
            <p:cNvPr id="43" name="Oval 65"/>
            <p:cNvSpPr>
              <a:spLocks noChangeArrowheads="1"/>
            </p:cNvSpPr>
            <p:nvPr/>
          </p:nvSpPr>
          <p:spPr bwMode="auto">
            <a:xfrm>
              <a:off x="1071184" y="3452402"/>
              <a:ext cx="1255713" cy="255588"/>
            </a:xfrm>
            <a:prstGeom prst="ellipse">
              <a:avLst/>
            </a:prstGeom>
            <a:gradFill rotWithShape="1">
              <a:gsLst>
                <a:gs pos="0">
                  <a:srgbClr val="A9A9A9"/>
                </a:gs>
                <a:gs pos="100000">
                  <a:srgbClr val="EEECE1">
                    <a:alpha val="0"/>
                  </a:srgbClr>
                </a:gs>
              </a:gsLst>
              <a:path path="shape">
                <a:fillToRect l="50000" t="50000" r="50000" b="50000"/>
              </a:path>
            </a:gradFill>
            <a:ln w="9525">
              <a:noFill/>
              <a:round/>
            </a:ln>
            <a:effectLst/>
          </p:spPr>
          <p:txBody>
            <a:bodyPr wrap="none" anchor="ctr"/>
            <a:lstStyle/>
            <a:p>
              <a:pPr eaLnBrk="1" fontAlgn="auto" hangingPunct="1">
                <a:spcBef>
                  <a:spcPts val="0"/>
                </a:spcBef>
                <a:spcAft>
                  <a:spcPts val="0"/>
                </a:spcAft>
                <a:defRPr/>
              </a:pPr>
              <a:endParaRPr lang="zh-CN" altLang="en-US" sz="1100" kern="0">
                <a:solidFill>
                  <a:sysClr val="windowText" lastClr="000000"/>
                </a:solidFill>
                <a:latin typeface="Arial" panose="020B0604020202020204" pitchFamily="34" charset="0"/>
                <a:ea typeface="宋体" panose="02010600030101010101" pitchFamily="2" charset="-122"/>
              </a:endParaRPr>
            </a:p>
          </p:txBody>
        </p:sp>
        <p:sp>
          <p:nvSpPr>
            <p:cNvPr id="44" name="椭圆 106"/>
            <p:cNvSpPr>
              <a:spLocks noChangeArrowheads="1"/>
            </p:cNvSpPr>
            <p:nvPr/>
          </p:nvSpPr>
          <p:spPr bwMode="auto">
            <a:xfrm>
              <a:off x="1195718" y="2653161"/>
              <a:ext cx="833569" cy="834857"/>
            </a:xfrm>
            <a:prstGeom prst="ellipse">
              <a:avLst/>
            </a:prstGeom>
            <a:solidFill>
              <a:srgbClr val="FF0000"/>
            </a:solidFill>
            <a:ln>
              <a:noFill/>
            </a:ln>
          </p:spPr>
          <p:txBody>
            <a:bodyPr anchor="ctr"/>
            <a:lstStyle/>
            <a:p>
              <a:pPr algn="ctr" eaLnBrk="1" hangingPunct="1">
                <a:lnSpc>
                  <a:spcPct val="120000"/>
                </a:lnSpc>
              </a:pPr>
              <a:r>
                <a:rPr lang="zh-CN" altLang="en-US" sz="1600">
                  <a:solidFill>
                    <a:srgbClr val="FFFFFF"/>
                  </a:solidFill>
                  <a:latin typeface="微软雅黑" panose="020B0503020204020204" pitchFamily="34" charset="-122"/>
                  <a:ea typeface="微软雅黑" panose="020B0503020204020204" pitchFamily="34" charset="-122"/>
                </a:rPr>
                <a:t>标题</a:t>
              </a:r>
            </a:p>
          </p:txBody>
        </p:sp>
        <p:sp>
          <p:nvSpPr>
            <p:cNvPr id="45" name="未知"/>
            <p:cNvSpPr/>
            <p:nvPr/>
          </p:nvSpPr>
          <p:spPr bwMode="auto">
            <a:xfrm>
              <a:off x="1307806" y="2666045"/>
              <a:ext cx="613259" cy="291169"/>
            </a:xfrm>
            <a:custGeom>
              <a:avLst/>
              <a:gdLst>
                <a:gd name="T0" fmla="*/ 729 w 1321"/>
                <a:gd name="T1" fmla="*/ 203 h 712"/>
                <a:gd name="T2" fmla="*/ 738 w 1321"/>
                <a:gd name="T3" fmla="*/ 224 h 712"/>
                <a:gd name="T4" fmla="*/ 740 w 1321"/>
                <a:gd name="T5" fmla="*/ 244 h 712"/>
                <a:gd name="T6" fmla="*/ 737 w 1321"/>
                <a:gd name="T7" fmla="*/ 262 h 712"/>
                <a:gd name="T8" fmla="*/ 727 w 1321"/>
                <a:gd name="T9" fmla="*/ 279 h 712"/>
                <a:gd name="T10" fmla="*/ 713 w 1321"/>
                <a:gd name="T11" fmla="*/ 294 h 712"/>
                <a:gd name="T12" fmla="*/ 694 w 1321"/>
                <a:gd name="T13" fmla="*/ 306 h 712"/>
                <a:gd name="T14" fmla="*/ 670 w 1321"/>
                <a:gd name="T15" fmla="*/ 318 h 712"/>
                <a:gd name="T16" fmla="*/ 643 w 1321"/>
                <a:gd name="T17" fmla="*/ 329 h 712"/>
                <a:gd name="T18" fmla="*/ 612 w 1321"/>
                <a:gd name="T19" fmla="*/ 338 h 712"/>
                <a:gd name="T20" fmla="*/ 578 w 1321"/>
                <a:gd name="T21" fmla="*/ 346 h 712"/>
                <a:gd name="T22" fmla="*/ 542 w 1321"/>
                <a:gd name="T23" fmla="*/ 352 h 712"/>
                <a:gd name="T24" fmla="*/ 502 w 1321"/>
                <a:gd name="T25" fmla="*/ 357 h 712"/>
                <a:gd name="T26" fmla="*/ 462 w 1321"/>
                <a:gd name="T27" fmla="*/ 360 h 712"/>
                <a:gd name="T28" fmla="*/ 445 w 1321"/>
                <a:gd name="T29" fmla="*/ 361 h 712"/>
                <a:gd name="T30" fmla="*/ 267 w 1321"/>
                <a:gd name="T31" fmla="*/ 361 h 712"/>
                <a:gd name="T32" fmla="*/ 264 w 1321"/>
                <a:gd name="T33" fmla="*/ 361 h 712"/>
                <a:gd name="T34" fmla="*/ 229 w 1321"/>
                <a:gd name="T35" fmla="*/ 359 h 712"/>
                <a:gd name="T36" fmla="*/ 195 w 1321"/>
                <a:gd name="T37" fmla="*/ 357 h 712"/>
                <a:gd name="T38" fmla="*/ 162 w 1321"/>
                <a:gd name="T39" fmla="*/ 353 h 712"/>
                <a:gd name="T40" fmla="*/ 132 w 1321"/>
                <a:gd name="T41" fmla="*/ 349 h 712"/>
                <a:gd name="T42" fmla="*/ 104 w 1321"/>
                <a:gd name="T43" fmla="*/ 343 h 712"/>
                <a:gd name="T44" fmla="*/ 79 w 1321"/>
                <a:gd name="T45" fmla="*/ 336 h 712"/>
                <a:gd name="T46" fmla="*/ 57 w 1321"/>
                <a:gd name="T47" fmla="*/ 329 h 712"/>
                <a:gd name="T48" fmla="*/ 38 w 1321"/>
                <a:gd name="T49" fmla="*/ 319 h 712"/>
                <a:gd name="T50" fmla="*/ 22 w 1321"/>
                <a:gd name="T51" fmla="*/ 308 h 712"/>
                <a:gd name="T52" fmla="*/ 10 w 1321"/>
                <a:gd name="T53" fmla="*/ 296 h 712"/>
                <a:gd name="T54" fmla="*/ 3 w 1321"/>
                <a:gd name="T55" fmla="*/ 281 h 712"/>
                <a:gd name="T56" fmla="*/ 0 w 1321"/>
                <a:gd name="T57" fmla="*/ 266 h 712"/>
                <a:gd name="T58" fmla="*/ 0 w 1321"/>
                <a:gd name="T59" fmla="*/ 264 h 712"/>
                <a:gd name="T60" fmla="*/ 2 w 1321"/>
                <a:gd name="T61" fmla="*/ 247 h 712"/>
                <a:gd name="T62" fmla="*/ 9 w 1321"/>
                <a:gd name="T63" fmla="*/ 226 h 712"/>
                <a:gd name="T64" fmla="*/ 29 w 1321"/>
                <a:gd name="T65" fmla="*/ 188 h 712"/>
                <a:gd name="T66" fmla="*/ 53 w 1321"/>
                <a:gd name="T67" fmla="*/ 152 h 712"/>
                <a:gd name="T68" fmla="*/ 82 w 1321"/>
                <a:gd name="T69" fmla="*/ 119 h 712"/>
                <a:gd name="T70" fmla="*/ 114 w 1321"/>
                <a:gd name="T71" fmla="*/ 89 h 712"/>
                <a:gd name="T72" fmla="*/ 151 w 1321"/>
                <a:gd name="T73" fmla="*/ 63 h 712"/>
                <a:gd name="T74" fmla="*/ 191 w 1321"/>
                <a:gd name="T75" fmla="*/ 42 h 712"/>
                <a:gd name="T76" fmla="*/ 232 w 1321"/>
                <a:gd name="T77" fmla="*/ 24 h 712"/>
                <a:gd name="T78" fmla="*/ 278 w 1321"/>
                <a:gd name="T79" fmla="*/ 11 h 712"/>
                <a:gd name="T80" fmla="*/ 325 w 1321"/>
                <a:gd name="T81" fmla="*/ 3 h 712"/>
                <a:gd name="T82" fmla="*/ 374 w 1321"/>
                <a:gd name="T83" fmla="*/ 0 h 712"/>
                <a:gd name="T84" fmla="*/ 374 w 1321"/>
                <a:gd name="T85" fmla="*/ 0 h 712"/>
                <a:gd name="T86" fmla="*/ 425 w 1321"/>
                <a:gd name="T87" fmla="*/ 3 h 712"/>
                <a:gd name="T88" fmla="*/ 474 w 1321"/>
                <a:gd name="T89" fmla="*/ 12 h 712"/>
                <a:gd name="T90" fmla="*/ 522 w 1321"/>
                <a:gd name="T91" fmla="*/ 27 h 712"/>
                <a:gd name="T92" fmla="*/ 566 w 1321"/>
                <a:gd name="T93" fmla="*/ 46 h 712"/>
                <a:gd name="T94" fmla="*/ 606 w 1321"/>
                <a:gd name="T95" fmla="*/ 69 h 712"/>
                <a:gd name="T96" fmla="*/ 644 w 1321"/>
                <a:gd name="T97" fmla="*/ 98 h 712"/>
                <a:gd name="T98" fmla="*/ 677 w 1321"/>
                <a:gd name="T99" fmla="*/ 130 h 712"/>
                <a:gd name="T100" fmla="*/ 705 w 1321"/>
                <a:gd name="T101" fmla="*/ 165 h 712"/>
                <a:gd name="T102" fmla="*/ 729 w 1321"/>
                <a:gd name="T103" fmla="*/ 203 h 712"/>
                <a:gd name="T104" fmla="*/ 729 w 1321"/>
                <a:gd name="T105" fmla="*/ 20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FFFF">
                    <a:alpha val="0"/>
                  </a:srgbClr>
                </a:gs>
              </a:gsLst>
              <a:lin ang="5400000" scaled="1"/>
            </a:gradFill>
            <a:ln>
              <a:noFill/>
            </a:ln>
          </p:spPr>
          <p:txBody>
            <a:bodyPr/>
            <a:lstStyle/>
            <a:p>
              <a:pPr eaLnBrk="1" fontAlgn="auto" hangingPunct="1">
                <a:spcBef>
                  <a:spcPts val="0"/>
                </a:spcBef>
                <a:spcAft>
                  <a:spcPts val="0"/>
                </a:spcAft>
                <a:defRPr/>
              </a:pPr>
              <a:endParaRPr lang="zh-CN" altLang="en-US" sz="2000" kern="0" dirty="0">
                <a:solidFill>
                  <a:sysClr val="windowText" lastClr="000000"/>
                </a:solidFill>
                <a:latin typeface="+mn-lt"/>
                <a:ea typeface="微软雅黑" panose="020B0503020204020204" pitchFamily="34" charset="-122"/>
              </a:endParaRPr>
            </a:p>
          </p:txBody>
        </p:sp>
        <p:sp>
          <p:nvSpPr>
            <p:cNvPr id="46" name="椭圆 45"/>
            <p:cNvSpPr/>
            <p:nvPr/>
          </p:nvSpPr>
          <p:spPr bwMode="auto">
            <a:xfrm>
              <a:off x="1583514" y="2686659"/>
              <a:ext cx="60552" cy="60553"/>
            </a:xfrm>
            <a:prstGeom prst="ellipse">
              <a:avLst/>
            </a:prstGeom>
            <a:solidFill>
              <a:srgbClr val="EEB034"/>
            </a:solidFill>
            <a:ln w="25400" cap="flat" cmpd="sng" algn="ctr">
              <a:solidFill>
                <a:srgbClr val="EEB034"/>
              </a:solidFill>
              <a:prstDash val="solid"/>
            </a:ln>
            <a:effectLst/>
          </p:spPr>
          <p:txBody>
            <a:bodyPr anchor="ctr"/>
            <a:lstStyle/>
            <a:p>
              <a:pPr algn="ctr" eaLnBrk="1" fontAlgn="auto" hangingPunct="1">
                <a:spcBef>
                  <a:spcPts val="0"/>
                </a:spcBef>
                <a:spcAft>
                  <a:spcPts val="0"/>
                </a:spcAft>
                <a:defRPr/>
              </a:pPr>
              <a:endParaRPr lang="zh-CN" altLang="en-US" sz="1100" kern="0">
                <a:solidFill>
                  <a:sysClr val="window" lastClr="FFFFFF"/>
                </a:solidFill>
                <a:latin typeface="Calibri" panose="020F0502020204030204"/>
                <a:ea typeface="宋体" panose="02010600030101010101" pitchFamily="2" charset="-122"/>
              </a:endParaRPr>
            </a:p>
          </p:txBody>
        </p:sp>
        <p:sp>
          <p:nvSpPr>
            <p:cNvPr id="47" name="任意多边形 46"/>
            <p:cNvSpPr/>
            <p:nvPr/>
          </p:nvSpPr>
          <p:spPr bwMode="auto">
            <a:xfrm>
              <a:off x="1580938" y="1154800"/>
              <a:ext cx="63129" cy="1524128"/>
            </a:xfrm>
            <a:custGeom>
              <a:avLst/>
              <a:gdLst>
                <a:gd name="connsiteX0" fmla="*/ 36975 w 77788"/>
                <a:gd name="connsiteY0" fmla="*/ 1647238 h 1878013"/>
                <a:gd name="connsiteX1" fmla="*/ 14259 w 77788"/>
                <a:gd name="connsiteY1" fmla="*/ 1669821 h 1878013"/>
                <a:gd name="connsiteX2" fmla="*/ 14259 w 77788"/>
                <a:gd name="connsiteY2" fmla="*/ 1766968 h 1878013"/>
                <a:gd name="connsiteX3" fmla="*/ 36975 w 77788"/>
                <a:gd name="connsiteY3" fmla="*/ 1789551 h 1878013"/>
                <a:gd name="connsiteX4" fmla="*/ 59690 w 77788"/>
                <a:gd name="connsiteY4" fmla="*/ 1766968 h 1878013"/>
                <a:gd name="connsiteX5" fmla="*/ 59690 w 77788"/>
                <a:gd name="connsiteY5" fmla="*/ 1669821 h 1878013"/>
                <a:gd name="connsiteX6" fmla="*/ 36975 w 77788"/>
                <a:gd name="connsiteY6" fmla="*/ 1647238 h 1878013"/>
                <a:gd name="connsiteX7" fmla="*/ 37306 w 77788"/>
                <a:gd name="connsiteY7" fmla="*/ 1628776 h 1878013"/>
                <a:gd name="connsiteX8" fmla="*/ 74613 w 77788"/>
                <a:gd name="connsiteY8" fmla="*/ 1665865 h 1878013"/>
                <a:gd name="connsiteX9" fmla="*/ 74613 w 77788"/>
                <a:gd name="connsiteY9" fmla="*/ 1769713 h 1878013"/>
                <a:gd name="connsiteX10" fmla="*/ 46465 w 77788"/>
                <a:gd name="connsiteY10" fmla="*/ 1804964 h 1878013"/>
                <a:gd name="connsiteX11" fmla="*/ 46465 w 77788"/>
                <a:gd name="connsiteY11" fmla="*/ 1875046 h 1878013"/>
                <a:gd name="connsiteX12" fmla="*/ 43481 w 77788"/>
                <a:gd name="connsiteY12" fmla="*/ 1878013 h 1878013"/>
                <a:gd name="connsiteX13" fmla="*/ 31544 w 77788"/>
                <a:gd name="connsiteY13" fmla="*/ 1878013 h 1878013"/>
                <a:gd name="connsiteX14" fmla="*/ 28560 w 77788"/>
                <a:gd name="connsiteY14" fmla="*/ 1875046 h 1878013"/>
                <a:gd name="connsiteX15" fmla="*/ 28560 w 77788"/>
                <a:gd name="connsiteY15" fmla="*/ 1805047 h 1878013"/>
                <a:gd name="connsiteX16" fmla="*/ 0 w 77788"/>
                <a:gd name="connsiteY16" fmla="*/ 1769713 h 1878013"/>
                <a:gd name="connsiteX17" fmla="*/ 0 w 77788"/>
                <a:gd name="connsiteY17" fmla="*/ 1665865 h 1878013"/>
                <a:gd name="connsiteX18" fmla="*/ 37306 w 77788"/>
                <a:gd name="connsiteY18" fmla="*/ 1628776 h 1878013"/>
                <a:gd name="connsiteX19" fmla="*/ 36975 w 77788"/>
                <a:gd name="connsiteY19" fmla="*/ 1397999 h 1878013"/>
                <a:gd name="connsiteX20" fmla="*/ 14260 w 77788"/>
                <a:gd name="connsiteY20" fmla="*/ 1420583 h 1878013"/>
                <a:gd name="connsiteX21" fmla="*/ 14260 w 77788"/>
                <a:gd name="connsiteY21" fmla="*/ 1517730 h 1878013"/>
                <a:gd name="connsiteX22" fmla="*/ 36975 w 77788"/>
                <a:gd name="connsiteY22" fmla="*/ 1540313 h 1878013"/>
                <a:gd name="connsiteX23" fmla="*/ 59691 w 77788"/>
                <a:gd name="connsiteY23" fmla="*/ 1517730 h 1878013"/>
                <a:gd name="connsiteX24" fmla="*/ 59691 w 77788"/>
                <a:gd name="connsiteY24" fmla="*/ 1420583 h 1878013"/>
                <a:gd name="connsiteX25" fmla="*/ 36975 w 77788"/>
                <a:gd name="connsiteY25" fmla="*/ 1397999 h 1878013"/>
                <a:gd name="connsiteX26" fmla="*/ 37307 w 77788"/>
                <a:gd name="connsiteY26" fmla="*/ 1379537 h 1878013"/>
                <a:gd name="connsiteX27" fmla="*/ 74613 w 77788"/>
                <a:gd name="connsiteY27" fmla="*/ 1416626 h 1878013"/>
                <a:gd name="connsiteX28" fmla="*/ 74613 w 77788"/>
                <a:gd name="connsiteY28" fmla="*/ 1520475 h 1878013"/>
                <a:gd name="connsiteX29" fmla="*/ 46466 w 77788"/>
                <a:gd name="connsiteY29" fmla="*/ 1555726 h 1878013"/>
                <a:gd name="connsiteX30" fmla="*/ 46466 w 77788"/>
                <a:gd name="connsiteY30" fmla="*/ 1625808 h 1878013"/>
                <a:gd name="connsiteX31" fmla="*/ 43482 w 77788"/>
                <a:gd name="connsiteY31" fmla="*/ 1628775 h 1878013"/>
                <a:gd name="connsiteX32" fmla="*/ 31545 w 77788"/>
                <a:gd name="connsiteY32" fmla="*/ 1628775 h 1878013"/>
                <a:gd name="connsiteX33" fmla="*/ 28561 w 77788"/>
                <a:gd name="connsiteY33" fmla="*/ 1625808 h 1878013"/>
                <a:gd name="connsiteX34" fmla="*/ 28561 w 77788"/>
                <a:gd name="connsiteY34" fmla="*/ 1555809 h 1878013"/>
                <a:gd name="connsiteX35" fmla="*/ 1 w 77788"/>
                <a:gd name="connsiteY35" fmla="*/ 1520475 h 1878013"/>
                <a:gd name="connsiteX36" fmla="*/ 1 w 77788"/>
                <a:gd name="connsiteY36" fmla="*/ 1416626 h 1878013"/>
                <a:gd name="connsiteX37" fmla="*/ 37307 w 77788"/>
                <a:gd name="connsiteY37" fmla="*/ 1379537 h 1878013"/>
                <a:gd name="connsiteX38" fmla="*/ 36975 w 77788"/>
                <a:gd name="connsiteY38" fmla="*/ 1142413 h 1878013"/>
                <a:gd name="connsiteX39" fmla="*/ 14259 w 77788"/>
                <a:gd name="connsiteY39" fmla="*/ 1164996 h 1878013"/>
                <a:gd name="connsiteX40" fmla="*/ 14259 w 77788"/>
                <a:gd name="connsiteY40" fmla="*/ 1262143 h 1878013"/>
                <a:gd name="connsiteX41" fmla="*/ 36975 w 77788"/>
                <a:gd name="connsiteY41" fmla="*/ 1284726 h 1878013"/>
                <a:gd name="connsiteX42" fmla="*/ 59690 w 77788"/>
                <a:gd name="connsiteY42" fmla="*/ 1262143 h 1878013"/>
                <a:gd name="connsiteX43" fmla="*/ 59690 w 77788"/>
                <a:gd name="connsiteY43" fmla="*/ 1164996 h 1878013"/>
                <a:gd name="connsiteX44" fmla="*/ 36975 w 77788"/>
                <a:gd name="connsiteY44" fmla="*/ 1142413 h 1878013"/>
                <a:gd name="connsiteX45" fmla="*/ 36975 w 77788"/>
                <a:gd name="connsiteY45" fmla="*/ 896349 h 1878013"/>
                <a:gd name="connsiteX46" fmla="*/ 14260 w 77788"/>
                <a:gd name="connsiteY46" fmla="*/ 918933 h 1878013"/>
                <a:gd name="connsiteX47" fmla="*/ 14260 w 77788"/>
                <a:gd name="connsiteY47" fmla="*/ 1016080 h 1878013"/>
                <a:gd name="connsiteX48" fmla="*/ 36975 w 77788"/>
                <a:gd name="connsiteY48" fmla="*/ 1038663 h 1878013"/>
                <a:gd name="connsiteX49" fmla="*/ 59691 w 77788"/>
                <a:gd name="connsiteY49" fmla="*/ 1016080 h 1878013"/>
                <a:gd name="connsiteX50" fmla="*/ 59691 w 77788"/>
                <a:gd name="connsiteY50" fmla="*/ 918933 h 1878013"/>
                <a:gd name="connsiteX51" fmla="*/ 36975 w 77788"/>
                <a:gd name="connsiteY51" fmla="*/ 896349 h 1878013"/>
                <a:gd name="connsiteX52" fmla="*/ 40150 w 77788"/>
                <a:gd name="connsiteY52" fmla="*/ 658224 h 1878013"/>
                <a:gd name="connsiteX53" fmla="*/ 17435 w 77788"/>
                <a:gd name="connsiteY53" fmla="*/ 680808 h 1878013"/>
                <a:gd name="connsiteX54" fmla="*/ 17435 w 77788"/>
                <a:gd name="connsiteY54" fmla="*/ 777955 h 1878013"/>
                <a:gd name="connsiteX55" fmla="*/ 40150 w 77788"/>
                <a:gd name="connsiteY55" fmla="*/ 800538 h 1878013"/>
                <a:gd name="connsiteX56" fmla="*/ 62866 w 77788"/>
                <a:gd name="connsiteY56" fmla="*/ 777955 h 1878013"/>
                <a:gd name="connsiteX57" fmla="*/ 62866 w 77788"/>
                <a:gd name="connsiteY57" fmla="*/ 680808 h 1878013"/>
                <a:gd name="connsiteX58" fmla="*/ 40150 w 77788"/>
                <a:gd name="connsiteY58" fmla="*/ 658224 h 1878013"/>
                <a:gd name="connsiteX59" fmla="*/ 36975 w 77788"/>
                <a:gd name="connsiteY59" fmla="*/ 408988 h 1878013"/>
                <a:gd name="connsiteX60" fmla="*/ 14259 w 77788"/>
                <a:gd name="connsiteY60" fmla="*/ 431571 h 1878013"/>
                <a:gd name="connsiteX61" fmla="*/ 14259 w 77788"/>
                <a:gd name="connsiteY61" fmla="*/ 528718 h 1878013"/>
                <a:gd name="connsiteX62" fmla="*/ 36975 w 77788"/>
                <a:gd name="connsiteY62" fmla="*/ 551301 h 1878013"/>
                <a:gd name="connsiteX63" fmla="*/ 59690 w 77788"/>
                <a:gd name="connsiteY63" fmla="*/ 528718 h 1878013"/>
                <a:gd name="connsiteX64" fmla="*/ 59690 w 77788"/>
                <a:gd name="connsiteY64" fmla="*/ 431571 h 1878013"/>
                <a:gd name="connsiteX65" fmla="*/ 36975 w 77788"/>
                <a:gd name="connsiteY65" fmla="*/ 408988 h 1878013"/>
                <a:gd name="connsiteX66" fmla="*/ 34661 w 77788"/>
                <a:gd name="connsiteY66" fmla="*/ 0 h 1878013"/>
                <a:gd name="connsiteX67" fmla="*/ 46303 w 77788"/>
                <a:gd name="connsiteY67" fmla="*/ 0 h 1878013"/>
                <a:gd name="connsiteX68" fmla="*/ 49213 w 77788"/>
                <a:gd name="connsiteY68" fmla="*/ 2910 h 1878013"/>
                <a:gd name="connsiteX69" fmla="*/ 49213 w 77788"/>
                <a:gd name="connsiteY69" fmla="*/ 389202 h 1878013"/>
                <a:gd name="connsiteX70" fmla="*/ 46303 w 77788"/>
                <a:gd name="connsiteY70" fmla="*/ 392112 h 1878013"/>
                <a:gd name="connsiteX71" fmla="*/ 41159 w 77788"/>
                <a:gd name="connsiteY71" fmla="*/ 392112 h 1878013"/>
                <a:gd name="connsiteX72" fmla="*/ 63686 w 77788"/>
                <a:gd name="connsiteY72" fmla="*/ 401389 h 1878013"/>
                <a:gd name="connsiteX73" fmla="*/ 74613 w 77788"/>
                <a:gd name="connsiteY73" fmla="*/ 427615 h 1878013"/>
                <a:gd name="connsiteX74" fmla="*/ 74613 w 77788"/>
                <a:gd name="connsiteY74" fmla="*/ 531463 h 1878013"/>
                <a:gd name="connsiteX75" fmla="*/ 46465 w 77788"/>
                <a:gd name="connsiteY75" fmla="*/ 566714 h 1878013"/>
                <a:gd name="connsiteX76" fmla="*/ 46465 w 77788"/>
                <a:gd name="connsiteY76" fmla="*/ 636796 h 1878013"/>
                <a:gd name="connsiteX77" fmla="*/ 43481 w 77788"/>
                <a:gd name="connsiteY77" fmla="*/ 639763 h 1878013"/>
                <a:gd name="connsiteX78" fmla="*/ 40483 w 77788"/>
                <a:gd name="connsiteY78" fmla="*/ 639763 h 1878013"/>
                <a:gd name="connsiteX79" fmla="*/ 66861 w 77788"/>
                <a:gd name="connsiteY79" fmla="*/ 650625 h 1878013"/>
                <a:gd name="connsiteX80" fmla="*/ 77788 w 77788"/>
                <a:gd name="connsiteY80" fmla="*/ 676851 h 1878013"/>
                <a:gd name="connsiteX81" fmla="*/ 77788 w 77788"/>
                <a:gd name="connsiteY81" fmla="*/ 780700 h 1878013"/>
                <a:gd name="connsiteX82" fmla="*/ 49641 w 77788"/>
                <a:gd name="connsiteY82" fmla="*/ 815951 h 1878013"/>
                <a:gd name="connsiteX83" fmla="*/ 49641 w 77788"/>
                <a:gd name="connsiteY83" fmla="*/ 882966 h 1878013"/>
                <a:gd name="connsiteX84" fmla="*/ 63686 w 77788"/>
                <a:gd name="connsiteY84" fmla="*/ 888750 h 1878013"/>
                <a:gd name="connsiteX85" fmla="*/ 74613 w 77788"/>
                <a:gd name="connsiteY85" fmla="*/ 914976 h 1878013"/>
                <a:gd name="connsiteX86" fmla="*/ 74613 w 77788"/>
                <a:gd name="connsiteY86" fmla="*/ 1018825 h 1878013"/>
                <a:gd name="connsiteX87" fmla="*/ 46466 w 77788"/>
                <a:gd name="connsiteY87" fmla="*/ 1054076 h 1878013"/>
                <a:gd name="connsiteX88" fmla="*/ 46466 w 77788"/>
                <a:gd name="connsiteY88" fmla="*/ 1124158 h 1878013"/>
                <a:gd name="connsiteX89" fmla="*/ 43931 w 77788"/>
                <a:gd name="connsiteY89" fmla="*/ 1126679 h 1878013"/>
                <a:gd name="connsiteX90" fmla="*/ 63686 w 77788"/>
                <a:gd name="connsiteY90" fmla="*/ 1134814 h 1878013"/>
                <a:gd name="connsiteX91" fmla="*/ 74613 w 77788"/>
                <a:gd name="connsiteY91" fmla="*/ 1161040 h 1878013"/>
                <a:gd name="connsiteX92" fmla="*/ 74613 w 77788"/>
                <a:gd name="connsiteY92" fmla="*/ 1264888 h 1878013"/>
                <a:gd name="connsiteX93" fmla="*/ 46465 w 77788"/>
                <a:gd name="connsiteY93" fmla="*/ 1300139 h 1878013"/>
                <a:gd name="connsiteX94" fmla="*/ 46465 w 77788"/>
                <a:gd name="connsiteY94" fmla="*/ 1370221 h 1878013"/>
                <a:gd name="connsiteX95" fmla="*/ 43481 w 77788"/>
                <a:gd name="connsiteY95" fmla="*/ 1373188 h 1878013"/>
                <a:gd name="connsiteX96" fmla="*/ 31544 w 77788"/>
                <a:gd name="connsiteY96" fmla="*/ 1373188 h 1878013"/>
                <a:gd name="connsiteX97" fmla="*/ 28560 w 77788"/>
                <a:gd name="connsiteY97" fmla="*/ 1370221 h 1878013"/>
                <a:gd name="connsiteX98" fmla="*/ 28560 w 77788"/>
                <a:gd name="connsiteY98" fmla="*/ 1300222 h 1878013"/>
                <a:gd name="connsiteX99" fmla="*/ 0 w 77788"/>
                <a:gd name="connsiteY99" fmla="*/ 1264888 h 1878013"/>
                <a:gd name="connsiteX100" fmla="*/ 0 w 77788"/>
                <a:gd name="connsiteY100" fmla="*/ 1161040 h 1878013"/>
                <a:gd name="connsiteX101" fmla="*/ 10927 w 77788"/>
                <a:gd name="connsiteY101" fmla="*/ 1134814 h 1878013"/>
                <a:gd name="connsiteX102" fmla="*/ 30975 w 77788"/>
                <a:gd name="connsiteY102" fmla="*/ 1126558 h 1878013"/>
                <a:gd name="connsiteX103" fmla="*/ 28561 w 77788"/>
                <a:gd name="connsiteY103" fmla="*/ 1124158 h 1878013"/>
                <a:gd name="connsiteX104" fmla="*/ 28561 w 77788"/>
                <a:gd name="connsiteY104" fmla="*/ 1054159 h 1878013"/>
                <a:gd name="connsiteX105" fmla="*/ 1 w 77788"/>
                <a:gd name="connsiteY105" fmla="*/ 1018825 h 1878013"/>
                <a:gd name="connsiteX106" fmla="*/ 1 w 77788"/>
                <a:gd name="connsiteY106" fmla="*/ 914976 h 1878013"/>
                <a:gd name="connsiteX107" fmla="*/ 10928 w 77788"/>
                <a:gd name="connsiteY107" fmla="*/ 888750 h 1878013"/>
                <a:gd name="connsiteX108" fmla="*/ 31736 w 77788"/>
                <a:gd name="connsiteY108" fmla="*/ 880181 h 1878013"/>
                <a:gd name="connsiteX109" fmla="*/ 31736 w 77788"/>
                <a:gd name="connsiteY109" fmla="*/ 816034 h 1878013"/>
                <a:gd name="connsiteX110" fmla="*/ 3176 w 77788"/>
                <a:gd name="connsiteY110" fmla="*/ 780700 h 1878013"/>
                <a:gd name="connsiteX111" fmla="*/ 3176 w 77788"/>
                <a:gd name="connsiteY111" fmla="*/ 676851 h 1878013"/>
                <a:gd name="connsiteX112" fmla="*/ 14103 w 77788"/>
                <a:gd name="connsiteY112" fmla="*/ 650625 h 1878013"/>
                <a:gd name="connsiteX113" fmla="*/ 40481 w 77788"/>
                <a:gd name="connsiteY113" fmla="*/ 639763 h 1878013"/>
                <a:gd name="connsiteX114" fmla="*/ 31544 w 77788"/>
                <a:gd name="connsiteY114" fmla="*/ 639763 h 1878013"/>
                <a:gd name="connsiteX115" fmla="*/ 28560 w 77788"/>
                <a:gd name="connsiteY115" fmla="*/ 636796 h 1878013"/>
                <a:gd name="connsiteX116" fmla="*/ 28560 w 77788"/>
                <a:gd name="connsiteY116" fmla="*/ 566797 h 1878013"/>
                <a:gd name="connsiteX117" fmla="*/ 0 w 77788"/>
                <a:gd name="connsiteY117" fmla="*/ 531463 h 1878013"/>
                <a:gd name="connsiteX118" fmla="*/ 0 w 77788"/>
                <a:gd name="connsiteY118" fmla="*/ 427615 h 1878013"/>
                <a:gd name="connsiteX119" fmla="*/ 10927 w 77788"/>
                <a:gd name="connsiteY119" fmla="*/ 401389 h 1878013"/>
                <a:gd name="connsiteX120" fmla="*/ 34309 w 77788"/>
                <a:gd name="connsiteY120" fmla="*/ 391760 h 1878013"/>
                <a:gd name="connsiteX121" fmla="*/ 31751 w 77788"/>
                <a:gd name="connsiteY121" fmla="*/ 389202 h 1878013"/>
                <a:gd name="connsiteX122" fmla="*/ 31751 w 77788"/>
                <a:gd name="connsiteY122" fmla="*/ 2910 h 1878013"/>
                <a:gd name="connsiteX123" fmla="*/ 34661 w 77788"/>
                <a:gd name="connsiteY123" fmla="*/ 0 h 1878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77788" h="1878013">
                  <a:moveTo>
                    <a:pt x="36975" y="1647238"/>
                  </a:moveTo>
                  <a:cubicBezTo>
                    <a:pt x="24429" y="1647238"/>
                    <a:pt x="14259" y="1657349"/>
                    <a:pt x="14259" y="1669821"/>
                  </a:cubicBezTo>
                  <a:lnTo>
                    <a:pt x="14259" y="1766968"/>
                  </a:lnTo>
                  <a:cubicBezTo>
                    <a:pt x="14259" y="1779440"/>
                    <a:pt x="24429" y="1789551"/>
                    <a:pt x="36975" y="1789551"/>
                  </a:cubicBezTo>
                  <a:cubicBezTo>
                    <a:pt x="49520" y="1789551"/>
                    <a:pt x="59690" y="1779440"/>
                    <a:pt x="59690" y="1766968"/>
                  </a:cubicBezTo>
                  <a:lnTo>
                    <a:pt x="59690" y="1669821"/>
                  </a:lnTo>
                  <a:cubicBezTo>
                    <a:pt x="59690" y="1657349"/>
                    <a:pt x="49520" y="1647238"/>
                    <a:pt x="36975" y="1647238"/>
                  </a:cubicBezTo>
                  <a:close/>
                  <a:moveTo>
                    <a:pt x="37306" y="1628776"/>
                  </a:moveTo>
                  <a:cubicBezTo>
                    <a:pt x="57910" y="1628776"/>
                    <a:pt x="74613" y="1645381"/>
                    <a:pt x="74613" y="1665865"/>
                  </a:cubicBezTo>
                  <a:lnTo>
                    <a:pt x="74613" y="1769713"/>
                  </a:lnTo>
                  <a:cubicBezTo>
                    <a:pt x="74613" y="1786993"/>
                    <a:pt x="62726" y="1801513"/>
                    <a:pt x="46465" y="1804964"/>
                  </a:cubicBezTo>
                  <a:lnTo>
                    <a:pt x="46465" y="1875046"/>
                  </a:lnTo>
                  <a:cubicBezTo>
                    <a:pt x="46465" y="1876684"/>
                    <a:pt x="45129" y="1878013"/>
                    <a:pt x="43481" y="1878013"/>
                  </a:cubicBezTo>
                  <a:lnTo>
                    <a:pt x="31544" y="1878013"/>
                  </a:lnTo>
                  <a:cubicBezTo>
                    <a:pt x="29896" y="1878013"/>
                    <a:pt x="28560" y="1876684"/>
                    <a:pt x="28560" y="1875046"/>
                  </a:cubicBezTo>
                  <a:lnTo>
                    <a:pt x="28560" y="1805047"/>
                  </a:lnTo>
                  <a:cubicBezTo>
                    <a:pt x="12092" y="1801762"/>
                    <a:pt x="0" y="1787142"/>
                    <a:pt x="0" y="1769713"/>
                  </a:cubicBezTo>
                  <a:lnTo>
                    <a:pt x="0" y="1665865"/>
                  </a:lnTo>
                  <a:cubicBezTo>
                    <a:pt x="0" y="1645381"/>
                    <a:pt x="16703" y="1628776"/>
                    <a:pt x="37306" y="1628776"/>
                  </a:cubicBezTo>
                  <a:close/>
                  <a:moveTo>
                    <a:pt x="36975" y="1397999"/>
                  </a:moveTo>
                  <a:cubicBezTo>
                    <a:pt x="24430" y="1397999"/>
                    <a:pt x="14260" y="1408110"/>
                    <a:pt x="14260" y="1420583"/>
                  </a:cubicBezTo>
                  <a:lnTo>
                    <a:pt x="14260" y="1517730"/>
                  </a:lnTo>
                  <a:cubicBezTo>
                    <a:pt x="14260" y="1530203"/>
                    <a:pt x="24430" y="1540313"/>
                    <a:pt x="36975" y="1540313"/>
                  </a:cubicBezTo>
                  <a:cubicBezTo>
                    <a:pt x="49521" y="1540313"/>
                    <a:pt x="59691" y="1530203"/>
                    <a:pt x="59691" y="1517730"/>
                  </a:cubicBezTo>
                  <a:lnTo>
                    <a:pt x="59691" y="1420583"/>
                  </a:lnTo>
                  <a:cubicBezTo>
                    <a:pt x="59691" y="1408110"/>
                    <a:pt x="49521" y="1397999"/>
                    <a:pt x="36975" y="1397999"/>
                  </a:cubicBezTo>
                  <a:close/>
                  <a:moveTo>
                    <a:pt x="37307" y="1379537"/>
                  </a:moveTo>
                  <a:cubicBezTo>
                    <a:pt x="57911" y="1379537"/>
                    <a:pt x="74613" y="1396142"/>
                    <a:pt x="74613" y="1416626"/>
                  </a:cubicBezTo>
                  <a:lnTo>
                    <a:pt x="74613" y="1520475"/>
                  </a:lnTo>
                  <a:cubicBezTo>
                    <a:pt x="74613" y="1537755"/>
                    <a:pt x="62727" y="1552275"/>
                    <a:pt x="46466" y="1555726"/>
                  </a:cubicBezTo>
                  <a:lnTo>
                    <a:pt x="46466" y="1625808"/>
                  </a:lnTo>
                  <a:cubicBezTo>
                    <a:pt x="46466" y="1627447"/>
                    <a:pt x="45130" y="1628775"/>
                    <a:pt x="43482" y="1628775"/>
                  </a:cubicBezTo>
                  <a:lnTo>
                    <a:pt x="31545" y="1628775"/>
                  </a:lnTo>
                  <a:cubicBezTo>
                    <a:pt x="29897" y="1628775"/>
                    <a:pt x="28561" y="1627447"/>
                    <a:pt x="28561" y="1625808"/>
                  </a:cubicBezTo>
                  <a:lnTo>
                    <a:pt x="28561" y="1555809"/>
                  </a:lnTo>
                  <a:cubicBezTo>
                    <a:pt x="12093" y="1552525"/>
                    <a:pt x="1" y="1537904"/>
                    <a:pt x="1" y="1520475"/>
                  </a:cubicBezTo>
                  <a:lnTo>
                    <a:pt x="1" y="1416626"/>
                  </a:lnTo>
                  <a:cubicBezTo>
                    <a:pt x="1" y="1396142"/>
                    <a:pt x="16703" y="1379537"/>
                    <a:pt x="37307" y="1379537"/>
                  </a:cubicBezTo>
                  <a:close/>
                  <a:moveTo>
                    <a:pt x="36975" y="1142413"/>
                  </a:moveTo>
                  <a:cubicBezTo>
                    <a:pt x="24429" y="1142413"/>
                    <a:pt x="14259" y="1152524"/>
                    <a:pt x="14259" y="1164996"/>
                  </a:cubicBezTo>
                  <a:lnTo>
                    <a:pt x="14259" y="1262143"/>
                  </a:lnTo>
                  <a:cubicBezTo>
                    <a:pt x="14259" y="1274615"/>
                    <a:pt x="24429" y="1284726"/>
                    <a:pt x="36975" y="1284726"/>
                  </a:cubicBezTo>
                  <a:cubicBezTo>
                    <a:pt x="49520" y="1284726"/>
                    <a:pt x="59690" y="1274615"/>
                    <a:pt x="59690" y="1262143"/>
                  </a:cubicBezTo>
                  <a:lnTo>
                    <a:pt x="59690" y="1164996"/>
                  </a:lnTo>
                  <a:cubicBezTo>
                    <a:pt x="59690" y="1152524"/>
                    <a:pt x="49520" y="1142413"/>
                    <a:pt x="36975" y="1142413"/>
                  </a:cubicBezTo>
                  <a:close/>
                  <a:moveTo>
                    <a:pt x="36975" y="896349"/>
                  </a:moveTo>
                  <a:cubicBezTo>
                    <a:pt x="24430" y="896349"/>
                    <a:pt x="14260" y="906460"/>
                    <a:pt x="14260" y="918933"/>
                  </a:cubicBezTo>
                  <a:lnTo>
                    <a:pt x="14260" y="1016080"/>
                  </a:lnTo>
                  <a:cubicBezTo>
                    <a:pt x="14260" y="1028553"/>
                    <a:pt x="24430" y="1038663"/>
                    <a:pt x="36975" y="1038663"/>
                  </a:cubicBezTo>
                  <a:cubicBezTo>
                    <a:pt x="49521" y="1038663"/>
                    <a:pt x="59691" y="1028553"/>
                    <a:pt x="59691" y="1016080"/>
                  </a:cubicBezTo>
                  <a:lnTo>
                    <a:pt x="59691" y="918933"/>
                  </a:lnTo>
                  <a:cubicBezTo>
                    <a:pt x="59691" y="906460"/>
                    <a:pt x="49521" y="896349"/>
                    <a:pt x="36975" y="896349"/>
                  </a:cubicBezTo>
                  <a:close/>
                  <a:moveTo>
                    <a:pt x="40150" y="658224"/>
                  </a:moveTo>
                  <a:cubicBezTo>
                    <a:pt x="27605" y="658224"/>
                    <a:pt x="17435" y="668335"/>
                    <a:pt x="17435" y="680808"/>
                  </a:cubicBezTo>
                  <a:lnTo>
                    <a:pt x="17435" y="777955"/>
                  </a:lnTo>
                  <a:cubicBezTo>
                    <a:pt x="17435" y="790428"/>
                    <a:pt x="27605" y="800538"/>
                    <a:pt x="40150" y="800538"/>
                  </a:cubicBezTo>
                  <a:cubicBezTo>
                    <a:pt x="52696" y="800538"/>
                    <a:pt x="62866" y="790428"/>
                    <a:pt x="62866" y="777955"/>
                  </a:cubicBezTo>
                  <a:lnTo>
                    <a:pt x="62866" y="680808"/>
                  </a:lnTo>
                  <a:cubicBezTo>
                    <a:pt x="62866" y="668335"/>
                    <a:pt x="52696" y="658224"/>
                    <a:pt x="40150" y="658224"/>
                  </a:cubicBezTo>
                  <a:close/>
                  <a:moveTo>
                    <a:pt x="36975" y="408988"/>
                  </a:moveTo>
                  <a:cubicBezTo>
                    <a:pt x="24429" y="408988"/>
                    <a:pt x="14259" y="419099"/>
                    <a:pt x="14259" y="431571"/>
                  </a:cubicBezTo>
                  <a:lnTo>
                    <a:pt x="14259" y="528718"/>
                  </a:lnTo>
                  <a:cubicBezTo>
                    <a:pt x="14259" y="541190"/>
                    <a:pt x="24429" y="551301"/>
                    <a:pt x="36975" y="551301"/>
                  </a:cubicBezTo>
                  <a:cubicBezTo>
                    <a:pt x="49520" y="551301"/>
                    <a:pt x="59690" y="541190"/>
                    <a:pt x="59690" y="528718"/>
                  </a:cubicBezTo>
                  <a:lnTo>
                    <a:pt x="59690" y="431571"/>
                  </a:lnTo>
                  <a:cubicBezTo>
                    <a:pt x="59690" y="419099"/>
                    <a:pt x="49520" y="408988"/>
                    <a:pt x="36975" y="408988"/>
                  </a:cubicBezTo>
                  <a:close/>
                  <a:moveTo>
                    <a:pt x="34661" y="0"/>
                  </a:moveTo>
                  <a:lnTo>
                    <a:pt x="46303" y="0"/>
                  </a:lnTo>
                  <a:cubicBezTo>
                    <a:pt x="47910" y="0"/>
                    <a:pt x="49213" y="1303"/>
                    <a:pt x="49213" y="2910"/>
                  </a:cubicBezTo>
                  <a:lnTo>
                    <a:pt x="49213" y="389202"/>
                  </a:lnTo>
                  <a:cubicBezTo>
                    <a:pt x="49213" y="390809"/>
                    <a:pt x="47910" y="392112"/>
                    <a:pt x="46303" y="392112"/>
                  </a:cubicBezTo>
                  <a:lnTo>
                    <a:pt x="41159" y="392112"/>
                  </a:lnTo>
                  <a:lnTo>
                    <a:pt x="63686" y="401389"/>
                  </a:lnTo>
                  <a:cubicBezTo>
                    <a:pt x="70437" y="408100"/>
                    <a:pt x="74613" y="417373"/>
                    <a:pt x="74613" y="427615"/>
                  </a:cubicBezTo>
                  <a:lnTo>
                    <a:pt x="74613" y="531463"/>
                  </a:lnTo>
                  <a:cubicBezTo>
                    <a:pt x="74613" y="548743"/>
                    <a:pt x="62726" y="563263"/>
                    <a:pt x="46465" y="566714"/>
                  </a:cubicBezTo>
                  <a:lnTo>
                    <a:pt x="46465" y="636796"/>
                  </a:lnTo>
                  <a:cubicBezTo>
                    <a:pt x="46465" y="638434"/>
                    <a:pt x="45129" y="639763"/>
                    <a:pt x="43481" y="639763"/>
                  </a:cubicBezTo>
                  <a:lnTo>
                    <a:pt x="40483" y="639763"/>
                  </a:lnTo>
                  <a:lnTo>
                    <a:pt x="66861" y="650625"/>
                  </a:lnTo>
                  <a:cubicBezTo>
                    <a:pt x="73612" y="657337"/>
                    <a:pt x="77788" y="666609"/>
                    <a:pt x="77788" y="676851"/>
                  </a:cubicBezTo>
                  <a:lnTo>
                    <a:pt x="77788" y="780700"/>
                  </a:lnTo>
                  <a:cubicBezTo>
                    <a:pt x="77788" y="797980"/>
                    <a:pt x="65902" y="812500"/>
                    <a:pt x="49641" y="815951"/>
                  </a:cubicBezTo>
                  <a:lnTo>
                    <a:pt x="49641" y="882966"/>
                  </a:lnTo>
                  <a:lnTo>
                    <a:pt x="63686" y="888750"/>
                  </a:lnTo>
                  <a:cubicBezTo>
                    <a:pt x="70437" y="895462"/>
                    <a:pt x="74613" y="904734"/>
                    <a:pt x="74613" y="914976"/>
                  </a:cubicBezTo>
                  <a:lnTo>
                    <a:pt x="74613" y="1018825"/>
                  </a:lnTo>
                  <a:cubicBezTo>
                    <a:pt x="74613" y="1036105"/>
                    <a:pt x="62727" y="1050625"/>
                    <a:pt x="46466" y="1054076"/>
                  </a:cubicBezTo>
                  <a:lnTo>
                    <a:pt x="46466" y="1124158"/>
                  </a:lnTo>
                  <a:lnTo>
                    <a:pt x="43931" y="1126679"/>
                  </a:lnTo>
                  <a:lnTo>
                    <a:pt x="63686" y="1134814"/>
                  </a:lnTo>
                  <a:cubicBezTo>
                    <a:pt x="70437" y="1141526"/>
                    <a:pt x="74613" y="1150798"/>
                    <a:pt x="74613" y="1161040"/>
                  </a:cubicBezTo>
                  <a:lnTo>
                    <a:pt x="74613" y="1264888"/>
                  </a:lnTo>
                  <a:cubicBezTo>
                    <a:pt x="74613" y="1282168"/>
                    <a:pt x="62726" y="1296688"/>
                    <a:pt x="46465" y="1300139"/>
                  </a:cubicBezTo>
                  <a:lnTo>
                    <a:pt x="46465" y="1370221"/>
                  </a:lnTo>
                  <a:cubicBezTo>
                    <a:pt x="46465" y="1371859"/>
                    <a:pt x="45129" y="1373188"/>
                    <a:pt x="43481" y="1373188"/>
                  </a:cubicBezTo>
                  <a:lnTo>
                    <a:pt x="31544" y="1373188"/>
                  </a:lnTo>
                  <a:cubicBezTo>
                    <a:pt x="29896" y="1373188"/>
                    <a:pt x="28560" y="1371859"/>
                    <a:pt x="28560" y="1370221"/>
                  </a:cubicBezTo>
                  <a:lnTo>
                    <a:pt x="28560" y="1300222"/>
                  </a:lnTo>
                  <a:cubicBezTo>
                    <a:pt x="12092" y="1296937"/>
                    <a:pt x="0" y="1282317"/>
                    <a:pt x="0" y="1264888"/>
                  </a:cubicBezTo>
                  <a:lnTo>
                    <a:pt x="0" y="1161040"/>
                  </a:lnTo>
                  <a:cubicBezTo>
                    <a:pt x="0" y="1150798"/>
                    <a:pt x="4176" y="1141526"/>
                    <a:pt x="10927" y="1134814"/>
                  </a:cubicBezTo>
                  <a:lnTo>
                    <a:pt x="30975" y="1126558"/>
                  </a:lnTo>
                  <a:lnTo>
                    <a:pt x="28561" y="1124158"/>
                  </a:lnTo>
                  <a:lnTo>
                    <a:pt x="28561" y="1054159"/>
                  </a:lnTo>
                  <a:cubicBezTo>
                    <a:pt x="12093" y="1050875"/>
                    <a:pt x="1" y="1036254"/>
                    <a:pt x="1" y="1018825"/>
                  </a:cubicBezTo>
                  <a:lnTo>
                    <a:pt x="1" y="914976"/>
                  </a:lnTo>
                  <a:cubicBezTo>
                    <a:pt x="1" y="904734"/>
                    <a:pt x="4177" y="895462"/>
                    <a:pt x="10928" y="888750"/>
                  </a:cubicBezTo>
                  <a:lnTo>
                    <a:pt x="31736" y="880181"/>
                  </a:lnTo>
                  <a:lnTo>
                    <a:pt x="31736" y="816034"/>
                  </a:lnTo>
                  <a:cubicBezTo>
                    <a:pt x="15268" y="812750"/>
                    <a:pt x="3176" y="798129"/>
                    <a:pt x="3176" y="780700"/>
                  </a:cubicBezTo>
                  <a:lnTo>
                    <a:pt x="3176" y="676851"/>
                  </a:lnTo>
                  <a:cubicBezTo>
                    <a:pt x="3176" y="666609"/>
                    <a:pt x="7352" y="657337"/>
                    <a:pt x="14103" y="650625"/>
                  </a:cubicBezTo>
                  <a:lnTo>
                    <a:pt x="40481" y="639763"/>
                  </a:lnTo>
                  <a:lnTo>
                    <a:pt x="31544" y="639763"/>
                  </a:lnTo>
                  <a:cubicBezTo>
                    <a:pt x="29896" y="639763"/>
                    <a:pt x="28560" y="638434"/>
                    <a:pt x="28560" y="636796"/>
                  </a:cubicBezTo>
                  <a:lnTo>
                    <a:pt x="28560" y="566797"/>
                  </a:lnTo>
                  <a:cubicBezTo>
                    <a:pt x="12092" y="563512"/>
                    <a:pt x="0" y="548892"/>
                    <a:pt x="0" y="531463"/>
                  </a:cubicBezTo>
                  <a:lnTo>
                    <a:pt x="0" y="427615"/>
                  </a:lnTo>
                  <a:cubicBezTo>
                    <a:pt x="0" y="417373"/>
                    <a:pt x="4176" y="408100"/>
                    <a:pt x="10927" y="401389"/>
                  </a:cubicBezTo>
                  <a:lnTo>
                    <a:pt x="34309" y="391760"/>
                  </a:lnTo>
                  <a:lnTo>
                    <a:pt x="31751" y="389202"/>
                  </a:lnTo>
                  <a:lnTo>
                    <a:pt x="31751" y="2910"/>
                  </a:lnTo>
                  <a:cubicBezTo>
                    <a:pt x="31751" y="1303"/>
                    <a:pt x="33054" y="0"/>
                    <a:pt x="34661" y="0"/>
                  </a:cubicBezTo>
                  <a:close/>
                </a:path>
              </a:pathLst>
            </a:custGeom>
            <a:solidFill>
              <a:sysClr val="windowText" lastClr="000000">
                <a:lumMod val="50000"/>
                <a:lumOff val="50000"/>
              </a:sysClr>
            </a:solidFill>
            <a:ln w="25400" cap="flat" cmpd="sng" algn="ctr">
              <a:solidFill>
                <a:srgbClr val="FF0000"/>
              </a:solidFill>
              <a:prstDash val="solid"/>
            </a:ln>
            <a:effectLst/>
          </p:spPr>
          <p:txBody>
            <a:bodyPr anchor="ctr"/>
            <a:lstStyle/>
            <a:p>
              <a:pPr algn="ctr" eaLnBrk="1" fontAlgn="auto" hangingPunct="1">
                <a:spcBef>
                  <a:spcPts val="0"/>
                </a:spcBef>
                <a:spcAft>
                  <a:spcPts val="0"/>
                </a:spcAft>
                <a:defRPr/>
              </a:pPr>
              <a:endParaRPr lang="zh-CN" altLang="en-US" sz="1100" kern="0">
                <a:solidFill>
                  <a:sysClr val="window" lastClr="FFFFFF"/>
                </a:solidFill>
                <a:latin typeface="Calibri" panose="020F0502020204030204"/>
                <a:ea typeface="宋体" panose="02010600030101010101" pitchFamily="2" charset="-122"/>
              </a:endParaRPr>
            </a:p>
          </p:txBody>
        </p:sp>
        <p:sp>
          <p:nvSpPr>
            <p:cNvPr id="48" name="椭圆 47"/>
            <p:cNvSpPr/>
            <p:nvPr/>
          </p:nvSpPr>
          <p:spPr bwMode="auto">
            <a:xfrm>
              <a:off x="1586091" y="1086517"/>
              <a:ext cx="60552" cy="60553"/>
            </a:xfrm>
            <a:prstGeom prst="ellipse">
              <a:avLst/>
            </a:prstGeom>
            <a:solidFill>
              <a:sysClr val="window" lastClr="FFFFFF"/>
            </a:solidFill>
            <a:ln w="25400" cap="flat" cmpd="sng" algn="ctr">
              <a:solidFill>
                <a:srgbClr val="A1A1A1"/>
              </a:solidFill>
              <a:prstDash val="solid"/>
            </a:ln>
            <a:effectLst>
              <a:outerShdw blurRad="50800" dist="38100" dir="5400000" algn="t" rotWithShape="0">
                <a:prstClr val="black">
                  <a:alpha val="40000"/>
                </a:prstClr>
              </a:outerShdw>
            </a:effectLst>
          </p:spPr>
          <p:txBody>
            <a:bodyPr anchor="ctr"/>
            <a:lstStyle/>
            <a:p>
              <a:pPr algn="ctr" eaLnBrk="1" fontAlgn="auto" hangingPunct="1">
                <a:spcBef>
                  <a:spcPts val="0"/>
                </a:spcBef>
                <a:spcAft>
                  <a:spcPts val="0"/>
                </a:spcAft>
                <a:defRPr/>
              </a:pPr>
              <a:endParaRPr lang="zh-CN" altLang="en-US" sz="1100" kern="0">
                <a:solidFill>
                  <a:sysClr val="window" lastClr="FFFFFF"/>
                </a:solidFill>
                <a:latin typeface="Calibri" panose="020F0502020204030204"/>
                <a:ea typeface="宋体" panose="02010600030101010101" pitchFamily="2" charset="-122"/>
              </a:endParaRPr>
            </a:p>
          </p:txBody>
        </p:sp>
      </p:grpSp>
      <p:grpSp>
        <p:nvGrpSpPr>
          <p:cNvPr id="49" name="组合 48"/>
          <p:cNvGrpSpPr/>
          <p:nvPr/>
        </p:nvGrpSpPr>
        <p:grpSpPr>
          <a:xfrm>
            <a:off x="4583010" y="1059582"/>
            <a:ext cx="1255713" cy="2621473"/>
            <a:chOff x="1071184" y="1086517"/>
            <a:chExt cx="1255713" cy="2621473"/>
          </a:xfrm>
        </p:grpSpPr>
        <p:sp>
          <p:nvSpPr>
            <p:cNvPr id="50" name="Oval 65"/>
            <p:cNvSpPr>
              <a:spLocks noChangeArrowheads="1"/>
            </p:cNvSpPr>
            <p:nvPr/>
          </p:nvSpPr>
          <p:spPr bwMode="auto">
            <a:xfrm>
              <a:off x="1071184" y="3452402"/>
              <a:ext cx="1255713" cy="255588"/>
            </a:xfrm>
            <a:prstGeom prst="ellipse">
              <a:avLst/>
            </a:prstGeom>
            <a:gradFill rotWithShape="1">
              <a:gsLst>
                <a:gs pos="0">
                  <a:srgbClr val="A9A9A9"/>
                </a:gs>
                <a:gs pos="100000">
                  <a:srgbClr val="EEECE1">
                    <a:alpha val="0"/>
                  </a:srgbClr>
                </a:gs>
              </a:gsLst>
              <a:path path="shape">
                <a:fillToRect l="50000" t="50000" r="50000" b="50000"/>
              </a:path>
            </a:gradFill>
            <a:ln w="9525">
              <a:noFill/>
              <a:round/>
            </a:ln>
            <a:effectLst/>
          </p:spPr>
          <p:txBody>
            <a:bodyPr wrap="none" anchor="ctr"/>
            <a:lstStyle/>
            <a:p>
              <a:pPr eaLnBrk="1" fontAlgn="auto" hangingPunct="1">
                <a:spcBef>
                  <a:spcPts val="0"/>
                </a:spcBef>
                <a:spcAft>
                  <a:spcPts val="0"/>
                </a:spcAft>
                <a:defRPr/>
              </a:pPr>
              <a:endParaRPr lang="zh-CN" altLang="en-US" sz="1100" kern="0">
                <a:solidFill>
                  <a:sysClr val="windowText" lastClr="000000"/>
                </a:solidFill>
                <a:latin typeface="Arial" panose="020B0604020202020204" pitchFamily="34" charset="0"/>
                <a:ea typeface="宋体" panose="02010600030101010101" pitchFamily="2" charset="-122"/>
              </a:endParaRPr>
            </a:p>
          </p:txBody>
        </p:sp>
        <p:sp>
          <p:nvSpPr>
            <p:cNvPr id="51" name="椭圆 106"/>
            <p:cNvSpPr>
              <a:spLocks noChangeArrowheads="1"/>
            </p:cNvSpPr>
            <p:nvPr/>
          </p:nvSpPr>
          <p:spPr bwMode="auto">
            <a:xfrm>
              <a:off x="1195718" y="2653161"/>
              <a:ext cx="833569" cy="834857"/>
            </a:xfrm>
            <a:prstGeom prst="ellipse">
              <a:avLst/>
            </a:prstGeom>
            <a:solidFill>
              <a:srgbClr val="FF0000"/>
            </a:solidFill>
            <a:ln>
              <a:noFill/>
            </a:ln>
          </p:spPr>
          <p:txBody>
            <a:bodyPr anchor="ctr"/>
            <a:lstStyle/>
            <a:p>
              <a:pPr algn="ctr" eaLnBrk="1" hangingPunct="1">
                <a:lnSpc>
                  <a:spcPct val="120000"/>
                </a:lnSpc>
              </a:pPr>
              <a:r>
                <a:rPr lang="zh-CN" altLang="en-US" sz="1600">
                  <a:solidFill>
                    <a:srgbClr val="FFFFFF"/>
                  </a:solidFill>
                  <a:latin typeface="微软雅黑" panose="020B0503020204020204" pitchFamily="34" charset="-122"/>
                  <a:ea typeface="微软雅黑" panose="020B0503020204020204" pitchFamily="34" charset="-122"/>
                </a:rPr>
                <a:t>标题</a:t>
              </a:r>
            </a:p>
          </p:txBody>
        </p:sp>
        <p:sp>
          <p:nvSpPr>
            <p:cNvPr id="52" name="未知"/>
            <p:cNvSpPr/>
            <p:nvPr/>
          </p:nvSpPr>
          <p:spPr bwMode="auto">
            <a:xfrm>
              <a:off x="1307806" y="2666045"/>
              <a:ext cx="613259" cy="291169"/>
            </a:xfrm>
            <a:custGeom>
              <a:avLst/>
              <a:gdLst>
                <a:gd name="T0" fmla="*/ 729 w 1321"/>
                <a:gd name="T1" fmla="*/ 203 h 712"/>
                <a:gd name="T2" fmla="*/ 738 w 1321"/>
                <a:gd name="T3" fmla="*/ 224 h 712"/>
                <a:gd name="T4" fmla="*/ 740 w 1321"/>
                <a:gd name="T5" fmla="*/ 244 h 712"/>
                <a:gd name="T6" fmla="*/ 737 w 1321"/>
                <a:gd name="T7" fmla="*/ 262 h 712"/>
                <a:gd name="T8" fmla="*/ 727 w 1321"/>
                <a:gd name="T9" fmla="*/ 279 h 712"/>
                <a:gd name="T10" fmla="*/ 713 w 1321"/>
                <a:gd name="T11" fmla="*/ 294 h 712"/>
                <a:gd name="T12" fmla="*/ 694 w 1321"/>
                <a:gd name="T13" fmla="*/ 306 h 712"/>
                <a:gd name="T14" fmla="*/ 670 w 1321"/>
                <a:gd name="T15" fmla="*/ 318 h 712"/>
                <a:gd name="T16" fmla="*/ 643 w 1321"/>
                <a:gd name="T17" fmla="*/ 329 h 712"/>
                <a:gd name="T18" fmla="*/ 612 w 1321"/>
                <a:gd name="T19" fmla="*/ 338 h 712"/>
                <a:gd name="T20" fmla="*/ 578 w 1321"/>
                <a:gd name="T21" fmla="*/ 346 h 712"/>
                <a:gd name="T22" fmla="*/ 542 w 1321"/>
                <a:gd name="T23" fmla="*/ 352 h 712"/>
                <a:gd name="T24" fmla="*/ 502 w 1321"/>
                <a:gd name="T25" fmla="*/ 357 h 712"/>
                <a:gd name="T26" fmla="*/ 462 w 1321"/>
                <a:gd name="T27" fmla="*/ 360 h 712"/>
                <a:gd name="T28" fmla="*/ 445 w 1321"/>
                <a:gd name="T29" fmla="*/ 361 h 712"/>
                <a:gd name="T30" fmla="*/ 267 w 1321"/>
                <a:gd name="T31" fmla="*/ 361 h 712"/>
                <a:gd name="T32" fmla="*/ 264 w 1321"/>
                <a:gd name="T33" fmla="*/ 361 h 712"/>
                <a:gd name="T34" fmla="*/ 229 w 1321"/>
                <a:gd name="T35" fmla="*/ 359 h 712"/>
                <a:gd name="T36" fmla="*/ 195 w 1321"/>
                <a:gd name="T37" fmla="*/ 357 h 712"/>
                <a:gd name="T38" fmla="*/ 162 w 1321"/>
                <a:gd name="T39" fmla="*/ 353 h 712"/>
                <a:gd name="T40" fmla="*/ 132 w 1321"/>
                <a:gd name="T41" fmla="*/ 349 h 712"/>
                <a:gd name="T42" fmla="*/ 104 w 1321"/>
                <a:gd name="T43" fmla="*/ 343 h 712"/>
                <a:gd name="T44" fmla="*/ 79 w 1321"/>
                <a:gd name="T45" fmla="*/ 336 h 712"/>
                <a:gd name="T46" fmla="*/ 57 w 1321"/>
                <a:gd name="T47" fmla="*/ 329 h 712"/>
                <a:gd name="T48" fmla="*/ 38 w 1321"/>
                <a:gd name="T49" fmla="*/ 319 h 712"/>
                <a:gd name="T50" fmla="*/ 22 w 1321"/>
                <a:gd name="T51" fmla="*/ 308 h 712"/>
                <a:gd name="T52" fmla="*/ 10 w 1321"/>
                <a:gd name="T53" fmla="*/ 296 h 712"/>
                <a:gd name="T54" fmla="*/ 3 w 1321"/>
                <a:gd name="T55" fmla="*/ 281 h 712"/>
                <a:gd name="T56" fmla="*/ 0 w 1321"/>
                <a:gd name="T57" fmla="*/ 266 h 712"/>
                <a:gd name="T58" fmla="*/ 0 w 1321"/>
                <a:gd name="T59" fmla="*/ 264 h 712"/>
                <a:gd name="T60" fmla="*/ 2 w 1321"/>
                <a:gd name="T61" fmla="*/ 247 h 712"/>
                <a:gd name="T62" fmla="*/ 9 w 1321"/>
                <a:gd name="T63" fmla="*/ 226 h 712"/>
                <a:gd name="T64" fmla="*/ 29 w 1321"/>
                <a:gd name="T65" fmla="*/ 188 h 712"/>
                <a:gd name="T66" fmla="*/ 53 w 1321"/>
                <a:gd name="T67" fmla="*/ 152 h 712"/>
                <a:gd name="T68" fmla="*/ 82 w 1321"/>
                <a:gd name="T69" fmla="*/ 119 h 712"/>
                <a:gd name="T70" fmla="*/ 114 w 1321"/>
                <a:gd name="T71" fmla="*/ 89 h 712"/>
                <a:gd name="T72" fmla="*/ 151 w 1321"/>
                <a:gd name="T73" fmla="*/ 63 h 712"/>
                <a:gd name="T74" fmla="*/ 191 w 1321"/>
                <a:gd name="T75" fmla="*/ 42 h 712"/>
                <a:gd name="T76" fmla="*/ 232 w 1321"/>
                <a:gd name="T77" fmla="*/ 24 h 712"/>
                <a:gd name="T78" fmla="*/ 278 w 1321"/>
                <a:gd name="T79" fmla="*/ 11 h 712"/>
                <a:gd name="T80" fmla="*/ 325 w 1321"/>
                <a:gd name="T81" fmla="*/ 3 h 712"/>
                <a:gd name="T82" fmla="*/ 374 w 1321"/>
                <a:gd name="T83" fmla="*/ 0 h 712"/>
                <a:gd name="T84" fmla="*/ 374 w 1321"/>
                <a:gd name="T85" fmla="*/ 0 h 712"/>
                <a:gd name="T86" fmla="*/ 425 w 1321"/>
                <a:gd name="T87" fmla="*/ 3 h 712"/>
                <a:gd name="T88" fmla="*/ 474 w 1321"/>
                <a:gd name="T89" fmla="*/ 12 h 712"/>
                <a:gd name="T90" fmla="*/ 522 w 1321"/>
                <a:gd name="T91" fmla="*/ 27 h 712"/>
                <a:gd name="T92" fmla="*/ 566 w 1321"/>
                <a:gd name="T93" fmla="*/ 46 h 712"/>
                <a:gd name="T94" fmla="*/ 606 w 1321"/>
                <a:gd name="T95" fmla="*/ 69 h 712"/>
                <a:gd name="T96" fmla="*/ 644 w 1321"/>
                <a:gd name="T97" fmla="*/ 98 h 712"/>
                <a:gd name="T98" fmla="*/ 677 w 1321"/>
                <a:gd name="T99" fmla="*/ 130 h 712"/>
                <a:gd name="T100" fmla="*/ 705 w 1321"/>
                <a:gd name="T101" fmla="*/ 165 h 712"/>
                <a:gd name="T102" fmla="*/ 729 w 1321"/>
                <a:gd name="T103" fmla="*/ 203 h 712"/>
                <a:gd name="T104" fmla="*/ 729 w 1321"/>
                <a:gd name="T105" fmla="*/ 20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FFFF">
                    <a:alpha val="0"/>
                  </a:srgbClr>
                </a:gs>
              </a:gsLst>
              <a:lin ang="5400000" scaled="1"/>
            </a:gradFill>
            <a:ln>
              <a:noFill/>
            </a:ln>
          </p:spPr>
          <p:txBody>
            <a:bodyPr/>
            <a:lstStyle/>
            <a:p>
              <a:pPr eaLnBrk="1" fontAlgn="auto" hangingPunct="1">
                <a:spcBef>
                  <a:spcPts val="0"/>
                </a:spcBef>
                <a:spcAft>
                  <a:spcPts val="0"/>
                </a:spcAft>
                <a:defRPr/>
              </a:pPr>
              <a:endParaRPr lang="zh-CN" altLang="en-US" sz="2000" kern="0" dirty="0">
                <a:solidFill>
                  <a:sysClr val="windowText" lastClr="000000"/>
                </a:solidFill>
                <a:latin typeface="+mn-lt"/>
                <a:ea typeface="微软雅黑" panose="020B0503020204020204" pitchFamily="34" charset="-122"/>
              </a:endParaRPr>
            </a:p>
          </p:txBody>
        </p:sp>
        <p:sp>
          <p:nvSpPr>
            <p:cNvPr id="53" name="椭圆 52"/>
            <p:cNvSpPr/>
            <p:nvPr/>
          </p:nvSpPr>
          <p:spPr bwMode="auto">
            <a:xfrm>
              <a:off x="1583514" y="2686659"/>
              <a:ext cx="60552" cy="60553"/>
            </a:xfrm>
            <a:prstGeom prst="ellipse">
              <a:avLst/>
            </a:prstGeom>
            <a:solidFill>
              <a:srgbClr val="EEB034"/>
            </a:solidFill>
            <a:ln w="25400" cap="flat" cmpd="sng" algn="ctr">
              <a:solidFill>
                <a:srgbClr val="EEB034"/>
              </a:solidFill>
              <a:prstDash val="solid"/>
            </a:ln>
            <a:effectLst/>
          </p:spPr>
          <p:txBody>
            <a:bodyPr anchor="ctr"/>
            <a:lstStyle/>
            <a:p>
              <a:pPr algn="ctr" eaLnBrk="1" fontAlgn="auto" hangingPunct="1">
                <a:spcBef>
                  <a:spcPts val="0"/>
                </a:spcBef>
                <a:spcAft>
                  <a:spcPts val="0"/>
                </a:spcAft>
                <a:defRPr/>
              </a:pPr>
              <a:endParaRPr lang="zh-CN" altLang="en-US" sz="1100" kern="0">
                <a:solidFill>
                  <a:sysClr val="window" lastClr="FFFFFF"/>
                </a:solidFill>
                <a:latin typeface="Calibri" panose="020F0502020204030204"/>
                <a:ea typeface="宋体" panose="02010600030101010101" pitchFamily="2" charset="-122"/>
              </a:endParaRPr>
            </a:p>
          </p:txBody>
        </p:sp>
        <p:sp>
          <p:nvSpPr>
            <p:cNvPr id="54" name="任意多边形 53"/>
            <p:cNvSpPr/>
            <p:nvPr/>
          </p:nvSpPr>
          <p:spPr bwMode="auto">
            <a:xfrm>
              <a:off x="1580938" y="1154800"/>
              <a:ext cx="63129" cy="1524128"/>
            </a:xfrm>
            <a:custGeom>
              <a:avLst/>
              <a:gdLst>
                <a:gd name="connsiteX0" fmla="*/ 36975 w 77788"/>
                <a:gd name="connsiteY0" fmla="*/ 1647238 h 1878013"/>
                <a:gd name="connsiteX1" fmla="*/ 14259 w 77788"/>
                <a:gd name="connsiteY1" fmla="*/ 1669821 h 1878013"/>
                <a:gd name="connsiteX2" fmla="*/ 14259 w 77788"/>
                <a:gd name="connsiteY2" fmla="*/ 1766968 h 1878013"/>
                <a:gd name="connsiteX3" fmla="*/ 36975 w 77788"/>
                <a:gd name="connsiteY3" fmla="*/ 1789551 h 1878013"/>
                <a:gd name="connsiteX4" fmla="*/ 59690 w 77788"/>
                <a:gd name="connsiteY4" fmla="*/ 1766968 h 1878013"/>
                <a:gd name="connsiteX5" fmla="*/ 59690 w 77788"/>
                <a:gd name="connsiteY5" fmla="*/ 1669821 h 1878013"/>
                <a:gd name="connsiteX6" fmla="*/ 36975 w 77788"/>
                <a:gd name="connsiteY6" fmla="*/ 1647238 h 1878013"/>
                <a:gd name="connsiteX7" fmla="*/ 37306 w 77788"/>
                <a:gd name="connsiteY7" fmla="*/ 1628776 h 1878013"/>
                <a:gd name="connsiteX8" fmla="*/ 74613 w 77788"/>
                <a:gd name="connsiteY8" fmla="*/ 1665865 h 1878013"/>
                <a:gd name="connsiteX9" fmla="*/ 74613 w 77788"/>
                <a:gd name="connsiteY9" fmla="*/ 1769713 h 1878013"/>
                <a:gd name="connsiteX10" fmla="*/ 46465 w 77788"/>
                <a:gd name="connsiteY10" fmla="*/ 1804964 h 1878013"/>
                <a:gd name="connsiteX11" fmla="*/ 46465 w 77788"/>
                <a:gd name="connsiteY11" fmla="*/ 1875046 h 1878013"/>
                <a:gd name="connsiteX12" fmla="*/ 43481 w 77788"/>
                <a:gd name="connsiteY12" fmla="*/ 1878013 h 1878013"/>
                <a:gd name="connsiteX13" fmla="*/ 31544 w 77788"/>
                <a:gd name="connsiteY13" fmla="*/ 1878013 h 1878013"/>
                <a:gd name="connsiteX14" fmla="*/ 28560 w 77788"/>
                <a:gd name="connsiteY14" fmla="*/ 1875046 h 1878013"/>
                <a:gd name="connsiteX15" fmla="*/ 28560 w 77788"/>
                <a:gd name="connsiteY15" fmla="*/ 1805047 h 1878013"/>
                <a:gd name="connsiteX16" fmla="*/ 0 w 77788"/>
                <a:gd name="connsiteY16" fmla="*/ 1769713 h 1878013"/>
                <a:gd name="connsiteX17" fmla="*/ 0 w 77788"/>
                <a:gd name="connsiteY17" fmla="*/ 1665865 h 1878013"/>
                <a:gd name="connsiteX18" fmla="*/ 37306 w 77788"/>
                <a:gd name="connsiteY18" fmla="*/ 1628776 h 1878013"/>
                <a:gd name="connsiteX19" fmla="*/ 36975 w 77788"/>
                <a:gd name="connsiteY19" fmla="*/ 1397999 h 1878013"/>
                <a:gd name="connsiteX20" fmla="*/ 14260 w 77788"/>
                <a:gd name="connsiteY20" fmla="*/ 1420583 h 1878013"/>
                <a:gd name="connsiteX21" fmla="*/ 14260 w 77788"/>
                <a:gd name="connsiteY21" fmla="*/ 1517730 h 1878013"/>
                <a:gd name="connsiteX22" fmla="*/ 36975 w 77788"/>
                <a:gd name="connsiteY22" fmla="*/ 1540313 h 1878013"/>
                <a:gd name="connsiteX23" fmla="*/ 59691 w 77788"/>
                <a:gd name="connsiteY23" fmla="*/ 1517730 h 1878013"/>
                <a:gd name="connsiteX24" fmla="*/ 59691 w 77788"/>
                <a:gd name="connsiteY24" fmla="*/ 1420583 h 1878013"/>
                <a:gd name="connsiteX25" fmla="*/ 36975 w 77788"/>
                <a:gd name="connsiteY25" fmla="*/ 1397999 h 1878013"/>
                <a:gd name="connsiteX26" fmla="*/ 37307 w 77788"/>
                <a:gd name="connsiteY26" fmla="*/ 1379537 h 1878013"/>
                <a:gd name="connsiteX27" fmla="*/ 74613 w 77788"/>
                <a:gd name="connsiteY27" fmla="*/ 1416626 h 1878013"/>
                <a:gd name="connsiteX28" fmla="*/ 74613 w 77788"/>
                <a:gd name="connsiteY28" fmla="*/ 1520475 h 1878013"/>
                <a:gd name="connsiteX29" fmla="*/ 46466 w 77788"/>
                <a:gd name="connsiteY29" fmla="*/ 1555726 h 1878013"/>
                <a:gd name="connsiteX30" fmla="*/ 46466 w 77788"/>
                <a:gd name="connsiteY30" fmla="*/ 1625808 h 1878013"/>
                <a:gd name="connsiteX31" fmla="*/ 43482 w 77788"/>
                <a:gd name="connsiteY31" fmla="*/ 1628775 h 1878013"/>
                <a:gd name="connsiteX32" fmla="*/ 31545 w 77788"/>
                <a:gd name="connsiteY32" fmla="*/ 1628775 h 1878013"/>
                <a:gd name="connsiteX33" fmla="*/ 28561 w 77788"/>
                <a:gd name="connsiteY33" fmla="*/ 1625808 h 1878013"/>
                <a:gd name="connsiteX34" fmla="*/ 28561 w 77788"/>
                <a:gd name="connsiteY34" fmla="*/ 1555809 h 1878013"/>
                <a:gd name="connsiteX35" fmla="*/ 1 w 77788"/>
                <a:gd name="connsiteY35" fmla="*/ 1520475 h 1878013"/>
                <a:gd name="connsiteX36" fmla="*/ 1 w 77788"/>
                <a:gd name="connsiteY36" fmla="*/ 1416626 h 1878013"/>
                <a:gd name="connsiteX37" fmla="*/ 37307 w 77788"/>
                <a:gd name="connsiteY37" fmla="*/ 1379537 h 1878013"/>
                <a:gd name="connsiteX38" fmla="*/ 36975 w 77788"/>
                <a:gd name="connsiteY38" fmla="*/ 1142413 h 1878013"/>
                <a:gd name="connsiteX39" fmla="*/ 14259 w 77788"/>
                <a:gd name="connsiteY39" fmla="*/ 1164996 h 1878013"/>
                <a:gd name="connsiteX40" fmla="*/ 14259 w 77788"/>
                <a:gd name="connsiteY40" fmla="*/ 1262143 h 1878013"/>
                <a:gd name="connsiteX41" fmla="*/ 36975 w 77788"/>
                <a:gd name="connsiteY41" fmla="*/ 1284726 h 1878013"/>
                <a:gd name="connsiteX42" fmla="*/ 59690 w 77788"/>
                <a:gd name="connsiteY42" fmla="*/ 1262143 h 1878013"/>
                <a:gd name="connsiteX43" fmla="*/ 59690 w 77788"/>
                <a:gd name="connsiteY43" fmla="*/ 1164996 h 1878013"/>
                <a:gd name="connsiteX44" fmla="*/ 36975 w 77788"/>
                <a:gd name="connsiteY44" fmla="*/ 1142413 h 1878013"/>
                <a:gd name="connsiteX45" fmla="*/ 36975 w 77788"/>
                <a:gd name="connsiteY45" fmla="*/ 896349 h 1878013"/>
                <a:gd name="connsiteX46" fmla="*/ 14260 w 77788"/>
                <a:gd name="connsiteY46" fmla="*/ 918933 h 1878013"/>
                <a:gd name="connsiteX47" fmla="*/ 14260 w 77788"/>
                <a:gd name="connsiteY47" fmla="*/ 1016080 h 1878013"/>
                <a:gd name="connsiteX48" fmla="*/ 36975 w 77788"/>
                <a:gd name="connsiteY48" fmla="*/ 1038663 h 1878013"/>
                <a:gd name="connsiteX49" fmla="*/ 59691 w 77788"/>
                <a:gd name="connsiteY49" fmla="*/ 1016080 h 1878013"/>
                <a:gd name="connsiteX50" fmla="*/ 59691 w 77788"/>
                <a:gd name="connsiteY50" fmla="*/ 918933 h 1878013"/>
                <a:gd name="connsiteX51" fmla="*/ 36975 w 77788"/>
                <a:gd name="connsiteY51" fmla="*/ 896349 h 1878013"/>
                <a:gd name="connsiteX52" fmla="*/ 40150 w 77788"/>
                <a:gd name="connsiteY52" fmla="*/ 658224 h 1878013"/>
                <a:gd name="connsiteX53" fmla="*/ 17435 w 77788"/>
                <a:gd name="connsiteY53" fmla="*/ 680808 h 1878013"/>
                <a:gd name="connsiteX54" fmla="*/ 17435 w 77788"/>
                <a:gd name="connsiteY54" fmla="*/ 777955 h 1878013"/>
                <a:gd name="connsiteX55" fmla="*/ 40150 w 77788"/>
                <a:gd name="connsiteY55" fmla="*/ 800538 h 1878013"/>
                <a:gd name="connsiteX56" fmla="*/ 62866 w 77788"/>
                <a:gd name="connsiteY56" fmla="*/ 777955 h 1878013"/>
                <a:gd name="connsiteX57" fmla="*/ 62866 w 77788"/>
                <a:gd name="connsiteY57" fmla="*/ 680808 h 1878013"/>
                <a:gd name="connsiteX58" fmla="*/ 40150 w 77788"/>
                <a:gd name="connsiteY58" fmla="*/ 658224 h 1878013"/>
                <a:gd name="connsiteX59" fmla="*/ 36975 w 77788"/>
                <a:gd name="connsiteY59" fmla="*/ 408988 h 1878013"/>
                <a:gd name="connsiteX60" fmla="*/ 14259 w 77788"/>
                <a:gd name="connsiteY60" fmla="*/ 431571 h 1878013"/>
                <a:gd name="connsiteX61" fmla="*/ 14259 w 77788"/>
                <a:gd name="connsiteY61" fmla="*/ 528718 h 1878013"/>
                <a:gd name="connsiteX62" fmla="*/ 36975 w 77788"/>
                <a:gd name="connsiteY62" fmla="*/ 551301 h 1878013"/>
                <a:gd name="connsiteX63" fmla="*/ 59690 w 77788"/>
                <a:gd name="connsiteY63" fmla="*/ 528718 h 1878013"/>
                <a:gd name="connsiteX64" fmla="*/ 59690 w 77788"/>
                <a:gd name="connsiteY64" fmla="*/ 431571 h 1878013"/>
                <a:gd name="connsiteX65" fmla="*/ 36975 w 77788"/>
                <a:gd name="connsiteY65" fmla="*/ 408988 h 1878013"/>
                <a:gd name="connsiteX66" fmla="*/ 34661 w 77788"/>
                <a:gd name="connsiteY66" fmla="*/ 0 h 1878013"/>
                <a:gd name="connsiteX67" fmla="*/ 46303 w 77788"/>
                <a:gd name="connsiteY67" fmla="*/ 0 h 1878013"/>
                <a:gd name="connsiteX68" fmla="*/ 49213 w 77788"/>
                <a:gd name="connsiteY68" fmla="*/ 2910 h 1878013"/>
                <a:gd name="connsiteX69" fmla="*/ 49213 w 77788"/>
                <a:gd name="connsiteY69" fmla="*/ 389202 h 1878013"/>
                <a:gd name="connsiteX70" fmla="*/ 46303 w 77788"/>
                <a:gd name="connsiteY70" fmla="*/ 392112 h 1878013"/>
                <a:gd name="connsiteX71" fmla="*/ 41159 w 77788"/>
                <a:gd name="connsiteY71" fmla="*/ 392112 h 1878013"/>
                <a:gd name="connsiteX72" fmla="*/ 63686 w 77788"/>
                <a:gd name="connsiteY72" fmla="*/ 401389 h 1878013"/>
                <a:gd name="connsiteX73" fmla="*/ 74613 w 77788"/>
                <a:gd name="connsiteY73" fmla="*/ 427615 h 1878013"/>
                <a:gd name="connsiteX74" fmla="*/ 74613 w 77788"/>
                <a:gd name="connsiteY74" fmla="*/ 531463 h 1878013"/>
                <a:gd name="connsiteX75" fmla="*/ 46465 w 77788"/>
                <a:gd name="connsiteY75" fmla="*/ 566714 h 1878013"/>
                <a:gd name="connsiteX76" fmla="*/ 46465 w 77788"/>
                <a:gd name="connsiteY76" fmla="*/ 636796 h 1878013"/>
                <a:gd name="connsiteX77" fmla="*/ 43481 w 77788"/>
                <a:gd name="connsiteY77" fmla="*/ 639763 h 1878013"/>
                <a:gd name="connsiteX78" fmla="*/ 40483 w 77788"/>
                <a:gd name="connsiteY78" fmla="*/ 639763 h 1878013"/>
                <a:gd name="connsiteX79" fmla="*/ 66861 w 77788"/>
                <a:gd name="connsiteY79" fmla="*/ 650625 h 1878013"/>
                <a:gd name="connsiteX80" fmla="*/ 77788 w 77788"/>
                <a:gd name="connsiteY80" fmla="*/ 676851 h 1878013"/>
                <a:gd name="connsiteX81" fmla="*/ 77788 w 77788"/>
                <a:gd name="connsiteY81" fmla="*/ 780700 h 1878013"/>
                <a:gd name="connsiteX82" fmla="*/ 49641 w 77788"/>
                <a:gd name="connsiteY82" fmla="*/ 815951 h 1878013"/>
                <a:gd name="connsiteX83" fmla="*/ 49641 w 77788"/>
                <a:gd name="connsiteY83" fmla="*/ 882966 h 1878013"/>
                <a:gd name="connsiteX84" fmla="*/ 63686 w 77788"/>
                <a:gd name="connsiteY84" fmla="*/ 888750 h 1878013"/>
                <a:gd name="connsiteX85" fmla="*/ 74613 w 77788"/>
                <a:gd name="connsiteY85" fmla="*/ 914976 h 1878013"/>
                <a:gd name="connsiteX86" fmla="*/ 74613 w 77788"/>
                <a:gd name="connsiteY86" fmla="*/ 1018825 h 1878013"/>
                <a:gd name="connsiteX87" fmla="*/ 46466 w 77788"/>
                <a:gd name="connsiteY87" fmla="*/ 1054076 h 1878013"/>
                <a:gd name="connsiteX88" fmla="*/ 46466 w 77788"/>
                <a:gd name="connsiteY88" fmla="*/ 1124158 h 1878013"/>
                <a:gd name="connsiteX89" fmla="*/ 43931 w 77788"/>
                <a:gd name="connsiteY89" fmla="*/ 1126679 h 1878013"/>
                <a:gd name="connsiteX90" fmla="*/ 63686 w 77788"/>
                <a:gd name="connsiteY90" fmla="*/ 1134814 h 1878013"/>
                <a:gd name="connsiteX91" fmla="*/ 74613 w 77788"/>
                <a:gd name="connsiteY91" fmla="*/ 1161040 h 1878013"/>
                <a:gd name="connsiteX92" fmla="*/ 74613 w 77788"/>
                <a:gd name="connsiteY92" fmla="*/ 1264888 h 1878013"/>
                <a:gd name="connsiteX93" fmla="*/ 46465 w 77788"/>
                <a:gd name="connsiteY93" fmla="*/ 1300139 h 1878013"/>
                <a:gd name="connsiteX94" fmla="*/ 46465 w 77788"/>
                <a:gd name="connsiteY94" fmla="*/ 1370221 h 1878013"/>
                <a:gd name="connsiteX95" fmla="*/ 43481 w 77788"/>
                <a:gd name="connsiteY95" fmla="*/ 1373188 h 1878013"/>
                <a:gd name="connsiteX96" fmla="*/ 31544 w 77788"/>
                <a:gd name="connsiteY96" fmla="*/ 1373188 h 1878013"/>
                <a:gd name="connsiteX97" fmla="*/ 28560 w 77788"/>
                <a:gd name="connsiteY97" fmla="*/ 1370221 h 1878013"/>
                <a:gd name="connsiteX98" fmla="*/ 28560 w 77788"/>
                <a:gd name="connsiteY98" fmla="*/ 1300222 h 1878013"/>
                <a:gd name="connsiteX99" fmla="*/ 0 w 77788"/>
                <a:gd name="connsiteY99" fmla="*/ 1264888 h 1878013"/>
                <a:gd name="connsiteX100" fmla="*/ 0 w 77788"/>
                <a:gd name="connsiteY100" fmla="*/ 1161040 h 1878013"/>
                <a:gd name="connsiteX101" fmla="*/ 10927 w 77788"/>
                <a:gd name="connsiteY101" fmla="*/ 1134814 h 1878013"/>
                <a:gd name="connsiteX102" fmla="*/ 30975 w 77788"/>
                <a:gd name="connsiteY102" fmla="*/ 1126558 h 1878013"/>
                <a:gd name="connsiteX103" fmla="*/ 28561 w 77788"/>
                <a:gd name="connsiteY103" fmla="*/ 1124158 h 1878013"/>
                <a:gd name="connsiteX104" fmla="*/ 28561 w 77788"/>
                <a:gd name="connsiteY104" fmla="*/ 1054159 h 1878013"/>
                <a:gd name="connsiteX105" fmla="*/ 1 w 77788"/>
                <a:gd name="connsiteY105" fmla="*/ 1018825 h 1878013"/>
                <a:gd name="connsiteX106" fmla="*/ 1 w 77788"/>
                <a:gd name="connsiteY106" fmla="*/ 914976 h 1878013"/>
                <a:gd name="connsiteX107" fmla="*/ 10928 w 77788"/>
                <a:gd name="connsiteY107" fmla="*/ 888750 h 1878013"/>
                <a:gd name="connsiteX108" fmla="*/ 31736 w 77788"/>
                <a:gd name="connsiteY108" fmla="*/ 880181 h 1878013"/>
                <a:gd name="connsiteX109" fmla="*/ 31736 w 77788"/>
                <a:gd name="connsiteY109" fmla="*/ 816034 h 1878013"/>
                <a:gd name="connsiteX110" fmla="*/ 3176 w 77788"/>
                <a:gd name="connsiteY110" fmla="*/ 780700 h 1878013"/>
                <a:gd name="connsiteX111" fmla="*/ 3176 w 77788"/>
                <a:gd name="connsiteY111" fmla="*/ 676851 h 1878013"/>
                <a:gd name="connsiteX112" fmla="*/ 14103 w 77788"/>
                <a:gd name="connsiteY112" fmla="*/ 650625 h 1878013"/>
                <a:gd name="connsiteX113" fmla="*/ 40481 w 77788"/>
                <a:gd name="connsiteY113" fmla="*/ 639763 h 1878013"/>
                <a:gd name="connsiteX114" fmla="*/ 31544 w 77788"/>
                <a:gd name="connsiteY114" fmla="*/ 639763 h 1878013"/>
                <a:gd name="connsiteX115" fmla="*/ 28560 w 77788"/>
                <a:gd name="connsiteY115" fmla="*/ 636796 h 1878013"/>
                <a:gd name="connsiteX116" fmla="*/ 28560 w 77788"/>
                <a:gd name="connsiteY116" fmla="*/ 566797 h 1878013"/>
                <a:gd name="connsiteX117" fmla="*/ 0 w 77788"/>
                <a:gd name="connsiteY117" fmla="*/ 531463 h 1878013"/>
                <a:gd name="connsiteX118" fmla="*/ 0 w 77788"/>
                <a:gd name="connsiteY118" fmla="*/ 427615 h 1878013"/>
                <a:gd name="connsiteX119" fmla="*/ 10927 w 77788"/>
                <a:gd name="connsiteY119" fmla="*/ 401389 h 1878013"/>
                <a:gd name="connsiteX120" fmla="*/ 34309 w 77788"/>
                <a:gd name="connsiteY120" fmla="*/ 391760 h 1878013"/>
                <a:gd name="connsiteX121" fmla="*/ 31751 w 77788"/>
                <a:gd name="connsiteY121" fmla="*/ 389202 h 1878013"/>
                <a:gd name="connsiteX122" fmla="*/ 31751 w 77788"/>
                <a:gd name="connsiteY122" fmla="*/ 2910 h 1878013"/>
                <a:gd name="connsiteX123" fmla="*/ 34661 w 77788"/>
                <a:gd name="connsiteY123" fmla="*/ 0 h 1878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77788" h="1878013">
                  <a:moveTo>
                    <a:pt x="36975" y="1647238"/>
                  </a:moveTo>
                  <a:cubicBezTo>
                    <a:pt x="24429" y="1647238"/>
                    <a:pt x="14259" y="1657349"/>
                    <a:pt x="14259" y="1669821"/>
                  </a:cubicBezTo>
                  <a:lnTo>
                    <a:pt x="14259" y="1766968"/>
                  </a:lnTo>
                  <a:cubicBezTo>
                    <a:pt x="14259" y="1779440"/>
                    <a:pt x="24429" y="1789551"/>
                    <a:pt x="36975" y="1789551"/>
                  </a:cubicBezTo>
                  <a:cubicBezTo>
                    <a:pt x="49520" y="1789551"/>
                    <a:pt x="59690" y="1779440"/>
                    <a:pt x="59690" y="1766968"/>
                  </a:cubicBezTo>
                  <a:lnTo>
                    <a:pt x="59690" y="1669821"/>
                  </a:lnTo>
                  <a:cubicBezTo>
                    <a:pt x="59690" y="1657349"/>
                    <a:pt x="49520" y="1647238"/>
                    <a:pt x="36975" y="1647238"/>
                  </a:cubicBezTo>
                  <a:close/>
                  <a:moveTo>
                    <a:pt x="37306" y="1628776"/>
                  </a:moveTo>
                  <a:cubicBezTo>
                    <a:pt x="57910" y="1628776"/>
                    <a:pt x="74613" y="1645381"/>
                    <a:pt x="74613" y="1665865"/>
                  </a:cubicBezTo>
                  <a:lnTo>
                    <a:pt x="74613" y="1769713"/>
                  </a:lnTo>
                  <a:cubicBezTo>
                    <a:pt x="74613" y="1786993"/>
                    <a:pt x="62726" y="1801513"/>
                    <a:pt x="46465" y="1804964"/>
                  </a:cubicBezTo>
                  <a:lnTo>
                    <a:pt x="46465" y="1875046"/>
                  </a:lnTo>
                  <a:cubicBezTo>
                    <a:pt x="46465" y="1876684"/>
                    <a:pt x="45129" y="1878013"/>
                    <a:pt x="43481" y="1878013"/>
                  </a:cubicBezTo>
                  <a:lnTo>
                    <a:pt x="31544" y="1878013"/>
                  </a:lnTo>
                  <a:cubicBezTo>
                    <a:pt x="29896" y="1878013"/>
                    <a:pt x="28560" y="1876684"/>
                    <a:pt x="28560" y="1875046"/>
                  </a:cubicBezTo>
                  <a:lnTo>
                    <a:pt x="28560" y="1805047"/>
                  </a:lnTo>
                  <a:cubicBezTo>
                    <a:pt x="12092" y="1801762"/>
                    <a:pt x="0" y="1787142"/>
                    <a:pt x="0" y="1769713"/>
                  </a:cubicBezTo>
                  <a:lnTo>
                    <a:pt x="0" y="1665865"/>
                  </a:lnTo>
                  <a:cubicBezTo>
                    <a:pt x="0" y="1645381"/>
                    <a:pt x="16703" y="1628776"/>
                    <a:pt x="37306" y="1628776"/>
                  </a:cubicBezTo>
                  <a:close/>
                  <a:moveTo>
                    <a:pt x="36975" y="1397999"/>
                  </a:moveTo>
                  <a:cubicBezTo>
                    <a:pt x="24430" y="1397999"/>
                    <a:pt x="14260" y="1408110"/>
                    <a:pt x="14260" y="1420583"/>
                  </a:cubicBezTo>
                  <a:lnTo>
                    <a:pt x="14260" y="1517730"/>
                  </a:lnTo>
                  <a:cubicBezTo>
                    <a:pt x="14260" y="1530203"/>
                    <a:pt x="24430" y="1540313"/>
                    <a:pt x="36975" y="1540313"/>
                  </a:cubicBezTo>
                  <a:cubicBezTo>
                    <a:pt x="49521" y="1540313"/>
                    <a:pt x="59691" y="1530203"/>
                    <a:pt x="59691" y="1517730"/>
                  </a:cubicBezTo>
                  <a:lnTo>
                    <a:pt x="59691" y="1420583"/>
                  </a:lnTo>
                  <a:cubicBezTo>
                    <a:pt x="59691" y="1408110"/>
                    <a:pt x="49521" y="1397999"/>
                    <a:pt x="36975" y="1397999"/>
                  </a:cubicBezTo>
                  <a:close/>
                  <a:moveTo>
                    <a:pt x="37307" y="1379537"/>
                  </a:moveTo>
                  <a:cubicBezTo>
                    <a:pt x="57911" y="1379537"/>
                    <a:pt x="74613" y="1396142"/>
                    <a:pt x="74613" y="1416626"/>
                  </a:cubicBezTo>
                  <a:lnTo>
                    <a:pt x="74613" y="1520475"/>
                  </a:lnTo>
                  <a:cubicBezTo>
                    <a:pt x="74613" y="1537755"/>
                    <a:pt x="62727" y="1552275"/>
                    <a:pt x="46466" y="1555726"/>
                  </a:cubicBezTo>
                  <a:lnTo>
                    <a:pt x="46466" y="1625808"/>
                  </a:lnTo>
                  <a:cubicBezTo>
                    <a:pt x="46466" y="1627447"/>
                    <a:pt x="45130" y="1628775"/>
                    <a:pt x="43482" y="1628775"/>
                  </a:cubicBezTo>
                  <a:lnTo>
                    <a:pt x="31545" y="1628775"/>
                  </a:lnTo>
                  <a:cubicBezTo>
                    <a:pt x="29897" y="1628775"/>
                    <a:pt x="28561" y="1627447"/>
                    <a:pt x="28561" y="1625808"/>
                  </a:cubicBezTo>
                  <a:lnTo>
                    <a:pt x="28561" y="1555809"/>
                  </a:lnTo>
                  <a:cubicBezTo>
                    <a:pt x="12093" y="1552525"/>
                    <a:pt x="1" y="1537904"/>
                    <a:pt x="1" y="1520475"/>
                  </a:cubicBezTo>
                  <a:lnTo>
                    <a:pt x="1" y="1416626"/>
                  </a:lnTo>
                  <a:cubicBezTo>
                    <a:pt x="1" y="1396142"/>
                    <a:pt x="16703" y="1379537"/>
                    <a:pt x="37307" y="1379537"/>
                  </a:cubicBezTo>
                  <a:close/>
                  <a:moveTo>
                    <a:pt x="36975" y="1142413"/>
                  </a:moveTo>
                  <a:cubicBezTo>
                    <a:pt x="24429" y="1142413"/>
                    <a:pt x="14259" y="1152524"/>
                    <a:pt x="14259" y="1164996"/>
                  </a:cubicBezTo>
                  <a:lnTo>
                    <a:pt x="14259" y="1262143"/>
                  </a:lnTo>
                  <a:cubicBezTo>
                    <a:pt x="14259" y="1274615"/>
                    <a:pt x="24429" y="1284726"/>
                    <a:pt x="36975" y="1284726"/>
                  </a:cubicBezTo>
                  <a:cubicBezTo>
                    <a:pt x="49520" y="1284726"/>
                    <a:pt x="59690" y="1274615"/>
                    <a:pt x="59690" y="1262143"/>
                  </a:cubicBezTo>
                  <a:lnTo>
                    <a:pt x="59690" y="1164996"/>
                  </a:lnTo>
                  <a:cubicBezTo>
                    <a:pt x="59690" y="1152524"/>
                    <a:pt x="49520" y="1142413"/>
                    <a:pt x="36975" y="1142413"/>
                  </a:cubicBezTo>
                  <a:close/>
                  <a:moveTo>
                    <a:pt x="36975" y="896349"/>
                  </a:moveTo>
                  <a:cubicBezTo>
                    <a:pt x="24430" y="896349"/>
                    <a:pt x="14260" y="906460"/>
                    <a:pt x="14260" y="918933"/>
                  </a:cubicBezTo>
                  <a:lnTo>
                    <a:pt x="14260" y="1016080"/>
                  </a:lnTo>
                  <a:cubicBezTo>
                    <a:pt x="14260" y="1028553"/>
                    <a:pt x="24430" y="1038663"/>
                    <a:pt x="36975" y="1038663"/>
                  </a:cubicBezTo>
                  <a:cubicBezTo>
                    <a:pt x="49521" y="1038663"/>
                    <a:pt x="59691" y="1028553"/>
                    <a:pt x="59691" y="1016080"/>
                  </a:cubicBezTo>
                  <a:lnTo>
                    <a:pt x="59691" y="918933"/>
                  </a:lnTo>
                  <a:cubicBezTo>
                    <a:pt x="59691" y="906460"/>
                    <a:pt x="49521" y="896349"/>
                    <a:pt x="36975" y="896349"/>
                  </a:cubicBezTo>
                  <a:close/>
                  <a:moveTo>
                    <a:pt x="40150" y="658224"/>
                  </a:moveTo>
                  <a:cubicBezTo>
                    <a:pt x="27605" y="658224"/>
                    <a:pt x="17435" y="668335"/>
                    <a:pt x="17435" y="680808"/>
                  </a:cubicBezTo>
                  <a:lnTo>
                    <a:pt x="17435" y="777955"/>
                  </a:lnTo>
                  <a:cubicBezTo>
                    <a:pt x="17435" y="790428"/>
                    <a:pt x="27605" y="800538"/>
                    <a:pt x="40150" y="800538"/>
                  </a:cubicBezTo>
                  <a:cubicBezTo>
                    <a:pt x="52696" y="800538"/>
                    <a:pt x="62866" y="790428"/>
                    <a:pt x="62866" y="777955"/>
                  </a:cubicBezTo>
                  <a:lnTo>
                    <a:pt x="62866" y="680808"/>
                  </a:lnTo>
                  <a:cubicBezTo>
                    <a:pt x="62866" y="668335"/>
                    <a:pt x="52696" y="658224"/>
                    <a:pt x="40150" y="658224"/>
                  </a:cubicBezTo>
                  <a:close/>
                  <a:moveTo>
                    <a:pt x="36975" y="408988"/>
                  </a:moveTo>
                  <a:cubicBezTo>
                    <a:pt x="24429" y="408988"/>
                    <a:pt x="14259" y="419099"/>
                    <a:pt x="14259" y="431571"/>
                  </a:cubicBezTo>
                  <a:lnTo>
                    <a:pt x="14259" y="528718"/>
                  </a:lnTo>
                  <a:cubicBezTo>
                    <a:pt x="14259" y="541190"/>
                    <a:pt x="24429" y="551301"/>
                    <a:pt x="36975" y="551301"/>
                  </a:cubicBezTo>
                  <a:cubicBezTo>
                    <a:pt x="49520" y="551301"/>
                    <a:pt x="59690" y="541190"/>
                    <a:pt x="59690" y="528718"/>
                  </a:cubicBezTo>
                  <a:lnTo>
                    <a:pt x="59690" y="431571"/>
                  </a:lnTo>
                  <a:cubicBezTo>
                    <a:pt x="59690" y="419099"/>
                    <a:pt x="49520" y="408988"/>
                    <a:pt x="36975" y="408988"/>
                  </a:cubicBezTo>
                  <a:close/>
                  <a:moveTo>
                    <a:pt x="34661" y="0"/>
                  </a:moveTo>
                  <a:lnTo>
                    <a:pt x="46303" y="0"/>
                  </a:lnTo>
                  <a:cubicBezTo>
                    <a:pt x="47910" y="0"/>
                    <a:pt x="49213" y="1303"/>
                    <a:pt x="49213" y="2910"/>
                  </a:cubicBezTo>
                  <a:lnTo>
                    <a:pt x="49213" y="389202"/>
                  </a:lnTo>
                  <a:cubicBezTo>
                    <a:pt x="49213" y="390809"/>
                    <a:pt x="47910" y="392112"/>
                    <a:pt x="46303" y="392112"/>
                  </a:cubicBezTo>
                  <a:lnTo>
                    <a:pt x="41159" y="392112"/>
                  </a:lnTo>
                  <a:lnTo>
                    <a:pt x="63686" y="401389"/>
                  </a:lnTo>
                  <a:cubicBezTo>
                    <a:pt x="70437" y="408100"/>
                    <a:pt x="74613" y="417373"/>
                    <a:pt x="74613" y="427615"/>
                  </a:cubicBezTo>
                  <a:lnTo>
                    <a:pt x="74613" y="531463"/>
                  </a:lnTo>
                  <a:cubicBezTo>
                    <a:pt x="74613" y="548743"/>
                    <a:pt x="62726" y="563263"/>
                    <a:pt x="46465" y="566714"/>
                  </a:cubicBezTo>
                  <a:lnTo>
                    <a:pt x="46465" y="636796"/>
                  </a:lnTo>
                  <a:cubicBezTo>
                    <a:pt x="46465" y="638434"/>
                    <a:pt x="45129" y="639763"/>
                    <a:pt x="43481" y="639763"/>
                  </a:cubicBezTo>
                  <a:lnTo>
                    <a:pt x="40483" y="639763"/>
                  </a:lnTo>
                  <a:lnTo>
                    <a:pt x="66861" y="650625"/>
                  </a:lnTo>
                  <a:cubicBezTo>
                    <a:pt x="73612" y="657337"/>
                    <a:pt x="77788" y="666609"/>
                    <a:pt x="77788" y="676851"/>
                  </a:cubicBezTo>
                  <a:lnTo>
                    <a:pt x="77788" y="780700"/>
                  </a:lnTo>
                  <a:cubicBezTo>
                    <a:pt x="77788" y="797980"/>
                    <a:pt x="65902" y="812500"/>
                    <a:pt x="49641" y="815951"/>
                  </a:cubicBezTo>
                  <a:lnTo>
                    <a:pt x="49641" y="882966"/>
                  </a:lnTo>
                  <a:lnTo>
                    <a:pt x="63686" y="888750"/>
                  </a:lnTo>
                  <a:cubicBezTo>
                    <a:pt x="70437" y="895462"/>
                    <a:pt x="74613" y="904734"/>
                    <a:pt x="74613" y="914976"/>
                  </a:cubicBezTo>
                  <a:lnTo>
                    <a:pt x="74613" y="1018825"/>
                  </a:lnTo>
                  <a:cubicBezTo>
                    <a:pt x="74613" y="1036105"/>
                    <a:pt x="62727" y="1050625"/>
                    <a:pt x="46466" y="1054076"/>
                  </a:cubicBezTo>
                  <a:lnTo>
                    <a:pt x="46466" y="1124158"/>
                  </a:lnTo>
                  <a:lnTo>
                    <a:pt x="43931" y="1126679"/>
                  </a:lnTo>
                  <a:lnTo>
                    <a:pt x="63686" y="1134814"/>
                  </a:lnTo>
                  <a:cubicBezTo>
                    <a:pt x="70437" y="1141526"/>
                    <a:pt x="74613" y="1150798"/>
                    <a:pt x="74613" y="1161040"/>
                  </a:cubicBezTo>
                  <a:lnTo>
                    <a:pt x="74613" y="1264888"/>
                  </a:lnTo>
                  <a:cubicBezTo>
                    <a:pt x="74613" y="1282168"/>
                    <a:pt x="62726" y="1296688"/>
                    <a:pt x="46465" y="1300139"/>
                  </a:cubicBezTo>
                  <a:lnTo>
                    <a:pt x="46465" y="1370221"/>
                  </a:lnTo>
                  <a:cubicBezTo>
                    <a:pt x="46465" y="1371859"/>
                    <a:pt x="45129" y="1373188"/>
                    <a:pt x="43481" y="1373188"/>
                  </a:cubicBezTo>
                  <a:lnTo>
                    <a:pt x="31544" y="1373188"/>
                  </a:lnTo>
                  <a:cubicBezTo>
                    <a:pt x="29896" y="1373188"/>
                    <a:pt x="28560" y="1371859"/>
                    <a:pt x="28560" y="1370221"/>
                  </a:cubicBezTo>
                  <a:lnTo>
                    <a:pt x="28560" y="1300222"/>
                  </a:lnTo>
                  <a:cubicBezTo>
                    <a:pt x="12092" y="1296937"/>
                    <a:pt x="0" y="1282317"/>
                    <a:pt x="0" y="1264888"/>
                  </a:cubicBezTo>
                  <a:lnTo>
                    <a:pt x="0" y="1161040"/>
                  </a:lnTo>
                  <a:cubicBezTo>
                    <a:pt x="0" y="1150798"/>
                    <a:pt x="4176" y="1141526"/>
                    <a:pt x="10927" y="1134814"/>
                  </a:cubicBezTo>
                  <a:lnTo>
                    <a:pt x="30975" y="1126558"/>
                  </a:lnTo>
                  <a:lnTo>
                    <a:pt x="28561" y="1124158"/>
                  </a:lnTo>
                  <a:lnTo>
                    <a:pt x="28561" y="1054159"/>
                  </a:lnTo>
                  <a:cubicBezTo>
                    <a:pt x="12093" y="1050875"/>
                    <a:pt x="1" y="1036254"/>
                    <a:pt x="1" y="1018825"/>
                  </a:cubicBezTo>
                  <a:lnTo>
                    <a:pt x="1" y="914976"/>
                  </a:lnTo>
                  <a:cubicBezTo>
                    <a:pt x="1" y="904734"/>
                    <a:pt x="4177" y="895462"/>
                    <a:pt x="10928" y="888750"/>
                  </a:cubicBezTo>
                  <a:lnTo>
                    <a:pt x="31736" y="880181"/>
                  </a:lnTo>
                  <a:lnTo>
                    <a:pt x="31736" y="816034"/>
                  </a:lnTo>
                  <a:cubicBezTo>
                    <a:pt x="15268" y="812750"/>
                    <a:pt x="3176" y="798129"/>
                    <a:pt x="3176" y="780700"/>
                  </a:cubicBezTo>
                  <a:lnTo>
                    <a:pt x="3176" y="676851"/>
                  </a:lnTo>
                  <a:cubicBezTo>
                    <a:pt x="3176" y="666609"/>
                    <a:pt x="7352" y="657337"/>
                    <a:pt x="14103" y="650625"/>
                  </a:cubicBezTo>
                  <a:lnTo>
                    <a:pt x="40481" y="639763"/>
                  </a:lnTo>
                  <a:lnTo>
                    <a:pt x="31544" y="639763"/>
                  </a:lnTo>
                  <a:cubicBezTo>
                    <a:pt x="29896" y="639763"/>
                    <a:pt x="28560" y="638434"/>
                    <a:pt x="28560" y="636796"/>
                  </a:cubicBezTo>
                  <a:lnTo>
                    <a:pt x="28560" y="566797"/>
                  </a:lnTo>
                  <a:cubicBezTo>
                    <a:pt x="12092" y="563512"/>
                    <a:pt x="0" y="548892"/>
                    <a:pt x="0" y="531463"/>
                  </a:cubicBezTo>
                  <a:lnTo>
                    <a:pt x="0" y="427615"/>
                  </a:lnTo>
                  <a:cubicBezTo>
                    <a:pt x="0" y="417373"/>
                    <a:pt x="4176" y="408100"/>
                    <a:pt x="10927" y="401389"/>
                  </a:cubicBezTo>
                  <a:lnTo>
                    <a:pt x="34309" y="391760"/>
                  </a:lnTo>
                  <a:lnTo>
                    <a:pt x="31751" y="389202"/>
                  </a:lnTo>
                  <a:lnTo>
                    <a:pt x="31751" y="2910"/>
                  </a:lnTo>
                  <a:cubicBezTo>
                    <a:pt x="31751" y="1303"/>
                    <a:pt x="33054" y="0"/>
                    <a:pt x="34661" y="0"/>
                  </a:cubicBezTo>
                  <a:close/>
                </a:path>
              </a:pathLst>
            </a:custGeom>
            <a:solidFill>
              <a:sysClr val="windowText" lastClr="000000">
                <a:lumMod val="50000"/>
                <a:lumOff val="50000"/>
              </a:sysClr>
            </a:solidFill>
            <a:ln w="25400" cap="flat" cmpd="sng" algn="ctr">
              <a:solidFill>
                <a:srgbClr val="FF0000"/>
              </a:solidFill>
              <a:prstDash val="solid"/>
            </a:ln>
            <a:effectLst/>
          </p:spPr>
          <p:txBody>
            <a:bodyPr anchor="ctr"/>
            <a:lstStyle/>
            <a:p>
              <a:pPr algn="ctr" eaLnBrk="1" fontAlgn="auto" hangingPunct="1">
                <a:spcBef>
                  <a:spcPts val="0"/>
                </a:spcBef>
                <a:spcAft>
                  <a:spcPts val="0"/>
                </a:spcAft>
                <a:defRPr/>
              </a:pPr>
              <a:endParaRPr lang="zh-CN" altLang="en-US" sz="1100" kern="0">
                <a:solidFill>
                  <a:sysClr val="window" lastClr="FFFFFF"/>
                </a:solidFill>
                <a:latin typeface="Calibri" panose="020F0502020204030204"/>
                <a:ea typeface="宋体" panose="02010600030101010101" pitchFamily="2" charset="-122"/>
              </a:endParaRPr>
            </a:p>
          </p:txBody>
        </p:sp>
        <p:sp>
          <p:nvSpPr>
            <p:cNvPr id="55" name="椭圆 54"/>
            <p:cNvSpPr/>
            <p:nvPr/>
          </p:nvSpPr>
          <p:spPr bwMode="auto">
            <a:xfrm>
              <a:off x="1586091" y="1086517"/>
              <a:ext cx="60552" cy="60553"/>
            </a:xfrm>
            <a:prstGeom prst="ellipse">
              <a:avLst/>
            </a:prstGeom>
            <a:solidFill>
              <a:sysClr val="window" lastClr="FFFFFF"/>
            </a:solidFill>
            <a:ln w="25400" cap="flat" cmpd="sng" algn="ctr">
              <a:solidFill>
                <a:srgbClr val="A1A1A1"/>
              </a:solidFill>
              <a:prstDash val="solid"/>
            </a:ln>
            <a:effectLst>
              <a:outerShdw blurRad="50800" dist="38100" dir="5400000" algn="t" rotWithShape="0">
                <a:prstClr val="black">
                  <a:alpha val="40000"/>
                </a:prstClr>
              </a:outerShdw>
            </a:effectLst>
          </p:spPr>
          <p:txBody>
            <a:bodyPr anchor="ctr"/>
            <a:lstStyle/>
            <a:p>
              <a:pPr algn="ctr" eaLnBrk="1" fontAlgn="auto" hangingPunct="1">
                <a:spcBef>
                  <a:spcPts val="0"/>
                </a:spcBef>
                <a:spcAft>
                  <a:spcPts val="0"/>
                </a:spcAft>
                <a:defRPr/>
              </a:pPr>
              <a:endParaRPr lang="zh-CN" altLang="en-US" sz="1100" kern="0">
                <a:solidFill>
                  <a:sysClr val="window" lastClr="FFFFFF"/>
                </a:solidFill>
                <a:latin typeface="Calibri" panose="020F0502020204030204"/>
                <a:ea typeface="宋体" panose="02010600030101010101" pitchFamily="2" charset="-122"/>
              </a:endParaRPr>
            </a:p>
          </p:txBody>
        </p:sp>
      </p:grpSp>
      <p:grpSp>
        <p:nvGrpSpPr>
          <p:cNvPr id="56" name="组合 55"/>
          <p:cNvGrpSpPr/>
          <p:nvPr/>
        </p:nvGrpSpPr>
        <p:grpSpPr>
          <a:xfrm>
            <a:off x="5716071" y="1059582"/>
            <a:ext cx="1255713" cy="2621473"/>
            <a:chOff x="1071184" y="1086517"/>
            <a:chExt cx="1255713" cy="2621473"/>
          </a:xfrm>
        </p:grpSpPr>
        <p:sp>
          <p:nvSpPr>
            <p:cNvPr id="57" name="Oval 65"/>
            <p:cNvSpPr>
              <a:spLocks noChangeArrowheads="1"/>
            </p:cNvSpPr>
            <p:nvPr/>
          </p:nvSpPr>
          <p:spPr bwMode="auto">
            <a:xfrm>
              <a:off x="1071184" y="3452402"/>
              <a:ext cx="1255713" cy="255588"/>
            </a:xfrm>
            <a:prstGeom prst="ellipse">
              <a:avLst/>
            </a:prstGeom>
            <a:gradFill rotWithShape="1">
              <a:gsLst>
                <a:gs pos="0">
                  <a:srgbClr val="A9A9A9"/>
                </a:gs>
                <a:gs pos="100000">
                  <a:srgbClr val="EEECE1">
                    <a:alpha val="0"/>
                  </a:srgbClr>
                </a:gs>
              </a:gsLst>
              <a:path path="shape">
                <a:fillToRect l="50000" t="50000" r="50000" b="50000"/>
              </a:path>
            </a:gradFill>
            <a:ln w="9525">
              <a:noFill/>
              <a:round/>
            </a:ln>
            <a:effectLst/>
          </p:spPr>
          <p:txBody>
            <a:bodyPr wrap="none" anchor="ctr"/>
            <a:lstStyle/>
            <a:p>
              <a:pPr eaLnBrk="1" fontAlgn="auto" hangingPunct="1">
                <a:spcBef>
                  <a:spcPts val="0"/>
                </a:spcBef>
                <a:spcAft>
                  <a:spcPts val="0"/>
                </a:spcAft>
                <a:defRPr/>
              </a:pPr>
              <a:endParaRPr lang="zh-CN" altLang="en-US" sz="1100" kern="0">
                <a:solidFill>
                  <a:sysClr val="windowText" lastClr="000000"/>
                </a:solidFill>
                <a:latin typeface="Arial" panose="020B0604020202020204" pitchFamily="34" charset="0"/>
                <a:ea typeface="宋体" panose="02010600030101010101" pitchFamily="2" charset="-122"/>
              </a:endParaRPr>
            </a:p>
          </p:txBody>
        </p:sp>
        <p:sp>
          <p:nvSpPr>
            <p:cNvPr id="58" name="椭圆 106"/>
            <p:cNvSpPr>
              <a:spLocks noChangeArrowheads="1"/>
            </p:cNvSpPr>
            <p:nvPr/>
          </p:nvSpPr>
          <p:spPr bwMode="auto">
            <a:xfrm>
              <a:off x="1195718" y="2653161"/>
              <a:ext cx="833569" cy="834857"/>
            </a:xfrm>
            <a:prstGeom prst="ellipse">
              <a:avLst/>
            </a:prstGeom>
            <a:solidFill>
              <a:srgbClr val="FF0000"/>
            </a:solidFill>
            <a:ln>
              <a:noFill/>
            </a:ln>
          </p:spPr>
          <p:txBody>
            <a:bodyPr anchor="ctr"/>
            <a:lstStyle/>
            <a:p>
              <a:pPr algn="ctr" eaLnBrk="1" hangingPunct="1">
                <a:lnSpc>
                  <a:spcPct val="120000"/>
                </a:lnSpc>
              </a:pPr>
              <a:r>
                <a:rPr lang="zh-CN" altLang="en-US" sz="1600">
                  <a:solidFill>
                    <a:srgbClr val="FFFFFF"/>
                  </a:solidFill>
                  <a:latin typeface="微软雅黑" panose="020B0503020204020204" pitchFamily="34" charset="-122"/>
                  <a:ea typeface="微软雅黑" panose="020B0503020204020204" pitchFamily="34" charset="-122"/>
                </a:rPr>
                <a:t>标题</a:t>
              </a:r>
            </a:p>
          </p:txBody>
        </p:sp>
        <p:sp>
          <p:nvSpPr>
            <p:cNvPr id="59" name="未知"/>
            <p:cNvSpPr/>
            <p:nvPr/>
          </p:nvSpPr>
          <p:spPr bwMode="auto">
            <a:xfrm>
              <a:off x="1307806" y="2666045"/>
              <a:ext cx="613259" cy="291169"/>
            </a:xfrm>
            <a:custGeom>
              <a:avLst/>
              <a:gdLst>
                <a:gd name="T0" fmla="*/ 729 w 1321"/>
                <a:gd name="T1" fmla="*/ 203 h 712"/>
                <a:gd name="T2" fmla="*/ 738 w 1321"/>
                <a:gd name="T3" fmla="*/ 224 h 712"/>
                <a:gd name="T4" fmla="*/ 740 w 1321"/>
                <a:gd name="T5" fmla="*/ 244 h 712"/>
                <a:gd name="T6" fmla="*/ 737 w 1321"/>
                <a:gd name="T7" fmla="*/ 262 h 712"/>
                <a:gd name="T8" fmla="*/ 727 w 1321"/>
                <a:gd name="T9" fmla="*/ 279 h 712"/>
                <a:gd name="T10" fmla="*/ 713 w 1321"/>
                <a:gd name="T11" fmla="*/ 294 h 712"/>
                <a:gd name="T12" fmla="*/ 694 w 1321"/>
                <a:gd name="T13" fmla="*/ 306 h 712"/>
                <a:gd name="T14" fmla="*/ 670 w 1321"/>
                <a:gd name="T15" fmla="*/ 318 h 712"/>
                <a:gd name="T16" fmla="*/ 643 w 1321"/>
                <a:gd name="T17" fmla="*/ 329 h 712"/>
                <a:gd name="T18" fmla="*/ 612 w 1321"/>
                <a:gd name="T19" fmla="*/ 338 h 712"/>
                <a:gd name="T20" fmla="*/ 578 w 1321"/>
                <a:gd name="T21" fmla="*/ 346 h 712"/>
                <a:gd name="T22" fmla="*/ 542 w 1321"/>
                <a:gd name="T23" fmla="*/ 352 h 712"/>
                <a:gd name="T24" fmla="*/ 502 w 1321"/>
                <a:gd name="T25" fmla="*/ 357 h 712"/>
                <a:gd name="T26" fmla="*/ 462 w 1321"/>
                <a:gd name="T27" fmla="*/ 360 h 712"/>
                <a:gd name="T28" fmla="*/ 445 w 1321"/>
                <a:gd name="T29" fmla="*/ 361 h 712"/>
                <a:gd name="T30" fmla="*/ 267 w 1321"/>
                <a:gd name="T31" fmla="*/ 361 h 712"/>
                <a:gd name="T32" fmla="*/ 264 w 1321"/>
                <a:gd name="T33" fmla="*/ 361 h 712"/>
                <a:gd name="T34" fmla="*/ 229 w 1321"/>
                <a:gd name="T35" fmla="*/ 359 h 712"/>
                <a:gd name="T36" fmla="*/ 195 w 1321"/>
                <a:gd name="T37" fmla="*/ 357 h 712"/>
                <a:gd name="T38" fmla="*/ 162 w 1321"/>
                <a:gd name="T39" fmla="*/ 353 h 712"/>
                <a:gd name="T40" fmla="*/ 132 w 1321"/>
                <a:gd name="T41" fmla="*/ 349 h 712"/>
                <a:gd name="T42" fmla="*/ 104 w 1321"/>
                <a:gd name="T43" fmla="*/ 343 h 712"/>
                <a:gd name="T44" fmla="*/ 79 w 1321"/>
                <a:gd name="T45" fmla="*/ 336 h 712"/>
                <a:gd name="T46" fmla="*/ 57 w 1321"/>
                <a:gd name="T47" fmla="*/ 329 h 712"/>
                <a:gd name="T48" fmla="*/ 38 w 1321"/>
                <a:gd name="T49" fmla="*/ 319 h 712"/>
                <a:gd name="T50" fmla="*/ 22 w 1321"/>
                <a:gd name="T51" fmla="*/ 308 h 712"/>
                <a:gd name="T52" fmla="*/ 10 w 1321"/>
                <a:gd name="T53" fmla="*/ 296 h 712"/>
                <a:gd name="T54" fmla="*/ 3 w 1321"/>
                <a:gd name="T55" fmla="*/ 281 h 712"/>
                <a:gd name="T56" fmla="*/ 0 w 1321"/>
                <a:gd name="T57" fmla="*/ 266 h 712"/>
                <a:gd name="T58" fmla="*/ 0 w 1321"/>
                <a:gd name="T59" fmla="*/ 264 h 712"/>
                <a:gd name="T60" fmla="*/ 2 w 1321"/>
                <a:gd name="T61" fmla="*/ 247 h 712"/>
                <a:gd name="T62" fmla="*/ 9 w 1321"/>
                <a:gd name="T63" fmla="*/ 226 h 712"/>
                <a:gd name="T64" fmla="*/ 29 w 1321"/>
                <a:gd name="T65" fmla="*/ 188 h 712"/>
                <a:gd name="T66" fmla="*/ 53 w 1321"/>
                <a:gd name="T67" fmla="*/ 152 h 712"/>
                <a:gd name="T68" fmla="*/ 82 w 1321"/>
                <a:gd name="T69" fmla="*/ 119 h 712"/>
                <a:gd name="T70" fmla="*/ 114 w 1321"/>
                <a:gd name="T71" fmla="*/ 89 h 712"/>
                <a:gd name="T72" fmla="*/ 151 w 1321"/>
                <a:gd name="T73" fmla="*/ 63 h 712"/>
                <a:gd name="T74" fmla="*/ 191 w 1321"/>
                <a:gd name="T75" fmla="*/ 42 h 712"/>
                <a:gd name="T76" fmla="*/ 232 w 1321"/>
                <a:gd name="T77" fmla="*/ 24 h 712"/>
                <a:gd name="T78" fmla="*/ 278 w 1321"/>
                <a:gd name="T79" fmla="*/ 11 h 712"/>
                <a:gd name="T80" fmla="*/ 325 w 1321"/>
                <a:gd name="T81" fmla="*/ 3 h 712"/>
                <a:gd name="T82" fmla="*/ 374 w 1321"/>
                <a:gd name="T83" fmla="*/ 0 h 712"/>
                <a:gd name="T84" fmla="*/ 374 w 1321"/>
                <a:gd name="T85" fmla="*/ 0 h 712"/>
                <a:gd name="T86" fmla="*/ 425 w 1321"/>
                <a:gd name="T87" fmla="*/ 3 h 712"/>
                <a:gd name="T88" fmla="*/ 474 w 1321"/>
                <a:gd name="T89" fmla="*/ 12 h 712"/>
                <a:gd name="T90" fmla="*/ 522 w 1321"/>
                <a:gd name="T91" fmla="*/ 27 h 712"/>
                <a:gd name="T92" fmla="*/ 566 w 1321"/>
                <a:gd name="T93" fmla="*/ 46 h 712"/>
                <a:gd name="T94" fmla="*/ 606 w 1321"/>
                <a:gd name="T95" fmla="*/ 69 h 712"/>
                <a:gd name="T96" fmla="*/ 644 w 1321"/>
                <a:gd name="T97" fmla="*/ 98 h 712"/>
                <a:gd name="T98" fmla="*/ 677 w 1321"/>
                <a:gd name="T99" fmla="*/ 130 h 712"/>
                <a:gd name="T100" fmla="*/ 705 w 1321"/>
                <a:gd name="T101" fmla="*/ 165 h 712"/>
                <a:gd name="T102" fmla="*/ 729 w 1321"/>
                <a:gd name="T103" fmla="*/ 203 h 712"/>
                <a:gd name="T104" fmla="*/ 729 w 1321"/>
                <a:gd name="T105" fmla="*/ 20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FFFF">
                    <a:alpha val="0"/>
                  </a:srgbClr>
                </a:gs>
              </a:gsLst>
              <a:lin ang="5400000" scaled="1"/>
            </a:gradFill>
            <a:ln>
              <a:noFill/>
            </a:ln>
          </p:spPr>
          <p:txBody>
            <a:bodyPr/>
            <a:lstStyle/>
            <a:p>
              <a:pPr eaLnBrk="1" fontAlgn="auto" hangingPunct="1">
                <a:spcBef>
                  <a:spcPts val="0"/>
                </a:spcBef>
                <a:spcAft>
                  <a:spcPts val="0"/>
                </a:spcAft>
                <a:defRPr/>
              </a:pPr>
              <a:endParaRPr lang="zh-CN" altLang="en-US" sz="2000" kern="0" dirty="0">
                <a:solidFill>
                  <a:sysClr val="windowText" lastClr="000000"/>
                </a:solidFill>
                <a:latin typeface="+mn-lt"/>
                <a:ea typeface="微软雅黑" panose="020B0503020204020204" pitchFamily="34" charset="-122"/>
              </a:endParaRPr>
            </a:p>
          </p:txBody>
        </p:sp>
        <p:sp>
          <p:nvSpPr>
            <p:cNvPr id="60" name="椭圆 59"/>
            <p:cNvSpPr/>
            <p:nvPr/>
          </p:nvSpPr>
          <p:spPr bwMode="auto">
            <a:xfrm>
              <a:off x="1583514" y="2686659"/>
              <a:ext cx="60552" cy="60553"/>
            </a:xfrm>
            <a:prstGeom prst="ellipse">
              <a:avLst/>
            </a:prstGeom>
            <a:solidFill>
              <a:srgbClr val="EEB034"/>
            </a:solidFill>
            <a:ln w="25400" cap="flat" cmpd="sng" algn="ctr">
              <a:solidFill>
                <a:srgbClr val="EEB034"/>
              </a:solidFill>
              <a:prstDash val="solid"/>
            </a:ln>
            <a:effectLst/>
          </p:spPr>
          <p:txBody>
            <a:bodyPr anchor="ctr"/>
            <a:lstStyle/>
            <a:p>
              <a:pPr algn="ctr" eaLnBrk="1" fontAlgn="auto" hangingPunct="1">
                <a:spcBef>
                  <a:spcPts val="0"/>
                </a:spcBef>
                <a:spcAft>
                  <a:spcPts val="0"/>
                </a:spcAft>
                <a:defRPr/>
              </a:pPr>
              <a:endParaRPr lang="zh-CN" altLang="en-US" sz="1100" kern="0">
                <a:solidFill>
                  <a:sysClr val="window" lastClr="FFFFFF"/>
                </a:solidFill>
                <a:latin typeface="Calibri" panose="020F0502020204030204"/>
                <a:ea typeface="宋体" panose="02010600030101010101" pitchFamily="2" charset="-122"/>
              </a:endParaRPr>
            </a:p>
          </p:txBody>
        </p:sp>
        <p:sp>
          <p:nvSpPr>
            <p:cNvPr id="61" name="任意多边形 60"/>
            <p:cNvSpPr/>
            <p:nvPr/>
          </p:nvSpPr>
          <p:spPr bwMode="auto">
            <a:xfrm>
              <a:off x="1580938" y="1154800"/>
              <a:ext cx="63129" cy="1524128"/>
            </a:xfrm>
            <a:custGeom>
              <a:avLst/>
              <a:gdLst>
                <a:gd name="connsiteX0" fmla="*/ 36975 w 77788"/>
                <a:gd name="connsiteY0" fmla="*/ 1647238 h 1878013"/>
                <a:gd name="connsiteX1" fmla="*/ 14259 w 77788"/>
                <a:gd name="connsiteY1" fmla="*/ 1669821 h 1878013"/>
                <a:gd name="connsiteX2" fmla="*/ 14259 w 77788"/>
                <a:gd name="connsiteY2" fmla="*/ 1766968 h 1878013"/>
                <a:gd name="connsiteX3" fmla="*/ 36975 w 77788"/>
                <a:gd name="connsiteY3" fmla="*/ 1789551 h 1878013"/>
                <a:gd name="connsiteX4" fmla="*/ 59690 w 77788"/>
                <a:gd name="connsiteY4" fmla="*/ 1766968 h 1878013"/>
                <a:gd name="connsiteX5" fmla="*/ 59690 w 77788"/>
                <a:gd name="connsiteY5" fmla="*/ 1669821 h 1878013"/>
                <a:gd name="connsiteX6" fmla="*/ 36975 w 77788"/>
                <a:gd name="connsiteY6" fmla="*/ 1647238 h 1878013"/>
                <a:gd name="connsiteX7" fmla="*/ 37306 w 77788"/>
                <a:gd name="connsiteY7" fmla="*/ 1628776 h 1878013"/>
                <a:gd name="connsiteX8" fmla="*/ 74613 w 77788"/>
                <a:gd name="connsiteY8" fmla="*/ 1665865 h 1878013"/>
                <a:gd name="connsiteX9" fmla="*/ 74613 w 77788"/>
                <a:gd name="connsiteY9" fmla="*/ 1769713 h 1878013"/>
                <a:gd name="connsiteX10" fmla="*/ 46465 w 77788"/>
                <a:gd name="connsiteY10" fmla="*/ 1804964 h 1878013"/>
                <a:gd name="connsiteX11" fmla="*/ 46465 w 77788"/>
                <a:gd name="connsiteY11" fmla="*/ 1875046 h 1878013"/>
                <a:gd name="connsiteX12" fmla="*/ 43481 w 77788"/>
                <a:gd name="connsiteY12" fmla="*/ 1878013 h 1878013"/>
                <a:gd name="connsiteX13" fmla="*/ 31544 w 77788"/>
                <a:gd name="connsiteY13" fmla="*/ 1878013 h 1878013"/>
                <a:gd name="connsiteX14" fmla="*/ 28560 w 77788"/>
                <a:gd name="connsiteY14" fmla="*/ 1875046 h 1878013"/>
                <a:gd name="connsiteX15" fmla="*/ 28560 w 77788"/>
                <a:gd name="connsiteY15" fmla="*/ 1805047 h 1878013"/>
                <a:gd name="connsiteX16" fmla="*/ 0 w 77788"/>
                <a:gd name="connsiteY16" fmla="*/ 1769713 h 1878013"/>
                <a:gd name="connsiteX17" fmla="*/ 0 w 77788"/>
                <a:gd name="connsiteY17" fmla="*/ 1665865 h 1878013"/>
                <a:gd name="connsiteX18" fmla="*/ 37306 w 77788"/>
                <a:gd name="connsiteY18" fmla="*/ 1628776 h 1878013"/>
                <a:gd name="connsiteX19" fmla="*/ 36975 w 77788"/>
                <a:gd name="connsiteY19" fmla="*/ 1397999 h 1878013"/>
                <a:gd name="connsiteX20" fmla="*/ 14260 w 77788"/>
                <a:gd name="connsiteY20" fmla="*/ 1420583 h 1878013"/>
                <a:gd name="connsiteX21" fmla="*/ 14260 w 77788"/>
                <a:gd name="connsiteY21" fmla="*/ 1517730 h 1878013"/>
                <a:gd name="connsiteX22" fmla="*/ 36975 w 77788"/>
                <a:gd name="connsiteY22" fmla="*/ 1540313 h 1878013"/>
                <a:gd name="connsiteX23" fmla="*/ 59691 w 77788"/>
                <a:gd name="connsiteY23" fmla="*/ 1517730 h 1878013"/>
                <a:gd name="connsiteX24" fmla="*/ 59691 w 77788"/>
                <a:gd name="connsiteY24" fmla="*/ 1420583 h 1878013"/>
                <a:gd name="connsiteX25" fmla="*/ 36975 w 77788"/>
                <a:gd name="connsiteY25" fmla="*/ 1397999 h 1878013"/>
                <a:gd name="connsiteX26" fmla="*/ 37307 w 77788"/>
                <a:gd name="connsiteY26" fmla="*/ 1379537 h 1878013"/>
                <a:gd name="connsiteX27" fmla="*/ 74613 w 77788"/>
                <a:gd name="connsiteY27" fmla="*/ 1416626 h 1878013"/>
                <a:gd name="connsiteX28" fmla="*/ 74613 w 77788"/>
                <a:gd name="connsiteY28" fmla="*/ 1520475 h 1878013"/>
                <a:gd name="connsiteX29" fmla="*/ 46466 w 77788"/>
                <a:gd name="connsiteY29" fmla="*/ 1555726 h 1878013"/>
                <a:gd name="connsiteX30" fmla="*/ 46466 w 77788"/>
                <a:gd name="connsiteY30" fmla="*/ 1625808 h 1878013"/>
                <a:gd name="connsiteX31" fmla="*/ 43482 w 77788"/>
                <a:gd name="connsiteY31" fmla="*/ 1628775 h 1878013"/>
                <a:gd name="connsiteX32" fmla="*/ 31545 w 77788"/>
                <a:gd name="connsiteY32" fmla="*/ 1628775 h 1878013"/>
                <a:gd name="connsiteX33" fmla="*/ 28561 w 77788"/>
                <a:gd name="connsiteY33" fmla="*/ 1625808 h 1878013"/>
                <a:gd name="connsiteX34" fmla="*/ 28561 w 77788"/>
                <a:gd name="connsiteY34" fmla="*/ 1555809 h 1878013"/>
                <a:gd name="connsiteX35" fmla="*/ 1 w 77788"/>
                <a:gd name="connsiteY35" fmla="*/ 1520475 h 1878013"/>
                <a:gd name="connsiteX36" fmla="*/ 1 w 77788"/>
                <a:gd name="connsiteY36" fmla="*/ 1416626 h 1878013"/>
                <a:gd name="connsiteX37" fmla="*/ 37307 w 77788"/>
                <a:gd name="connsiteY37" fmla="*/ 1379537 h 1878013"/>
                <a:gd name="connsiteX38" fmla="*/ 36975 w 77788"/>
                <a:gd name="connsiteY38" fmla="*/ 1142413 h 1878013"/>
                <a:gd name="connsiteX39" fmla="*/ 14259 w 77788"/>
                <a:gd name="connsiteY39" fmla="*/ 1164996 h 1878013"/>
                <a:gd name="connsiteX40" fmla="*/ 14259 w 77788"/>
                <a:gd name="connsiteY40" fmla="*/ 1262143 h 1878013"/>
                <a:gd name="connsiteX41" fmla="*/ 36975 w 77788"/>
                <a:gd name="connsiteY41" fmla="*/ 1284726 h 1878013"/>
                <a:gd name="connsiteX42" fmla="*/ 59690 w 77788"/>
                <a:gd name="connsiteY42" fmla="*/ 1262143 h 1878013"/>
                <a:gd name="connsiteX43" fmla="*/ 59690 w 77788"/>
                <a:gd name="connsiteY43" fmla="*/ 1164996 h 1878013"/>
                <a:gd name="connsiteX44" fmla="*/ 36975 w 77788"/>
                <a:gd name="connsiteY44" fmla="*/ 1142413 h 1878013"/>
                <a:gd name="connsiteX45" fmla="*/ 36975 w 77788"/>
                <a:gd name="connsiteY45" fmla="*/ 896349 h 1878013"/>
                <a:gd name="connsiteX46" fmla="*/ 14260 w 77788"/>
                <a:gd name="connsiteY46" fmla="*/ 918933 h 1878013"/>
                <a:gd name="connsiteX47" fmla="*/ 14260 w 77788"/>
                <a:gd name="connsiteY47" fmla="*/ 1016080 h 1878013"/>
                <a:gd name="connsiteX48" fmla="*/ 36975 w 77788"/>
                <a:gd name="connsiteY48" fmla="*/ 1038663 h 1878013"/>
                <a:gd name="connsiteX49" fmla="*/ 59691 w 77788"/>
                <a:gd name="connsiteY49" fmla="*/ 1016080 h 1878013"/>
                <a:gd name="connsiteX50" fmla="*/ 59691 w 77788"/>
                <a:gd name="connsiteY50" fmla="*/ 918933 h 1878013"/>
                <a:gd name="connsiteX51" fmla="*/ 36975 w 77788"/>
                <a:gd name="connsiteY51" fmla="*/ 896349 h 1878013"/>
                <a:gd name="connsiteX52" fmla="*/ 40150 w 77788"/>
                <a:gd name="connsiteY52" fmla="*/ 658224 h 1878013"/>
                <a:gd name="connsiteX53" fmla="*/ 17435 w 77788"/>
                <a:gd name="connsiteY53" fmla="*/ 680808 h 1878013"/>
                <a:gd name="connsiteX54" fmla="*/ 17435 w 77788"/>
                <a:gd name="connsiteY54" fmla="*/ 777955 h 1878013"/>
                <a:gd name="connsiteX55" fmla="*/ 40150 w 77788"/>
                <a:gd name="connsiteY55" fmla="*/ 800538 h 1878013"/>
                <a:gd name="connsiteX56" fmla="*/ 62866 w 77788"/>
                <a:gd name="connsiteY56" fmla="*/ 777955 h 1878013"/>
                <a:gd name="connsiteX57" fmla="*/ 62866 w 77788"/>
                <a:gd name="connsiteY57" fmla="*/ 680808 h 1878013"/>
                <a:gd name="connsiteX58" fmla="*/ 40150 w 77788"/>
                <a:gd name="connsiteY58" fmla="*/ 658224 h 1878013"/>
                <a:gd name="connsiteX59" fmla="*/ 36975 w 77788"/>
                <a:gd name="connsiteY59" fmla="*/ 408988 h 1878013"/>
                <a:gd name="connsiteX60" fmla="*/ 14259 w 77788"/>
                <a:gd name="connsiteY60" fmla="*/ 431571 h 1878013"/>
                <a:gd name="connsiteX61" fmla="*/ 14259 w 77788"/>
                <a:gd name="connsiteY61" fmla="*/ 528718 h 1878013"/>
                <a:gd name="connsiteX62" fmla="*/ 36975 w 77788"/>
                <a:gd name="connsiteY62" fmla="*/ 551301 h 1878013"/>
                <a:gd name="connsiteX63" fmla="*/ 59690 w 77788"/>
                <a:gd name="connsiteY63" fmla="*/ 528718 h 1878013"/>
                <a:gd name="connsiteX64" fmla="*/ 59690 w 77788"/>
                <a:gd name="connsiteY64" fmla="*/ 431571 h 1878013"/>
                <a:gd name="connsiteX65" fmla="*/ 36975 w 77788"/>
                <a:gd name="connsiteY65" fmla="*/ 408988 h 1878013"/>
                <a:gd name="connsiteX66" fmla="*/ 34661 w 77788"/>
                <a:gd name="connsiteY66" fmla="*/ 0 h 1878013"/>
                <a:gd name="connsiteX67" fmla="*/ 46303 w 77788"/>
                <a:gd name="connsiteY67" fmla="*/ 0 h 1878013"/>
                <a:gd name="connsiteX68" fmla="*/ 49213 w 77788"/>
                <a:gd name="connsiteY68" fmla="*/ 2910 h 1878013"/>
                <a:gd name="connsiteX69" fmla="*/ 49213 w 77788"/>
                <a:gd name="connsiteY69" fmla="*/ 389202 h 1878013"/>
                <a:gd name="connsiteX70" fmla="*/ 46303 w 77788"/>
                <a:gd name="connsiteY70" fmla="*/ 392112 h 1878013"/>
                <a:gd name="connsiteX71" fmla="*/ 41159 w 77788"/>
                <a:gd name="connsiteY71" fmla="*/ 392112 h 1878013"/>
                <a:gd name="connsiteX72" fmla="*/ 63686 w 77788"/>
                <a:gd name="connsiteY72" fmla="*/ 401389 h 1878013"/>
                <a:gd name="connsiteX73" fmla="*/ 74613 w 77788"/>
                <a:gd name="connsiteY73" fmla="*/ 427615 h 1878013"/>
                <a:gd name="connsiteX74" fmla="*/ 74613 w 77788"/>
                <a:gd name="connsiteY74" fmla="*/ 531463 h 1878013"/>
                <a:gd name="connsiteX75" fmla="*/ 46465 w 77788"/>
                <a:gd name="connsiteY75" fmla="*/ 566714 h 1878013"/>
                <a:gd name="connsiteX76" fmla="*/ 46465 w 77788"/>
                <a:gd name="connsiteY76" fmla="*/ 636796 h 1878013"/>
                <a:gd name="connsiteX77" fmla="*/ 43481 w 77788"/>
                <a:gd name="connsiteY77" fmla="*/ 639763 h 1878013"/>
                <a:gd name="connsiteX78" fmla="*/ 40483 w 77788"/>
                <a:gd name="connsiteY78" fmla="*/ 639763 h 1878013"/>
                <a:gd name="connsiteX79" fmla="*/ 66861 w 77788"/>
                <a:gd name="connsiteY79" fmla="*/ 650625 h 1878013"/>
                <a:gd name="connsiteX80" fmla="*/ 77788 w 77788"/>
                <a:gd name="connsiteY80" fmla="*/ 676851 h 1878013"/>
                <a:gd name="connsiteX81" fmla="*/ 77788 w 77788"/>
                <a:gd name="connsiteY81" fmla="*/ 780700 h 1878013"/>
                <a:gd name="connsiteX82" fmla="*/ 49641 w 77788"/>
                <a:gd name="connsiteY82" fmla="*/ 815951 h 1878013"/>
                <a:gd name="connsiteX83" fmla="*/ 49641 w 77788"/>
                <a:gd name="connsiteY83" fmla="*/ 882966 h 1878013"/>
                <a:gd name="connsiteX84" fmla="*/ 63686 w 77788"/>
                <a:gd name="connsiteY84" fmla="*/ 888750 h 1878013"/>
                <a:gd name="connsiteX85" fmla="*/ 74613 w 77788"/>
                <a:gd name="connsiteY85" fmla="*/ 914976 h 1878013"/>
                <a:gd name="connsiteX86" fmla="*/ 74613 w 77788"/>
                <a:gd name="connsiteY86" fmla="*/ 1018825 h 1878013"/>
                <a:gd name="connsiteX87" fmla="*/ 46466 w 77788"/>
                <a:gd name="connsiteY87" fmla="*/ 1054076 h 1878013"/>
                <a:gd name="connsiteX88" fmla="*/ 46466 w 77788"/>
                <a:gd name="connsiteY88" fmla="*/ 1124158 h 1878013"/>
                <a:gd name="connsiteX89" fmla="*/ 43931 w 77788"/>
                <a:gd name="connsiteY89" fmla="*/ 1126679 h 1878013"/>
                <a:gd name="connsiteX90" fmla="*/ 63686 w 77788"/>
                <a:gd name="connsiteY90" fmla="*/ 1134814 h 1878013"/>
                <a:gd name="connsiteX91" fmla="*/ 74613 w 77788"/>
                <a:gd name="connsiteY91" fmla="*/ 1161040 h 1878013"/>
                <a:gd name="connsiteX92" fmla="*/ 74613 w 77788"/>
                <a:gd name="connsiteY92" fmla="*/ 1264888 h 1878013"/>
                <a:gd name="connsiteX93" fmla="*/ 46465 w 77788"/>
                <a:gd name="connsiteY93" fmla="*/ 1300139 h 1878013"/>
                <a:gd name="connsiteX94" fmla="*/ 46465 w 77788"/>
                <a:gd name="connsiteY94" fmla="*/ 1370221 h 1878013"/>
                <a:gd name="connsiteX95" fmla="*/ 43481 w 77788"/>
                <a:gd name="connsiteY95" fmla="*/ 1373188 h 1878013"/>
                <a:gd name="connsiteX96" fmla="*/ 31544 w 77788"/>
                <a:gd name="connsiteY96" fmla="*/ 1373188 h 1878013"/>
                <a:gd name="connsiteX97" fmla="*/ 28560 w 77788"/>
                <a:gd name="connsiteY97" fmla="*/ 1370221 h 1878013"/>
                <a:gd name="connsiteX98" fmla="*/ 28560 w 77788"/>
                <a:gd name="connsiteY98" fmla="*/ 1300222 h 1878013"/>
                <a:gd name="connsiteX99" fmla="*/ 0 w 77788"/>
                <a:gd name="connsiteY99" fmla="*/ 1264888 h 1878013"/>
                <a:gd name="connsiteX100" fmla="*/ 0 w 77788"/>
                <a:gd name="connsiteY100" fmla="*/ 1161040 h 1878013"/>
                <a:gd name="connsiteX101" fmla="*/ 10927 w 77788"/>
                <a:gd name="connsiteY101" fmla="*/ 1134814 h 1878013"/>
                <a:gd name="connsiteX102" fmla="*/ 30975 w 77788"/>
                <a:gd name="connsiteY102" fmla="*/ 1126558 h 1878013"/>
                <a:gd name="connsiteX103" fmla="*/ 28561 w 77788"/>
                <a:gd name="connsiteY103" fmla="*/ 1124158 h 1878013"/>
                <a:gd name="connsiteX104" fmla="*/ 28561 w 77788"/>
                <a:gd name="connsiteY104" fmla="*/ 1054159 h 1878013"/>
                <a:gd name="connsiteX105" fmla="*/ 1 w 77788"/>
                <a:gd name="connsiteY105" fmla="*/ 1018825 h 1878013"/>
                <a:gd name="connsiteX106" fmla="*/ 1 w 77788"/>
                <a:gd name="connsiteY106" fmla="*/ 914976 h 1878013"/>
                <a:gd name="connsiteX107" fmla="*/ 10928 w 77788"/>
                <a:gd name="connsiteY107" fmla="*/ 888750 h 1878013"/>
                <a:gd name="connsiteX108" fmla="*/ 31736 w 77788"/>
                <a:gd name="connsiteY108" fmla="*/ 880181 h 1878013"/>
                <a:gd name="connsiteX109" fmla="*/ 31736 w 77788"/>
                <a:gd name="connsiteY109" fmla="*/ 816034 h 1878013"/>
                <a:gd name="connsiteX110" fmla="*/ 3176 w 77788"/>
                <a:gd name="connsiteY110" fmla="*/ 780700 h 1878013"/>
                <a:gd name="connsiteX111" fmla="*/ 3176 w 77788"/>
                <a:gd name="connsiteY111" fmla="*/ 676851 h 1878013"/>
                <a:gd name="connsiteX112" fmla="*/ 14103 w 77788"/>
                <a:gd name="connsiteY112" fmla="*/ 650625 h 1878013"/>
                <a:gd name="connsiteX113" fmla="*/ 40481 w 77788"/>
                <a:gd name="connsiteY113" fmla="*/ 639763 h 1878013"/>
                <a:gd name="connsiteX114" fmla="*/ 31544 w 77788"/>
                <a:gd name="connsiteY114" fmla="*/ 639763 h 1878013"/>
                <a:gd name="connsiteX115" fmla="*/ 28560 w 77788"/>
                <a:gd name="connsiteY115" fmla="*/ 636796 h 1878013"/>
                <a:gd name="connsiteX116" fmla="*/ 28560 w 77788"/>
                <a:gd name="connsiteY116" fmla="*/ 566797 h 1878013"/>
                <a:gd name="connsiteX117" fmla="*/ 0 w 77788"/>
                <a:gd name="connsiteY117" fmla="*/ 531463 h 1878013"/>
                <a:gd name="connsiteX118" fmla="*/ 0 w 77788"/>
                <a:gd name="connsiteY118" fmla="*/ 427615 h 1878013"/>
                <a:gd name="connsiteX119" fmla="*/ 10927 w 77788"/>
                <a:gd name="connsiteY119" fmla="*/ 401389 h 1878013"/>
                <a:gd name="connsiteX120" fmla="*/ 34309 w 77788"/>
                <a:gd name="connsiteY120" fmla="*/ 391760 h 1878013"/>
                <a:gd name="connsiteX121" fmla="*/ 31751 w 77788"/>
                <a:gd name="connsiteY121" fmla="*/ 389202 h 1878013"/>
                <a:gd name="connsiteX122" fmla="*/ 31751 w 77788"/>
                <a:gd name="connsiteY122" fmla="*/ 2910 h 1878013"/>
                <a:gd name="connsiteX123" fmla="*/ 34661 w 77788"/>
                <a:gd name="connsiteY123" fmla="*/ 0 h 1878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77788" h="1878013">
                  <a:moveTo>
                    <a:pt x="36975" y="1647238"/>
                  </a:moveTo>
                  <a:cubicBezTo>
                    <a:pt x="24429" y="1647238"/>
                    <a:pt x="14259" y="1657349"/>
                    <a:pt x="14259" y="1669821"/>
                  </a:cubicBezTo>
                  <a:lnTo>
                    <a:pt x="14259" y="1766968"/>
                  </a:lnTo>
                  <a:cubicBezTo>
                    <a:pt x="14259" y="1779440"/>
                    <a:pt x="24429" y="1789551"/>
                    <a:pt x="36975" y="1789551"/>
                  </a:cubicBezTo>
                  <a:cubicBezTo>
                    <a:pt x="49520" y="1789551"/>
                    <a:pt x="59690" y="1779440"/>
                    <a:pt x="59690" y="1766968"/>
                  </a:cubicBezTo>
                  <a:lnTo>
                    <a:pt x="59690" y="1669821"/>
                  </a:lnTo>
                  <a:cubicBezTo>
                    <a:pt x="59690" y="1657349"/>
                    <a:pt x="49520" y="1647238"/>
                    <a:pt x="36975" y="1647238"/>
                  </a:cubicBezTo>
                  <a:close/>
                  <a:moveTo>
                    <a:pt x="37306" y="1628776"/>
                  </a:moveTo>
                  <a:cubicBezTo>
                    <a:pt x="57910" y="1628776"/>
                    <a:pt x="74613" y="1645381"/>
                    <a:pt x="74613" y="1665865"/>
                  </a:cubicBezTo>
                  <a:lnTo>
                    <a:pt x="74613" y="1769713"/>
                  </a:lnTo>
                  <a:cubicBezTo>
                    <a:pt x="74613" y="1786993"/>
                    <a:pt x="62726" y="1801513"/>
                    <a:pt x="46465" y="1804964"/>
                  </a:cubicBezTo>
                  <a:lnTo>
                    <a:pt x="46465" y="1875046"/>
                  </a:lnTo>
                  <a:cubicBezTo>
                    <a:pt x="46465" y="1876684"/>
                    <a:pt x="45129" y="1878013"/>
                    <a:pt x="43481" y="1878013"/>
                  </a:cubicBezTo>
                  <a:lnTo>
                    <a:pt x="31544" y="1878013"/>
                  </a:lnTo>
                  <a:cubicBezTo>
                    <a:pt x="29896" y="1878013"/>
                    <a:pt x="28560" y="1876684"/>
                    <a:pt x="28560" y="1875046"/>
                  </a:cubicBezTo>
                  <a:lnTo>
                    <a:pt x="28560" y="1805047"/>
                  </a:lnTo>
                  <a:cubicBezTo>
                    <a:pt x="12092" y="1801762"/>
                    <a:pt x="0" y="1787142"/>
                    <a:pt x="0" y="1769713"/>
                  </a:cubicBezTo>
                  <a:lnTo>
                    <a:pt x="0" y="1665865"/>
                  </a:lnTo>
                  <a:cubicBezTo>
                    <a:pt x="0" y="1645381"/>
                    <a:pt x="16703" y="1628776"/>
                    <a:pt x="37306" y="1628776"/>
                  </a:cubicBezTo>
                  <a:close/>
                  <a:moveTo>
                    <a:pt x="36975" y="1397999"/>
                  </a:moveTo>
                  <a:cubicBezTo>
                    <a:pt x="24430" y="1397999"/>
                    <a:pt x="14260" y="1408110"/>
                    <a:pt x="14260" y="1420583"/>
                  </a:cubicBezTo>
                  <a:lnTo>
                    <a:pt x="14260" y="1517730"/>
                  </a:lnTo>
                  <a:cubicBezTo>
                    <a:pt x="14260" y="1530203"/>
                    <a:pt x="24430" y="1540313"/>
                    <a:pt x="36975" y="1540313"/>
                  </a:cubicBezTo>
                  <a:cubicBezTo>
                    <a:pt x="49521" y="1540313"/>
                    <a:pt x="59691" y="1530203"/>
                    <a:pt x="59691" y="1517730"/>
                  </a:cubicBezTo>
                  <a:lnTo>
                    <a:pt x="59691" y="1420583"/>
                  </a:lnTo>
                  <a:cubicBezTo>
                    <a:pt x="59691" y="1408110"/>
                    <a:pt x="49521" y="1397999"/>
                    <a:pt x="36975" y="1397999"/>
                  </a:cubicBezTo>
                  <a:close/>
                  <a:moveTo>
                    <a:pt x="37307" y="1379537"/>
                  </a:moveTo>
                  <a:cubicBezTo>
                    <a:pt x="57911" y="1379537"/>
                    <a:pt x="74613" y="1396142"/>
                    <a:pt x="74613" y="1416626"/>
                  </a:cubicBezTo>
                  <a:lnTo>
                    <a:pt x="74613" y="1520475"/>
                  </a:lnTo>
                  <a:cubicBezTo>
                    <a:pt x="74613" y="1537755"/>
                    <a:pt x="62727" y="1552275"/>
                    <a:pt x="46466" y="1555726"/>
                  </a:cubicBezTo>
                  <a:lnTo>
                    <a:pt x="46466" y="1625808"/>
                  </a:lnTo>
                  <a:cubicBezTo>
                    <a:pt x="46466" y="1627447"/>
                    <a:pt x="45130" y="1628775"/>
                    <a:pt x="43482" y="1628775"/>
                  </a:cubicBezTo>
                  <a:lnTo>
                    <a:pt x="31545" y="1628775"/>
                  </a:lnTo>
                  <a:cubicBezTo>
                    <a:pt x="29897" y="1628775"/>
                    <a:pt x="28561" y="1627447"/>
                    <a:pt x="28561" y="1625808"/>
                  </a:cubicBezTo>
                  <a:lnTo>
                    <a:pt x="28561" y="1555809"/>
                  </a:lnTo>
                  <a:cubicBezTo>
                    <a:pt x="12093" y="1552525"/>
                    <a:pt x="1" y="1537904"/>
                    <a:pt x="1" y="1520475"/>
                  </a:cubicBezTo>
                  <a:lnTo>
                    <a:pt x="1" y="1416626"/>
                  </a:lnTo>
                  <a:cubicBezTo>
                    <a:pt x="1" y="1396142"/>
                    <a:pt x="16703" y="1379537"/>
                    <a:pt x="37307" y="1379537"/>
                  </a:cubicBezTo>
                  <a:close/>
                  <a:moveTo>
                    <a:pt x="36975" y="1142413"/>
                  </a:moveTo>
                  <a:cubicBezTo>
                    <a:pt x="24429" y="1142413"/>
                    <a:pt x="14259" y="1152524"/>
                    <a:pt x="14259" y="1164996"/>
                  </a:cubicBezTo>
                  <a:lnTo>
                    <a:pt x="14259" y="1262143"/>
                  </a:lnTo>
                  <a:cubicBezTo>
                    <a:pt x="14259" y="1274615"/>
                    <a:pt x="24429" y="1284726"/>
                    <a:pt x="36975" y="1284726"/>
                  </a:cubicBezTo>
                  <a:cubicBezTo>
                    <a:pt x="49520" y="1284726"/>
                    <a:pt x="59690" y="1274615"/>
                    <a:pt x="59690" y="1262143"/>
                  </a:cubicBezTo>
                  <a:lnTo>
                    <a:pt x="59690" y="1164996"/>
                  </a:lnTo>
                  <a:cubicBezTo>
                    <a:pt x="59690" y="1152524"/>
                    <a:pt x="49520" y="1142413"/>
                    <a:pt x="36975" y="1142413"/>
                  </a:cubicBezTo>
                  <a:close/>
                  <a:moveTo>
                    <a:pt x="36975" y="896349"/>
                  </a:moveTo>
                  <a:cubicBezTo>
                    <a:pt x="24430" y="896349"/>
                    <a:pt x="14260" y="906460"/>
                    <a:pt x="14260" y="918933"/>
                  </a:cubicBezTo>
                  <a:lnTo>
                    <a:pt x="14260" y="1016080"/>
                  </a:lnTo>
                  <a:cubicBezTo>
                    <a:pt x="14260" y="1028553"/>
                    <a:pt x="24430" y="1038663"/>
                    <a:pt x="36975" y="1038663"/>
                  </a:cubicBezTo>
                  <a:cubicBezTo>
                    <a:pt x="49521" y="1038663"/>
                    <a:pt x="59691" y="1028553"/>
                    <a:pt x="59691" y="1016080"/>
                  </a:cubicBezTo>
                  <a:lnTo>
                    <a:pt x="59691" y="918933"/>
                  </a:lnTo>
                  <a:cubicBezTo>
                    <a:pt x="59691" y="906460"/>
                    <a:pt x="49521" y="896349"/>
                    <a:pt x="36975" y="896349"/>
                  </a:cubicBezTo>
                  <a:close/>
                  <a:moveTo>
                    <a:pt x="40150" y="658224"/>
                  </a:moveTo>
                  <a:cubicBezTo>
                    <a:pt x="27605" y="658224"/>
                    <a:pt x="17435" y="668335"/>
                    <a:pt x="17435" y="680808"/>
                  </a:cubicBezTo>
                  <a:lnTo>
                    <a:pt x="17435" y="777955"/>
                  </a:lnTo>
                  <a:cubicBezTo>
                    <a:pt x="17435" y="790428"/>
                    <a:pt x="27605" y="800538"/>
                    <a:pt x="40150" y="800538"/>
                  </a:cubicBezTo>
                  <a:cubicBezTo>
                    <a:pt x="52696" y="800538"/>
                    <a:pt x="62866" y="790428"/>
                    <a:pt x="62866" y="777955"/>
                  </a:cubicBezTo>
                  <a:lnTo>
                    <a:pt x="62866" y="680808"/>
                  </a:lnTo>
                  <a:cubicBezTo>
                    <a:pt x="62866" y="668335"/>
                    <a:pt x="52696" y="658224"/>
                    <a:pt x="40150" y="658224"/>
                  </a:cubicBezTo>
                  <a:close/>
                  <a:moveTo>
                    <a:pt x="36975" y="408988"/>
                  </a:moveTo>
                  <a:cubicBezTo>
                    <a:pt x="24429" y="408988"/>
                    <a:pt x="14259" y="419099"/>
                    <a:pt x="14259" y="431571"/>
                  </a:cubicBezTo>
                  <a:lnTo>
                    <a:pt x="14259" y="528718"/>
                  </a:lnTo>
                  <a:cubicBezTo>
                    <a:pt x="14259" y="541190"/>
                    <a:pt x="24429" y="551301"/>
                    <a:pt x="36975" y="551301"/>
                  </a:cubicBezTo>
                  <a:cubicBezTo>
                    <a:pt x="49520" y="551301"/>
                    <a:pt x="59690" y="541190"/>
                    <a:pt x="59690" y="528718"/>
                  </a:cubicBezTo>
                  <a:lnTo>
                    <a:pt x="59690" y="431571"/>
                  </a:lnTo>
                  <a:cubicBezTo>
                    <a:pt x="59690" y="419099"/>
                    <a:pt x="49520" y="408988"/>
                    <a:pt x="36975" y="408988"/>
                  </a:cubicBezTo>
                  <a:close/>
                  <a:moveTo>
                    <a:pt x="34661" y="0"/>
                  </a:moveTo>
                  <a:lnTo>
                    <a:pt x="46303" y="0"/>
                  </a:lnTo>
                  <a:cubicBezTo>
                    <a:pt x="47910" y="0"/>
                    <a:pt x="49213" y="1303"/>
                    <a:pt x="49213" y="2910"/>
                  </a:cubicBezTo>
                  <a:lnTo>
                    <a:pt x="49213" y="389202"/>
                  </a:lnTo>
                  <a:cubicBezTo>
                    <a:pt x="49213" y="390809"/>
                    <a:pt x="47910" y="392112"/>
                    <a:pt x="46303" y="392112"/>
                  </a:cubicBezTo>
                  <a:lnTo>
                    <a:pt x="41159" y="392112"/>
                  </a:lnTo>
                  <a:lnTo>
                    <a:pt x="63686" y="401389"/>
                  </a:lnTo>
                  <a:cubicBezTo>
                    <a:pt x="70437" y="408100"/>
                    <a:pt x="74613" y="417373"/>
                    <a:pt x="74613" y="427615"/>
                  </a:cubicBezTo>
                  <a:lnTo>
                    <a:pt x="74613" y="531463"/>
                  </a:lnTo>
                  <a:cubicBezTo>
                    <a:pt x="74613" y="548743"/>
                    <a:pt x="62726" y="563263"/>
                    <a:pt x="46465" y="566714"/>
                  </a:cubicBezTo>
                  <a:lnTo>
                    <a:pt x="46465" y="636796"/>
                  </a:lnTo>
                  <a:cubicBezTo>
                    <a:pt x="46465" y="638434"/>
                    <a:pt x="45129" y="639763"/>
                    <a:pt x="43481" y="639763"/>
                  </a:cubicBezTo>
                  <a:lnTo>
                    <a:pt x="40483" y="639763"/>
                  </a:lnTo>
                  <a:lnTo>
                    <a:pt x="66861" y="650625"/>
                  </a:lnTo>
                  <a:cubicBezTo>
                    <a:pt x="73612" y="657337"/>
                    <a:pt x="77788" y="666609"/>
                    <a:pt x="77788" y="676851"/>
                  </a:cubicBezTo>
                  <a:lnTo>
                    <a:pt x="77788" y="780700"/>
                  </a:lnTo>
                  <a:cubicBezTo>
                    <a:pt x="77788" y="797980"/>
                    <a:pt x="65902" y="812500"/>
                    <a:pt x="49641" y="815951"/>
                  </a:cubicBezTo>
                  <a:lnTo>
                    <a:pt x="49641" y="882966"/>
                  </a:lnTo>
                  <a:lnTo>
                    <a:pt x="63686" y="888750"/>
                  </a:lnTo>
                  <a:cubicBezTo>
                    <a:pt x="70437" y="895462"/>
                    <a:pt x="74613" y="904734"/>
                    <a:pt x="74613" y="914976"/>
                  </a:cubicBezTo>
                  <a:lnTo>
                    <a:pt x="74613" y="1018825"/>
                  </a:lnTo>
                  <a:cubicBezTo>
                    <a:pt x="74613" y="1036105"/>
                    <a:pt x="62727" y="1050625"/>
                    <a:pt x="46466" y="1054076"/>
                  </a:cubicBezTo>
                  <a:lnTo>
                    <a:pt x="46466" y="1124158"/>
                  </a:lnTo>
                  <a:lnTo>
                    <a:pt x="43931" y="1126679"/>
                  </a:lnTo>
                  <a:lnTo>
                    <a:pt x="63686" y="1134814"/>
                  </a:lnTo>
                  <a:cubicBezTo>
                    <a:pt x="70437" y="1141526"/>
                    <a:pt x="74613" y="1150798"/>
                    <a:pt x="74613" y="1161040"/>
                  </a:cubicBezTo>
                  <a:lnTo>
                    <a:pt x="74613" y="1264888"/>
                  </a:lnTo>
                  <a:cubicBezTo>
                    <a:pt x="74613" y="1282168"/>
                    <a:pt x="62726" y="1296688"/>
                    <a:pt x="46465" y="1300139"/>
                  </a:cubicBezTo>
                  <a:lnTo>
                    <a:pt x="46465" y="1370221"/>
                  </a:lnTo>
                  <a:cubicBezTo>
                    <a:pt x="46465" y="1371859"/>
                    <a:pt x="45129" y="1373188"/>
                    <a:pt x="43481" y="1373188"/>
                  </a:cubicBezTo>
                  <a:lnTo>
                    <a:pt x="31544" y="1373188"/>
                  </a:lnTo>
                  <a:cubicBezTo>
                    <a:pt x="29896" y="1373188"/>
                    <a:pt x="28560" y="1371859"/>
                    <a:pt x="28560" y="1370221"/>
                  </a:cubicBezTo>
                  <a:lnTo>
                    <a:pt x="28560" y="1300222"/>
                  </a:lnTo>
                  <a:cubicBezTo>
                    <a:pt x="12092" y="1296937"/>
                    <a:pt x="0" y="1282317"/>
                    <a:pt x="0" y="1264888"/>
                  </a:cubicBezTo>
                  <a:lnTo>
                    <a:pt x="0" y="1161040"/>
                  </a:lnTo>
                  <a:cubicBezTo>
                    <a:pt x="0" y="1150798"/>
                    <a:pt x="4176" y="1141526"/>
                    <a:pt x="10927" y="1134814"/>
                  </a:cubicBezTo>
                  <a:lnTo>
                    <a:pt x="30975" y="1126558"/>
                  </a:lnTo>
                  <a:lnTo>
                    <a:pt x="28561" y="1124158"/>
                  </a:lnTo>
                  <a:lnTo>
                    <a:pt x="28561" y="1054159"/>
                  </a:lnTo>
                  <a:cubicBezTo>
                    <a:pt x="12093" y="1050875"/>
                    <a:pt x="1" y="1036254"/>
                    <a:pt x="1" y="1018825"/>
                  </a:cubicBezTo>
                  <a:lnTo>
                    <a:pt x="1" y="914976"/>
                  </a:lnTo>
                  <a:cubicBezTo>
                    <a:pt x="1" y="904734"/>
                    <a:pt x="4177" y="895462"/>
                    <a:pt x="10928" y="888750"/>
                  </a:cubicBezTo>
                  <a:lnTo>
                    <a:pt x="31736" y="880181"/>
                  </a:lnTo>
                  <a:lnTo>
                    <a:pt x="31736" y="816034"/>
                  </a:lnTo>
                  <a:cubicBezTo>
                    <a:pt x="15268" y="812750"/>
                    <a:pt x="3176" y="798129"/>
                    <a:pt x="3176" y="780700"/>
                  </a:cubicBezTo>
                  <a:lnTo>
                    <a:pt x="3176" y="676851"/>
                  </a:lnTo>
                  <a:cubicBezTo>
                    <a:pt x="3176" y="666609"/>
                    <a:pt x="7352" y="657337"/>
                    <a:pt x="14103" y="650625"/>
                  </a:cubicBezTo>
                  <a:lnTo>
                    <a:pt x="40481" y="639763"/>
                  </a:lnTo>
                  <a:lnTo>
                    <a:pt x="31544" y="639763"/>
                  </a:lnTo>
                  <a:cubicBezTo>
                    <a:pt x="29896" y="639763"/>
                    <a:pt x="28560" y="638434"/>
                    <a:pt x="28560" y="636796"/>
                  </a:cubicBezTo>
                  <a:lnTo>
                    <a:pt x="28560" y="566797"/>
                  </a:lnTo>
                  <a:cubicBezTo>
                    <a:pt x="12092" y="563512"/>
                    <a:pt x="0" y="548892"/>
                    <a:pt x="0" y="531463"/>
                  </a:cubicBezTo>
                  <a:lnTo>
                    <a:pt x="0" y="427615"/>
                  </a:lnTo>
                  <a:cubicBezTo>
                    <a:pt x="0" y="417373"/>
                    <a:pt x="4176" y="408100"/>
                    <a:pt x="10927" y="401389"/>
                  </a:cubicBezTo>
                  <a:lnTo>
                    <a:pt x="34309" y="391760"/>
                  </a:lnTo>
                  <a:lnTo>
                    <a:pt x="31751" y="389202"/>
                  </a:lnTo>
                  <a:lnTo>
                    <a:pt x="31751" y="2910"/>
                  </a:lnTo>
                  <a:cubicBezTo>
                    <a:pt x="31751" y="1303"/>
                    <a:pt x="33054" y="0"/>
                    <a:pt x="34661" y="0"/>
                  </a:cubicBezTo>
                  <a:close/>
                </a:path>
              </a:pathLst>
            </a:custGeom>
            <a:solidFill>
              <a:sysClr val="windowText" lastClr="000000">
                <a:lumMod val="50000"/>
                <a:lumOff val="50000"/>
              </a:sysClr>
            </a:solidFill>
            <a:ln w="25400" cap="flat" cmpd="sng" algn="ctr">
              <a:solidFill>
                <a:srgbClr val="FF0000"/>
              </a:solidFill>
              <a:prstDash val="solid"/>
            </a:ln>
            <a:effectLst/>
          </p:spPr>
          <p:txBody>
            <a:bodyPr anchor="ctr"/>
            <a:lstStyle/>
            <a:p>
              <a:pPr algn="ctr" eaLnBrk="1" fontAlgn="auto" hangingPunct="1">
                <a:spcBef>
                  <a:spcPts val="0"/>
                </a:spcBef>
                <a:spcAft>
                  <a:spcPts val="0"/>
                </a:spcAft>
                <a:defRPr/>
              </a:pPr>
              <a:endParaRPr lang="zh-CN" altLang="en-US" sz="1100" kern="0">
                <a:solidFill>
                  <a:sysClr val="window" lastClr="FFFFFF"/>
                </a:solidFill>
                <a:latin typeface="Calibri" panose="020F0502020204030204"/>
                <a:ea typeface="宋体" panose="02010600030101010101" pitchFamily="2" charset="-122"/>
              </a:endParaRPr>
            </a:p>
          </p:txBody>
        </p:sp>
        <p:sp>
          <p:nvSpPr>
            <p:cNvPr id="62" name="椭圆 61"/>
            <p:cNvSpPr/>
            <p:nvPr/>
          </p:nvSpPr>
          <p:spPr bwMode="auto">
            <a:xfrm>
              <a:off x="1586091" y="1086517"/>
              <a:ext cx="60552" cy="60553"/>
            </a:xfrm>
            <a:prstGeom prst="ellipse">
              <a:avLst/>
            </a:prstGeom>
            <a:solidFill>
              <a:sysClr val="window" lastClr="FFFFFF"/>
            </a:solidFill>
            <a:ln w="25400" cap="flat" cmpd="sng" algn="ctr">
              <a:solidFill>
                <a:srgbClr val="A1A1A1"/>
              </a:solidFill>
              <a:prstDash val="solid"/>
            </a:ln>
            <a:effectLst>
              <a:outerShdw blurRad="50800" dist="38100" dir="5400000" algn="t" rotWithShape="0">
                <a:prstClr val="black">
                  <a:alpha val="40000"/>
                </a:prstClr>
              </a:outerShdw>
            </a:effectLst>
          </p:spPr>
          <p:txBody>
            <a:bodyPr anchor="ctr"/>
            <a:lstStyle/>
            <a:p>
              <a:pPr algn="ctr" eaLnBrk="1" fontAlgn="auto" hangingPunct="1">
                <a:spcBef>
                  <a:spcPts val="0"/>
                </a:spcBef>
                <a:spcAft>
                  <a:spcPts val="0"/>
                </a:spcAft>
                <a:defRPr/>
              </a:pPr>
              <a:endParaRPr lang="zh-CN" altLang="en-US" sz="1100" kern="0">
                <a:solidFill>
                  <a:sysClr val="window" lastClr="FFFFFF"/>
                </a:solidFill>
                <a:latin typeface="Calibri" panose="020F0502020204030204"/>
                <a:ea typeface="宋体" panose="02010600030101010101" pitchFamily="2" charset="-122"/>
              </a:endParaRPr>
            </a:p>
          </p:txBody>
        </p:sp>
      </p:grpSp>
      <p:grpSp>
        <p:nvGrpSpPr>
          <p:cNvPr id="63" name="组合 62"/>
          <p:cNvGrpSpPr/>
          <p:nvPr/>
        </p:nvGrpSpPr>
        <p:grpSpPr>
          <a:xfrm>
            <a:off x="6822628" y="1059582"/>
            <a:ext cx="1255713" cy="2621473"/>
            <a:chOff x="1071184" y="1086517"/>
            <a:chExt cx="1255713" cy="2621473"/>
          </a:xfrm>
        </p:grpSpPr>
        <p:sp>
          <p:nvSpPr>
            <p:cNvPr id="64" name="Oval 65"/>
            <p:cNvSpPr>
              <a:spLocks noChangeArrowheads="1"/>
            </p:cNvSpPr>
            <p:nvPr/>
          </p:nvSpPr>
          <p:spPr bwMode="auto">
            <a:xfrm>
              <a:off x="1071184" y="3452402"/>
              <a:ext cx="1255713" cy="255588"/>
            </a:xfrm>
            <a:prstGeom prst="ellipse">
              <a:avLst/>
            </a:prstGeom>
            <a:gradFill rotWithShape="1">
              <a:gsLst>
                <a:gs pos="0">
                  <a:srgbClr val="A9A9A9"/>
                </a:gs>
                <a:gs pos="100000">
                  <a:srgbClr val="EEECE1">
                    <a:alpha val="0"/>
                  </a:srgbClr>
                </a:gs>
              </a:gsLst>
              <a:path path="shape">
                <a:fillToRect l="50000" t="50000" r="50000" b="50000"/>
              </a:path>
            </a:gradFill>
            <a:ln w="9525">
              <a:noFill/>
              <a:round/>
            </a:ln>
            <a:effectLst/>
          </p:spPr>
          <p:txBody>
            <a:bodyPr wrap="none" anchor="ctr"/>
            <a:lstStyle/>
            <a:p>
              <a:pPr eaLnBrk="1" fontAlgn="auto" hangingPunct="1">
                <a:spcBef>
                  <a:spcPts val="0"/>
                </a:spcBef>
                <a:spcAft>
                  <a:spcPts val="0"/>
                </a:spcAft>
                <a:defRPr/>
              </a:pPr>
              <a:endParaRPr lang="zh-CN" altLang="en-US" sz="1100" kern="0">
                <a:solidFill>
                  <a:sysClr val="windowText" lastClr="000000"/>
                </a:solidFill>
                <a:latin typeface="Arial" panose="020B0604020202020204" pitchFamily="34" charset="0"/>
                <a:ea typeface="宋体" panose="02010600030101010101" pitchFamily="2" charset="-122"/>
              </a:endParaRPr>
            </a:p>
          </p:txBody>
        </p:sp>
        <p:sp>
          <p:nvSpPr>
            <p:cNvPr id="65" name="椭圆 106"/>
            <p:cNvSpPr>
              <a:spLocks noChangeArrowheads="1"/>
            </p:cNvSpPr>
            <p:nvPr/>
          </p:nvSpPr>
          <p:spPr bwMode="auto">
            <a:xfrm>
              <a:off x="1195718" y="2653161"/>
              <a:ext cx="833569" cy="834857"/>
            </a:xfrm>
            <a:prstGeom prst="ellipse">
              <a:avLst/>
            </a:prstGeom>
            <a:solidFill>
              <a:srgbClr val="FF0000"/>
            </a:solidFill>
            <a:ln>
              <a:noFill/>
            </a:ln>
          </p:spPr>
          <p:txBody>
            <a:bodyPr anchor="ctr"/>
            <a:lstStyle/>
            <a:p>
              <a:pPr algn="ctr" eaLnBrk="1" hangingPunct="1">
                <a:lnSpc>
                  <a:spcPct val="120000"/>
                </a:lnSpc>
              </a:pPr>
              <a:r>
                <a:rPr lang="zh-CN" altLang="en-US" sz="1600">
                  <a:solidFill>
                    <a:srgbClr val="FFFFFF"/>
                  </a:solidFill>
                  <a:latin typeface="微软雅黑" panose="020B0503020204020204" pitchFamily="34" charset="-122"/>
                  <a:ea typeface="微软雅黑" panose="020B0503020204020204" pitchFamily="34" charset="-122"/>
                </a:rPr>
                <a:t>标题</a:t>
              </a:r>
            </a:p>
          </p:txBody>
        </p:sp>
        <p:sp>
          <p:nvSpPr>
            <p:cNvPr id="66" name="未知"/>
            <p:cNvSpPr/>
            <p:nvPr/>
          </p:nvSpPr>
          <p:spPr bwMode="auto">
            <a:xfrm>
              <a:off x="1307806" y="2666045"/>
              <a:ext cx="613259" cy="291169"/>
            </a:xfrm>
            <a:custGeom>
              <a:avLst/>
              <a:gdLst>
                <a:gd name="T0" fmla="*/ 729 w 1321"/>
                <a:gd name="T1" fmla="*/ 203 h 712"/>
                <a:gd name="T2" fmla="*/ 738 w 1321"/>
                <a:gd name="T3" fmla="*/ 224 h 712"/>
                <a:gd name="T4" fmla="*/ 740 w 1321"/>
                <a:gd name="T5" fmla="*/ 244 h 712"/>
                <a:gd name="T6" fmla="*/ 737 w 1321"/>
                <a:gd name="T7" fmla="*/ 262 h 712"/>
                <a:gd name="T8" fmla="*/ 727 w 1321"/>
                <a:gd name="T9" fmla="*/ 279 h 712"/>
                <a:gd name="T10" fmla="*/ 713 w 1321"/>
                <a:gd name="T11" fmla="*/ 294 h 712"/>
                <a:gd name="T12" fmla="*/ 694 w 1321"/>
                <a:gd name="T13" fmla="*/ 306 h 712"/>
                <a:gd name="T14" fmla="*/ 670 w 1321"/>
                <a:gd name="T15" fmla="*/ 318 h 712"/>
                <a:gd name="T16" fmla="*/ 643 w 1321"/>
                <a:gd name="T17" fmla="*/ 329 h 712"/>
                <a:gd name="T18" fmla="*/ 612 w 1321"/>
                <a:gd name="T19" fmla="*/ 338 h 712"/>
                <a:gd name="T20" fmla="*/ 578 w 1321"/>
                <a:gd name="T21" fmla="*/ 346 h 712"/>
                <a:gd name="T22" fmla="*/ 542 w 1321"/>
                <a:gd name="T23" fmla="*/ 352 h 712"/>
                <a:gd name="T24" fmla="*/ 502 w 1321"/>
                <a:gd name="T25" fmla="*/ 357 h 712"/>
                <a:gd name="T26" fmla="*/ 462 w 1321"/>
                <a:gd name="T27" fmla="*/ 360 h 712"/>
                <a:gd name="T28" fmla="*/ 445 w 1321"/>
                <a:gd name="T29" fmla="*/ 361 h 712"/>
                <a:gd name="T30" fmla="*/ 267 w 1321"/>
                <a:gd name="T31" fmla="*/ 361 h 712"/>
                <a:gd name="T32" fmla="*/ 264 w 1321"/>
                <a:gd name="T33" fmla="*/ 361 h 712"/>
                <a:gd name="T34" fmla="*/ 229 w 1321"/>
                <a:gd name="T35" fmla="*/ 359 h 712"/>
                <a:gd name="T36" fmla="*/ 195 w 1321"/>
                <a:gd name="T37" fmla="*/ 357 h 712"/>
                <a:gd name="T38" fmla="*/ 162 w 1321"/>
                <a:gd name="T39" fmla="*/ 353 h 712"/>
                <a:gd name="T40" fmla="*/ 132 w 1321"/>
                <a:gd name="T41" fmla="*/ 349 h 712"/>
                <a:gd name="T42" fmla="*/ 104 w 1321"/>
                <a:gd name="T43" fmla="*/ 343 h 712"/>
                <a:gd name="T44" fmla="*/ 79 w 1321"/>
                <a:gd name="T45" fmla="*/ 336 h 712"/>
                <a:gd name="T46" fmla="*/ 57 w 1321"/>
                <a:gd name="T47" fmla="*/ 329 h 712"/>
                <a:gd name="T48" fmla="*/ 38 w 1321"/>
                <a:gd name="T49" fmla="*/ 319 h 712"/>
                <a:gd name="T50" fmla="*/ 22 w 1321"/>
                <a:gd name="T51" fmla="*/ 308 h 712"/>
                <a:gd name="T52" fmla="*/ 10 w 1321"/>
                <a:gd name="T53" fmla="*/ 296 h 712"/>
                <a:gd name="T54" fmla="*/ 3 w 1321"/>
                <a:gd name="T55" fmla="*/ 281 h 712"/>
                <a:gd name="T56" fmla="*/ 0 w 1321"/>
                <a:gd name="T57" fmla="*/ 266 h 712"/>
                <a:gd name="T58" fmla="*/ 0 w 1321"/>
                <a:gd name="T59" fmla="*/ 264 h 712"/>
                <a:gd name="T60" fmla="*/ 2 w 1321"/>
                <a:gd name="T61" fmla="*/ 247 h 712"/>
                <a:gd name="T62" fmla="*/ 9 w 1321"/>
                <a:gd name="T63" fmla="*/ 226 h 712"/>
                <a:gd name="T64" fmla="*/ 29 w 1321"/>
                <a:gd name="T65" fmla="*/ 188 h 712"/>
                <a:gd name="T66" fmla="*/ 53 w 1321"/>
                <a:gd name="T67" fmla="*/ 152 h 712"/>
                <a:gd name="T68" fmla="*/ 82 w 1321"/>
                <a:gd name="T69" fmla="*/ 119 h 712"/>
                <a:gd name="T70" fmla="*/ 114 w 1321"/>
                <a:gd name="T71" fmla="*/ 89 h 712"/>
                <a:gd name="T72" fmla="*/ 151 w 1321"/>
                <a:gd name="T73" fmla="*/ 63 h 712"/>
                <a:gd name="T74" fmla="*/ 191 w 1321"/>
                <a:gd name="T75" fmla="*/ 42 h 712"/>
                <a:gd name="T76" fmla="*/ 232 w 1321"/>
                <a:gd name="T77" fmla="*/ 24 h 712"/>
                <a:gd name="T78" fmla="*/ 278 w 1321"/>
                <a:gd name="T79" fmla="*/ 11 h 712"/>
                <a:gd name="T80" fmla="*/ 325 w 1321"/>
                <a:gd name="T81" fmla="*/ 3 h 712"/>
                <a:gd name="T82" fmla="*/ 374 w 1321"/>
                <a:gd name="T83" fmla="*/ 0 h 712"/>
                <a:gd name="T84" fmla="*/ 374 w 1321"/>
                <a:gd name="T85" fmla="*/ 0 h 712"/>
                <a:gd name="T86" fmla="*/ 425 w 1321"/>
                <a:gd name="T87" fmla="*/ 3 h 712"/>
                <a:gd name="T88" fmla="*/ 474 w 1321"/>
                <a:gd name="T89" fmla="*/ 12 h 712"/>
                <a:gd name="T90" fmla="*/ 522 w 1321"/>
                <a:gd name="T91" fmla="*/ 27 h 712"/>
                <a:gd name="T92" fmla="*/ 566 w 1321"/>
                <a:gd name="T93" fmla="*/ 46 h 712"/>
                <a:gd name="T94" fmla="*/ 606 w 1321"/>
                <a:gd name="T95" fmla="*/ 69 h 712"/>
                <a:gd name="T96" fmla="*/ 644 w 1321"/>
                <a:gd name="T97" fmla="*/ 98 h 712"/>
                <a:gd name="T98" fmla="*/ 677 w 1321"/>
                <a:gd name="T99" fmla="*/ 130 h 712"/>
                <a:gd name="T100" fmla="*/ 705 w 1321"/>
                <a:gd name="T101" fmla="*/ 165 h 712"/>
                <a:gd name="T102" fmla="*/ 729 w 1321"/>
                <a:gd name="T103" fmla="*/ 203 h 712"/>
                <a:gd name="T104" fmla="*/ 729 w 1321"/>
                <a:gd name="T105" fmla="*/ 20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FFFF">
                    <a:alpha val="0"/>
                  </a:srgbClr>
                </a:gs>
              </a:gsLst>
              <a:lin ang="5400000" scaled="1"/>
            </a:gradFill>
            <a:ln>
              <a:noFill/>
            </a:ln>
          </p:spPr>
          <p:txBody>
            <a:bodyPr/>
            <a:lstStyle/>
            <a:p>
              <a:pPr eaLnBrk="1" fontAlgn="auto" hangingPunct="1">
                <a:spcBef>
                  <a:spcPts val="0"/>
                </a:spcBef>
                <a:spcAft>
                  <a:spcPts val="0"/>
                </a:spcAft>
                <a:defRPr/>
              </a:pPr>
              <a:endParaRPr lang="zh-CN" altLang="en-US" sz="2000" kern="0" dirty="0">
                <a:solidFill>
                  <a:sysClr val="windowText" lastClr="000000"/>
                </a:solidFill>
                <a:latin typeface="+mn-lt"/>
                <a:ea typeface="微软雅黑" panose="020B0503020204020204" pitchFamily="34" charset="-122"/>
              </a:endParaRPr>
            </a:p>
          </p:txBody>
        </p:sp>
        <p:sp>
          <p:nvSpPr>
            <p:cNvPr id="67" name="椭圆 66"/>
            <p:cNvSpPr/>
            <p:nvPr/>
          </p:nvSpPr>
          <p:spPr bwMode="auto">
            <a:xfrm>
              <a:off x="1583514" y="2686659"/>
              <a:ext cx="60552" cy="60553"/>
            </a:xfrm>
            <a:prstGeom prst="ellipse">
              <a:avLst/>
            </a:prstGeom>
            <a:solidFill>
              <a:srgbClr val="E49E12"/>
            </a:solidFill>
            <a:ln w="25400" cap="flat" cmpd="sng" algn="ctr">
              <a:solidFill>
                <a:srgbClr val="E49E12"/>
              </a:solidFill>
              <a:prstDash val="solid"/>
            </a:ln>
            <a:effectLst/>
          </p:spPr>
          <p:txBody>
            <a:bodyPr anchor="ctr"/>
            <a:lstStyle/>
            <a:p>
              <a:pPr algn="ctr" eaLnBrk="1" fontAlgn="auto" hangingPunct="1">
                <a:spcBef>
                  <a:spcPts val="0"/>
                </a:spcBef>
                <a:spcAft>
                  <a:spcPts val="0"/>
                </a:spcAft>
                <a:defRPr/>
              </a:pPr>
              <a:endParaRPr lang="zh-CN" altLang="en-US" sz="1100" kern="0">
                <a:solidFill>
                  <a:sysClr val="window" lastClr="FFFFFF"/>
                </a:solidFill>
                <a:latin typeface="Calibri" panose="020F0502020204030204"/>
                <a:ea typeface="宋体" panose="02010600030101010101" pitchFamily="2" charset="-122"/>
              </a:endParaRPr>
            </a:p>
          </p:txBody>
        </p:sp>
        <p:sp>
          <p:nvSpPr>
            <p:cNvPr id="68" name="任意多边形 67"/>
            <p:cNvSpPr/>
            <p:nvPr/>
          </p:nvSpPr>
          <p:spPr bwMode="auto">
            <a:xfrm>
              <a:off x="1580938" y="1154800"/>
              <a:ext cx="63129" cy="1524128"/>
            </a:xfrm>
            <a:custGeom>
              <a:avLst/>
              <a:gdLst>
                <a:gd name="connsiteX0" fmla="*/ 36975 w 77788"/>
                <a:gd name="connsiteY0" fmla="*/ 1647238 h 1878013"/>
                <a:gd name="connsiteX1" fmla="*/ 14259 w 77788"/>
                <a:gd name="connsiteY1" fmla="*/ 1669821 h 1878013"/>
                <a:gd name="connsiteX2" fmla="*/ 14259 w 77788"/>
                <a:gd name="connsiteY2" fmla="*/ 1766968 h 1878013"/>
                <a:gd name="connsiteX3" fmla="*/ 36975 w 77788"/>
                <a:gd name="connsiteY3" fmla="*/ 1789551 h 1878013"/>
                <a:gd name="connsiteX4" fmla="*/ 59690 w 77788"/>
                <a:gd name="connsiteY4" fmla="*/ 1766968 h 1878013"/>
                <a:gd name="connsiteX5" fmla="*/ 59690 w 77788"/>
                <a:gd name="connsiteY5" fmla="*/ 1669821 h 1878013"/>
                <a:gd name="connsiteX6" fmla="*/ 36975 w 77788"/>
                <a:gd name="connsiteY6" fmla="*/ 1647238 h 1878013"/>
                <a:gd name="connsiteX7" fmla="*/ 37306 w 77788"/>
                <a:gd name="connsiteY7" fmla="*/ 1628776 h 1878013"/>
                <a:gd name="connsiteX8" fmla="*/ 74613 w 77788"/>
                <a:gd name="connsiteY8" fmla="*/ 1665865 h 1878013"/>
                <a:gd name="connsiteX9" fmla="*/ 74613 w 77788"/>
                <a:gd name="connsiteY9" fmla="*/ 1769713 h 1878013"/>
                <a:gd name="connsiteX10" fmla="*/ 46465 w 77788"/>
                <a:gd name="connsiteY10" fmla="*/ 1804964 h 1878013"/>
                <a:gd name="connsiteX11" fmla="*/ 46465 w 77788"/>
                <a:gd name="connsiteY11" fmla="*/ 1875046 h 1878013"/>
                <a:gd name="connsiteX12" fmla="*/ 43481 w 77788"/>
                <a:gd name="connsiteY12" fmla="*/ 1878013 h 1878013"/>
                <a:gd name="connsiteX13" fmla="*/ 31544 w 77788"/>
                <a:gd name="connsiteY13" fmla="*/ 1878013 h 1878013"/>
                <a:gd name="connsiteX14" fmla="*/ 28560 w 77788"/>
                <a:gd name="connsiteY14" fmla="*/ 1875046 h 1878013"/>
                <a:gd name="connsiteX15" fmla="*/ 28560 w 77788"/>
                <a:gd name="connsiteY15" fmla="*/ 1805047 h 1878013"/>
                <a:gd name="connsiteX16" fmla="*/ 0 w 77788"/>
                <a:gd name="connsiteY16" fmla="*/ 1769713 h 1878013"/>
                <a:gd name="connsiteX17" fmla="*/ 0 w 77788"/>
                <a:gd name="connsiteY17" fmla="*/ 1665865 h 1878013"/>
                <a:gd name="connsiteX18" fmla="*/ 37306 w 77788"/>
                <a:gd name="connsiteY18" fmla="*/ 1628776 h 1878013"/>
                <a:gd name="connsiteX19" fmla="*/ 36975 w 77788"/>
                <a:gd name="connsiteY19" fmla="*/ 1397999 h 1878013"/>
                <a:gd name="connsiteX20" fmla="*/ 14260 w 77788"/>
                <a:gd name="connsiteY20" fmla="*/ 1420583 h 1878013"/>
                <a:gd name="connsiteX21" fmla="*/ 14260 w 77788"/>
                <a:gd name="connsiteY21" fmla="*/ 1517730 h 1878013"/>
                <a:gd name="connsiteX22" fmla="*/ 36975 w 77788"/>
                <a:gd name="connsiteY22" fmla="*/ 1540313 h 1878013"/>
                <a:gd name="connsiteX23" fmla="*/ 59691 w 77788"/>
                <a:gd name="connsiteY23" fmla="*/ 1517730 h 1878013"/>
                <a:gd name="connsiteX24" fmla="*/ 59691 w 77788"/>
                <a:gd name="connsiteY24" fmla="*/ 1420583 h 1878013"/>
                <a:gd name="connsiteX25" fmla="*/ 36975 w 77788"/>
                <a:gd name="connsiteY25" fmla="*/ 1397999 h 1878013"/>
                <a:gd name="connsiteX26" fmla="*/ 37307 w 77788"/>
                <a:gd name="connsiteY26" fmla="*/ 1379537 h 1878013"/>
                <a:gd name="connsiteX27" fmla="*/ 74613 w 77788"/>
                <a:gd name="connsiteY27" fmla="*/ 1416626 h 1878013"/>
                <a:gd name="connsiteX28" fmla="*/ 74613 w 77788"/>
                <a:gd name="connsiteY28" fmla="*/ 1520475 h 1878013"/>
                <a:gd name="connsiteX29" fmla="*/ 46466 w 77788"/>
                <a:gd name="connsiteY29" fmla="*/ 1555726 h 1878013"/>
                <a:gd name="connsiteX30" fmla="*/ 46466 w 77788"/>
                <a:gd name="connsiteY30" fmla="*/ 1625808 h 1878013"/>
                <a:gd name="connsiteX31" fmla="*/ 43482 w 77788"/>
                <a:gd name="connsiteY31" fmla="*/ 1628775 h 1878013"/>
                <a:gd name="connsiteX32" fmla="*/ 31545 w 77788"/>
                <a:gd name="connsiteY32" fmla="*/ 1628775 h 1878013"/>
                <a:gd name="connsiteX33" fmla="*/ 28561 w 77788"/>
                <a:gd name="connsiteY33" fmla="*/ 1625808 h 1878013"/>
                <a:gd name="connsiteX34" fmla="*/ 28561 w 77788"/>
                <a:gd name="connsiteY34" fmla="*/ 1555809 h 1878013"/>
                <a:gd name="connsiteX35" fmla="*/ 1 w 77788"/>
                <a:gd name="connsiteY35" fmla="*/ 1520475 h 1878013"/>
                <a:gd name="connsiteX36" fmla="*/ 1 w 77788"/>
                <a:gd name="connsiteY36" fmla="*/ 1416626 h 1878013"/>
                <a:gd name="connsiteX37" fmla="*/ 37307 w 77788"/>
                <a:gd name="connsiteY37" fmla="*/ 1379537 h 1878013"/>
                <a:gd name="connsiteX38" fmla="*/ 36975 w 77788"/>
                <a:gd name="connsiteY38" fmla="*/ 1142413 h 1878013"/>
                <a:gd name="connsiteX39" fmla="*/ 14259 w 77788"/>
                <a:gd name="connsiteY39" fmla="*/ 1164996 h 1878013"/>
                <a:gd name="connsiteX40" fmla="*/ 14259 w 77788"/>
                <a:gd name="connsiteY40" fmla="*/ 1262143 h 1878013"/>
                <a:gd name="connsiteX41" fmla="*/ 36975 w 77788"/>
                <a:gd name="connsiteY41" fmla="*/ 1284726 h 1878013"/>
                <a:gd name="connsiteX42" fmla="*/ 59690 w 77788"/>
                <a:gd name="connsiteY42" fmla="*/ 1262143 h 1878013"/>
                <a:gd name="connsiteX43" fmla="*/ 59690 w 77788"/>
                <a:gd name="connsiteY43" fmla="*/ 1164996 h 1878013"/>
                <a:gd name="connsiteX44" fmla="*/ 36975 w 77788"/>
                <a:gd name="connsiteY44" fmla="*/ 1142413 h 1878013"/>
                <a:gd name="connsiteX45" fmla="*/ 36975 w 77788"/>
                <a:gd name="connsiteY45" fmla="*/ 896349 h 1878013"/>
                <a:gd name="connsiteX46" fmla="*/ 14260 w 77788"/>
                <a:gd name="connsiteY46" fmla="*/ 918933 h 1878013"/>
                <a:gd name="connsiteX47" fmla="*/ 14260 w 77788"/>
                <a:gd name="connsiteY47" fmla="*/ 1016080 h 1878013"/>
                <a:gd name="connsiteX48" fmla="*/ 36975 w 77788"/>
                <a:gd name="connsiteY48" fmla="*/ 1038663 h 1878013"/>
                <a:gd name="connsiteX49" fmla="*/ 59691 w 77788"/>
                <a:gd name="connsiteY49" fmla="*/ 1016080 h 1878013"/>
                <a:gd name="connsiteX50" fmla="*/ 59691 w 77788"/>
                <a:gd name="connsiteY50" fmla="*/ 918933 h 1878013"/>
                <a:gd name="connsiteX51" fmla="*/ 36975 w 77788"/>
                <a:gd name="connsiteY51" fmla="*/ 896349 h 1878013"/>
                <a:gd name="connsiteX52" fmla="*/ 40150 w 77788"/>
                <a:gd name="connsiteY52" fmla="*/ 658224 h 1878013"/>
                <a:gd name="connsiteX53" fmla="*/ 17435 w 77788"/>
                <a:gd name="connsiteY53" fmla="*/ 680808 h 1878013"/>
                <a:gd name="connsiteX54" fmla="*/ 17435 w 77788"/>
                <a:gd name="connsiteY54" fmla="*/ 777955 h 1878013"/>
                <a:gd name="connsiteX55" fmla="*/ 40150 w 77788"/>
                <a:gd name="connsiteY55" fmla="*/ 800538 h 1878013"/>
                <a:gd name="connsiteX56" fmla="*/ 62866 w 77788"/>
                <a:gd name="connsiteY56" fmla="*/ 777955 h 1878013"/>
                <a:gd name="connsiteX57" fmla="*/ 62866 w 77788"/>
                <a:gd name="connsiteY57" fmla="*/ 680808 h 1878013"/>
                <a:gd name="connsiteX58" fmla="*/ 40150 w 77788"/>
                <a:gd name="connsiteY58" fmla="*/ 658224 h 1878013"/>
                <a:gd name="connsiteX59" fmla="*/ 36975 w 77788"/>
                <a:gd name="connsiteY59" fmla="*/ 408988 h 1878013"/>
                <a:gd name="connsiteX60" fmla="*/ 14259 w 77788"/>
                <a:gd name="connsiteY60" fmla="*/ 431571 h 1878013"/>
                <a:gd name="connsiteX61" fmla="*/ 14259 w 77788"/>
                <a:gd name="connsiteY61" fmla="*/ 528718 h 1878013"/>
                <a:gd name="connsiteX62" fmla="*/ 36975 w 77788"/>
                <a:gd name="connsiteY62" fmla="*/ 551301 h 1878013"/>
                <a:gd name="connsiteX63" fmla="*/ 59690 w 77788"/>
                <a:gd name="connsiteY63" fmla="*/ 528718 h 1878013"/>
                <a:gd name="connsiteX64" fmla="*/ 59690 w 77788"/>
                <a:gd name="connsiteY64" fmla="*/ 431571 h 1878013"/>
                <a:gd name="connsiteX65" fmla="*/ 36975 w 77788"/>
                <a:gd name="connsiteY65" fmla="*/ 408988 h 1878013"/>
                <a:gd name="connsiteX66" fmla="*/ 34661 w 77788"/>
                <a:gd name="connsiteY66" fmla="*/ 0 h 1878013"/>
                <a:gd name="connsiteX67" fmla="*/ 46303 w 77788"/>
                <a:gd name="connsiteY67" fmla="*/ 0 h 1878013"/>
                <a:gd name="connsiteX68" fmla="*/ 49213 w 77788"/>
                <a:gd name="connsiteY68" fmla="*/ 2910 h 1878013"/>
                <a:gd name="connsiteX69" fmla="*/ 49213 w 77788"/>
                <a:gd name="connsiteY69" fmla="*/ 389202 h 1878013"/>
                <a:gd name="connsiteX70" fmla="*/ 46303 w 77788"/>
                <a:gd name="connsiteY70" fmla="*/ 392112 h 1878013"/>
                <a:gd name="connsiteX71" fmla="*/ 41159 w 77788"/>
                <a:gd name="connsiteY71" fmla="*/ 392112 h 1878013"/>
                <a:gd name="connsiteX72" fmla="*/ 63686 w 77788"/>
                <a:gd name="connsiteY72" fmla="*/ 401389 h 1878013"/>
                <a:gd name="connsiteX73" fmla="*/ 74613 w 77788"/>
                <a:gd name="connsiteY73" fmla="*/ 427615 h 1878013"/>
                <a:gd name="connsiteX74" fmla="*/ 74613 w 77788"/>
                <a:gd name="connsiteY74" fmla="*/ 531463 h 1878013"/>
                <a:gd name="connsiteX75" fmla="*/ 46465 w 77788"/>
                <a:gd name="connsiteY75" fmla="*/ 566714 h 1878013"/>
                <a:gd name="connsiteX76" fmla="*/ 46465 w 77788"/>
                <a:gd name="connsiteY76" fmla="*/ 636796 h 1878013"/>
                <a:gd name="connsiteX77" fmla="*/ 43481 w 77788"/>
                <a:gd name="connsiteY77" fmla="*/ 639763 h 1878013"/>
                <a:gd name="connsiteX78" fmla="*/ 40483 w 77788"/>
                <a:gd name="connsiteY78" fmla="*/ 639763 h 1878013"/>
                <a:gd name="connsiteX79" fmla="*/ 66861 w 77788"/>
                <a:gd name="connsiteY79" fmla="*/ 650625 h 1878013"/>
                <a:gd name="connsiteX80" fmla="*/ 77788 w 77788"/>
                <a:gd name="connsiteY80" fmla="*/ 676851 h 1878013"/>
                <a:gd name="connsiteX81" fmla="*/ 77788 w 77788"/>
                <a:gd name="connsiteY81" fmla="*/ 780700 h 1878013"/>
                <a:gd name="connsiteX82" fmla="*/ 49641 w 77788"/>
                <a:gd name="connsiteY82" fmla="*/ 815951 h 1878013"/>
                <a:gd name="connsiteX83" fmla="*/ 49641 w 77788"/>
                <a:gd name="connsiteY83" fmla="*/ 882966 h 1878013"/>
                <a:gd name="connsiteX84" fmla="*/ 63686 w 77788"/>
                <a:gd name="connsiteY84" fmla="*/ 888750 h 1878013"/>
                <a:gd name="connsiteX85" fmla="*/ 74613 w 77788"/>
                <a:gd name="connsiteY85" fmla="*/ 914976 h 1878013"/>
                <a:gd name="connsiteX86" fmla="*/ 74613 w 77788"/>
                <a:gd name="connsiteY86" fmla="*/ 1018825 h 1878013"/>
                <a:gd name="connsiteX87" fmla="*/ 46466 w 77788"/>
                <a:gd name="connsiteY87" fmla="*/ 1054076 h 1878013"/>
                <a:gd name="connsiteX88" fmla="*/ 46466 w 77788"/>
                <a:gd name="connsiteY88" fmla="*/ 1124158 h 1878013"/>
                <a:gd name="connsiteX89" fmla="*/ 43931 w 77788"/>
                <a:gd name="connsiteY89" fmla="*/ 1126679 h 1878013"/>
                <a:gd name="connsiteX90" fmla="*/ 63686 w 77788"/>
                <a:gd name="connsiteY90" fmla="*/ 1134814 h 1878013"/>
                <a:gd name="connsiteX91" fmla="*/ 74613 w 77788"/>
                <a:gd name="connsiteY91" fmla="*/ 1161040 h 1878013"/>
                <a:gd name="connsiteX92" fmla="*/ 74613 w 77788"/>
                <a:gd name="connsiteY92" fmla="*/ 1264888 h 1878013"/>
                <a:gd name="connsiteX93" fmla="*/ 46465 w 77788"/>
                <a:gd name="connsiteY93" fmla="*/ 1300139 h 1878013"/>
                <a:gd name="connsiteX94" fmla="*/ 46465 w 77788"/>
                <a:gd name="connsiteY94" fmla="*/ 1370221 h 1878013"/>
                <a:gd name="connsiteX95" fmla="*/ 43481 w 77788"/>
                <a:gd name="connsiteY95" fmla="*/ 1373188 h 1878013"/>
                <a:gd name="connsiteX96" fmla="*/ 31544 w 77788"/>
                <a:gd name="connsiteY96" fmla="*/ 1373188 h 1878013"/>
                <a:gd name="connsiteX97" fmla="*/ 28560 w 77788"/>
                <a:gd name="connsiteY97" fmla="*/ 1370221 h 1878013"/>
                <a:gd name="connsiteX98" fmla="*/ 28560 w 77788"/>
                <a:gd name="connsiteY98" fmla="*/ 1300222 h 1878013"/>
                <a:gd name="connsiteX99" fmla="*/ 0 w 77788"/>
                <a:gd name="connsiteY99" fmla="*/ 1264888 h 1878013"/>
                <a:gd name="connsiteX100" fmla="*/ 0 w 77788"/>
                <a:gd name="connsiteY100" fmla="*/ 1161040 h 1878013"/>
                <a:gd name="connsiteX101" fmla="*/ 10927 w 77788"/>
                <a:gd name="connsiteY101" fmla="*/ 1134814 h 1878013"/>
                <a:gd name="connsiteX102" fmla="*/ 30975 w 77788"/>
                <a:gd name="connsiteY102" fmla="*/ 1126558 h 1878013"/>
                <a:gd name="connsiteX103" fmla="*/ 28561 w 77788"/>
                <a:gd name="connsiteY103" fmla="*/ 1124158 h 1878013"/>
                <a:gd name="connsiteX104" fmla="*/ 28561 w 77788"/>
                <a:gd name="connsiteY104" fmla="*/ 1054159 h 1878013"/>
                <a:gd name="connsiteX105" fmla="*/ 1 w 77788"/>
                <a:gd name="connsiteY105" fmla="*/ 1018825 h 1878013"/>
                <a:gd name="connsiteX106" fmla="*/ 1 w 77788"/>
                <a:gd name="connsiteY106" fmla="*/ 914976 h 1878013"/>
                <a:gd name="connsiteX107" fmla="*/ 10928 w 77788"/>
                <a:gd name="connsiteY107" fmla="*/ 888750 h 1878013"/>
                <a:gd name="connsiteX108" fmla="*/ 31736 w 77788"/>
                <a:gd name="connsiteY108" fmla="*/ 880181 h 1878013"/>
                <a:gd name="connsiteX109" fmla="*/ 31736 w 77788"/>
                <a:gd name="connsiteY109" fmla="*/ 816034 h 1878013"/>
                <a:gd name="connsiteX110" fmla="*/ 3176 w 77788"/>
                <a:gd name="connsiteY110" fmla="*/ 780700 h 1878013"/>
                <a:gd name="connsiteX111" fmla="*/ 3176 w 77788"/>
                <a:gd name="connsiteY111" fmla="*/ 676851 h 1878013"/>
                <a:gd name="connsiteX112" fmla="*/ 14103 w 77788"/>
                <a:gd name="connsiteY112" fmla="*/ 650625 h 1878013"/>
                <a:gd name="connsiteX113" fmla="*/ 40481 w 77788"/>
                <a:gd name="connsiteY113" fmla="*/ 639763 h 1878013"/>
                <a:gd name="connsiteX114" fmla="*/ 31544 w 77788"/>
                <a:gd name="connsiteY114" fmla="*/ 639763 h 1878013"/>
                <a:gd name="connsiteX115" fmla="*/ 28560 w 77788"/>
                <a:gd name="connsiteY115" fmla="*/ 636796 h 1878013"/>
                <a:gd name="connsiteX116" fmla="*/ 28560 w 77788"/>
                <a:gd name="connsiteY116" fmla="*/ 566797 h 1878013"/>
                <a:gd name="connsiteX117" fmla="*/ 0 w 77788"/>
                <a:gd name="connsiteY117" fmla="*/ 531463 h 1878013"/>
                <a:gd name="connsiteX118" fmla="*/ 0 w 77788"/>
                <a:gd name="connsiteY118" fmla="*/ 427615 h 1878013"/>
                <a:gd name="connsiteX119" fmla="*/ 10927 w 77788"/>
                <a:gd name="connsiteY119" fmla="*/ 401389 h 1878013"/>
                <a:gd name="connsiteX120" fmla="*/ 34309 w 77788"/>
                <a:gd name="connsiteY120" fmla="*/ 391760 h 1878013"/>
                <a:gd name="connsiteX121" fmla="*/ 31751 w 77788"/>
                <a:gd name="connsiteY121" fmla="*/ 389202 h 1878013"/>
                <a:gd name="connsiteX122" fmla="*/ 31751 w 77788"/>
                <a:gd name="connsiteY122" fmla="*/ 2910 h 1878013"/>
                <a:gd name="connsiteX123" fmla="*/ 34661 w 77788"/>
                <a:gd name="connsiteY123" fmla="*/ 0 h 1878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77788" h="1878013">
                  <a:moveTo>
                    <a:pt x="36975" y="1647238"/>
                  </a:moveTo>
                  <a:cubicBezTo>
                    <a:pt x="24429" y="1647238"/>
                    <a:pt x="14259" y="1657349"/>
                    <a:pt x="14259" y="1669821"/>
                  </a:cubicBezTo>
                  <a:lnTo>
                    <a:pt x="14259" y="1766968"/>
                  </a:lnTo>
                  <a:cubicBezTo>
                    <a:pt x="14259" y="1779440"/>
                    <a:pt x="24429" y="1789551"/>
                    <a:pt x="36975" y="1789551"/>
                  </a:cubicBezTo>
                  <a:cubicBezTo>
                    <a:pt x="49520" y="1789551"/>
                    <a:pt x="59690" y="1779440"/>
                    <a:pt x="59690" y="1766968"/>
                  </a:cubicBezTo>
                  <a:lnTo>
                    <a:pt x="59690" y="1669821"/>
                  </a:lnTo>
                  <a:cubicBezTo>
                    <a:pt x="59690" y="1657349"/>
                    <a:pt x="49520" y="1647238"/>
                    <a:pt x="36975" y="1647238"/>
                  </a:cubicBezTo>
                  <a:close/>
                  <a:moveTo>
                    <a:pt x="37306" y="1628776"/>
                  </a:moveTo>
                  <a:cubicBezTo>
                    <a:pt x="57910" y="1628776"/>
                    <a:pt x="74613" y="1645381"/>
                    <a:pt x="74613" y="1665865"/>
                  </a:cubicBezTo>
                  <a:lnTo>
                    <a:pt x="74613" y="1769713"/>
                  </a:lnTo>
                  <a:cubicBezTo>
                    <a:pt x="74613" y="1786993"/>
                    <a:pt x="62726" y="1801513"/>
                    <a:pt x="46465" y="1804964"/>
                  </a:cubicBezTo>
                  <a:lnTo>
                    <a:pt x="46465" y="1875046"/>
                  </a:lnTo>
                  <a:cubicBezTo>
                    <a:pt x="46465" y="1876684"/>
                    <a:pt x="45129" y="1878013"/>
                    <a:pt x="43481" y="1878013"/>
                  </a:cubicBezTo>
                  <a:lnTo>
                    <a:pt x="31544" y="1878013"/>
                  </a:lnTo>
                  <a:cubicBezTo>
                    <a:pt x="29896" y="1878013"/>
                    <a:pt x="28560" y="1876684"/>
                    <a:pt x="28560" y="1875046"/>
                  </a:cubicBezTo>
                  <a:lnTo>
                    <a:pt x="28560" y="1805047"/>
                  </a:lnTo>
                  <a:cubicBezTo>
                    <a:pt x="12092" y="1801762"/>
                    <a:pt x="0" y="1787142"/>
                    <a:pt x="0" y="1769713"/>
                  </a:cubicBezTo>
                  <a:lnTo>
                    <a:pt x="0" y="1665865"/>
                  </a:lnTo>
                  <a:cubicBezTo>
                    <a:pt x="0" y="1645381"/>
                    <a:pt x="16703" y="1628776"/>
                    <a:pt x="37306" y="1628776"/>
                  </a:cubicBezTo>
                  <a:close/>
                  <a:moveTo>
                    <a:pt x="36975" y="1397999"/>
                  </a:moveTo>
                  <a:cubicBezTo>
                    <a:pt x="24430" y="1397999"/>
                    <a:pt x="14260" y="1408110"/>
                    <a:pt x="14260" y="1420583"/>
                  </a:cubicBezTo>
                  <a:lnTo>
                    <a:pt x="14260" y="1517730"/>
                  </a:lnTo>
                  <a:cubicBezTo>
                    <a:pt x="14260" y="1530203"/>
                    <a:pt x="24430" y="1540313"/>
                    <a:pt x="36975" y="1540313"/>
                  </a:cubicBezTo>
                  <a:cubicBezTo>
                    <a:pt x="49521" y="1540313"/>
                    <a:pt x="59691" y="1530203"/>
                    <a:pt x="59691" y="1517730"/>
                  </a:cubicBezTo>
                  <a:lnTo>
                    <a:pt x="59691" y="1420583"/>
                  </a:lnTo>
                  <a:cubicBezTo>
                    <a:pt x="59691" y="1408110"/>
                    <a:pt x="49521" y="1397999"/>
                    <a:pt x="36975" y="1397999"/>
                  </a:cubicBezTo>
                  <a:close/>
                  <a:moveTo>
                    <a:pt x="37307" y="1379537"/>
                  </a:moveTo>
                  <a:cubicBezTo>
                    <a:pt x="57911" y="1379537"/>
                    <a:pt x="74613" y="1396142"/>
                    <a:pt x="74613" y="1416626"/>
                  </a:cubicBezTo>
                  <a:lnTo>
                    <a:pt x="74613" y="1520475"/>
                  </a:lnTo>
                  <a:cubicBezTo>
                    <a:pt x="74613" y="1537755"/>
                    <a:pt x="62727" y="1552275"/>
                    <a:pt x="46466" y="1555726"/>
                  </a:cubicBezTo>
                  <a:lnTo>
                    <a:pt x="46466" y="1625808"/>
                  </a:lnTo>
                  <a:cubicBezTo>
                    <a:pt x="46466" y="1627447"/>
                    <a:pt x="45130" y="1628775"/>
                    <a:pt x="43482" y="1628775"/>
                  </a:cubicBezTo>
                  <a:lnTo>
                    <a:pt x="31545" y="1628775"/>
                  </a:lnTo>
                  <a:cubicBezTo>
                    <a:pt x="29897" y="1628775"/>
                    <a:pt x="28561" y="1627447"/>
                    <a:pt x="28561" y="1625808"/>
                  </a:cubicBezTo>
                  <a:lnTo>
                    <a:pt x="28561" y="1555809"/>
                  </a:lnTo>
                  <a:cubicBezTo>
                    <a:pt x="12093" y="1552525"/>
                    <a:pt x="1" y="1537904"/>
                    <a:pt x="1" y="1520475"/>
                  </a:cubicBezTo>
                  <a:lnTo>
                    <a:pt x="1" y="1416626"/>
                  </a:lnTo>
                  <a:cubicBezTo>
                    <a:pt x="1" y="1396142"/>
                    <a:pt x="16703" y="1379537"/>
                    <a:pt x="37307" y="1379537"/>
                  </a:cubicBezTo>
                  <a:close/>
                  <a:moveTo>
                    <a:pt x="36975" y="1142413"/>
                  </a:moveTo>
                  <a:cubicBezTo>
                    <a:pt x="24429" y="1142413"/>
                    <a:pt x="14259" y="1152524"/>
                    <a:pt x="14259" y="1164996"/>
                  </a:cubicBezTo>
                  <a:lnTo>
                    <a:pt x="14259" y="1262143"/>
                  </a:lnTo>
                  <a:cubicBezTo>
                    <a:pt x="14259" y="1274615"/>
                    <a:pt x="24429" y="1284726"/>
                    <a:pt x="36975" y="1284726"/>
                  </a:cubicBezTo>
                  <a:cubicBezTo>
                    <a:pt x="49520" y="1284726"/>
                    <a:pt x="59690" y="1274615"/>
                    <a:pt x="59690" y="1262143"/>
                  </a:cubicBezTo>
                  <a:lnTo>
                    <a:pt x="59690" y="1164996"/>
                  </a:lnTo>
                  <a:cubicBezTo>
                    <a:pt x="59690" y="1152524"/>
                    <a:pt x="49520" y="1142413"/>
                    <a:pt x="36975" y="1142413"/>
                  </a:cubicBezTo>
                  <a:close/>
                  <a:moveTo>
                    <a:pt x="36975" y="896349"/>
                  </a:moveTo>
                  <a:cubicBezTo>
                    <a:pt x="24430" y="896349"/>
                    <a:pt x="14260" y="906460"/>
                    <a:pt x="14260" y="918933"/>
                  </a:cubicBezTo>
                  <a:lnTo>
                    <a:pt x="14260" y="1016080"/>
                  </a:lnTo>
                  <a:cubicBezTo>
                    <a:pt x="14260" y="1028553"/>
                    <a:pt x="24430" y="1038663"/>
                    <a:pt x="36975" y="1038663"/>
                  </a:cubicBezTo>
                  <a:cubicBezTo>
                    <a:pt x="49521" y="1038663"/>
                    <a:pt x="59691" y="1028553"/>
                    <a:pt x="59691" y="1016080"/>
                  </a:cubicBezTo>
                  <a:lnTo>
                    <a:pt x="59691" y="918933"/>
                  </a:lnTo>
                  <a:cubicBezTo>
                    <a:pt x="59691" y="906460"/>
                    <a:pt x="49521" y="896349"/>
                    <a:pt x="36975" y="896349"/>
                  </a:cubicBezTo>
                  <a:close/>
                  <a:moveTo>
                    <a:pt x="40150" y="658224"/>
                  </a:moveTo>
                  <a:cubicBezTo>
                    <a:pt x="27605" y="658224"/>
                    <a:pt x="17435" y="668335"/>
                    <a:pt x="17435" y="680808"/>
                  </a:cubicBezTo>
                  <a:lnTo>
                    <a:pt x="17435" y="777955"/>
                  </a:lnTo>
                  <a:cubicBezTo>
                    <a:pt x="17435" y="790428"/>
                    <a:pt x="27605" y="800538"/>
                    <a:pt x="40150" y="800538"/>
                  </a:cubicBezTo>
                  <a:cubicBezTo>
                    <a:pt x="52696" y="800538"/>
                    <a:pt x="62866" y="790428"/>
                    <a:pt x="62866" y="777955"/>
                  </a:cubicBezTo>
                  <a:lnTo>
                    <a:pt x="62866" y="680808"/>
                  </a:lnTo>
                  <a:cubicBezTo>
                    <a:pt x="62866" y="668335"/>
                    <a:pt x="52696" y="658224"/>
                    <a:pt x="40150" y="658224"/>
                  </a:cubicBezTo>
                  <a:close/>
                  <a:moveTo>
                    <a:pt x="36975" y="408988"/>
                  </a:moveTo>
                  <a:cubicBezTo>
                    <a:pt x="24429" y="408988"/>
                    <a:pt x="14259" y="419099"/>
                    <a:pt x="14259" y="431571"/>
                  </a:cubicBezTo>
                  <a:lnTo>
                    <a:pt x="14259" y="528718"/>
                  </a:lnTo>
                  <a:cubicBezTo>
                    <a:pt x="14259" y="541190"/>
                    <a:pt x="24429" y="551301"/>
                    <a:pt x="36975" y="551301"/>
                  </a:cubicBezTo>
                  <a:cubicBezTo>
                    <a:pt x="49520" y="551301"/>
                    <a:pt x="59690" y="541190"/>
                    <a:pt x="59690" y="528718"/>
                  </a:cubicBezTo>
                  <a:lnTo>
                    <a:pt x="59690" y="431571"/>
                  </a:lnTo>
                  <a:cubicBezTo>
                    <a:pt x="59690" y="419099"/>
                    <a:pt x="49520" y="408988"/>
                    <a:pt x="36975" y="408988"/>
                  </a:cubicBezTo>
                  <a:close/>
                  <a:moveTo>
                    <a:pt x="34661" y="0"/>
                  </a:moveTo>
                  <a:lnTo>
                    <a:pt x="46303" y="0"/>
                  </a:lnTo>
                  <a:cubicBezTo>
                    <a:pt x="47910" y="0"/>
                    <a:pt x="49213" y="1303"/>
                    <a:pt x="49213" y="2910"/>
                  </a:cubicBezTo>
                  <a:lnTo>
                    <a:pt x="49213" y="389202"/>
                  </a:lnTo>
                  <a:cubicBezTo>
                    <a:pt x="49213" y="390809"/>
                    <a:pt x="47910" y="392112"/>
                    <a:pt x="46303" y="392112"/>
                  </a:cubicBezTo>
                  <a:lnTo>
                    <a:pt x="41159" y="392112"/>
                  </a:lnTo>
                  <a:lnTo>
                    <a:pt x="63686" y="401389"/>
                  </a:lnTo>
                  <a:cubicBezTo>
                    <a:pt x="70437" y="408100"/>
                    <a:pt x="74613" y="417373"/>
                    <a:pt x="74613" y="427615"/>
                  </a:cubicBezTo>
                  <a:lnTo>
                    <a:pt x="74613" y="531463"/>
                  </a:lnTo>
                  <a:cubicBezTo>
                    <a:pt x="74613" y="548743"/>
                    <a:pt x="62726" y="563263"/>
                    <a:pt x="46465" y="566714"/>
                  </a:cubicBezTo>
                  <a:lnTo>
                    <a:pt x="46465" y="636796"/>
                  </a:lnTo>
                  <a:cubicBezTo>
                    <a:pt x="46465" y="638434"/>
                    <a:pt x="45129" y="639763"/>
                    <a:pt x="43481" y="639763"/>
                  </a:cubicBezTo>
                  <a:lnTo>
                    <a:pt x="40483" y="639763"/>
                  </a:lnTo>
                  <a:lnTo>
                    <a:pt x="66861" y="650625"/>
                  </a:lnTo>
                  <a:cubicBezTo>
                    <a:pt x="73612" y="657337"/>
                    <a:pt x="77788" y="666609"/>
                    <a:pt x="77788" y="676851"/>
                  </a:cubicBezTo>
                  <a:lnTo>
                    <a:pt x="77788" y="780700"/>
                  </a:lnTo>
                  <a:cubicBezTo>
                    <a:pt x="77788" y="797980"/>
                    <a:pt x="65902" y="812500"/>
                    <a:pt x="49641" y="815951"/>
                  </a:cubicBezTo>
                  <a:lnTo>
                    <a:pt x="49641" y="882966"/>
                  </a:lnTo>
                  <a:lnTo>
                    <a:pt x="63686" y="888750"/>
                  </a:lnTo>
                  <a:cubicBezTo>
                    <a:pt x="70437" y="895462"/>
                    <a:pt x="74613" y="904734"/>
                    <a:pt x="74613" y="914976"/>
                  </a:cubicBezTo>
                  <a:lnTo>
                    <a:pt x="74613" y="1018825"/>
                  </a:lnTo>
                  <a:cubicBezTo>
                    <a:pt x="74613" y="1036105"/>
                    <a:pt x="62727" y="1050625"/>
                    <a:pt x="46466" y="1054076"/>
                  </a:cubicBezTo>
                  <a:lnTo>
                    <a:pt x="46466" y="1124158"/>
                  </a:lnTo>
                  <a:lnTo>
                    <a:pt x="43931" y="1126679"/>
                  </a:lnTo>
                  <a:lnTo>
                    <a:pt x="63686" y="1134814"/>
                  </a:lnTo>
                  <a:cubicBezTo>
                    <a:pt x="70437" y="1141526"/>
                    <a:pt x="74613" y="1150798"/>
                    <a:pt x="74613" y="1161040"/>
                  </a:cubicBezTo>
                  <a:lnTo>
                    <a:pt x="74613" y="1264888"/>
                  </a:lnTo>
                  <a:cubicBezTo>
                    <a:pt x="74613" y="1282168"/>
                    <a:pt x="62726" y="1296688"/>
                    <a:pt x="46465" y="1300139"/>
                  </a:cubicBezTo>
                  <a:lnTo>
                    <a:pt x="46465" y="1370221"/>
                  </a:lnTo>
                  <a:cubicBezTo>
                    <a:pt x="46465" y="1371859"/>
                    <a:pt x="45129" y="1373188"/>
                    <a:pt x="43481" y="1373188"/>
                  </a:cubicBezTo>
                  <a:lnTo>
                    <a:pt x="31544" y="1373188"/>
                  </a:lnTo>
                  <a:cubicBezTo>
                    <a:pt x="29896" y="1373188"/>
                    <a:pt x="28560" y="1371859"/>
                    <a:pt x="28560" y="1370221"/>
                  </a:cubicBezTo>
                  <a:lnTo>
                    <a:pt x="28560" y="1300222"/>
                  </a:lnTo>
                  <a:cubicBezTo>
                    <a:pt x="12092" y="1296937"/>
                    <a:pt x="0" y="1282317"/>
                    <a:pt x="0" y="1264888"/>
                  </a:cubicBezTo>
                  <a:lnTo>
                    <a:pt x="0" y="1161040"/>
                  </a:lnTo>
                  <a:cubicBezTo>
                    <a:pt x="0" y="1150798"/>
                    <a:pt x="4176" y="1141526"/>
                    <a:pt x="10927" y="1134814"/>
                  </a:cubicBezTo>
                  <a:lnTo>
                    <a:pt x="30975" y="1126558"/>
                  </a:lnTo>
                  <a:lnTo>
                    <a:pt x="28561" y="1124158"/>
                  </a:lnTo>
                  <a:lnTo>
                    <a:pt x="28561" y="1054159"/>
                  </a:lnTo>
                  <a:cubicBezTo>
                    <a:pt x="12093" y="1050875"/>
                    <a:pt x="1" y="1036254"/>
                    <a:pt x="1" y="1018825"/>
                  </a:cubicBezTo>
                  <a:lnTo>
                    <a:pt x="1" y="914976"/>
                  </a:lnTo>
                  <a:cubicBezTo>
                    <a:pt x="1" y="904734"/>
                    <a:pt x="4177" y="895462"/>
                    <a:pt x="10928" y="888750"/>
                  </a:cubicBezTo>
                  <a:lnTo>
                    <a:pt x="31736" y="880181"/>
                  </a:lnTo>
                  <a:lnTo>
                    <a:pt x="31736" y="816034"/>
                  </a:lnTo>
                  <a:cubicBezTo>
                    <a:pt x="15268" y="812750"/>
                    <a:pt x="3176" y="798129"/>
                    <a:pt x="3176" y="780700"/>
                  </a:cubicBezTo>
                  <a:lnTo>
                    <a:pt x="3176" y="676851"/>
                  </a:lnTo>
                  <a:cubicBezTo>
                    <a:pt x="3176" y="666609"/>
                    <a:pt x="7352" y="657337"/>
                    <a:pt x="14103" y="650625"/>
                  </a:cubicBezTo>
                  <a:lnTo>
                    <a:pt x="40481" y="639763"/>
                  </a:lnTo>
                  <a:lnTo>
                    <a:pt x="31544" y="639763"/>
                  </a:lnTo>
                  <a:cubicBezTo>
                    <a:pt x="29896" y="639763"/>
                    <a:pt x="28560" y="638434"/>
                    <a:pt x="28560" y="636796"/>
                  </a:cubicBezTo>
                  <a:lnTo>
                    <a:pt x="28560" y="566797"/>
                  </a:lnTo>
                  <a:cubicBezTo>
                    <a:pt x="12092" y="563512"/>
                    <a:pt x="0" y="548892"/>
                    <a:pt x="0" y="531463"/>
                  </a:cubicBezTo>
                  <a:lnTo>
                    <a:pt x="0" y="427615"/>
                  </a:lnTo>
                  <a:cubicBezTo>
                    <a:pt x="0" y="417373"/>
                    <a:pt x="4176" y="408100"/>
                    <a:pt x="10927" y="401389"/>
                  </a:cubicBezTo>
                  <a:lnTo>
                    <a:pt x="34309" y="391760"/>
                  </a:lnTo>
                  <a:lnTo>
                    <a:pt x="31751" y="389202"/>
                  </a:lnTo>
                  <a:lnTo>
                    <a:pt x="31751" y="2910"/>
                  </a:lnTo>
                  <a:cubicBezTo>
                    <a:pt x="31751" y="1303"/>
                    <a:pt x="33054" y="0"/>
                    <a:pt x="34661" y="0"/>
                  </a:cubicBezTo>
                  <a:close/>
                </a:path>
              </a:pathLst>
            </a:custGeom>
            <a:solidFill>
              <a:sysClr val="windowText" lastClr="000000">
                <a:lumMod val="50000"/>
                <a:lumOff val="50000"/>
              </a:sysClr>
            </a:solidFill>
            <a:ln w="25400" cap="flat" cmpd="sng" algn="ctr">
              <a:solidFill>
                <a:srgbClr val="FF0000"/>
              </a:solidFill>
              <a:prstDash val="solid"/>
            </a:ln>
            <a:effectLst/>
          </p:spPr>
          <p:txBody>
            <a:bodyPr anchor="ctr"/>
            <a:lstStyle/>
            <a:p>
              <a:pPr algn="ctr" eaLnBrk="1" fontAlgn="auto" hangingPunct="1">
                <a:spcBef>
                  <a:spcPts val="0"/>
                </a:spcBef>
                <a:spcAft>
                  <a:spcPts val="0"/>
                </a:spcAft>
                <a:defRPr/>
              </a:pPr>
              <a:endParaRPr lang="zh-CN" altLang="en-US" sz="1100" kern="0">
                <a:solidFill>
                  <a:sysClr val="window" lastClr="FFFFFF"/>
                </a:solidFill>
                <a:latin typeface="Calibri" panose="020F0502020204030204"/>
                <a:ea typeface="宋体" panose="02010600030101010101" pitchFamily="2" charset="-122"/>
              </a:endParaRPr>
            </a:p>
          </p:txBody>
        </p:sp>
        <p:sp>
          <p:nvSpPr>
            <p:cNvPr id="69" name="椭圆 68"/>
            <p:cNvSpPr/>
            <p:nvPr/>
          </p:nvSpPr>
          <p:spPr bwMode="auto">
            <a:xfrm>
              <a:off x="1586091" y="1086517"/>
              <a:ext cx="60552" cy="60553"/>
            </a:xfrm>
            <a:prstGeom prst="ellipse">
              <a:avLst/>
            </a:prstGeom>
            <a:solidFill>
              <a:sysClr val="window" lastClr="FFFFFF"/>
            </a:solidFill>
            <a:ln w="25400" cap="flat" cmpd="sng" algn="ctr">
              <a:solidFill>
                <a:srgbClr val="A1A1A1"/>
              </a:solidFill>
              <a:prstDash val="solid"/>
            </a:ln>
            <a:effectLst>
              <a:outerShdw blurRad="50800" dist="38100" dir="5400000" algn="t" rotWithShape="0">
                <a:prstClr val="black">
                  <a:alpha val="40000"/>
                </a:prstClr>
              </a:outerShdw>
            </a:effectLst>
          </p:spPr>
          <p:txBody>
            <a:bodyPr anchor="ctr"/>
            <a:lstStyle/>
            <a:p>
              <a:pPr algn="ctr" eaLnBrk="1" fontAlgn="auto" hangingPunct="1">
                <a:spcBef>
                  <a:spcPts val="0"/>
                </a:spcBef>
                <a:spcAft>
                  <a:spcPts val="0"/>
                </a:spcAft>
                <a:defRPr/>
              </a:pPr>
              <a:endParaRPr lang="zh-CN" altLang="en-US" sz="1100" kern="0">
                <a:solidFill>
                  <a:sysClr val="window" lastClr="FFFFFF"/>
                </a:solidFill>
                <a:latin typeface="Calibri" panose="020F0502020204030204"/>
                <a:ea typeface="宋体" panose="02010600030101010101" pitchFamily="2" charset="-122"/>
              </a:endParaRPr>
            </a:p>
          </p:txBody>
        </p:sp>
      </p:grpSp>
      <p:sp>
        <p:nvSpPr>
          <p:cNvPr id="70" name="文本框 57"/>
          <p:cNvSpPr txBox="1">
            <a:spLocks noChangeArrowheads="1"/>
          </p:cNvSpPr>
          <p:nvPr/>
        </p:nvSpPr>
        <p:spPr bwMode="auto">
          <a:xfrm>
            <a:off x="1475656" y="3480919"/>
            <a:ext cx="6523375" cy="1152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997" tIns="89997" rIns="89997" bIns="89997"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eaLnBrk="1" hangingPunct="1">
              <a:spcBef>
                <a:spcPts val="600"/>
              </a:spcBef>
              <a:spcAft>
                <a:spcPts val="600"/>
              </a:spcAft>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请在此处输入您的文本，或者复制您的文本粘贴到此处请在此处输入您的文本，或者复制您的文本粘贴到此处请在此处输入您的文本，或者复制您的文本粘贴到此处请在此处输入您的文本，或者复制您的文本粘贴到此处</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1" name="Freeform 5"/>
          <p:cNvSpPr>
            <a:spLocks noEditPoints="1"/>
          </p:cNvSpPr>
          <p:nvPr/>
        </p:nvSpPr>
        <p:spPr bwMode="auto">
          <a:xfrm>
            <a:off x="986818" y="3703197"/>
            <a:ext cx="467733" cy="353786"/>
          </a:xfrm>
          <a:custGeom>
            <a:avLst/>
            <a:gdLst>
              <a:gd name="T0" fmla="*/ 2147483647 w 4811"/>
              <a:gd name="T1" fmla="*/ 0 h 3654"/>
              <a:gd name="T2" fmla="*/ 2147483647 w 4811"/>
              <a:gd name="T3" fmla="*/ 2147483647 h 3654"/>
              <a:gd name="T4" fmla="*/ 2147483647 w 4811"/>
              <a:gd name="T5" fmla="*/ 2147483647 h 3654"/>
              <a:gd name="T6" fmla="*/ 2147483647 w 4811"/>
              <a:gd name="T7" fmla="*/ 2147483647 h 3654"/>
              <a:gd name="T8" fmla="*/ 2147483647 w 4811"/>
              <a:gd name="T9" fmla="*/ 2147483647 h 3654"/>
              <a:gd name="T10" fmla="*/ 2147483647 w 4811"/>
              <a:gd name="T11" fmla="*/ 2147483647 h 3654"/>
              <a:gd name="T12" fmla="*/ 2147483647 w 4811"/>
              <a:gd name="T13" fmla="*/ 2147483647 h 3654"/>
              <a:gd name="T14" fmla="*/ 2147483647 w 4811"/>
              <a:gd name="T15" fmla="*/ 2147483647 h 3654"/>
              <a:gd name="T16" fmla="*/ 2147483647 w 4811"/>
              <a:gd name="T17" fmla="*/ 2147483647 h 3654"/>
              <a:gd name="T18" fmla="*/ 2147483647 w 4811"/>
              <a:gd name="T19" fmla="*/ 0 h 3654"/>
              <a:gd name="T20" fmla="*/ 2147483647 w 4811"/>
              <a:gd name="T21" fmla="*/ 0 h 3654"/>
              <a:gd name="T22" fmla="*/ 2147483647 w 4811"/>
              <a:gd name="T23" fmla="*/ 2147483647 h 3654"/>
              <a:gd name="T24" fmla="*/ 2147483647 w 4811"/>
              <a:gd name="T25" fmla="*/ 2147483647 h 3654"/>
              <a:gd name="T26" fmla="*/ 2147483647 w 4811"/>
              <a:gd name="T27" fmla="*/ 2147483647 h 3654"/>
              <a:gd name="T28" fmla="*/ 2147483647 w 4811"/>
              <a:gd name="T29" fmla="*/ 2147483647 h 3654"/>
              <a:gd name="T30" fmla="*/ 2147483647 w 4811"/>
              <a:gd name="T31" fmla="*/ 2147483647 h 3654"/>
              <a:gd name="T32" fmla="*/ 0 w 4811"/>
              <a:gd name="T33" fmla="*/ 2147483647 h 3654"/>
              <a:gd name="T34" fmla="*/ 0 w 4811"/>
              <a:gd name="T35" fmla="*/ 2147483647 h 3654"/>
              <a:gd name="T36" fmla="*/ 2147483647 w 4811"/>
              <a:gd name="T37" fmla="*/ 0 h 365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811"/>
              <a:gd name="T58" fmla="*/ 0 h 3654"/>
              <a:gd name="T59" fmla="*/ 4811 w 4811"/>
              <a:gd name="T60" fmla="*/ 3654 h 365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811" h="3654">
                <a:moveTo>
                  <a:pt x="4662" y="0"/>
                </a:moveTo>
                <a:cubicBezTo>
                  <a:pt x="4662" y="250"/>
                  <a:pt x="4662" y="499"/>
                  <a:pt x="4662" y="749"/>
                </a:cubicBezTo>
                <a:cubicBezTo>
                  <a:pt x="4497" y="843"/>
                  <a:pt x="4365" y="937"/>
                  <a:pt x="4265" y="1030"/>
                </a:cubicBezTo>
                <a:cubicBezTo>
                  <a:pt x="4067" y="1249"/>
                  <a:pt x="3984" y="1389"/>
                  <a:pt x="4017" y="1452"/>
                </a:cubicBezTo>
                <a:cubicBezTo>
                  <a:pt x="4017" y="1561"/>
                  <a:pt x="4017" y="1670"/>
                  <a:pt x="4017" y="1780"/>
                </a:cubicBezTo>
                <a:cubicBezTo>
                  <a:pt x="4282" y="1780"/>
                  <a:pt x="4546" y="1780"/>
                  <a:pt x="4811" y="1780"/>
                </a:cubicBezTo>
                <a:cubicBezTo>
                  <a:pt x="4811" y="2404"/>
                  <a:pt x="4811" y="3029"/>
                  <a:pt x="4811" y="3654"/>
                </a:cubicBezTo>
                <a:cubicBezTo>
                  <a:pt x="4183" y="3654"/>
                  <a:pt x="3555" y="3654"/>
                  <a:pt x="2926" y="3654"/>
                </a:cubicBezTo>
                <a:cubicBezTo>
                  <a:pt x="2926" y="3076"/>
                  <a:pt x="2926" y="2498"/>
                  <a:pt x="2926" y="1920"/>
                </a:cubicBezTo>
                <a:cubicBezTo>
                  <a:pt x="3026" y="890"/>
                  <a:pt x="3604" y="250"/>
                  <a:pt x="4662" y="0"/>
                </a:cubicBezTo>
                <a:close/>
                <a:moveTo>
                  <a:pt x="1736" y="0"/>
                </a:moveTo>
                <a:cubicBezTo>
                  <a:pt x="1736" y="250"/>
                  <a:pt x="1736" y="499"/>
                  <a:pt x="1736" y="749"/>
                </a:cubicBezTo>
                <a:cubicBezTo>
                  <a:pt x="1339" y="937"/>
                  <a:pt x="1125" y="1171"/>
                  <a:pt x="1091" y="1452"/>
                </a:cubicBezTo>
                <a:cubicBezTo>
                  <a:pt x="1091" y="1561"/>
                  <a:pt x="1091" y="1670"/>
                  <a:pt x="1091" y="1780"/>
                </a:cubicBezTo>
                <a:cubicBezTo>
                  <a:pt x="1356" y="1780"/>
                  <a:pt x="1620" y="1780"/>
                  <a:pt x="1885" y="1780"/>
                </a:cubicBezTo>
                <a:cubicBezTo>
                  <a:pt x="1885" y="2404"/>
                  <a:pt x="1885" y="3029"/>
                  <a:pt x="1885" y="3654"/>
                </a:cubicBezTo>
                <a:cubicBezTo>
                  <a:pt x="1257" y="3654"/>
                  <a:pt x="629" y="3654"/>
                  <a:pt x="0" y="3654"/>
                </a:cubicBezTo>
                <a:cubicBezTo>
                  <a:pt x="0" y="3076"/>
                  <a:pt x="0" y="2498"/>
                  <a:pt x="0" y="1920"/>
                </a:cubicBezTo>
                <a:cubicBezTo>
                  <a:pt x="166" y="827"/>
                  <a:pt x="744" y="187"/>
                  <a:pt x="1736" y="0"/>
                </a:cubicBezTo>
                <a:close/>
              </a:path>
            </a:pathLst>
          </a:custGeom>
          <a:solidFill>
            <a:srgbClr val="FF0000"/>
          </a:solidFill>
          <a:ln>
            <a:noFill/>
          </a:ln>
        </p:spPr>
        <p:txBody>
          <a:bodyPr lIns="91437" tIns="45718" rIns="91437" bIns="45718"/>
          <a:lstStyle/>
          <a:p>
            <a:endParaRPr lang="zh-CN" altLang="en-US">
              <a:solidFill>
                <a:schemeClr val="bg1">
                  <a:lumMod val="85000"/>
                </a:schemeClr>
              </a:solidFill>
            </a:endParaRPr>
          </a:p>
        </p:txBody>
      </p:sp>
      <p:sp>
        <p:nvSpPr>
          <p:cNvPr id="72" name="Freeform 5"/>
          <p:cNvSpPr>
            <a:spLocks noEditPoints="1"/>
          </p:cNvSpPr>
          <p:nvPr/>
        </p:nvSpPr>
        <p:spPr bwMode="auto">
          <a:xfrm rot="10800000">
            <a:off x="7939741" y="4056983"/>
            <a:ext cx="194794" cy="149679"/>
          </a:xfrm>
          <a:custGeom>
            <a:avLst/>
            <a:gdLst>
              <a:gd name="T0" fmla="*/ 2147483647 w 4811"/>
              <a:gd name="T1" fmla="*/ 0 h 3654"/>
              <a:gd name="T2" fmla="*/ 2147483647 w 4811"/>
              <a:gd name="T3" fmla="*/ 2147483647 h 3654"/>
              <a:gd name="T4" fmla="*/ 2147483647 w 4811"/>
              <a:gd name="T5" fmla="*/ 2147483647 h 3654"/>
              <a:gd name="T6" fmla="*/ 2147483647 w 4811"/>
              <a:gd name="T7" fmla="*/ 2147483647 h 3654"/>
              <a:gd name="T8" fmla="*/ 2147483647 w 4811"/>
              <a:gd name="T9" fmla="*/ 2147483647 h 3654"/>
              <a:gd name="T10" fmla="*/ 2147483647 w 4811"/>
              <a:gd name="T11" fmla="*/ 2147483647 h 3654"/>
              <a:gd name="T12" fmla="*/ 2147483647 w 4811"/>
              <a:gd name="T13" fmla="*/ 2147483647 h 3654"/>
              <a:gd name="T14" fmla="*/ 2147483647 w 4811"/>
              <a:gd name="T15" fmla="*/ 2147483647 h 3654"/>
              <a:gd name="T16" fmla="*/ 2147483647 w 4811"/>
              <a:gd name="T17" fmla="*/ 2147483647 h 3654"/>
              <a:gd name="T18" fmla="*/ 2147483647 w 4811"/>
              <a:gd name="T19" fmla="*/ 0 h 3654"/>
              <a:gd name="T20" fmla="*/ 2147483647 w 4811"/>
              <a:gd name="T21" fmla="*/ 0 h 3654"/>
              <a:gd name="T22" fmla="*/ 2147483647 w 4811"/>
              <a:gd name="T23" fmla="*/ 2147483647 h 3654"/>
              <a:gd name="T24" fmla="*/ 2147483647 w 4811"/>
              <a:gd name="T25" fmla="*/ 2147483647 h 3654"/>
              <a:gd name="T26" fmla="*/ 2147483647 w 4811"/>
              <a:gd name="T27" fmla="*/ 2147483647 h 3654"/>
              <a:gd name="T28" fmla="*/ 2147483647 w 4811"/>
              <a:gd name="T29" fmla="*/ 2147483647 h 3654"/>
              <a:gd name="T30" fmla="*/ 2147483647 w 4811"/>
              <a:gd name="T31" fmla="*/ 2147483647 h 3654"/>
              <a:gd name="T32" fmla="*/ 0 w 4811"/>
              <a:gd name="T33" fmla="*/ 2147483647 h 3654"/>
              <a:gd name="T34" fmla="*/ 0 w 4811"/>
              <a:gd name="T35" fmla="*/ 2147483647 h 3654"/>
              <a:gd name="T36" fmla="*/ 2147483647 w 4811"/>
              <a:gd name="T37" fmla="*/ 0 h 365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811"/>
              <a:gd name="T58" fmla="*/ 0 h 3654"/>
              <a:gd name="T59" fmla="*/ 4811 w 4811"/>
              <a:gd name="T60" fmla="*/ 3654 h 365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811" h="3654">
                <a:moveTo>
                  <a:pt x="4662" y="0"/>
                </a:moveTo>
                <a:cubicBezTo>
                  <a:pt x="4662" y="250"/>
                  <a:pt x="4662" y="499"/>
                  <a:pt x="4662" y="749"/>
                </a:cubicBezTo>
                <a:cubicBezTo>
                  <a:pt x="4497" y="843"/>
                  <a:pt x="4365" y="937"/>
                  <a:pt x="4265" y="1030"/>
                </a:cubicBezTo>
                <a:cubicBezTo>
                  <a:pt x="4067" y="1249"/>
                  <a:pt x="3984" y="1389"/>
                  <a:pt x="4017" y="1452"/>
                </a:cubicBezTo>
                <a:cubicBezTo>
                  <a:pt x="4017" y="1561"/>
                  <a:pt x="4017" y="1670"/>
                  <a:pt x="4017" y="1780"/>
                </a:cubicBezTo>
                <a:cubicBezTo>
                  <a:pt x="4282" y="1780"/>
                  <a:pt x="4546" y="1780"/>
                  <a:pt x="4811" y="1780"/>
                </a:cubicBezTo>
                <a:cubicBezTo>
                  <a:pt x="4811" y="2404"/>
                  <a:pt x="4811" y="3029"/>
                  <a:pt x="4811" y="3654"/>
                </a:cubicBezTo>
                <a:cubicBezTo>
                  <a:pt x="4183" y="3654"/>
                  <a:pt x="3555" y="3654"/>
                  <a:pt x="2926" y="3654"/>
                </a:cubicBezTo>
                <a:cubicBezTo>
                  <a:pt x="2926" y="3076"/>
                  <a:pt x="2926" y="2498"/>
                  <a:pt x="2926" y="1920"/>
                </a:cubicBezTo>
                <a:cubicBezTo>
                  <a:pt x="3026" y="890"/>
                  <a:pt x="3604" y="250"/>
                  <a:pt x="4662" y="0"/>
                </a:cubicBezTo>
                <a:close/>
                <a:moveTo>
                  <a:pt x="1736" y="0"/>
                </a:moveTo>
                <a:cubicBezTo>
                  <a:pt x="1736" y="250"/>
                  <a:pt x="1736" y="499"/>
                  <a:pt x="1736" y="749"/>
                </a:cubicBezTo>
                <a:cubicBezTo>
                  <a:pt x="1339" y="937"/>
                  <a:pt x="1125" y="1171"/>
                  <a:pt x="1091" y="1452"/>
                </a:cubicBezTo>
                <a:cubicBezTo>
                  <a:pt x="1091" y="1561"/>
                  <a:pt x="1091" y="1670"/>
                  <a:pt x="1091" y="1780"/>
                </a:cubicBezTo>
                <a:cubicBezTo>
                  <a:pt x="1356" y="1780"/>
                  <a:pt x="1620" y="1780"/>
                  <a:pt x="1885" y="1780"/>
                </a:cubicBezTo>
                <a:cubicBezTo>
                  <a:pt x="1885" y="2404"/>
                  <a:pt x="1885" y="3029"/>
                  <a:pt x="1885" y="3654"/>
                </a:cubicBezTo>
                <a:cubicBezTo>
                  <a:pt x="1257" y="3654"/>
                  <a:pt x="629" y="3654"/>
                  <a:pt x="0" y="3654"/>
                </a:cubicBezTo>
                <a:cubicBezTo>
                  <a:pt x="0" y="3076"/>
                  <a:pt x="0" y="2498"/>
                  <a:pt x="0" y="1920"/>
                </a:cubicBezTo>
                <a:cubicBezTo>
                  <a:pt x="166" y="827"/>
                  <a:pt x="744" y="187"/>
                  <a:pt x="1736" y="0"/>
                </a:cubicBezTo>
                <a:close/>
              </a:path>
            </a:pathLst>
          </a:custGeom>
          <a:solidFill>
            <a:srgbClr val="FF0000"/>
          </a:solidFill>
          <a:ln>
            <a:noFill/>
          </a:ln>
        </p:spPr>
        <p:txBody>
          <a:bodyPr lIns="91437" tIns="45718" rIns="91437" bIns="45718"/>
          <a:lstStyle/>
          <a:p>
            <a:endParaRPr lang="zh-CN" altLang="en-US">
              <a:solidFill>
                <a:schemeClr val="bg1">
                  <a:lumMod val="85000"/>
                </a:schemeClr>
              </a:solidFill>
            </a:endParaRPr>
          </a:p>
        </p:txBody>
      </p:sp>
      <p:sp>
        <p:nvSpPr>
          <p:cNvPr id="73" name="Rectangle 2"/>
          <p:cNvSpPr>
            <a:spLocks noChangeArrowheads="1"/>
          </p:cNvSpPr>
          <p:nvPr/>
        </p:nvSpPr>
        <p:spPr bwMode="auto">
          <a:xfrm>
            <a:off x="2124050" y="555228"/>
            <a:ext cx="2771775" cy="359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sz="2000" b="1" dirty="0">
                <a:solidFill>
                  <a:srgbClr val="C00000"/>
                </a:solidFill>
                <a:latin typeface="微软雅黑" panose="020B0503020204020204" pitchFamily="34" charset="-122"/>
                <a:ea typeface="微软雅黑" panose="020B0503020204020204" pitchFamily="34" charset="-122"/>
              </a:rPr>
              <a:t>在此输入文字标题</a:t>
            </a:r>
          </a:p>
        </p:txBody>
      </p:sp>
      <p:grpSp>
        <p:nvGrpSpPr>
          <p:cNvPr id="74" name="Group 8"/>
          <p:cNvGrpSpPr/>
          <p:nvPr/>
        </p:nvGrpSpPr>
        <p:grpSpPr bwMode="auto">
          <a:xfrm>
            <a:off x="1763688" y="626641"/>
            <a:ext cx="360362" cy="288925"/>
            <a:chOff x="0" y="0"/>
            <a:chExt cx="360040" cy="288032"/>
          </a:xfrm>
          <a:solidFill>
            <a:srgbClr val="C00000"/>
          </a:solidFill>
        </p:grpSpPr>
        <p:sp>
          <p:nvSpPr>
            <p:cNvPr id="75" name="燕尾形 78"/>
            <p:cNvSpPr>
              <a:spLocks noChangeArrowheads="1"/>
            </p:cNvSpPr>
            <p:nvPr/>
          </p:nvSpPr>
          <p:spPr bwMode="auto">
            <a:xfrm>
              <a:off x="144016" y="0"/>
              <a:ext cx="216024" cy="288032"/>
            </a:xfrm>
            <a:prstGeom prst="chevron">
              <a:avLst>
                <a:gd name="adj" fmla="val 50000"/>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latin typeface="宋体" panose="02010600030101010101" pitchFamily="2" charset="-122"/>
                <a:sym typeface="宋体" panose="02010600030101010101" pitchFamily="2" charset="-122"/>
              </a:endParaRPr>
            </a:p>
          </p:txBody>
        </p:sp>
        <p:sp>
          <p:nvSpPr>
            <p:cNvPr id="76" name="燕尾形 79"/>
            <p:cNvSpPr>
              <a:spLocks noChangeArrowheads="1"/>
            </p:cNvSpPr>
            <p:nvPr/>
          </p:nvSpPr>
          <p:spPr bwMode="auto">
            <a:xfrm>
              <a:off x="0" y="0"/>
              <a:ext cx="216024" cy="288032"/>
            </a:xfrm>
            <a:prstGeom prst="chevron">
              <a:avLst>
                <a:gd name="adj" fmla="val 50000"/>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latin typeface="宋体" panose="02010600030101010101" pitchFamily="2" charset="-122"/>
                <a:sym typeface="宋体" panose="02010600030101010101" pitchFamily="2"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2000" advClick="0" advTm="0">
        <p14:ferris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1" fill="hold"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500" fill="hold"/>
                                        <p:tgtEl>
                                          <p:spTgt spid="35"/>
                                        </p:tgtEl>
                                        <p:attrNameLst>
                                          <p:attrName>ppt_x</p:attrName>
                                        </p:attrNameLst>
                                      </p:cBhvr>
                                      <p:tavLst>
                                        <p:tav tm="0">
                                          <p:val>
                                            <p:strVal val="#ppt_x"/>
                                          </p:val>
                                        </p:tav>
                                        <p:tav tm="100000">
                                          <p:val>
                                            <p:strVal val="#ppt_x"/>
                                          </p:val>
                                        </p:tav>
                                      </p:tavLst>
                                    </p:anim>
                                    <p:anim calcmode="lin" valueType="num">
                                      <p:cBhvr additive="base">
                                        <p:cTn id="17" dur="500" fill="hold"/>
                                        <p:tgtEl>
                                          <p:spTgt spid="35"/>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2" presetClass="entr" presetSubtype="1" fill="hold" nodeType="after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additive="base">
                                        <p:cTn id="21" dur="500" fill="hold"/>
                                        <p:tgtEl>
                                          <p:spTgt spid="42"/>
                                        </p:tgtEl>
                                        <p:attrNameLst>
                                          <p:attrName>ppt_x</p:attrName>
                                        </p:attrNameLst>
                                      </p:cBhvr>
                                      <p:tavLst>
                                        <p:tav tm="0">
                                          <p:val>
                                            <p:strVal val="#ppt_x"/>
                                          </p:val>
                                        </p:tav>
                                        <p:tav tm="100000">
                                          <p:val>
                                            <p:strVal val="#ppt_x"/>
                                          </p:val>
                                        </p:tav>
                                      </p:tavLst>
                                    </p:anim>
                                    <p:anim calcmode="lin" valueType="num">
                                      <p:cBhvr additive="base">
                                        <p:cTn id="22" dur="500" fill="hold"/>
                                        <p:tgtEl>
                                          <p:spTgt spid="42"/>
                                        </p:tgtEl>
                                        <p:attrNameLst>
                                          <p:attrName>ppt_y</p:attrName>
                                        </p:attrNameLst>
                                      </p:cBhvr>
                                      <p:tavLst>
                                        <p:tav tm="0">
                                          <p:val>
                                            <p:strVal val="0-#ppt_h/2"/>
                                          </p:val>
                                        </p:tav>
                                        <p:tav tm="100000">
                                          <p:val>
                                            <p:strVal val="#ppt_y"/>
                                          </p:val>
                                        </p:tav>
                                      </p:tavLst>
                                    </p:anim>
                                  </p:childTnLst>
                                </p:cTn>
                              </p:par>
                            </p:childTnLst>
                          </p:cTn>
                        </p:par>
                        <p:par>
                          <p:cTn id="23" fill="hold">
                            <p:stCondLst>
                              <p:cond delay="2000"/>
                            </p:stCondLst>
                            <p:childTnLst>
                              <p:par>
                                <p:cTn id="24" presetID="2" presetClass="entr" presetSubtype="1" fill="hold" nodeType="afterEffect">
                                  <p:stCondLst>
                                    <p:cond delay="0"/>
                                  </p:stCondLst>
                                  <p:childTnLst>
                                    <p:set>
                                      <p:cBhvr>
                                        <p:cTn id="25" dur="1" fill="hold">
                                          <p:stCondLst>
                                            <p:cond delay="0"/>
                                          </p:stCondLst>
                                        </p:cTn>
                                        <p:tgtEl>
                                          <p:spTgt spid="49"/>
                                        </p:tgtEl>
                                        <p:attrNameLst>
                                          <p:attrName>style.visibility</p:attrName>
                                        </p:attrNameLst>
                                      </p:cBhvr>
                                      <p:to>
                                        <p:strVal val="visible"/>
                                      </p:to>
                                    </p:set>
                                    <p:anim calcmode="lin" valueType="num">
                                      <p:cBhvr additive="base">
                                        <p:cTn id="26" dur="500" fill="hold"/>
                                        <p:tgtEl>
                                          <p:spTgt spid="49"/>
                                        </p:tgtEl>
                                        <p:attrNameLst>
                                          <p:attrName>ppt_x</p:attrName>
                                        </p:attrNameLst>
                                      </p:cBhvr>
                                      <p:tavLst>
                                        <p:tav tm="0">
                                          <p:val>
                                            <p:strVal val="#ppt_x"/>
                                          </p:val>
                                        </p:tav>
                                        <p:tav tm="100000">
                                          <p:val>
                                            <p:strVal val="#ppt_x"/>
                                          </p:val>
                                        </p:tav>
                                      </p:tavLst>
                                    </p:anim>
                                    <p:anim calcmode="lin" valueType="num">
                                      <p:cBhvr additive="base">
                                        <p:cTn id="27" dur="500" fill="hold"/>
                                        <p:tgtEl>
                                          <p:spTgt spid="49"/>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2" presetClass="entr" presetSubtype="1" fill="hold" nodeType="afterEffect">
                                  <p:stCondLst>
                                    <p:cond delay="0"/>
                                  </p:stCondLst>
                                  <p:childTnLst>
                                    <p:set>
                                      <p:cBhvr>
                                        <p:cTn id="30" dur="1" fill="hold">
                                          <p:stCondLst>
                                            <p:cond delay="0"/>
                                          </p:stCondLst>
                                        </p:cTn>
                                        <p:tgtEl>
                                          <p:spTgt spid="56"/>
                                        </p:tgtEl>
                                        <p:attrNameLst>
                                          <p:attrName>style.visibility</p:attrName>
                                        </p:attrNameLst>
                                      </p:cBhvr>
                                      <p:to>
                                        <p:strVal val="visible"/>
                                      </p:to>
                                    </p:set>
                                    <p:anim calcmode="lin" valueType="num">
                                      <p:cBhvr additive="base">
                                        <p:cTn id="31" dur="500" fill="hold"/>
                                        <p:tgtEl>
                                          <p:spTgt spid="56"/>
                                        </p:tgtEl>
                                        <p:attrNameLst>
                                          <p:attrName>ppt_x</p:attrName>
                                        </p:attrNameLst>
                                      </p:cBhvr>
                                      <p:tavLst>
                                        <p:tav tm="0">
                                          <p:val>
                                            <p:strVal val="#ppt_x"/>
                                          </p:val>
                                        </p:tav>
                                        <p:tav tm="100000">
                                          <p:val>
                                            <p:strVal val="#ppt_x"/>
                                          </p:val>
                                        </p:tav>
                                      </p:tavLst>
                                    </p:anim>
                                    <p:anim calcmode="lin" valueType="num">
                                      <p:cBhvr additive="base">
                                        <p:cTn id="32" dur="500" fill="hold"/>
                                        <p:tgtEl>
                                          <p:spTgt spid="5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2" presetClass="entr" presetSubtype="1"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 calcmode="lin" valueType="num">
                                      <p:cBhvr additive="base">
                                        <p:cTn id="36" dur="500" fill="hold"/>
                                        <p:tgtEl>
                                          <p:spTgt spid="63"/>
                                        </p:tgtEl>
                                        <p:attrNameLst>
                                          <p:attrName>ppt_x</p:attrName>
                                        </p:attrNameLst>
                                      </p:cBhvr>
                                      <p:tavLst>
                                        <p:tav tm="0">
                                          <p:val>
                                            <p:strVal val="#ppt_x"/>
                                          </p:val>
                                        </p:tav>
                                        <p:tav tm="100000">
                                          <p:val>
                                            <p:strVal val="#ppt_x"/>
                                          </p:val>
                                        </p:tav>
                                      </p:tavLst>
                                    </p:anim>
                                    <p:anim calcmode="lin" valueType="num">
                                      <p:cBhvr additive="base">
                                        <p:cTn id="37" dur="500" fill="hold"/>
                                        <p:tgtEl>
                                          <p:spTgt spid="63"/>
                                        </p:tgtEl>
                                        <p:attrNameLst>
                                          <p:attrName>ppt_y</p:attrName>
                                        </p:attrNameLst>
                                      </p:cBhvr>
                                      <p:tavLst>
                                        <p:tav tm="0">
                                          <p:val>
                                            <p:strVal val="0-#ppt_h/2"/>
                                          </p:val>
                                        </p:tav>
                                        <p:tav tm="100000">
                                          <p:val>
                                            <p:strVal val="#ppt_y"/>
                                          </p:val>
                                        </p:tav>
                                      </p:tavLst>
                                    </p:anim>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70"/>
                                        </p:tgtEl>
                                        <p:attrNameLst>
                                          <p:attrName>style.visibility</p:attrName>
                                        </p:attrNameLst>
                                      </p:cBhvr>
                                      <p:to>
                                        <p:strVal val="visible"/>
                                      </p:to>
                                    </p:set>
                                    <p:animEffect transition="in" filter="fade">
                                      <p:cBhvr>
                                        <p:cTn id="41" dur="1000"/>
                                        <p:tgtEl>
                                          <p:spTgt spid="70"/>
                                        </p:tgtEl>
                                      </p:cBhvr>
                                    </p:animEffect>
                                    <p:anim calcmode="lin" valueType="num">
                                      <p:cBhvr>
                                        <p:cTn id="42" dur="1000" fill="hold"/>
                                        <p:tgtEl>
                                          <p:spTgt spid="70"/>
                                        </p:tgtEl>
                                        <p:attrNameLst>
                                          <p:attrName>ppt_x</p:attrName>
                                        </p:attrNameLst>
                                      </p:cBhvr>
                                      <p:tavLst>
                                        <p:tav tm="0">
                                          <p:val>
                                            <p:strVal val="#ppt_x"/>
                                          </p:val>
                                        </p:tav>
                                        <p:tav tm="100000">
                                          <p:val>
                                            <p:strVal val="#ppt_x"/>
                                          </p:val>
                                        </p:tav>
                                      </p:tavLst>
                                    </p:anim>
                                    <p:anim calcmode="lin" valueType="num">
                                      <p:cBhvr>
                                        <p:cTn id="43" dur="1000" fill="hold"/>
                                        <p:tgtEl>
                                          <p:spTgt spid="70"/>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71"/>
                                        </p:tgtEl>
                                        <p:attrNameLst>
                                          <p:attrName>style.visibility</p:attrName>
                                        </p:attrNameLst>
                                      </p:cBhvr>
                                      <p:to>
                                        <p:strVal val="visible"/>
                                      </p:to>
                                    </p:set>
                                    <p:anim calcmode="lin" valueType="num">
                                      <p:cBhvr>
                                        <p:cTn id="47" dur="500" fill="hold"/>
                                        <p:tgtEl>
                                          <p:spTgt spid="71"/>
                                        </p:tgtEl>
                                        <p:attrNameLst>
                                          <p:attrName>ppt_w</p:attrName>
                                        </p:attrNameLst>
                                      </p:cBhvr>
                                      <p:tavLst>
                                        <p:tav tm="0">
                                          <p:val>
                                            <p:fltVal val="0"/>
                                          </p:val>
                                        </p:tav>
                                        <p:tav tm="100000">
                                          <p:val>
                                            <p:strVal val="#ppt_w"/>
                                          </p:val>
                                        </p:tav>
                                      </p:tavLst>
                                    </p:anim>
                                    <p:anim calcmode="lin" valueType="num">
                                      <p:cBhvr>
                                        <p:cTn id="48" dur="500" fill="hold"/>
                                        <p:tgtEl>
                                          <p:spTgt spid="71"/>
                                        </p:tgtEl>
                                        <p:attrNameLst>
                                          <p:attrName>ppt_h</p:attrName>
                                        </p:attrNameLst>
                                      </p:cBhvr>
                                      <p:tavLst>
                                        <p:tav tm="0">
                                          <p:val>
                                            <p:fltVal val="0"/>
                                          </p:val>
                                        </p:tav>
                                        <p:tav tm="100000">
                                          <p:val>
                                            <p:strVal val="#ppt_h"/>
                                          </p:val>
                                        </p:tav>
                                      </p:tavLst>
                                    </p:anim>
                                    <p:animEffect transition="in" filter="fade">
                                      <p:cBhvr>
                                        <p:cTn id="49" dur="500"/>
                                        <p:tgtEl>
                                          <p:spTgt spid="7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72"/>
                                        </p:tgtEl>
                                        <p:attrNameLst>
                                          <p:attrName>style.visibility</p:attrName>
                                        </p:attrNameLst>
                                      </p:cBhvr>
                                      <p:to>
                                        <p:strVal val="visible"/>
                                      </p:to>
                                    </p:set>
                                    <p:anim calcmode="lin" valueType="num">
                                      <p:cBhvr>
                                        <p:cTn id="52" dur="500" fill="hold"/>
                                        <p:tgtEl>
                                          <p:spTgt spid="72"/>
                                        </p:tgtEl>
                                        <p:attrNameLst>
                                          <p:attrName>ppt_w</p:attrName>
                                        </p:attrNameLst>
                                      </p:cBhvr>
                                      <p:tavLst>
                                        <p:tav tm="0">
                                          <p:val>
                                            <p:fltVal val="0"/>
                                          </p:val>
                                        </p:tav>
                                        <p:tav tm="100000">
                                          <p:val>
                                            <p:strVal val="#ppt_w"/>
                                          </p:val>
                                        </p:tav>
                                      </p:tavLst>
                                    </p:anim>
                                    <p:anim calcmode="lin" valueType="num">
                                      <p:cBhvr>
                                        <p:cTn id="53" dur="500" fill="hold"/>
                                        <p:tgtEl>
                                          <p:spTgt spid="72"/>
                                        </p:tgtEl>
                                        <p:attrNameLst>
                                          <p:attrName>ppt_h</p:attrName>
                                        </p:attrNameLst>
                                      </p:cBhvr>
                                      <p:tavLst>
                                        <p:tav tm="0">
                                          <p:val>
                                            <p:fltVal val="0"/>
                                          </p:val>
                                        </p:tav>
                                        <p:tav tm="100000">
                                          <p:val>
                                            <p:strVal val="#ppt_h"/>
                                          </p:val>
                                        </p:tav>
                                      </p:tavLst>
                                    </p:anim>
                                    <p:animEffect transition="in" filter="fade">
                                      <p:cBhvr>
                                        <p:cTn id="54"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0" grpId="0"/>
      <p:bldP spid="71" grpId="0" animBg="1"/>
      <p:bldP spid="7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uzzle3"/>
          <p:cNvSpPr>
            <a:spLocks noEditPoints="1" noChangeArrowheads="1"/>
          </p:cNvSpPr>
          <p:nvPr/>
        </p:nvSpPr>
        <p:spPr bwMode="auto">
          <a:xfrm>
            <a:off x="4545509" y="1059582"/>
            <a:ext cx="1338263" cy="1641475"/>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C00000"/>
          </a:solidFill>
          <a:ln w="28575">
            <a:solidFill>
              <a:srgbClr val="FFFFFF"/>
            </a:solidFill>
            <a:miter lim="800000"/>
          </a:ln>
        </p:spPr>
        <p:txBody>
          <a:bodyPr/>
          <a:lstStyle/>
          <a:p>
            <a:pPr eaLnBrk="1" fontAlgn="auto" hangingPunct="1">
              <a:spcBef>
                <a:spcPts val="0"/>
              </a:spcBef>
              <a:spcAft>
                <a:spcPts val="0"/>
              </a:spcAft>
              <a:defRPr/>
            </a:pPr>
            <a:endParaRPr lang="zh-CN" altLang="en-US" sz="1100" kern="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 name="Puzzle2"/>
          <p:cNvSpPr>
            <a:spLocks noEditPoints="1" noChangeArrowheads="1"/>
          </p:cNvSpPr>
          <p:nvPr/>
        </p:nvSpPr>
        <p:spPr bwMode="auto">
          <a:xfrm>
            <a:off x="4156572" y="2254969"/>
            <a:ext cx="2135187" cy="1495425"/>
          </a:xfrm>
          <a:custGeom>
            <a:avLst/>
            <a:gdLst>
              <a:gd name="T0" fmla="*/ 11 w 21600"/>
              <a:gd name="T1" fmla="*/ 13386 h 21600"/>
              <a:gd name="T2" fmla="*/ 4202 w 21600"/>
              <a:gd name="T3" fmla="*/ 21161 h 21600"/>
              <a:gd name="T4" fmla="*/ 10400 w 21600"/>
              <a:gd name="T5" fmla="*/ 13909 h 21600"/>
              <a:gd name="T6" fmla="*/ 16821 w 21600"/>
              <a:gd name="T7" fmla="*/ 21190 h 21600"/>
              <a:gd name="T8" fmla="*/ 21600 w 21600"/>
              <a:gd name="T9" fmla="*/ 15083 h 21600"/>
              <a:gd name="T10" fmla="*/ 16889 w 21600"/>
              <a:gd name="T11" fmla="*/ 5739 h 21600"/>
              <a:gd name="T12" fmla="*/ 10800 w 21600"/>
              <a:gd name="T13" fmla="*/ 28 h 21600"/>
              <a:gd name="T14" fmla="*/ 4202 w 21600"/>
              <a:gd name="T15" fmla="*/ 5894 h 21600"/>
              <a:gd name="T16" fmla="*/ 5388 w 21600"/>
              <a:gd name="T17" fmla="*/ 6742 h 21600"/>
              <a:gd name="T18" fmla="*/ 16177 w 21600"/>
              <a:gd name="T19" fmla="*/ 20441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0000"/>
          </a:solidFill>
          <a:ln w="28575">
            <a:solidFill>
              <a:srgbClr val="FFFFFF"/>
            </a:solidFill>
            <a:miter lim="800000"/>
          </a:ln>
        </p:spPr>
        <p:txBody>
          <a:bodyPr/>
          <a:lstStyle/>
          <a:p>
            <a:pPr eaLnBrk="1" fontAlgn="auto" hangingPunct="1">
              <a:spcBef>
                <a:spcPts val="0"/>
              </a:spcBef>
              <a:spcAft>
                <a:spcPts val="0"/>
              </a:spcAft>
              <a:defRPr/>
            </a:pPr>
            <a:endParaRPr lang="zh-CN" altLang="en-US" sz="1100" kern="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 name="Puzzle4"/>
          <p:cNvSpPr>
            <a:spLocks noEditPoints="1" noChangeArrowheads="1"/>
          </p:cNvSpPr>
          <p:nvPr/>
        </p:nvSpPr>
        <p:spPr bwMode="auto">
          <a:xfrm>
            <a:off x="3329484" y="2237507"/>
            <a:ext cx="1287463" cy="1909762"/>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FF0000"/>
          </a:solidFill>
          <a:ln w="28575">
            <a:solidFill>
              <a:srgbClr val="FFFFFF"/>
            </a:solidFill>
            <a:miter lim="800000"/>
          </a:ln>
        </p:spPr>
        <p:txBody>
          <a:bodyPr/>
          <a:lstStyle/>
          <a:p>
            <a:pPr eaLnBrk="1" fontAlgn="auto" hangingPunct="1">
              <a:spcBef>
                <a:spcPts val="0"/>
              </a:spcBef>
              <a:spcAft>
                <a:spcPts val="0"/>
              </a:spcAft>
              <a:defRPr/>
            </a:pPr>
            <a:endParaRPr lang="zh-CN" altLang="en-US" sz="1100" kern="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Puzzle1"/>
          <p:cNvSpPr>
            <a:spLocks noEditPoints="1" noChangeArrowheads="1"/>
          </p:cNvSpPr>
          <p:nvPr/>
        </p:nvSpPr>
        <p:spPr bwMode="auto">
          <a:xfrm>
            <a:off x="2888159" y="1556469"/>
            <a:ext cx="2160588" cy="1138238"/>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FF0000"/>
          </a:solidFill>
          <a:ln w="28575">
            <a:solidFill>
              <a:srgbClr val="FFFFFF"/>
            </a:solidFill>
            <a:miter lim="800000"/>
          </a:ln>
        </p:spPr>
        <p:txBody>
          <a:bodyPr/>
          <a:lstStyle/>
          <a:p>
            <a:pPr eaLnBrk="1" fontAlgn="auto" hangingPunct="1">
              <a:spcBef>
                <a:spcPts val="0"/>
              </a:spcBef>
              <a:spcAft>
                <a:spcPts val="0"/>
              </a:spcAft>
              <a:defRPr/>
            </a:pPr>
            <a:endParaRPr lang="zh-CN" altLang="en-US" sz="1100" kern="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6" name="组合 5"/>
          <p:cNvGrpSpPr/>
          <p:nvPr/>
        </p:nvGrpSpPr>
        <p:grpSpPr>
          <a:xfrm>
            <a:off x="5358309" y="1262782"/>
            <a:ext cx="2962275" cy="771525"/>
            <a:chOff x="5155406" y="1401901"/>
            <a:chExt cx="2962275" cy="771525"/>
          </a:xfrm>
        </p:grpSpPr>
        <p:cxnSp>
          <p:nvCxnSpPr>
            <p:cNvPr id="7" name="肘形连接符 27"/>
            <p:cNvCxnSpPr>
              <a:cxnSpLocks noChangeShapeType="1"/>
            </p:cNvCxnSpPr>
            <p:nvPr/>
          </p:nvCxnSpPr>
          <p:spPr bwMode="auto">
            <a:xfrm>
              <a:off x="5155406" y="1411426"/>
              <a:ext cx="2570163" cy="284162"/>
            </a:xfrm>
            <a:prstGeom prst="bentConnector3">
              <a:avLst>
                <a:gd name="adj1" fmla="val 34458"/>
              </a:avLst>
            </a:prstGeom>
            <a:noFill/>
            <a:ln w="3175" algn="ctr">
              <a:solidFill>
                <a:srgbClr val="A28138"/>
              </a:solidFill>
              <a:prstDash val="sysDash"/>
              <a:miter lim="800000"/>
            </a:ln>
            <a:extLst>
              <a:ext uri="{909E8E84-426E-40DD-AFC4-6F175D3DCCD1}">
                <a14:hiddenFill xmlns:a14="http://schemas.microsoft.com/office/drawing/2010/main">
                  <a:noFill/>
                </a14:hiddenFill>
              </a:ext>
            </a:extLst>
          </p:spPr>
        </p:cxnSp>
        <p:sp>
          <p:nvSpPr>
            <p:cNvPr id="8" name="TextBox 13"/>
            <p:cNvSpPr txBox="1">
              <a:spLocks noChangeArrowheads="1"/>
            </p:cNvSpPr>
            <p:nvPr/>
          </p:nvSpPr>
          <p:spPr bwMode="auto">
            <a:xfrm>
              <a:off x="6065044" y="1401901"/>
              <a:ext cx="2052637"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algn="just" eaLnBrk="1" hangingPunct="1"/>
              <a:r>
                <a:rPr lang="zh-CN" altLang="en-US" sz="1600" b="1" dirty="0">
                  <a:solidFill>
                    <a:schemeClr val="tx1">
                      <a:lumMod val="65000"/>
                      <a:lumOff val="35000"/>
                    </a:schemeClr>
                  </a:solidFill>
                  <a:latin typeface="微软雅黑" panose="020B0503020204020204" pitchFamily="34" charset="-122"/>
                </a:rPr>
                <a:t>点击添加标题</a:t>
              </a:r>
            </a:p>
          </p:txBody>
        </p:sp>
        <p:sp>
          <p:nvSpPr>
            <p:cNvPr id="9" name="TextBox 14"/>
            <p:cNvSpPr txBox="1">
              <a:spLocks noChangeArrowheads="1"/>
            </p:cNvSpPr>
            <p:nvPr/>
          </p:nvSpPr>
          <p:spPr bwMode="auto">
            <a:xfrm>
              <a:off x="6065044" y="1711463"/>
              <a:ext cx="20526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algn="just" eaLnBrk="1" hangingPunct="1"/>
              <a:r>
                <a:rPr lang="zh-CN" altLang="en-US" sz="1100">
                  <a:solidFill>
                    <a:schemeClr val="tx1">
                      <a:lumMod val="65000"/>
                      <a:lumOff val="35000"/>
                    </a:schemeClr>
                  </a:solidFill>
                  <a:latin typeface="微软雅黑" panose="020B0503020204020204" pitchFamily="34" charset="-122"/>
                </a:rPr>
                <a:t>点击添加内容点击添加内容</a:t>
              </a:r>
              <a:endParaRPr lang="en-US" altLang="zh-CN" sz="1100">
                <a:solidFill>
                  <a:schemeClr val="tx1">
                    <a:lumMod val="65000"/>
                    <a:lumOff val="35000"/>
                  </a:schemeClr>
                </a:solidFill>
                <a:latin typeface="微软雅黑" panose="020B0503020204020204" pitchFamily="34" charset="-122"/>
              </a:endParaRPr>
            </a:p>
            <a:p>
              <a:pPr algn="just" eaLnBrk="1" hangingPunct="1"/>
              <a:r>
                <a:rPr lang="zh-CN" altLang="en-US" sz="1100">
                  <a:solidFill>
                    <a:schemeClr val="tx1">
                      <a:lumMod val="65000"/>
                      <a:lumOff val="35000"/>
                    </a:schemeClr>
                  </a:solidFill>
                  <a:latin typeface="微软雅黑" panose="020B0503020204020204" pitchFamily="34" charset="-122"/>
                </a:rPr>
                <a:t>点击添加内容点击添加内容</a:t>
              </a:r>
            </a:p>
          </p:txBody>
        </p:sp>
      </p:grpSp>
      <p:grpSp>
        <p:nvGrpSpPr>
          <p:cNvPr id="10" name="组合 9"/>
          <p:cNvGrpSpPr/>
          <p:nvPr/>
        </p:nvGrpSpPr>
        <p:grpSpPr>
          <a:xfrm>
            <a:off x="941884" y="3388444"/>
            <a:ext cx="2911475" cy="762000"/>
            <a:chOff x="738981" y="3527563"/>
            <a:chExt cx="2911475" cy="762000"/>
          </a:xfrm>
        </p:grpSpPr>
        <p:cxnSp>
          <p:nvCxnSpPr>
            <p:cNvPr id="11" name="肘形连接符 21"/>
            <p:cNvCxnSpPr>
              <a:cxnSpLocks noChangeShapeType="1"/>
            </p:cNvCxnSpPr>
            <p:nvPr/>
          </p:nvCxnSpPr>
          <p:spPr bwMode="auto">
            <a:xfrm rot="10800000">
              <a:off x="1146969" y="3816488"/>
              <a:ext cx="2503487" cy="296863"/>
            </a:xfrm>
            <a:prstGeom prst="bentConnector3">
              <a:avLst>
                <a:gd name="adj1" fmla="val 33894"/>
              </a:avLst>
            </a:prstGeom>
            <a:noFill/>
            <a:ln w="3175" algn="ctr">
              <a:solidFill>
                <a:srgbClr val="A28138"/>
              </a:solidFill>
              <a:prstDash val="sysDash"/>
              <a:miter lim="800000"/>
            </a:ln>
            <a:extLst>
              <a:ext uri="{909E8E84-426E-40DD-AFC4-6F175D3DCCD1}">
                <a14:hiddenFill xmlns:a14="http://schemas.microsoft.com/office/drawing/2010/main">
                  <a:noFill/>
                </a14:hiddenFill>
              </a:ext>
            </a:extLst>
          </p:spPr>
        </p:cxnSp>
        <p:sp>
          <p:nvSpPr>
            <p:cNvPr id="12" name="TextBox 31"/>
            <p:cNvSpPr txBox="1"/>
            <p:nvPr/>
          </p:nvSpPr>
          <p:spPr>
            <a:xfrm>
              <a:off x="738981" y="3527563"/>
              <a:ext cx="2052638" cy="288925"/>
            </a:xfrm>
            <a:prstGeom prst="rect">
              <a:avLst/>
            </a:prstGeom>
            <a:noFill/>
          </p:spPr>
          <p:txBody>
            <a:bodyPr wrap="none" anchor="ctr"/>
            <a:lstStyle>
              <a:defPPr>
                <a:defRPr lang="zh-CN"/>
              </a:defPPr>
              <a:lvl1pPr>
                <a:defRPr sz="2000">
                  <a:solidFill>
                    <a:schemeClr val="tx1">
                      <a:lumMod val="65000"/>
                      <a:lumOff val="35000"/>
                    </a:schemeClr>
                  </a:solidFill>
                  <a:latin typeface="华文行楷" panose="02010800040101010101" pitchFamily="2" charset="-122"/>
                  <a:ea typeface="华文行楷" panose="02010800040101010101" pitchFamily="2" charset="-122"/>
                </a:defRPr>
              </a:lvl1pPr>
            </a:lstStyle>
            <a:p>
              <a:pPr algn="r" eaLnBrk="1" fontAlgn="auto" hangingPunct="1">
                <a:spcBef>
                  <a:spcPts val="0"/>
                </a:spcBef>
                <a:spcAft>
                  <a:spcPts val="0"/>
                </a:spcAft>
                <a:defRPr/>
              </a:pPr>
              <a:r>
                <a:rPr lang="zh-CN" altLang="en-US" sz="1600" b="1" kern="0" dirty="0">
                  <a:latin typeface="微软雅黑" panose="020B0503020204020204" pitchFamily="34" charset="-122"/>
                  <a:ea typeface="微软雅黑" panose="020B0503020204020204" pitchFamily="34" charset="-122"/>
                </a:rPr>
                <a:t>点击添加标题</a:t>
              </a:r>
            </a:p>
          </p:txBody>
        </p:sp>
        <p:sp>
          <p:nvSpPr>
            <p:cNvPr id="13" name="TextBox 34"/>
            <p:cNvSpPr txBox="1">
              <a:spLocks noChangeArrowheads="1"/>
            </p:cNvSpPr>
            <p:nvPr/>
          </p:nvSpPr>
          <p:spPr bwMode="auto">
            <a:xfrm>
              <a:off x="738981" y="3827601"/>
              <a:ext cx="20526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algn="r" eaLnBrk="1" hangingPunct="1"/>
              <a:r>
                <a:rPr lang="zh-CN" altLang="en-US" sz="1100">
                  <a:solidFill>
                    <a:schemeClr val="tx1">
                      <a:lumMod val="65000"/>
                      <a:lumOff val="35000"/>
                    </a:schemeClr>
                  </a:solidFill>
                  <a:latin typeface="微软雅黑" panose="020B0503020204020204" pitchFamily="34" charset="-122"/>
                </a:rPr>
                <a:t>点击添加内容点击添加内容</a:t>
              </a:r>
              <a:endParaRPr lang="en-US" altLang="zh-CN" sz="1100">
                <a:solidFill>
                  <a:schemeClr val="tx1">
                    <a:lumMod val="65000"/>
                    <a:lumOff val="35000"/>
                  </a:schemeClr>
                </a:solidFill>
                <a:latin typeface="微软雅黑" panose="020B0503020204020204" pitchFamily="34" charset="-122"/>
              </a:endParaRPr>
            </a:p>
            <a:p>
              <a:pPr algn="r" eaLnBrk="1" hangingPunct="1"/>
              <a:r>
                <a:rPr lang="zh-CN" altLang="en-US" sz="1100">
                  <a:solidFill>
                    <a:schemeClr val="tx1">
                      <a:lumMod val="65000"/>
                      <a:lumOff val="35000"/>
                    </a:schemeClr>
                  </a:solidFill>
                  <a:latin typeface="微软雅黑" panose="020B0503020204020204" pitchFamily="34" charset="-122"/>
                </a:rPr>
                <a:t>点击添加内容点击添加内容</a:t>
              </a:r>
            </a:p>
          </p:txBody>
        </p:sp>
      </p:grpSp>
      <p:grpSp>
        <p:nvGrpSpPr>
          <p:cNvPr id="14" name="组合 13"/>
          <p:cNvGrpSpPr/>
          <p:nvPr/>
        </p:nvGrpSpPr>
        <p:grpSpPr>
          <a:xfrm>
            <a:off x="6280647" y="3001094"/>
            <a:ext cx="2052637" cy="768350"/>
            <a:chOff x="6077744" y="3140213"/>
            <a:chExt cx="2052637" cy="768350"/>
          </a:xfrm>
        </p:grpSpPr>
        <p:sp>
          <p:nvSpPr>
            <p:cNvPr id="15" name="TextBox 35"/>
            <p:cNvSpPr txBox="1"/>
            <p:nvPr/>
          </p:nvSpPr>
          <p:spPr>
            <a:xfrm>
              <a:off x="6077744" y="3140213"/>
              <a:ext cx="2052637" cy="287338"/>
            </a:xfrm>
            <a:prstGeom prst="rect">
              <a:avLst/>
            </a:prstGeom>
            <a:noFill/>
          </p:spPr>
          <p:txBody>
            <a:bodyPr wrap="none" anchor="ctr"/>
            <a:lstStyle>
              <a:defPPr>
                <a:defRPr lang="zh-CN"/>
              </a:defPPr>
              <a:lvl1pPr>
                <a:defRPr>
                  <a:solidFill>
                    <a:schemeClr val="tx1">
                      <a:lumMod val="85000"/>
                      <a:lumOff val="15000"/>
                    </a:schemeClr>
                  </a:solidFill>
                  <a:latin typeface="华文行楷" panose="02010800040101010101" pitchFamily="2" charset="-122"/>
                  <a:ea typeface="华文行楷" panose="02010800040101010101" pitchFamily="2" charset="-122"/>
                </a:defRPr>
              </a:lvl1pPr>
            </a:lstStyle>
            <a:p>
              <a:pPr algn="just" eaLnBrk="1" fontAlgn="auto" hangingPunct="1">
                <a:spcBef>
                  <a:spcPts val="0"/>
                </a:spcBef>
                <a:spcAft>
                  <a:spcPts val="0"/>
                </a:spcAft>
                <a:defRPr/>
              </a:pPr>
              <a:r>
                <a:rPr lang="zh-CN" altLang="en-US" sz="1600" b="1" kern="0" dirty="0">
                  <a:solidFill>
                    <a:schemeClr val="tx1">
                      <a:lumMod val="65000"/>
                      <a:lumOff val="35000"/>
                    </a:schemeClr>
                  </a:solidFill>
                  <a:latin typeface="微软雅黑" panose="020B0503020204020204" pitchFamily="34" charset="-122"/>
                  <a:ea typeface="微软雅黑" panose="020B0503020204020204" pitchFamily="34" charset="-122"/>
                </a:rPr>
                <a:t>点击添加标题</a:t>
              </a:r>
            </a:p>
          </p:txBody>
        </p:sp>
        <p:sp>
          <p:nvSpPr>
            <p:cNvPr id="16" name="TextBox 36"/>
            <p:cNvSpPr txBox="1">
              <a:spLocks noChangeArrowheads="1"/>
            </p:cNvSpPr>
            <p:nvPr/>
          </p:nvSpPr>
          <p:spPr bwMode="auto">
            <a:xfrm>
              <a:off x="6077744" y="3446601"/>
              <a:ext cx="20526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algn="just" eaLnBrk="1" hangingPunct="1"/>
              <a:r>
                <a:rPr lang="zh-CN" altLang="en-US" sz="1100">
                  <a:solidFill>
                    <a:schemeClr val="tx1">
                      <a:lumMod val="65000"/>
                      <a:lumOff val="35000"/>
                    </a:schemeClr>
                  </a:solidFill>
                  <a:latin typeface="微软雅黑" panose="020B0503020204020204" pitchFamily="34" charset="-122"/>
                </a:rPr>
                <a:t>点击添加内容点击添加内容</a:t>
              </a:r>
              <a:endParaRPr lang="en-US" altLang="zh-CN" sz="1100">
                <a:solidFill>
                  <a:schemeClr val="tx1">
                    <a:lumMod val="65000"/>
                    <a:lumOff val="35000"/>
                  </a:schemeClr>
                </a:solidFill>
                <a:latin typeface="微软雅黑" panose="020B0503020204020204" pitchFamily="34" charset="-122"/>
              </a:endParaRPr>
            </a:p>
            <a:p>
              <a:pPr algn="just" eaLnBrk="1" hangingPunct="1"/>
              <a:r>
                <a:rPr lang="zh-CN" altLang="en-US" sz="1100">
                  <a:solidFill>
                    <a:schemeClr val="tx1">
                      <a:lumMod val="65000"/>
                      <a:lumOff val="35000"/>
                    </a:schemeClr>
                  </a:solidFill>
                  <a:latin typeface="微软雅黑" panose="020B0503020204020204" pitchFamily="34" charset="-122"/>
                </a:rPr>
                <a:t>点击添加内容点击添加内容</a:t>
              </a:r>
            </a:p>
          </p:txBody>
        </p:sp>
        <p:cxnSp>
          <p:nvCxnSpPr>
            <p:cNvPr id="17" name="直接连接符 34"/>
            <p:cNvCxnSpPr>
              <a:cxnSpLocks noChangeShapeType="1"/>
            </p:cNvCxnSpPr>
            <p:nvPr/>
          </p:nvCxnSpPr>
          <p:spPr bwMode="auto">
            <a:xfrm>
              <a:off x="6212729" y="3438663"/>
              <a:ext cx="1420813" cy="0"/>
            </a:xfrm>
            <a:prstGeom prst="line">
              <a:avLst/>
            </a:prstGeom>
            <a:noFill/>
            <a:ln w="3175" algn="ctr">
              <a:solidFill>
                <a:srgbClr val="0070C0"/>
              </a:solidFill>
              <a:prstDash val="sysDash"/>
              <a:round/>
            </a:ln>
            <a:extLst>
              <a:ext uri="{909E8E84-426E-40DD-AFC4-6F175D3DCCD1}">
                <a14:hiddenFill xmlns:a14="http://schemas.microsoft.com/office/drawing/2010/main">
                  <a:noFill/>
                </a14:hiddenFill>
              </a:ext>
            </a:extLst>
          </p:spPr>
        </p:cxnSp>
      </p:grpSp>
      <p:grpSp>
        <p:nvGrpSpPr>
          <p:cNvPr id="18" name="组合 17"/>
          <p:cNvGrpSpPr/>
          <p:nvPr/>
        </p:nvGrpSpPr>
        <p:grpSpPr>
          <a:xfrm>
            <a:off x="827584" y="1832694"/>
            <a:ext cx="2076450" cy="768350"/>
            <a:chOff x="624681" y="1971813"/>
            <a:chExt cx="2076450" cy="768350"/>
          </a:xfrm>
        </p:grpSpPr>
        <p:sp>
          <p:nvSpPr>
            <p:cNvPr id="19" name="TextBox 46"/>
            <p:cNvSpPr txBox="1"/>
            <p:nvPr/>
          </p:nvSpPr>
          <p:spPr>
            <a:xfrm>
              <a:off x="624681" y="1971813"/>
              <a:ext cx="2052638" cy="287338"/>
            </a:xfrm>
            <a:prstGeom prst="rect">
              <a:avLst/>
            </a:prstGeom>
            <a:noFill/>
          </p:spPr>
          <p:txBody>
            <a:bodyPr wrap="none" anchor="ctr"/>
            <a:lstStyle>
              <a:defPPr>
                <a:defRPr lang="zh-CN"/>
              </a:defPPr>
              <a:lvl1pPr>
                <a:defRPr sz="2000">
                  <a:solidFill>
                    <a:schemeClr val="tx1">
                      <a:lumMod val="85000"/>
                      <a:lumOff val="15000"/>
                    </a:schemeClr>
                  </a:solidFill>
                  <a:latin typeface="华文行楷" panose="02010800040101010101" pitchFamily="2" charset="-122"/>
                  <a:ea typeface="华文行楷" panose="02010800040101010101" pitchFamily="2" charset="-122"/>
                </a:defRPr>
              </a:lvl1pPr>
            </a:lstStyle>
            <a:p>
              <a:pPr algn="r" eaLnBrk="1" fontAlgn="auto" hangingPunct="1">
                <a:spcBef>
                  <a:spcPts val="0"/>
                </a:spcBef>
                <a:spcAft>
                  <a:spcPts val="0"/>
                </a:spcAft>
                <a:defRPr/>
              </a:pPr>
              <a:r>
                <a:rPr lang="zh-CN" altLang="en-US" sz="1600" b="1" kern="0" dirty="0">
                  <a:solidFill>
                    <a:schemeClr val="tx1">
                      <a:lumMod val="65000"/>
                      <a:lumOff val="35000"/>
                    </a:schemeClr>
                  </a:solidFill>
                  <a:latin typeface="微软雅黑" panose="020B0503020204020204" pitchFamily="34" charset="-122"/>
                  <a:ea typeface="微软雅黑" panose="020B0503020204020204" pitchFamily="34" charset="-122"/>
                </a:rPr>
                <a:t>点击添加标题</a:t>
              </a:r>
            </a:p>
          </p:txBody>
        </p:sp>
        <p:sp>
          <p:nvSpPr>
            <p:cNvPr id="20" name="TextBox 49"/>
            <p:cNvSpPr txBox="1">
              <a:spLocks noChangeArrowheads="1"/>
            </p:cNvSpPr>
            <p:nvPr/>
          </p:nvSpPr>
          <p:spPr bwMode="auto">
            <a:xfrm>
              <a:off x="624681" y="2278201"/>
              <a:ext cx="20526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algn="r" eaLnBrk="1" hangingPunct="1"/>
              <a:r>
                <a:rPr lang="zh-CN" altLang="en-US" sz="1100">
                  <a:solidFill>
                    <a:schemeClr val="tx1">
                      <a:lumMod val="65000"/>
                      <a:lumOff val="35000"/>
                    </a:schemeClr>
                  </a:solidFill>
                  <a:latin typeface="微软雅黑" panose="020B0503020204020204" pitchFamily="34" charset="-122"/>
                </a:rPr>
                <a:t>点击添加内容点击添加内容</a:t>
              </a:r>
              <a:endParaRPr lang="en-US" altLang="zh-CN" sz="1100">
                <a:solidFill>
                  <a:schemeClr val="tx1">
                    <a:lumMod val="65000"/>
                    <a:lumOff val="35000"/>
                  </a:schemeClr>
                </a:solidFill>
                <a:latin typeface="微软雅黑" panose="020B0503020204020204" pitchFamily="34" charset="-122"/>
              </a:endParaRPr>
            </a:p>
            <a:p>
              <a:pPr algn="r" eaLnBrk="1" hangingPunct="1"/>
              <a:r>
                <a:rPr lang="zh-CN" altLang="en-US" sz="1100">
                  <a:solidFill>
                    <a:schemeClr val="tx1">
                      <a:lumMod val="65000"/>
                      <a:lumOff val="35000"/>
                    </a:schemeClr>
                  </a:solidFill>
                  <a:latin typeface="微软雅黑" panose="020B0503020204020204" pitchFamily="34" charset="-122"/>
                </a:rPr>
                <a:t>点击添加内容点击添加内容</a:t>
              </a:r>
            </a:p>
          </p:txBody>
        </p:sp>
        <p:cxnSp>
          <p:nvCxnSpPr>
            <p:cNvPr id="21" name="直接连接符 35"/>
            <p:cNvCxnSpPr>
              <a:cxnSpLocks noChangeShapeType="1"/>
            </p:cNvCxnSpPr>
            <p:nvPr/>
          </p:nvCxnSpPr>
          <p:spPr bwMode="auto">
            <a:xfrm>
              <a:off x="1027906" y="2265501"/>
              <a:ext cx="1673225" cy="0"/>
            </a:xfrm>
            <a:prstGeom prst="line">
              <a:avLst/>
            </a:prstGeom>
            <a:noFill/>
            <a:ln w="3175" algn="ctr">
              <a:solidFill>
                <a:srgbClr val="A28138"/>
              </a:solidFill>
              <a:prstDash val="sysDash"/>
              <a:round/>
            </a:ln>
            <a:extLst>
              <a:ext uri="{909E8E84-426E-40DD-AFC4-6F175D3DCCD1}">
                <a14:hiddenFill xmlns:a14="http://schemas.microsoft.com/office/drawing/2010/main">
                  <a:noFill/>
                </a14:hiddenFill>
              </a:ext>
            </a:extLst>
          </p:spPr>
        </p:cxnSp>
      </p:grpSp>
      <p:sp>
        <p:nvSpPr>
          <p:cNvPr id="33" name="Rectangle 2"/>
          <p:cNvSpPr>
            <a:spLocks noChangeArrowheads="1"/>
          </p:cNvSpPr>
          <p:nvPr/>
        </p:nvSpPr>
        <p:spPr bwMode="auto">
          <a:xfrm>
            <a:off x="2124050" y="555228"/>
            <a:ext cx="2771775" cy="359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sz="2000" b="1" dirty="0">
                <a:solidFill>
                  <a:srgbClr val="C00000"/>
                </a:solidFill>
                <a:latin typeface="微软雅黑" panose="020B0503020204020204" pitchFamily="34" charset="-122"/>
                <a:ea typeface="微软雅黑" panose="020B0503020204020204" pitchFamily="34" charset="-122"/>
              </a:rPr>
              <a:t>在此输入文字标题</a:t>
            </a:r>
          </a:p>
        </p:txBody>
      </p:sp>
      <p:grpSp>
        <p:nvGrpSpPr>
          <p:cNvPr id="34" name="Group 8"/>
          <p:cNvGrpSpPr/>
          <p:nvPr/>
        </p:nvGrpSpPr>
        <p:grpSpPr bwMode="auto">
          <a:xfrm>
            <a:off x="1763688" y="626641"/>
            <a:ext cx="360362" cy="288925"/>
            <a:chOff x="0" y="0"/>
            <a:chExt cx="360040" cy="288032"/>
          </a:xfrm>
          <a:solidFill>
            <a:srgbClr val="C00000"/>
          </a:solidFill>
        </p:grpSpPr>
        <p:sp>
          <p:nvSpPr>
            <p:cNvPr id="46" name="燕尾形 78"/>
            <p:cNvSpPr>
              <a:spLocks noChangeArrowheads="1"/>
            </p:cNvSpPr>
            <p:nvPr/>
          </p:nvSpPr>
          <p:spPr bwMode="auto">
            <a:xfrm>
              <a:off x="144016" y="0"/>
              <a:ext cx="216024" cy="288032"/>
            </a:xfrm>
            <a:prstGeom prst="chevron">
              <a:avLst>
                <a:gd name="adj" fmla="val 50000"/>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latin typeface="宋体" panose="02010600030101010101" pitchFamily="2" charset="-122"/>
                <a:sym typeface="宋体" panose="02010600030101010101" pitchFamily="2" charset="-122"/>
              </a:endParaRPr>
            </a:p>
          </p:txBody>
        </p:sp>
        <p:sp>
          <p:nvSpPr>
            <p:cNvPr id="47" name="燕尾形 79"/>
            <p:cNvSpPr>
              <a:spLocks noChangeArrowheads="1"/>
            </p:cNvSpPr>
            <p:nvPr/>
          </p:nvSpPr>
          <p:spPr bwMode="auto">
            <a:xfrm>
              <a:off x="0" y="0"/>
              <a:ext cx="216024" cy="288032"/>
            </a:xfrm>
            <a:prstGeom prst="chevron">
              <a:avLst>
                <a:gd name="adj" fmla="val 50000"/>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latin typeface="宋体" panose="02010600030101010101" pitchFamily="2" charset="-122"/>
                <a:sym typeface="宋体" panose="02010600030101010101" pitchFamily="2"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2000" advClick="0" advTm="0">
        <p14:ferris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6*min(max(#ppt_w*#ppt_h,.3),1)-7.4)/-.7*#ppt_w"/>
                                          </p:val>
                                        </p:tav>
                                        <p:tav tm="100000">
                                          <p:val>
                                            <p:strVal val="#ppt_w"/>
                                          </p:val>
                                        </p:tav>
                                      </p:tavLst>
                                    </p:anim>
                                    <p:anim calcmode="lin" valueType="num">
                                      <p:cBhvr>
                                        <p:cTn id="8" dur="500" fill="hold"/>
                                        <p:tgtEl>
                                          <p:spTgt spid="2"/>
                                        </p:tgtEl>
                                        <p:attrNameLst>
                                          <p:attrName>ppt_h</p:attrName>
                                        </p:attrNameLst>
                                      </p:cBhvr>
                                      <p:tavLst>
                                        <p:tav tm="0">
                                          <p:val>
                                            <p:strVal val="(6*min(max(#ppt_w*#ppt_h,.3),1)-7.4)/-.7*#ppt_h"/>
                                          </p:val>
                                        </p:tav>
                                        <p:tav tm="100000">
                                          <p:val>
                                            <p:strVal val="#ppt_h"/>
                                          </p:val>
                                        </p:tav>
                                      </p:tavLst>
                                    </p:anim>
                                    <p:anim calcmode="lin" valueType="num">
                                      <p:cBhvr>
                                        <p:cTn id="9" dur="500" fill="hold"/>
                                        <p:tgtEl>
                                          <p:spTgt spid="2"/>
                                        </p:tgtEl>
                                        <p:attrNameLst>
                                          <p:attrName>ppt_x</p:attrName>
                                        </p:attrNameLst>
                                      </p:cBhvr>
                                      <p:tavLst>
                                        <p:tav tm="0">
                                          <p:val>
                                            <p:fltVal val="0.5"/>
                                          </p:val>
                                        </p:tav>
                                        <p:tav tm="100000">
                                          <p:val>
                                            <p:strVal val="#ppt_x"/>
                                          </p:val>
                                        </p:tav>
                                      </p:tavLst>
                                    </p:anim>
                                    <p:anim calcmode="lin" valueType="num">
                                      <p:cBhvr>
                                        <p:cTn id="10" dur="500" fill="hold"/>
                                        <p:tgtEl>
                                          <p:spTgt spid="2"/>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500"/>
                            </p:stCondLst>
                            <p:childTnLst>
                              <p:par>
                                <p:cTn id="12" presetID="23" presetClass="entr" presetSubtype="36"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strVal val="(6*min(max(#ppt_w*#ppt_h,.3),1)-7.4)/-.7*#ppt_w"/>
                                          </p:val>
                                        </p:tav>
                                        <p:tav tm="100000">
                                          <p:val>
                                            <p:strVal val="#ppt_w"/>
                                          </p:val>
                                        </p:tav>
                                      </p:tavLst>
                                    </p:anim>
                                    <p:anim calcmode="lin" valueType="num">
                                      <p:cBhvr>
                                        <p:cTn id="15" dur="500" fill="hold"/>
                                        <p:tgtEl>
                                          <p:spTgt spid="3"/>
                                        </p:tgtEl>
                                        <p:attrNameLst>
                                          <p:attrName>ppt_h</p:attrName>
                                        </p:attrNameLst>
                                      </p:cBhvr>
                                      <p:tavLst>
                                        <p:tav tm="0">
                                          <p:val>
                                            <p:strVal val="(6*min(max(#ppt_w*#ppt_h,.3),1)-7.4)/-.7*#ppt_h"/>
                                          </p:val>
                                        </p:tav>
                                        <p:tav tm="100000">
                                          <p:val>
                                            <p:strVal val="#ppt_h"/>
                                          </p:val>
                                        </p:tav>
                                      </p:tavLst>
                                    </p:anim>
                                    <p:anim calcmode="lin" valueType="num">
                                      <p:cBhvr>
                                        <p:cTn id="16" dur="500" fill="hold"/>
                                        <p:tgtEl>
                                          <p:spTgt spid="3"/>
                                        </p:tgtEl>
                                        <p:attrNameLst>
                                          <p:attrName>ppt_x</p:attrName>
                                        </p:attrNameLst>
                                      </p:cBhvr>
                                      <p:tavLst>
                                        <p:tav tm="0">
                                          <p:val>
                                            <p:fltVal val="0.5"/>
                                          </p:val>
                                        </p:tav>
                                        <p:tav tm="100000">
                                          <p:val>
                                            <p:strVal val="#ppt_x"/>
                                          </p:val>
                                        </p:tav>
                                      </p:tavLst>
                                    </p:anim>
                                    <p:anim calcmode="lin" valueType="num">
                                      <p:cBhvr>
                                        <p:cTn id="17"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18" fill="hold">
                            <p:stCondLst>
                              <p:cond delay="1000"/>
                            </p:stCondLst>
                            <p:childTnLst>
                              <p:par>
                                <p:cTn id="19" presetID="23" presetClass="entr" presetSubtype="36"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strVal val="(6*min(max(#ppt_w*#ppt_h,.3),1)-7.4)/-.7*#ppt_w"/>
                                          </p:val>
                                        </p:tav>
                                        <p:tav tm="100000">
                                          <p:val>
                                            <p:strVal val="#ppt_w"/>
                                          </p:val>
                                        </p:tav>
                                      </p:tavLst>
                                    </p:anim>
                                    <p:anim calcmode="lin" valueType="num">
                                      <p:cBhvr>
                                        <p:cTn id="22" dur="500" fill="hold"/>
                                        <p:tgtEl>
                                          <p:spTgt spid="4"/>
                                        </p:tgtEl>
                                        <p:attrNameLst>
                                          <p:attrName>ppt_h</p:attrName>
                                        </p:attrNameLst>
                                      </p:cBhvr>
                                      <p:tavLst>
                                        <p:tav tm="0">
                                          <p:val>
                                            <p:strVal val="(6*min(max(#ppt_w*#ppt_h,.3),1)-7.4)/-.7*#ppt_h"/>
                                          </p:val>
                                        </p:tav>
                                        <p:tav tm="100000">
                                          <p:val>
                                            <p:strVal val="#ppt_h"/>
                                          </p:val>
                                        </p:tav>
                                      </p:tavLst>
                                    </p:anim>
                                    <p:anim calcmode="lin" valueType="num">
                                      <p:cBhvr>
                                        <p:cTn id="23" dur="500" fill="hold"/>
                                        <p:tgtEl>
                                          <p:spTgt spid="4"/>
                                        </p:tgtEl>
                                        <p:attrNameLst>
                                          <p:attrName>ppt_x</p:attrName>
                                        </p:attrNameLst>
                                      </p:cBhvr>
                                      <p:tavLst>
                                        <p:tav tm="0">
                                          <p:val>
                                            <p:fltVal val="0.5"/>
                                          </p:val>
                                        </p:tav>
                                        <p:tav tm="100000">
                                          <p:val>
                                            <p:strVal val="#ppt_x"/>
                                          </p:val>
                                        </p:tav>
                                      </p:tavLst>
                                    </p:anim>
                                    <p:anim calcmode="lin" valueType="num">
                                      <p:cBhvr>
                                        <p:cTn id="24" dur="500" fill="hold"/>
                                        <p:tgtEl>
                                          <p:spTgt spid="4"/>
                                        </p:tgtEl>
                                        <p:attrNameLst>
                                          <p:attrName>ppt_y</p:attrName>
                                        </p:attrNameLst>
                                      </p:cBhvr>
                                      <p:tavLst>
                                        <p:tav tm="0">
                                          <p:val>
                                            <p:strVal val="1+(6*min(max(#ppt_w*#ppt_h,.3),1)-7.4)/-.7*#ppt_h/2"/>
                                          </p:val>
                                        </p:tav>
                                        <p:tav tm="100000">
                                          <p:val>
                                            <p:strVal val="#ppt_y"/>
                                          </p:val>
                                        </p:tav>
                                      </p:tavLst>
                                    </p:anim>
                                  </p:childTnLst>
                                </p:cTn>
                              </p:par>
                            </p:childTnLst>
                          </p:cTn>
                        </p:par>
                        <p:par>
                          <p:cTn id="25" fill="hold">
                            <p:stCondLst>
                              <p:cond delay="1500"/>
                            </p:stCondLst>
                            <p:childTnLst>
                              <p:par>
                                <p:cTn id="26" presetID="23" presetClass="entr" presetSubtype="36" fill="hold" grpId="0"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500" fill="hold"/>
                                        <p:tgtEl>
                                          <p:spTgt spid="5"/>
                                        </p:tgtEl>
                                        <p:attrNameLst>
                                          <p:attrName>ppt_w</p:attrName>
                                        </p:attrNameLst>
                                      </p:cBhvr>
                                      <p:tavLst>
                                        <p:tav tm="0">
                                          <p:val>
                                            <p:strVal val="(6*min(max(#ppt_w*#ppt_h,.3),1)-7.4)/-.7*#ppt_w"/>
                                          </p:val>
                                        </p:tav>
                                        <p:tav tm="100000">
                                          <p:val>
                                            <p:strVal val="#ppt_w"/>
                                          </p:val>
                                        </p:tav>
                                      </p:tavLst>
                                    </p:anim>
                                    <p:anim calcmode="lin" valueType="num">
                                      <p:cBhvr>
                                        <p:cTn id="29" dur="500" fill="hold"/>
                                        <p:tgtEl>
                                          <p:spTgt spid="5"/>
                                        </p:tgtEl>
                                        <p:attrNameLst>
                                          <p:attrName>ppt_h</p:attrName>
                                        </p:attrNameLst>
                                      </p:cBhvr>
                                      <p:tavLst>
                                        <p:tav tm="0">
                                          <p:val>
                                            <p:strVal val="(6*min(max(#ppt_w*#ppt_h,.3),1)-7.4)/-.7*#ppt_h"/>
                                          </p:val>
                                        </p:tav>
                                        <p:tav tm="100000">
                                          <p:val>
                                            <p:strVal val="#ppt_h"/>
                                          </p:val>
                                        </p:tav>
                                      </p:tavLst>
                                    </p:anim>
                                    <p:anim calcmode="lin" valueType="num">
                                      <p:cBhvr>
                                        <p:cTn id="30" dur="500" fill="hold"/>
                                        <p:tgtEl>
                                          <p:spTgt spid="5"/>
                                        </p:tgtEl>
                                        <p:attrNameLst>
                                          <p:attrName>ppt_x</p:attrName>
                                        </p:attrNameLst>
                                      </p:cBhvr>
                                      <p:tavLst>
                                        <p:tav tm="0">
                                          <p:val>
                                            <p:fltVal val="0.5"/>
                                          </p:val>
                                        </p:tav>
                                        <p:tav tm="100000">
                                          <p:val>
                                            <p:strVal val="#ppt_x"/>
                                          </p:val>
                                        </p:tav>
                                      </p:tavLst>
                                    </p:anim>
                                    <p:anim calcmode="lin" valueType="num">
                                      <p:cBhvr>
                                        <p:cTn id="31" dur="500" fill="hold"/>
                                        <p:tgtEl>
                                          <p:spTgt spid="5"/>
                                        </p:tgtEl>
                                        <p:attrNameLst>
                                          <p:attrName>ppt_y</p:attrName>
                                        </p:attrNameLst>
                                      </p:cBhvr>
                                      <p:tavLst>
                                        <p:tav tm="0">
                                          <p:val>
                                            <p:strVal val="1+(6*min(max(#ppt_w*#ppt_h,.3),1)-7.4)/-.7*#ppt_h/2"/>
                                          </p:val>
                                        </p:tav>
                                        <p:tav tm="100000">
                                          <p:val>
                                            <p:strVal val="#ppt_y"/>
                                          </p:val>
                                        </p:tav>
                                      </p:tavLst>
                                    </p:anim>
                                  </p:childTnLst>
                                </p:cTn>
                              </p:par>
                            </p:childTnLst>
                          </p:cTn>
                        </p:par>
                        <p:par>
                          <p:cTn id="32" fill="hold">
                            <p:stCondLst>
                              <p:cond delay="2000"/>
                            </p:stCondLst>
                            <p:childTnLst>
                              <p:par>
                                <p:cTn id="33" presetID="22" presetClass="entr" presetSubtype="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ipe(left)">
                                      <p:cBhvr>
                                        <p:cTn id="35" dur="500"/>
                                        <p:tgtEl>
                                          <p:spTgt spid="6"/>
                                        </p:tgtEl>
                                      </p:cBhvr>
                                    </p:animEffect>
                                  </p:childTnLst>
                                </p:cTn>
                              </p:par>
                            </p:childTnLst>
                          </p:cTn>
                        </p:par>
                        <p:par>
                          <p:cTn id="36" fill="hold">
                            <p:stCondLst>
                              <p:cond delay="2500"/>
                            </p:stCondLst>
                            <p:childTnLst>
                              <p:par>
                                <p:cTn id="37" presetID="22" presetClass="entr" presetSubtype="8" fill="hold" nodeType="after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ipe(left)">
                                      <p:cBhvr>
                                        <p:cTn id="39" dur="500"/>
                                        <p:tgtEl>
                                          <p:spTgt spid="14"/>
                                        </p:tgtEl>
                                      </p:cBhvr>
                                    </p:animEffect>
                                  </p:childTnLst>
                                </p:cTn>
                              </p:par>
                            </p:childTnLst>
                          </p:cTn>
                        </p:par>
                        <p:par>
                          <p:cTn id="40" fill="hold">
                            <p:stCondLst>
                              <p:cond delay="3000"/>
                            </p:stCondLst>
                            <p:childTnLst>
                              <p:par>
                                <p:cTn id="41" presetID="22" presetClass="entr" presetSubtype="2" fill="hold" nodeType="after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wipe(right)">
                                      <p:cBhvr>
                                        <p:cTn id="43" dur="500"/>
                                        <p:tgtEl>
                                          <p:spTgt spid="10"/>
                                        </p:tgtEl>
                                      </p:cBhvr>
                                    </p:animEffect>
                                  </p:childTnLst>
                                </p:cTn>
                              </p:par>
                            </p:childTnLst>
                          </p:cTn>
                        </p:par>
                        <p:par>
                          <p:cTn id="44" fill="hold">
                            <p:stCondLst>
                              <p:cond delay="3500"/>
                            </p:stCondLst>
                            <p:childTnLst>
                              <p:par>
                                <p:cTn id="45" presetID="22" presetClass="entr" presetSubtype="2" fill="hold" nodeType="after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right)">
                                      <p:cBhvr>
                                        <p:cTn id="4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SCORM_RATE_SLIDES" val="1"/>
  <p:tag name="ISPRING_SCORM_RATE_QUIZZES" val="0"/>
  <p:tag name="ISPRING_SCORM_PASSING_SCORE" val="100.0000000000"/>
  <p:tag name="ISPRING_RESOURCE_PATHS_HASH_2" val="d839cbde5f593d7af65736dfe63f3a4d63da6183"/>
  <p:tag name="GENSWF_OUTPUT_FILE_NAME" val="党课"/>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2496</Words>
  <Application>Microsoft Office PowerPoint</Application>
  <PresentationFormat>全屏显示(16:9)</PresentationFormat>
  <Paragraphs>388</Paragraphs>
  <Slides>30</Slides>
  <Notes>30</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30</vt:i4>
      </vt:variant>
    </vt:vector>
  </HeadingPairs>
  <TitlesOfParts>
    <vt:vector size="43" baseType="lpstr">
      <vt:lpstr>Arial Unicode MS</vt:lpstr>
      <vt:lpstr>Gulim</vt:lpstr>
      <vt:lpstr>黑体</vt:lpstr>
      <vt:lpstr>宋体</vt:lpstr>
      <vt:lpstr>微软雅黑</vt:lpstr>
      <vt:lpstr>幼圆</vt:lpstr>
      <vt:lpstr>Arial</vt:lpstr>
      <vt:lpstr>Arial Rounded MT Bold</vt:lpstr>
      <vt:lpstr>Britannic Bold</vt:lpstr>
      <vt:lpstr>Calibri</vt:lpstr>
      <vt:lpstr>Impact</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157</cp:revision>
  <dcterms:created xsi:type="dcterms:W3CDTF">2014-12-19T07:17:00Z</dcterms:created>
  <dcterms:modified xsi:type="dcterms:W3CDTF">2021-01-05T07:27:59Z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2052-11.1.0.9513</vt:lpwstr>
  </property>
</Properties>
</file>