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8" r:id="rId2"/>
    <p:sldId id="289" r:id="rId3"/>
    <p:sldId id="290" r:id="rId4"/>
    <p:sldId id="310" r:id="rId5"/>
    <p:sldId id="297" r:id="rId6"/>
    <p:sldId id="300" r:id="rId7"/>
    <p:sldId id="312" r:id="rId8"/>
    <p:sldId id="309" r:id="rId9"/>
    <p:sldId id="291" r:id="rId10"/>
    <p:sldId id="315" r:id="rId11"/>
    <p:sldId id="303" r:id="rId12"/>
    <p:sldId id="304" r:id="rId13"/>
    <p:sldId id="305" r:id="rId14"/>
    <p:sldId id="307" r:id="rId15"/>
    <p:sldId id="292" r:id="rId16"/>
    <p:sldId id="301" r:id="rId17"/>
    <p:sldId id="311" r:id="rId18"/>
    <p:sldId id="314" r:id="rId19"/>
    <p:sldId id="295" r:id="rId20"/>
    <p:sldId id="296" r:id="rId21"/>
    <p:sldId id="293" r:id="rId22"/>
    <p:sldId id="294" r:id="rId23"/>
    <p:sldId id="298" r:id="rId24"/>
    <p:sldId id="299" r:id="rId25"/>
    <p:sldId id="302" r:id="rId26"/>
    <p:sldId id="308" r:id="rId27"/>
    <p:sldId id="306"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8" d="100"/>
          <a:sy n="78" d="100"/>
        </p:scale>
        <p:origin x="96" y="46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标题 1</c:v>
                </c:pt>
              </c:strCache>
            </c:strRef>
          </c:tx>
          <c:spPr>
            <a:solidFill>
              <a:srgbClr val="0070C0"/>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invertIfNegative val="0"/>
          <c:dPt>
            <c:idx val="0"/>
            <c:invertIfNegative val="0"/>
            <c:bubble3D val="0"/>
            <c:spPr>
              <a:solidFill>
                <a:schemeClr val="accent1"/>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extLst>
              <c:ext xmlns:c16="http://schemas.microsoft.com/office/drawing/2014/chart" uri="{C3380CC4-5D6E-409C-BE32-E72D297353CC}">
                <c16:uniqueId val="{00000001-33DE-40E7-BC01-3809D9D32B55}"/>
              </c:ext>
            </c:extLst>
          </c:dPt>
          <c:dPt>
            <c:idx val="1"/>
            <c:invertIfNegative val="0"/>
            <c:bubble3D val="0"/>
            <c:spPr>
              <a:solidFill>
                <a:schemeClr val="accent1"/>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extLst>
              <c:ext xmlns:c16="http://schemas.microsoft.com/office/drawing/2014/chart" uri="{C3380CC4-5D6E-409C-BE32-E72D297353CC}">
                <c16:uniqueId val="{00000003-33DE-40E7-BC01-3809D9D32B55}"/>
              </c:ext>
            </c:extLst>
          </c:dPt>
          <c:dPt>
            <c:idx val="2"/>
            <c:invertIfNegative val="0"/>
            <c:bubble3D val="0"/>
            <c:spPr>
              <a:solidFill>
                <a:schemeClr val="accent1"/>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extLst>
              <c:ext xmlns:c16="http://schemas.microsoft.com/office/drawing/2014/chart" uri="{C3380CC4-5D6E-409C-BE32-E72D297353CC}">
                <c16:uniqueId val="{00000005-33DE-40E7-BC01-3809D9D32B55}"/>
              </c:ext>
            </c:extLst>
          </c:dPt>
          <c:dPt>
            <c:idx val="3"/>
            <c:invertIfNegative val="0"/>
            <c:bubble3D val="0"/>
            <c:spPr>
              <a:solidFill>
                <a:schemeClr val="accent1"/>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extLst>
              <c:ext xmlns:c16="http://schemas.microsoft.com/office/drawing/2014/chart" uri="{C3380CC4-5D6E-409C-BE32-E72D297353CC}">
                <c16:uniqueId val="{00000007-33DE-40E7-BC01-3809D9D32B55}"/>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Sheet1!$B$2:$B$5</c:f>
              <c:numCache>
                <c:formatCode>General</c:formatCode>
                <c:ptCount val="4"/>
                <c:pt idx="0">
                  <c:v>100</c:v>
                </c:pt>
                <c:pt idx="1">
                  <c:v>90</c:v>
                </c:pt>
                <c:pt idx="2">
                  <c:v>72</c:v>
                </c:pt>
                <c:pt idx="3">
                  <c:v>60</c:v>
                </c:pt>
              </c:numCache>
            </c:numRef>
          </c:val>
          <c:extLst>
            <c:ext xmlns:c16="http://schemas.microsoft.com/office/drawing/2014/chart" uri="{C3380CC4-5D6E-409C-BE32-E72D297353CC}">
              <c16:uniqueId val="{00000008-33DE-40E7-BC01-3809D9D32B55}"/>
            </c:ext>
          </c:extLst>
        </c:ser>
        <c:ser>
          <c:idx val="1"/>
          <c:order val="1"/>
          <c:tx>
            <c:strRef>
              <c:f>Sheet1!$C$1</c:f>
              <c:strCache>
                <c:ptCount val="1"/>
                <c:pt idx="0">
                  <c:v>标题 2</c:v>
                </c:pt>
              </c:strCache>
            </c:strRef>
          </c:tx>
          <c:spPr>
            <a:solidFill>
              <a:schemeClr val="accent2"/>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Sheet1!$C$2:$C$5</c:f>
              <c:numCache>
                <c:formatCode>General</c:formatCode>
                <c:ptCount val="4"/>
                <c:pt idx="0">
                  <c:v>90</c:v>
                </c:pt>
                <c:pt idx="1">
                  <c:v>70</c:v>
                </c:pt>
                <c:pt idx="2">
                  <c:v>53</c:v>
                </c:pt>
                <c:pt idx="3">
                  <c:v>40</c:v>
                </c:pt>
              </c:numCache>
            </c:numRef>
          </c:val>
          <c:extLst>
            <c:ext xmlns:c16="http://schemas.microsoft.com/office/drawing/2014/chart" uri="{C3380CC4-5D6E-409C-BE32-E72D297353CC}">
              <c16:uniqueId val="{00000009-33DE-40E7-BC01-3809D9D32B55}"/>
            </c:ext>
          </c:extLst>
        </c:ser>
        <c:ser>
          <c:idx val="2"/>
          <c:order val="2"/>
          <c:tx>
            <c:strRef>
              <c:f>Sheet1!$D$1</c:f>
              <c:strCache>
                <c:ptCount val="1"/>
                <c:pt idx="0">
                  <c:v>标题 3</c:v>
                </c:pt>
              </c:strCache>
            </c:strRef>
          </c:tx>
          <c:spPr>
            <a:solidFill>
              <a:schemeClr val="accent3"/>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Sheet1!$D$2:$D$5</c:f>
              <c:numCache>
                <c:formatCode>General</c:formatCode>
                <c:ptCount val="4"/>
                <c:pt idx="0">
                  <c:v>60</c:v>
                </c:pt>
                <c:pt idx="1">
                  <c:v>80</c:v>
                </c:pt>
                <c:pt idx="2">
                  <c:v>90</c:v>
                </c:pt>
                <c:pt idx="3">
                  <c:v>40</c:v>
                </c:pt>
              </c:numCache>
            </c:numRef>
          </c:val>
          <c:extLst>
            <c:ext xmlns:c16="http://schemas.microsoft.com/office/drawing/2014/chart" uri="{C3380CC4-5D6E-409C-BE32-E72D297353CC}">
              <c16:uniqueId val="{0000000A-33DE-40E7-BC01-3809D9D32B55}"/>
            </c:ext>
          </c:extLst>
        </c:ser>
        <c:ser>
          <c:idx val="3"/>
          <c:order val="3"/>
          <c:tx>
            <c:strRef>
              <c:f>Sheet1!$E$1</c:f>
              <c:strCache>
                <c:ptCount val="1"/>
                <c:pt idx="0">
                  <c:v>标题4</c:v>
                </c:pt>
              </c:strCache>
            </c:strRef>
          </c:tx>
          <c:spPr>
            <a:solidFill>
              <a:schemeClr val="accent4"/>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Sheet1!$E$2:$E$5</c:f>
              <c:numCache>
                <c:formatCode>General</c:formatCode>
                <c:ptCount val="4"/>
                <c:pt idx="0">
                  <c:v>90</c:v>
                </c:pt>
                <c:pt idx="1">
                  <c:v>100</c:v>
                </c:pt>
                <c:pt idx="2">
                  <c:v>50</c:v>
                </c:pt>
                <c:pt idx="3">
                  <c:v>70</c:v>
                </c:pt>
              </c:numCache>
            </c:numRef>
          </c:val>
          <c:extLst>
            <c:ext xmlns:c16="http://schemas.microsoft.com/office/drawing/2014/chart" uri="{C3380CC4-5D6E-409C-BE32-E72D297353CC}">
              <c16:uniqueId val="{0000000B-33DE-40E7-BC01-3809D9D32B55}"/>
            </c:ext>
          </c:extLst>
        </c:ser>
        <c:dLbls>
          <c:showLegendKey val="0"/>
          <c:showVal val="1"/>
          <c:showCatName val="0"/>
          <c:showSerName val="0"/>
          <c:showPercent val="0"/>
          <c:showBubbleSize val="0"/>
        </c:dLbls>
        <c:gapWidth val="219"/>
        <c:overlap val="-27"/>
        <c:axId val="248733056"/>
        <c:axId val="249430016"/>
      </c:barChart>
      <c:catAx>
        <c:axId val="24873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249430016"/>
        <c:crosses val="autoZero"/>
        <c:auto val="1"/>
        <c:lblAlgn val="ctr"/>
        <c:lblOffset val="100"/>
        <c:noMultiLvlLbl val="0"/>
      </c:catAx>
      <c:valAx>
        <c:axId val="249430016"/>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mpact" panose="020B0806030902050204" pitchFamily="34" charset="0"/>
                <a:ea typeface="+mn-ea"/>
                <a:cs typeface="+mn-cs"/>
              </a:defRPr>
            </a:pPr>
            <a:endParaRPr lang="zh-CN"/>
          </a:p>
        </c:txPr>
        <c:crossAx val="248733056"/>
        <c:crosses val="autoZero"/>
        <c:crossBetween val="between"/>
      </c:valAx>
      <c:spPr>
        <a:noFill/>
        <a:ln>
          <a:noFill/>
        </a:ln>
        <a:effectLst/>
      </c:spPr>
    </c:plotArea>
    <c:legend>
      <c:legendPos val="b"/>
      <c:layout>
        <c:manualLayout>
          <c:xMode val="edge"/>
          <c:yMode val="edge"/>
          <c:x val="0.29060910270678503"/>
          <c:y val="0.88136440506389402"/>
          <c:w val="0.47056016230266201"/>
          <c:h val="0.114854347541296"/>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时尚中黑简体" panose="01010104010101010101" pitchFamily="2" charset="-122"/>
              <a:ea typeface="时尚中黑简体" panose="01010104010101010101"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FAD-4F91-B4AD-55FCEFDAA4A9}"/>
              </c:ext>
            </c:extLst>
          </c:dPt>
          <c:dPt>
            <c:idx val="1"/>
            <c:bubble3D val="0"/>
            <c:spPr>
              <a:solidFill>
                <a:schemeClr val="accent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FAD-4F91-B4AD-55FCEFDAA4A9}"/>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FAD-4F91-B4AD-55FCEFDAA4A9}"/>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FAD-4F91-B4AD-55FCEFDAA4A9}"/>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0FAD-4F91-B4AD-55FCEFDAA4A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4460-4FBB-9D52-77CD71407D46}"/>
              </c:ext>
            </c:extLst>
          </c:dPt>
          <c:dPt>
            <c:idx val="1"/>
            <c:bubble3D val="0"/>
            <c:spPr>
              <a:solidFill>
                <a:schemeClr val="accent2"/>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4460-4FBB-9D52-77CD71407D46}"/>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4460-4FBB-9D52-77CD71407D46}"/>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4460-4FBB-9D52-77CD71407D46}"/>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4460-4FBB-9D52-77CD71407D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EC44-4361-89DD-F8D20B8AC135}"/>
              </c:ext>
            </c:extLst>
          </c:dPt>
          <c:dPt>
            <c:idx val="1"/>
            <c:bubble3D val="0"/>
            <c:spPr>
              <a:solidFill>
                <a:schemeClr val="accent3"/>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EC44-4361-89DD-F8D20B8AC13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EC44-4361-89DD-F8D20B8AC13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EC44-4361-89DD-F8D20B8AC135}"/>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EC44-4361-89DD-F8D20B8AC13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996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57F0-4A1E-AD36-A85E09DC341B}"/>
              </c:ext>
            </c:extLst>
          </c:dPt>
          <c:dPt>
            <c:idx val="1"/>
            <c:bubble3D val="0"/>
            <c:spPr>
              <a:solidFill>
                <a:schemeClr val="accent4"/>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57F0-4A1E-AD36-A85E09DC341B}"/>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57F0-4A1E-AD36-A85E09DC341B}"/>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57F0-4A1E-AD36-A85E09DC341B}"/>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57F0-4A1E-AD36-A85E09DC341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560A08-AE14-4601-823B-EEE87F151D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EE0B30-C635-4C7C-98E8-12E41BE490B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grpSp>
        <p:nvGrpSpPr>
          <p:cNvPr id="2" name="组合 3"/>
          <p:cNvGrpSpPr/>
          <p:nvPr userDrawn="1"/>
        </p:nvGrpSpPr>
        <p:grpSpPr>
          <a:xfrm>
            <a:off x="3518883" y="250087"/>
            <a:ext cx="2106234" cy="432048"/>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TextBox 5"/>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3518883" y="250087"/>
            <a:ext cx="2106234" cy="432048"/>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Box 2"/>
            <p:cNvSpPr txBox="1"/>
            <p:nvPr userDrawn="1"/>
          </p:nvSpPr>
          <p:spPr>
            <a:xfrm>
              <a:off x="563501" y="442761"/>
              <a:ext cx="2554545" cy="430887"/>
            </a:xfrm>
            <a:prstGeom prst="rect">
              <a:avLst/>
            </a:prstGeom>
            <a:noFill/>
          </p:spPr>
          <p:txBody>
            <a:bodyPr wrap="none" rtlCol="0">
              <a:spAutoFit/>
            </a:bodyPr>
            <a:lstStyle/>
            <a:p>
              <a:r>
                <a:rPr lang="zh-CN" altLang="en-US" sz="1500" b="1" dirty="0">
                  <a:solidFill>
                    <a:srgbClr val="0070C0"/>
                  </a:solidFill>
                  <a:effectLst/>
                  <a:latin typeface="微软雅黑" panose="020B0503020204020204" pitchFamily="34" charset="-122"/>
                  <a:ea typeface="微软雅黑" panose="020B0503020204020204" pitchFamily="34" charset="-122"/>
                </a:rPr>
                <a:t>时尚微立体图表合集</a:t>
              </a:r>
            </a:p>
          </p:txBody>
        </p:sp>
      </p:grpSp>
      <p:cxnSp>
        <p:nvCxnSpPr>
          <p:cNvPr id="6" name="直接连接符 5"/>
          <p:cNvCxnSpPr/>
          <p:nvPr userDrawn="1"/>
        </p:nvCxnSpPr>
        <p:spPr>
          <a:xfrm flipH="1">
            <a:off x="-95250"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5629275" y="466111"/>
            <a:ext cx="35814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85503"/>
          <a:stretch>
            <a:fillRect/>
          </a:stretch>
        </p:blipFill>
        <p:spPr>
          <a:xfrm>
            <a:off x="0" y="0"/>
            <a:ext cx="9144000" cy="745671"/>
          </a:xfrm>
          <a:prstGeom prst="rect">
            <a:avLst/>
          </a:prstGeom>
        </p:spPr>
      </p:pic>
      <p:sp>
        <p:nvSpPr>
          <p:cNvPr id="9" name="文本框 8"/>
          <p:cNvSpPr txBox="1"/>
          <p:nvPr userDrawn="1"/>
        </p:nvSpPr>
        <p:spPr>
          <a:xfrm>
            <a:off x="283647" y="80447"/>
            <a:ext cx="4288353" cy="584775"/>
          </a:xfrm>
          <a:prstGeom prst="rect">
            <a:avLst/>
          </a:prstGeom>
          <a:noFill/>
        </p:spPr>
        <p:txBody>
          <a:bodyPr wrap="none" rtlCol="0">
            <a:spAutoFit/>
          </a:bodyPr>
          <a:lstStyle/>
          <a:p>
            <a:r>
              <a:rPr lang="zh-CN" altLang="en-US" sz="3200" b="1" dirty="0">
                <a:solidFill>
                  <a:schemeClr val="accent4">
                    <a:lumMod val="50000"/>
                  </a:schemeClr>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919" y="498430"/>
            <a:ext cx="2638314" cy="1627476"/>
          </a:xfrm>
          <a:prstGeom prst="rect">
            <a:avLst/>
          </a:prstGeom>
        </p:spPr>
      </p:pic>
      <p:grpSp>
        <p:nvGrpSpPr>
          <p:cNvPr id="10" name="组合 9"/>
          <p:cNvGrpSpPr/>
          <p:nvPr/>
        </p:nvGrpSpPr>
        <p:grpSpPr>
          <a:xfrm>
            <a:off x="362210" y="666645"/>
            <a:ext cx="1196939" cy="1290338"/>
            <a:chOff x="112975" y="167420"/>
            <a:chExt cx="1995734" cy="2151464"/>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 y="586701"/>
              <a:ext cx="1149650" cy="114540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406870">
              <a:off x="1395469" y="168326"/>
              <a:ext cx="490482" cy="48866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61924">
              <a:off x="1618227" y="693193"/>
              <a:ext cx="490482" cy="488669"/>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99759">
              <a:off x="1541152" y="1305621"/>
              <a:ext cx="490482" cy="48866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1627">
              <a:off x="1251583" y="1830215"/>
              <a:ext cx="490482" cy="488669"/>
            </a:xfrm>
            <a:prstGeom prst="rect">
              <a:avLst/>
            </a:prstGeom>
          </p:spPr>
        </p:pic>
      </p:grpSp>
      <p:sp>
        <p:nvSpPr>
          <p:cNvPr id="12" name="TextBox 84"/>
          <p:cNvSpPr txBox="1"/>
          <p:nvPr/>
        </p:nvSpPr>
        <p:spPr>
          <a:xfrm>
            <a:off x="1596593" y="2155012"/>
            <a:ext cx="5682966" cy="923330"/>
          </a:xfrm>
          <a:prstGeom prst="rect">
            <a:avLst/>
          </a:prstGeom>
          <a:noFill/>
        </p:spPr>
        <p:txBody>
          <a:bodyPr wrap="none" rtlCol="0">
            <a:spAutoFit/>
          </a:bodyPr>
          <a:lstStyle/>
          <a:p>
            <a:r>
              <a:rPr lang="zh-CN" altLang="en-US" sz="5400" b="1" dirty="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党务工作汇报</a:t>
            </a:r>
            <a:r>
              <a:rPr lang="en-US" altLang="zh-CN" sz="5400" b="1" dirty="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PPT</a:t>
            </a:r>
            <a:endParaRPr lang="zh-CN" altLang="en-US" sz="5400" b="1" dirty="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3" name="圆角矩形 12"/>
          <p:cNvSpPr/>
          <p:nvPr/>
        </p:nvSpPr>
        <p:spPr>
          <a:xfrm>
            <a:off x="2333551" y="3130681"/>
            <a:ext cx="4391725" cy="431915"/>
          </a:xfrm>
          <a:prstGeom prst="roundRect">
            <a:avLst/>
          </a:prstGeom>
          <a:solidFill>
            <a:schemeClr val="tx1">
              <a:lumMod val="50000"/>
              <a:lumOff val="5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4" name="TextBox 23"/>
          <p:cNvSpPr txBox="1"/>
          <p:nvPr/>
        </p:nvSpPr>
        <p:spPr>
          <a:xfrm>
            <a:off x="2917889" y="3110525"/>
            <a:ext cx="1229769" cy="461637"/>
          </a:xfrm>
          <a:prstGeom prst="rect">
            <a:avLst/>
          </a:prstGeom>
          <a:noFill/>
        </p:spPr>
        <p:txBody>
          <a:bodyPr wrap="none" lIns="91413" tIns="45706" rIns="91413" bIns="45706" rtlCol="0">
            <a:spAutoFit/>
          </a:bodyPr>
          <a:lstStyle/>
          <a:p>
            <a:r>
              <a:rPr lang="en-US" altLang="zh-CN" sz="240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xiazaii</a:t>
            </a:r>
            <a:endPar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endParaRPr>
          </a:p>
        </p:txBody>
      </p:sp>
      <p:grpSp>
        <p:nvGrpSpPr>
          <p:cNvPr id="15" name="Group 91"/>
          <p:cNvGrpSpPr/>
          <p:nvPr/>
        </p:nvGrpSpPr>
        <p:grpSpPr bwMode="auto">
          <a:xfrm>
            <a:off x="2344267" y="3146201"/>
            <a:ext cx="390552" cy="616758"/>
            <a:chOff x="936" y="1480"/>
            <a:chExt cx="1589" cy="2510"/>
          </a:xfrm>
        </p:grpSpPr>
        <p:grpSp>
          <p:nvGrpSpPr>
            <p:cNvPr id="16" name="组合 33"/>
            <p:cNvGrpSpPr/>
            <p:nvPr/>
          </p:nvGrpSpPr>
          <p:grpSpPr bwMode="auto">
            <a:xfrm>
              <a:off x="985" y="1583"/>
              <a:ext cx="1441" cy="2407"/>
              <a:chOff x="1754168" y="3653262"/>
              <a:chExt cx="1857599" cy="3107815"/>
            </a:xfrm>
          </p:grpSpPr>
          <p:sp>
            <p:nvSpPr>
              <p:cNvPr id="21" name="椭圆 20"/>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latin typeface="+mj-lt"/>
                  <a:ea typeface="方正超粗黑简体" panose="03000509000000000000" pitchFamily="65" charset="-122"/>
                </a:endParaRPr>
              </a:p>
            </p:txBody>
          </p:sp>
          <p:sp>
            <p:nvSpPr>
              <p:cNvPr id="22" name="椭圆 21"/>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矩形 22"/>
              <p:cNvSpPr/>
              <p:nvPr/>
            </p:nvSpPr>
            <p:spPr>
              <a:xfrm>
                <a:off x="2196990" y="4093185"/>
                <a:ext cx="968886" cy="266789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700" b="1">
                  <a:solidFill>
                    <a:srgbClr val="CA0098"/>
                  </a:solidFill>
                  <a:latin typeface="微软雅黑" panose="020B0503020204020204" pitchFamily="34" charset="-122"/>
                  <a:ea typeface="微软雅黑" panose="020B0503020204020204" pitchFamily="34" charset="-122"/>
                </a:endParaRPr>
              </a:p>
            </p:txBody>
          </p:sp>
        </p:grpSp>
        <p:grpSp>
          <p:nvGrpSpPr>
            <p:cNvPr id="17" name="组合 4"/>
            <p:cNvGrpSpPr/>
            <p:nvPr/>
          </p:nvGrpSpPr>
          <p:grpSpPr bwMode="auto">
            <a:xfrm>
              <a:off x="936" y="1480"/>
              <a:ext cx="1589" cy="1588"/>
              <a:chOff x="3733576" y="3930057"/>
              <a:chExt cx="1801556" cy="1800152"/>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9"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pic>
        <p:nvPicPr>
          <p:cNvPr id="24" name="Picture 6" descr="D:\360data\重要数据\桌面\未标题-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7824" y="3275047"/>
            <a:ext cx="1475294" cy="35357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par>
                          <p:cTn id="23" fill="hold">
                            <p:stCondLst>
                              <p:cond delay="3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p:tgtEl>
                                          <p:spTgt spid="12"/>
                                        </p:tgtEl>
                                        <p:attrNameLst>
                                          <p:attrName>ppt_y</p:attrName>
                                        </p:attrNameLst>
                                      </p:cBhvr>
                                      <p:tavLst>
                                        <p:tav tm="0">
                                          <p:val>
                                            <p:strVal val="#ppt_y+#ppt_h*1.125000"/>
                                          </p:val>
                                        </p:tav>
                                        <p:tav tm="100000">
                                          <p:val>
                                            <p:strVal val="#ppt_y"/>
                                          </p:val>
                                        </p:tav>
                                      </p:tavLst>
                                    </p:anim>
                                    <p:animEffect transition="in" filter="wipe(up)">
                                      <p:cBhvr>
                                        <p:cTn id="27" dur="750"/>
                                        <p:tgtEl>
                                          <p:spTgt spid="12"/>
                                        </p:tgtEl>
                                      </p:cBhvr>
                                    </p:animEffect>
                                  </p:childTnLst>
                                </p:cTn>
                              </p:par>
                            </p:childTnLst>
                          </p:cTn>
                        </p:par>
                        <p:par>
                          <p:cTn id="28" fill="hold">
                            <p:stCondLst>
                              <p:cond delay="3349"/>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849"/>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349"/>
                            </p:stCondLst>
                            <p:childTnLst>
                              <p:par>
                                <p:cTn id="37" presetID="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par>
                          <p:cTn id="41" fill="hold">
                            <p:stCondLst>
                              <p:cond delay="4849"/>
                            </p:stCondLst>
                            <p:childTnLst>
                              <p:par>
                                <p:cTn id="42" presetID="42" presetClass="path" presetSubtype="0" accel="50000" decel="50000" fill="hold" nodeType="afterEffect">
                                  <p:stCondLst>
                                    <p:cond delay="0"/>
                                  </p:stCondLst>
                                  <p:childTnLst>
                                    <p:animMotion origin="layout" path="M 2.22222E-6 9.87654E-7 L 0.42031 0.00092 " pathEditMode="relative" rAng="0" ptsTypes="AA">
                                      <p:cBhvr>
                                        <p:cTn id="43" dur="2000" fill="hold"/>
                                        <p:tgtEl>
                                          <p:spTgt spid="15"/>
                                        </p:tgtEl>
                                        <p:attrNameLst>
                                          <p:attrName>ppt_x</p:attrName>
                                          <p:attrName>ppt_y</p:attrName>
                                        </p:attrNameLst>
                                      </p:cBhvr>
                                      <p:rCtr x="21007" y="31"/>
                                    </p:animMotion>
                                  </p:childTnLst>
                                </p:cTn>
                              </p:par>
                              <p:par>
                                <p:cTn id="44" presetID="42" presetClass="path" presetSubtype="0" accel="50000" decel="50000" fill="hold" nodeType="withEffect">
                                  <p:stCondLst>
                                    <p:cond delay="0"/>
                                  </p:stCondLst>
                                  <p:childTnLst>
                                    <p:animMotion origin="layout" path="M 8.33333E-7 3.7037E-7 L 0.41458 -0.00216 " pathEditMode="relative" rAng="0" ptsTypes="AA">
                                      <p:cBhvr>
                                        <p:cTn id="45" dur="2000" fill="hold"/>
                                        <p:tgtEl>
                                          <p:spTgt spid="24"/>
                                        </p:tgtEl>
                                        <p:attrNameLst>
                                          <p:attrName>ppt_x</p:attrName>
                                          <p:attrName>ppt_y</p:attrName>
                                        </p:attrNameLst>
                                      </p:cBhvr>
                                      <p:rCtr x="20729" y="-123"/>
                                    </p:animMotion>
                                  </p:childTnLst>
                                </p:cTn>
                              </p:par>
                              <p:par>
                                <p:cTn id="46" presetID="22" presetClass="entr" presetSubtype="8" fill="hold" grpId="0" nodeType="withEffect">
                                  <p:stCondLst>
                                    <p:cond delay="4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600"/>
                                        <p:tgtEl>
                                          <p:spTgt spid="14"/>
                                        </p:tgtEl>
                                      </p:cBhvr>
                                    </p:animEffect>
                                  </p:childTnLst>
                                </p:cTn>
                              </p:par>
                            </p:childTnLst>
                          </p:cTn>
                        </p:par>
                        <p:par>
                          <p:cTn id="49" fill="hold">
                            <p:stCondLst>
                              <p:cond delay="6849"/>
                            </p:stCondLst>
                            <p:childTnLst>
                              <p:par>
                                <p:cTn id="50" presetID="10" presetClass="exit" presetSubtype="0" fill="hold" nodeType="after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228894"/>
            <a:ext cx="9144000" cy="1160581"/>
          </a:xfrm>
          <a:prstGeom prst="rect">
            <a:avLst/>
          </a:prstGeom>
          <a:gradFill flip="none" rotWithShape="1">
            <a:gsLst>
              <a:gs pos="0">
                <a:srgbClr val="8D8D8D">
                  <a:alpha val="37000"/>
                </a:srgbClr>
              </a:gs>
              <a:gs pos="100000">
                <a:schemeClr val="bg1">
                  <a:lumMod val="8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2"/>
          <p:cNvGrpSpPr/>
          <p:nvPr/>
        </p:nvGrpSpPr>
        <p:grpSpPr>
          <a:xfrm>
            <a:off x="1925907" y="2478686"/>
            <a:ext cx="1506682" cy="1455194"/>
            <a:chOff x="2567875" y="3304915"/>
            <a:chExt cx="2008909" cy="1940258"/>
          </a:xfrm>
        </p:grpSpPr>
        <p:sp>
          <p:nvSpPr>
            <p:cNvPr id="9" name="椭圆 8"/>
            <p:cNvSpPr/>
            <p:nvPr/>
          </p:nvSpPr>
          <p:spPr>
            <a:xfrm>
              <a:off x="2567875" y="4905503"/>
              <a:ext cx="2008909" cy="339670"/>
            </a:xfrm>
            <a:prstGeom prst="ellipse">
              <a:avLst/>
            </a:prstGeom>
            <a:gradFill flip="none" rotWithShape="1">
              <a:gsLst>
                <a:gs pos="13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7"/>
            <p:cNvGrpSpPr/>
            <p:nvPr/>
          </p:nvGrpSpPr>
          <p:grpSpPr>
            <a:xfrm>
              <a:off x="2685639" y="3304915"/>
              <a:ext cx="1773382" cy="1773382"/>
              <a:chOff x="2755075" y="3174904"/>
              <a:chExt cx="1773382" cy="1773382"/>
            </a:xfrm>
            <a:effectLst>
              <a:reflection blurRad="12700" stA="50000" endA="300" endPos="53000" dist="63500" dir="5400000" sy="-100000" algn="bl" rotWithShape="0"/>
            </a:effectLst>
          </p:grpSpPr>
          <p:sp>
            <p:nvSpPr>
              <p:cNvPr id="6" name="椭圆 5"/>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4"/>
            <p:cNvGrpSpPr>
              <a:grpSpLocks noChangeAspect="1"/>
            </p:cNvGrpSpPr>
            <p:nvPr/>
          </p:nvGrpSpPr>
          <p:grpSpPr bwMode="auto">
            <a:xfrm>
              <a:off x="3344190" y="3914469"/>
              <a:ext cx="507078" cy="570465"/>
              <a:chOff x="1776" y="1779"/>
              <a:chExt cx="64" cy="72"/>
            </a:xfrm>
            <a:solidFill>
              <a:srgbClr val="FFB850"/>
            </a:solidFill>
            <a:effectLst>
              <a:reflection blurRad="6350" stA="50000" endA="300" endPos="81000" dist="1168400" dir="5400000" sy="-100000" algn="bl" rotWithShape="0"/>
            </a:effectLst>
          </p:grpSpPr>
          <p:sp>
            <p:nvSpPr>
              <p:cNvPr id="7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 name="组合 3"/>
          <p:cNvGrpSpPr/>
          <p:nvPr/>
        </p:nvGrpSpPr>
        <p:grpSpPr>
          <a:xfrm>
            <a:off x="2220128" y="1190571"/>
            <a:ext cx="1095141" cy="1278773"/>
            <a:chOff x="2960170" y="1587427"/>
            <a:chExt cx="1460188" cy="1705031"/>
          </a:xfrm>
        </p:grpSpPr>
        <p:sp>
          <p:nvSpPr>
            <p:cNvPr id="92" name="任意多边形 91"/>
            <p:cNvSpPr/>
            <p:nvPr/>
          </p:nvSpPr>
          <p:spPr>
            <a:xfrm>
              <a:off x="3959679"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4337200" y="1676311"/>
              <a:ext cx="83158" cy="83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9"/>
            <p:cNvGrpSpPr/>
            <p:nvPr/>
          </p:nvGrpSpPr>
          <p:grpSpPr>
            <a:xfrm>
              <a:off x="2960170" y="1587427"/>
              <a:ext cx="1402117" cy="1114340"/>
              <a:chOff x="1783117" y="4920655"/>
              <a:chExt cx="1402117" cy="1114340"/>
            </a:xfrm>
          </p:grpSpPr>
          <p:sp>
            <p:nvSpPr>
              <p:cNvPr id="101" name="文本框 100"/>
              <p:cNvSpPr txBox="1"/>
              <p:nvPr/>
            </p:nvSpPr>
            <p:spPr>
              <a:xfrm>
                <a:off x="1783117" y="4920655"/>
                <a:ext cx="1402117" cy="369332"/>
              </a:xfrm>
              <a:prstGeom prst="rect">
                <a:avLst/>
              </a:prstGeom>
              <a:noFill/>
            </p:spPr>
            <p:txBody>
              <a:bodyPr wrap="square" rtlCol="0">
                <a:spAutoFit/>
              </a:bodyPr>
              <a:lstStyle/>
              <a:p>
                <a:r>
                  <a:rPr lang="zh-CN" altLang="en-US" sz="1200" dirty="0">
                    <a:solidFill>
                      <a:schemeClr val="accent1"/>
                    </a:solidFill>
                    <a:latin typeface="时尚中黑简体" panose="01010104010101010101" pitchFamily="2" charset="-122"/>
                    <a:ea typeface="时尚中黑简体" panose="01010104010101010101" pitchFamily="2" charset="-122"/>
                  </a:rPr>
                  <a:t>添加标题</a:t>
                </a:r>
              </a:p>
            </p:txBody>
          </p:sp>
          <p:sp>
            <p:nvSpPr>
              <p:cNvPr id="102" name="文本框 101"/>
              <p:cNvSpPr txBox="1"/>
              <p:nvPr/>
            </p:nvSpPr>
            <p:spPr>
              <a:xfrm>
                <a:off x="1801454" y="5173220"/>
                <a:ext cx="1383780" cy="861775"/>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11" name="组合 13"/>
          <p:cNvGrpSpPr/>
          <p:nvPr/>
        </p:nvGrpSpPr>
        <p:grpSpPr>
          <a:xfrm>
            <a:off x="3223904" y="2478686"/>
            <a:ext cx="1330037" cy="1330037"/>
            <a:chOff x="4298539" y="3304915"/>
            <a:chExt cx="1773382" cy="1773382"/>
          </a:xfrm>
        </p:grpSpPr>
        <p:grpSp>
          <p:nvGrpSpPr>
            <p:cNvPr id="12" name="组合 63"/>
            <p:cNvGrpSpPr/>
            <p:nvPr/>
          </p:nvGrpSpPr>
          <p:grpSpPr>
            <a:xfrm>
              <a:off x="4298539" y="3304915"/>
              <a:ext cx="1773382" cy="1773382"/>
              <a:chOff x="2755075" y="3174904"/>
              <a:chExt cx="1773382" cy="1773382"/>
            </a:xfrm>
            <a:effectLst>
              <a:reflection blurRad="12700" stA="50000" endA="300" endPos="53000" dist="63500" dir="5400000" sy="-100000" algn="bl" rotWithShape="0"/>
            </a:effectLst>
          </p:grpSpPr>
          <p:sp>
            <p:nvSpPr>
              <p:cNvPr id="65" name="椭圆 64"/>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Group 18"/>
            <p:cNvGrpSpPr>
              <a:grpSpLocks noChangeAspect="1"/>
            </p:cNvGrpSpPr>
            <p:nvPr/>
          </p:nvGrpSpPr>
          <p:grpSpPr bwMode="auto">
            <a:xfrm>
              <a:off x="4948906" y="3947874"/>
              <a:ext cx="514980" cy="479868"/>
              <a:chOff x="3802" y="2858"/>
              <a:chExt cx="616" cy="574"/>
            </a:xfrm>
            <a:solidFill>
              <a:srgbClr val="E87071"/>
            </a:solidFill>
            <a:effectLst>
              <a:reflection blurRad="6350" stA="50000" endA="300" endPos="81000" dist="1168400" dir="5400000" sy="-100000" algn="bl" rotWithShape="0"/>
            </a:effectLst>
          </p:grpSpPr>
          <p:sp>
            <p:nvSpPr>
              <p:cNvPr id="83" name="Rectangle 19"/>
              <p:cNvSpPr>
                <a:spLocks noChangeArrowheads="1"/>
              </p:cNvSpPr>
              <p:nvPr/>
            </p:nvSpPr>
            <p:spPr bwMode="auto">
              <a:xfrm>
                <a:off x="3802" y="3205"/>
                <a:ext cx="129" cy="22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Rectangle 20"/>
              <p:cNvSpPr>
                <a:spLocks noChangeArrowheads="1"/>
              </p:cNvSpPr>
              <p:nvPr/>
            </p:nvSpPr>
            <p:spPr bwMode="auto">
              <a:xfrm>
                <a:off x="3964" y="3174"/>
                <a:ext cx="129" cy="25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Rectangle 21"/>
              <p:cNvSpPr>
                <a:spLocks noChangeArrowheads="1"/>
              </p:cNvSpPr>
              <p:nvPr/>
            </p:nvSpPr>
            <p:spPr bwMode="auto">
              <a:xfrm>
                <a:off x="4129" y="3131"/>
                <a:ext cx="129" cy="3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Rectangle 22"/>
              <p:cNvSpPr>
                <a:spLocks noChangeArrowheads="1"/>
              </p:cNvSpPr>
              <p:nvPr/>
            </p:nvSpPr>
            <p:spPr bwMode="auto">
              <a:xfrm>
                <a:off x="4289" y="3078"/>
                <a:ext cx="129" cy="35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 name="组合 9"/>
          <p:cNvGrpSpPr/>
          <p:nvPr/>
        </p:nvGrpSpPr>
        <p:grpSpPr>
          <a:xfrm>
            <a:off x="3439329" y="1190571"/>
            <a:ext cx="1101490" cy="1278773"/>
            <a:chOff x="4585771" y="1587427"/>
            <a:chExt cx="1468653" cy="1705031"/>
          </a:xfrm>
        </p:grpSpPr>
        <p:sp>
          <p:nvSpPr>
            <p:cNvPr id="93" name="任意多边形 92"/>
            <p:cNvSpPr/>
            <p:nvPr/>
          </p:nvSpPr>
          <p:spPr>
            <a:xfrm>
              <a:off x="5593746"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971266" y="1676311"/>
              <a:ext cx="83158" cy="831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02"/>
            <p:cNvGrpSpPr/>
            <p:nvPr/>
          </p:nvGrpSpPr>
          <p:grpSpPr>
            <a:xfrm>
              <a:off x="4585771" y="1587427"/>
              <a:ext cx="1402117" cy="1114340"/>
              <a:chOff x="1783117" y="4920655"/>
              <a:chExt cx="1402117" cy="1114340"/>
            </a:xfrm>
          </p:grpSpPr>
          <p:sp>
            <p:nvSpPr>
              <p:cNvPr id="104" name="文本框 103"/>
              <p:cNvSpPr txBox="1"/>
              <p:nvPr/>
            </p:nvSpPr>
            <p:spPr>
              <a:xfrm>
                <a:off x="1783117" y="4920655"/>
                <a:ext cx="1402117" cy="369332"/>
              </a:xfrm>
              <a:prstGeom prst="rect">
                <a:avLst/>
              </a:prstGeom>
              <a:noFill/>
            </p:spPr>
            <p:txBody>
              <a:bodyPr wrap="square" rtlCol="0">
                <a:spAutoFit/>
              </a:bodyPr>
              <a:lstStyle/>
              <a:p>
                <a:r>
                  <a:rPr lang="zh-CN" altLang="en-US" sz="1200" dirty="0">
                    <a:solidFill>
                      <a:schemeClr val="accent2"/>
                    </a:solidFill>
                    <a:latin typeface="时尚中黑简体" panose="01010104010101010101" pitchFamily="2" charset="-122"/>
                    <a:ea typeface="时尚中黑简体" panose="01010104010101010101" pitchFamily="2" charset="-122"/>
                  </a:rPr>
                  <a:t>添加标题</a:t>
                </a:r>
              </a:p>
            </p:txBody>
          </p:sp>
          <p:sp>
            <p:nvSpPr>
              <p:cNvPr id="105" name="文本框 104"/>
              <p:cNvSpPr txBox="1"/>
              <p:nvPr/>
            </p:nvSpPr>
            <p:spPr>
              <a:xfrm>
                <a:off x="1801454" y="5173220"/>
                <a:ext cx="1383780" cy="861775"/>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16" name="组合 14"/>
          <p:cNvGrpSpPr/>
          <p:nvPr/>
        </p:nvGrpSpPr>
        <p:grpSpPr>
          <a:xfrm>
            <a:off x="4345257" y="2478686"/>
            <a:ext cx="1506682" cy="1455194"/>
            <a:chOff x="5793675" y="3304915"/>
            <a:chExt cx="2008909" cy="1940258"/>
          </a:xfrm>
        </p:grpSpPr>
        <p:sp>
          <p:nvSpPr>
            <p:cNvPr id="68" name="椭圆 67"/>
            <p:cNvSpPr/>
            <p:nvPr/>
          </p:nvSpPr>
          <p:spPr>
            <a:xfrm>
              <a:off x="5793675" y="4905503"/>
              <a:ext cx="2008909" cy="339670"/>
            </a:xfrm>
            <a:prstGeom prst="ellipse">
              <a:avLst/>
            </a:prstGeom>
            <a:gradFill flip="none" rotWithShape="1">
              <a:gsLst>
                <a:gs pos="13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68"/>
            <p:cNvGrpSpPr/>
            <p:nvPr/>
          </p:nvGrpSpPr>
          <p:grpSpPr>
            <a:xfrm>
              <a:off x="5911439" y="3304915"/>
              <a:ext cx="1773382" cy="1773382"/>
              <a:chOff x="2755075" y="3174904"/>
              <a:chExt cx="1773382" cy="1773382"/>
            </a:xfrm>
            <a:effectLst>
              <a:reflection blurRad="12700" stA="50000" endA="300" endPos="53000" dist="63500" dir="5400000" sy="-100000" algn="bl" rotWithShape="0"/>
            </a:effectLst>
          </p:grpSpPr>
          <p:sp>
            <p:nvSpPr>
              <p:cNvPr id="70" name="椭圆 69"/>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13"/>
            <p:cNvGrpSpPr>
              <a:grpSpLocks noChangeAspect="1"/>
            </p:cNvGrpSpPr>
            <p:nvPr/>
          </p:nvGrpSpPr>
          <p:grpSpPr bwMode="auto">
            <a:xfrm>
              <a:off x="6533987" y="3903415"/>
              <a:ext cx="562150" cy="568786"/>
              <a:chOff x="2426" y="2781"/>
              <a:chExt cx="593" cy="600"/>
            </a:xfrm>
            <a:solidFill>
              <a:srgbClr val="0DACB9"/>
            </a:solidFill>
            <a:effectLst>
              <a:reflection blurRad="6350" stA="50000" endA="300" endPos="81000" dist="1168400" dir="5400000" sy="-100000" algn="bl" rotWithShape="0"/>
            </a:effectLst>
          </p:grpSpPr>
          <p:sp>
            <p:nvSpPr>
              <p:cNvPr id="8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组合 10"/>
          <p:cNvGrpSpPr/>
          <p:nvPr/>
        </p:nvGrpSpPr>
        <p:grpSpPr>
          <a:xfrm>
            <a:off x="4658528" y="1190571"/>
            <a:ext cx="1107840" cy="1278773"/>
            <a:chOff x="6211371" y="1587427"/>
            <a:chExt cx="1477120" cy="1705031"/>
          </a:xfrm>
        </p:grpSpPr>
        <p:sp>
          <p:nvSpPr>
            <p:cNvPr id="94" name="任意多边形 93"/>
            <p:cNvSpPr/>
            <p:nvPr/>
          </p:nvSpPr>
          <p:spPr>
            <a:xfrm>
              <a:off x="7227812"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7605333" y="1676311"/>
              <a:ext cx="83158" cy="831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05"/>
            <p:cNvGrpSpPr/>
            <p:nvPr/>
          </p:nvGrpSpPr>
          <p:grpSpPr>
            <a:xfrm>
              <a:off x="6211371" y="1587427"/>
              <a:ext cx="1402117" cy="1114340"/>
              <a:chOff x="1783117" y="4920655"/>
              <a:chExt cx="1402117" cy="1114340"/>
            </a:xfrm>
          </p:grpSpPr>
          <p:sp>
            <p:nvSpPr>
              <p:cNvPr id="107" name="文本框 106"/>
              <p:cNvSpPr txBox="1"/>
              <p:nvPr/>
            </p:nvSpPr>
            <p:spPr>
              <a:xfrm>
                <a:off x="1783117" y="4920655"/>
                <a:ext cx="1402117" cy="369332"/>
              </a:xfrm>
              <a:prstGeom prst="rect">
                <a:avLst/>
              </a:prstGeom>
              <a:noFill/>
            </p:spPr>
            <p:txBody>
              <a:bodyPr wrap="square" rtlCol="0">
                <a:spAutoFit/>
              </a:bodyPr>
              <a:lstStyle/>
              <a:p>
                <a:r>
                  <a:rPr lang="zh-CN" altLang="en-US" sz="1200" dirty="0">
                    <a:solidFill>
                      <a:schemeClr val="accent3"/>
                    </a:solidFill>
                    <a:latin typeface="时尚中黑简体" panose="01010104010101010101" pitchFamily="2" charset="-122"/>
                    <a:ea typeface="时尚中黑简体" panose="01010104010101010101" pitchFamily="2" charset="-122"/>
                  </a:rPr>
                  <a:t>添加标题</a:t>
                </a:r>
              </a:p>
            </p:txBody>
          </p:sp>
          <p:sp>
            <p:nvSpPr>
              <p:cNvPr id="108" name="文本框 107"/>
              <p:cNvSpPr txBox="1"/>
              <p:nvPr/>
            </p:nvSpPr>
            <p:spPr>
              <a:xfrm>
                <a:off x="1801454" y="5173220"/>
                <a:ext cx="1383780" cy="861775"/>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21" name="组合 15"/>
          <p:cNvGrpSpPr/>
          <p:nvPr/>
        </p:nvGrpSpPr>
        <p:grpSpPr>
          <a:xfrm>
            <a:off x="5643255" y="2478686"/>
            <a:ext cx="1330037" cy="1330037"/>
            <a:chOff x="7524340" y="3304915"/>
            <a:chExt cx="1773382" cy="1773382"/>
          </a:xfrm>
        </p:grpSpPr>
        <p:grpSp>
          <p:nvGrpSpPr>
            <p:cNvPr id="22" name="组合 73"/>
            <p:cNvGrpSpPr/>
            <p:nvPr/>
          </p:nvGrpSpPr>
          <p:grpSpPr>
            <a:xfrm>
              <a:off x="7524340" y="3304915"/>
              <a:ext cx="1773382" cy="1773382"/>
              <a:chOff x="2755075" y="3174904"/>
              <a:chExt cx="1773382" cy="1773382"/>
            </a:xfrm>
            <a:effectLst>
              <a:reflection blurRad="12700" stA="50000" endA="300" endPos="53000" dist="63500" dir="5400000" sy="-100000" algn="bl" rotWithShape="0"/>
            </a:effectLst>
          </p:grpSpPr>
          <p:sp>
            <p:nvSpPr>
              <p:cNvPr id="75" name="椭圆 74"/>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Freeform 108"/>
            <p:cNvSpPr>
              <a:spLocks noEditPoints="1"/>
            </p:cNvSpPr>
            <p:nvPr/>
          </p:nvSpPr>
          <p:spPr bwMode="auto">
            <a:xfrm>
              <a:off x="8128483" y="3891501"/>
              <a:ext cx="590494" cy="592614"/>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4"/>
            </a:solidFill>
            <a:ln>
              <a:noFill/>
            </a:ln>
            <a:effectLst>
              <a:reflection blurRad="6350" stA="50000" endA="300" endPos="81000" dist="1168400" dir="5400000" sy="-100000" algn="bl" rotWithShape="0"/>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11"/>
          <p:cNvGrpSpPr/>
          <p:nvPr/>
        </p:nvGrpSpPr>
        <p:grpSpPr>
          <a:xfrm>
            <a:off x="5877728" y="1190571"/>
            <a:ext cx="1119906" cy="1278773"/>
            <a:chOff x="7836971" y="1587427"/>
            <a:chExt cx="1493208" cy="1705031"/>
          </a:xfrm>
        </p:grpSpPr>
        <p:sp>
          <p:nvSpPr>
            <p:cNvPr id="95" name="任意多边形 94"/>
            <p:cNvSpPr/>
            <p:nvPr/>
          </p:nvSpPr>
          <p:spPr>
            <a:xfrm>
              <a:off x="8861880"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9247021" y="1676311"/>
              <a:ext cx="83158" cy="831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108"/>
            <p:cNvGrpSpPr/>
            <p:nvPr/>
          </p:nvGrpSpPr>
          <p:grpSpPr>
            <a:xfrm>
              <a:off x="7836971" y="1587427"/>
              <a:ext cx="1402117" cy="1114340"/>
              <a:chOff x="1783117" y="4920655"/>
              <a:chExt cx="1402117" cy="1114340"/>
            </a:xfrm>
          </p:grpSpPr>
          <p:sp>
            <p:nvSpPr>
              <p:cNvPr id="110" name="文本框 109"/>
              <p:cNvSpPr txBox="1"/>
              <p:nvPr/>
            </p:nvSpPr>
            <p:spPr>
              <a:xfrm>
                <a:off x="1783117" y="4920655"/>
                <a:ext cx="1402117" cy="369332"/>
              </a:xfrm>
              <a:prstGeom prst="rect">
                <a:avLst/>
              </a:prstGeom>
              <a:noFill/>
            </p:spPr>
            <p:txBody>
              <a:bodyPr wrap="square" rtlCol="0">
                <a:spAutoFit/>
              </a:bodyPr>
              <a:lstStyle/>
              <a:p>
                <a:r>
                  <a:rPr lang="zh-CN" altLang="en-US" sz="1200" dirty="0">
                    <a:solidFill>
                      <a:schemeClr val="accent4"/>
                    </a:solidFill>
                    <a:latin typeface="时尚中黑简体" panose="01010104010101010101" pitchFamily="2" charset="-122"/>
                    <a:ea typeface="时尚中黑简体" panose="01010104010101010101" pitchFamily="2" charset="-122"/>
                  </a:rPr>
                  <a:t>添加标题</a:t>
                </a:r>
              </a:p>
            </p:txBody>
          </p:sp>
          <p:sp>
            <p:nvSpPr>
              <p:cNvPr id="111" name="文本框 110"/>
              <p:cNvSpPr txBox="1"/>
              <p:nvPr/>
            </p:nvSpPr>
            <p:spPr>
              <a:xfrm>
                <a:off x="1801454" y="5173220"/>
                <a:ext cx="1383780" cy="861775"/>
              </a:xfrm>
              <a:prstGeom prst="rect">
                <a:avLst/>
              </a:prstGeom>
              <a:noFill/>
            </p:spPr>
            <p:txBody>
              <a:bodyPr wrap="square" rtlCol="0">
                <a:spAutoFit/>
              </a:bodyPr>
              <a:lstStyle/>
              <a:p>
                <a:pPr algn="just">
                  <a:lnSpc>
                    <a:spcPct val="150000"/>
                  </a:lnSpc>
                </a:pPr>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repeatCount="4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ppt_w</p:attrName>
                                        </p:attrNameLst>
                                      </p:cBhvr>
                                      <p:tavLst>
                                        <p:tav tm="0" fmla="#ppt_w*sin(2.5*pi*$)">
                                          <p:val>
                                            <p:fltVal val="0"/>
                                          </p:val>
                                        </p:tav>
                                        <p:tav tm="100000">
                                          <p:val>
                                            <p:fltVal val="1"/>
                                          </p:val>
                                        </p:tav>
                                      </p:tavLst>
                                    </p:anim>
                                    <p:anim calcmode="lin" valueType="num">
                                      <p:cBhvr>
                                        <p:cTn id="15" dur="250" fill="hold"/>
                                        <p:tgtEl>
                                          <p:spTgt spid="2"/>
                                        </p:tgtEl>
                                        <p:attrNameLst>
                                          <p:attrName>ppt_h</p:attrName>
                                        </p:attrNameLst>
                                      </p:cBhvr>
                                      <p:tavLst>
                                        <p:tav tm="0">
                                          <p:val>
                                            <p:strVal val="#ppt_h"/>
                                          </p:val>
                                        </p:tav>
                                        <p:tav tm="100000">
                                          <p:val>
                                            <p:strVal val="#ppt_h"/>
                                          </p:val>
                                        </p:tav>
                                      </p:tavLst>
                                    </p:anim>
                                  </p:childTnLst>
                                </p:cTn>
                              </p:par>
                              <p:par>
                                <p:cTn id="16" presetID="63" presetClass="path" presetSubtype="0" fill="hold" nodeType="withEffect">
                                  <p:stCondLst>
                                    <p:cond delay="0"/>
                                  </p:stCondLst>
                                  <p:childTnLst>
                                    <p:animMotion origin="layout" path="M 1.25E-6 1.85185E-6 L 0.78203 1.85185E-6 " pathEditMode="relative" rAng="0" ptsTypes="AA">
                                      <p:cBhvr>
                                        <p:cTn id="17" dur="1000" spd="-100000" fill="hold"/>
                                        <p:tgtEl>
                                          <p:spTgt spid="2"/>
                                        </p:tgtEl>
                                        <p:attrNameLst>
                                          <p:attrName>ppt_x</p:attrName>
                                          <p:attrName>ppt_y</p:attrName>
                                        </p:attrNameLst>
                                      </p:cBhvr>
                                      <p:rCtr x="39102" y="0"/>
                                    </p:animMotion>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45" presetClass="entr" presetSubtype="0" repeatCount="400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anim calcmode="lin" valueType="num">
                                      <p:cBhvr>
                                        <p:cTn id="26" dur="250" fill="hold"/>
                                        <p:tgtEl>
                                          <p:spTgt spid="11"/>
                                        </p:tgtEl>
                                        <p:attrNameLst>
                                          <p:attrName>ppt_w</p:attrName>
                                        </p:attrNameLst>
                                      </p:cBhvr>
                                      <p:tavLst>
                                        <p:tav tm="0" fmla="#ppt_w*sin(2.5*pi*$)">
                                          <p:val>
                                            <p:fltVal val="0"/>
                                          </p:val>
                                        </p:tav>
                                        <p:tav tm="100000">
                                          <p:val>
                                            <p:fltVal val="1"/>
                                          </p:val>
                                        </p:tav>
                                      </p:tavLst>
                                    </p:anim>
                                    <p:anim calcmode="lin" valueType="num">
                                      <p:cBhvr>
                                        <p:cTn id="27" dur="250" fill="hold"/>
                                        <p:tgtEl>
                                          <p:spTgt spid="11"/>
                                        </p:tgtEl>
                                        <p:attrNameLst>
                                          <p:attrName>ppt_h</p:attrName>
                                        </p:attrNameLst>
                                      </p:cBhvr>
                                      <p:tavLst>
                                        <p:tav tm="0">
                                          <p:val>
                                            <p:strVal val="#ppt_h"/>
                                          </p:val>
                                        </p:tav>
                                        <p:tav tm="100000">
                                          <p:val>
                                            <p:strVal val="#ppt_h"/>
                                          </p:val>
                                        </p:tav>
                                      </p:tavLst>
                                    </p:anim>
                                  </p:childTnLst>
                                </p:cTn>
                              </p:par>
                              <p:par>
                                <p:cTn id="28" presetID="63" presetClass="path" presetSubtype="0" fill="hold" nodeType="withEffect">
                                  <p:stCondLst>
                                    <p:cond delay="0"/>
                                  </p:stCondLst>
                                  <p:childTnLst>
                                    <p:animMotion origin="layout" path="M 1.25E-6 1.85185E-6 L 0.78203 1.85185E-6 " pathEditMode="relative" rAng="0" ptsTypes="AA">
                                      <p:cBhvr>
                                        <p:cTn id="29" dur="1000" spd="-100000" fill="hold"/>
                                        <p:tgtEl>
                                          <p:spTgt spid="11"/>
                                        </p:tgtEl>
                                        <p:attrNameLst>
                                          <p:attrName>ppt_x</p:attrName>
                                          <p:attrName>ppt_y</p:attrName>
                                        </p:attrNameLst>
                                      </p:cBhvr>
                                      <p:rCtr x="39102" y="0"/>
                                    </p:animMotion>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3000"/>
                            </p:stCondLst>
                            <p:childTnLst>
                              <p:par>
                                <p:cTn id="35" presetID="45" presetClass="entr" presetSubtype="0" repeatCount="4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ppt_w</p:attrName>
                                        </p:attrNameLst>
                                      </p:cBhvr>
                                      <p:tavLst>
                                        <p:tav tm="0" fmla="#ppt_w*sin(2.5*pi*$)">
                                          <p:val>
                                            <p:fltVal val="0"/>
                                          </p:val>
                                        </p:tav>
                                        <p:tav tm="100000">
                                          <p:val>
                                            <p:fltVal val="1"/>
                                          </p:val>
                                        </p:tav>
                                      </p:tavLst>
                                    </p:anim>
                                    <p:anim calcmode="lin" valueType="num">
                                      <p:cBhvr>
                                        <p:cTn id="39" dur="250" fill="hold"/>
                                        <p:tgtEl>
                                          <p:spTgt spid="16"/>
                                        </p:tgtEl>
                                        <p:attrNameLst>
                                          <p:attrName>ppt_h</p:attrName>
                                        </p:attrNameLst>
                                      </p:cBhvr>
                                      <p:tavLst>
                                        <p:tav tm="0">
                                          <p:val>
                                            <p:strVal val="#ppt_h"/>
                                          </p:val>
                                        </p:tav>
                                        <p:tav tm="100000">
                                          <p:val>
                                            <p:strVal val="#ppt_h"/>
                                          </p:val>
                                        </p:tav>
                                      </p:tavLst>
                                    </p:anim>
                                  </p:childTnLst>
                                </p:cTn>
                              </p:par>
                              <p:par>
                                <p:cTn id="40" presetID="63" presetClass="path" presetSubtype="0" fill="hold" nodeType="withEffect">
                                  <p:stCondLst>
                                    <p:cond delay="0"/>
                                  </p:stCondLst>
                                  <p:childTnLst>
                                    <p:animMotion origin="layout" path="M 1.25E-6 1.85185E-6 L 0.78203 1.85185E-6 " pathEditMode="relative" rAng="0" ptsTypes="AA">
                                      <p:cBhvr>
                                        <p:cTn id="41" dur="1000" spd="-100000" fill="hold"/>
                                        <p:tgtEl>
                                          <p:spTgt spid="16"/>
                                        </p:tgtEl>
                                        <p:attrNameLst>
                                          <p:attrName>ppt_x</p:attrName>
                                          <p:attrName>ppt_y</p:attrName>
                                        </p:attrNameLst>
                                      </p:cBhvr>
                                      <p:rCtr x="39102" y="0"/>
                                    </p:animMotion>
                                  </p:childTnLst>
                                </p:cTn>
                              </p:par>
                            </p:childTnLst>
                          </p:cTn>
                        </p:par>
                        <p:par>
                          <p:cTn id="42" fill="hold">
                            <p:stCondLst>
                              <p:cond delay="3500"/>
                            </p:stCondLst>
                            <p:childTnLst>
                              <p:par>
                                <p:cTn id="43" presetID="22" presetClass="entr" presetSubtype="4"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4000"/>
                            </p:stCondLst>
                            <p:childTnLst>
                              <p:par>
                                <p:cTn id="47" presetID="45" presetClass="entr" presetSubtype="0" repeatCount="400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50"/>
                                        <p:tgtEl>
                                          <p:spTgt spid="21"/>
                                        </p:tgtEl>
                                      </p:cBhvr>
                                    </p:animEffect>
                                    <p:anim calcmode="lin" valueType="num">
                                      <p:cBhvr>
                                        <p:cTn id="50" dur="250" fill="hold"/>
                                        <p:tgtEl>
                                          <p:spTgt spid="21"/>
                                        </p:tgtEl>
                                        <p:attrNameLst>
                                          <p:attrName>ppt_w</p:attrName>
                                        </p:attrNameLst>
                                      </p:cBhvr>
                                      <p:tavLst>
                                        <p:tav tm="0" fmla="#ppt_w*sin(2.5*pi*$)">
                                          <p:val>
                                            <p:fltVal val="0"/>
                                          </p:val>
                                        </p:tav>
                                        <p:tav tm="100000">
                                          <p:val>
                                            <p:fltVal val="1"/>
                                          </p:val>
                                        </p:tav>
                                      </p:tavLst>
                                    </p:anim>
                                    <p:anim calcmode="lin" valueType="num">
                                      <p:cBhvr>
                                        <p:cTn id="51" dur="250" fill="hold"/>
                                        <p:tgtEl>
                                          <p:spTgt spid="21"/>
                                        </p:tgtEl>
                                        <p:attrNameLst>
                                          <p:attrName>ppt_h</p:attrName>
                                        </p:attrNameLst>
                                      </p:cBhvr>
                                      <p:tavLst>
                                        <p:tav tm="0">
                                          <p:val>
                                            <p:strVal val="#ppt_h"/>
                                          </p:val>
                                        </p:tav>
                                        <p:tav tm="100000">
                                          <p:val>
                                            <p:strVal val="#ppt_h"/>
                                          </p:val>
                                        </p:tav>
                                      </p:tavLst>
                                    </p:anim>
                                  </p:childTnLst>
                                </p:cTn>
                              </p:par>
                              <p:par>
                                <p:cTn id="52" presetID="63" presetClass="path" presetSubtype="0" fill="hold" nodeType="withEffect">
                                  <p:stCondLst>
                                    <p:cond delay="0"/>
                                  </p:stCondLst>
                                  <p:childTnLst>
                                    <p:animMotion origin="layout" path="M 1.25E-6 1.85185E-6 L 0.78203 1.85185E-6 " pathEditMode="relative" rAng="0" ptsTypes="AA">
                                      <p:cBhvr>
                                        <p:cTn id="53" dur="1000" spd="-100000" fill="hold"/>
                                        <p:tgtEl>
                                          <p:spTgt spid="21"/>
                                        </p:tgtEl>
                                        <p:attrNameLst>
                                          <p:attrName>ppt_x</p:attrName>
                                          <p:attrName>ppt_y</p:attrName>
                                        </p:attrNameLst>
                                      </p:cBhvr>
                                      <p:rCtr x="39102" y="0"/>
                                    </p:animMotion>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1841" y="1088105"/>
            <a:ext cx="4092302" cy="694971"/>
            <a:chOff x="1002454" y="1450806"/>
            <a:chExt cx="5456403" cy="926628"/>
          </a:xfrm>
        </p:grpSpPr>
        <p:grpSp>
          <p:nvGrpSpPr>
            <p:cNvPr id="3" name="组合 67"/>
            <p:cNvGrpSpPr/>
            <p:nvPr/>
          </p:nvGrpSpPr>
          <p:grpSpPr>
            <a:xfrm>
              <a:off x="1002454" y="1450806"/>
              <a:ext cx="5456403" cy="926628"/>
              <a:chOff x="2967038" y="974745"/>
              <a:chExt cx="5575673" cy="1049608"/>
            </a:xfrm>
          </p:grpSpPr>
          <p:sp>
            <p:nvSpPr>
              <p:cNvPr id="69" name="圆角矩形 68"/>
              <p:cNvSpPr/>
              <p:nvPr/>
            </p:nvSpPr>
            <p:spPr>
              <a:xfrm>
                <a:off x="2967038" y="974745"/>
                <a:ext cx="5575673"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圆角矩形 69"/>
              <p:cNvSpPr/>
              <p:nvPr/>
            </p:nvSpPr>
            <p:spPr>
              <a:xfrm>
                <a:off x="4013196" y="1053041"/>
                <a:ext cx="4344655" cy="893015"/>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2" name="文本框 129"/>
            <p:cNvSpPr txBox="1"/>
            <p:nvPr/>
          </p:nvSpPr>
          <p:spPr>
            <a:xfrm>
              <a:off x="1007118" y="1595945"/>
              <a:ext cx="1019115" cy="738664"/>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3000" dirty="0">
                  <a:effectLst>
                    <a:innerShdw blurRad="50800" dist="25400" dir="10800000">
                      <a:prstClr val="black">
                        <a:alpha val="50000"/>
                      </a:prstClr>
                    </a:innerShdw>
                  </a:effectLst>
                  <a:latin typeface="Impact" panose="020B0806030902050204" pitchFamily="34" charset="0"/>
                  <a:ea typeface="造字工房尚黑 G0v1 长体" pitchFamily="50" charset="-122"/>
                </a:rPr>
                <a:t>01</a:t>
              </a:r>
              <a:endParaRPr lang="zh-CN" altLang="en-US" sz="3000" dirty="0">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grpSp>
          <p:nvGrpSpPr>
            <p:cNvPr id="4" name="组合 45"/>
            <p:cNvGrpSpPr/>
            <p:nvPr/>
          </p:nvGrpSpPr>
          <p:grpSpPr>
            <a:xfrm>
              <a:off x="2153479" y="1577867"/>
              <a:ext cx="3838833" cy="677108"/>
              <a:chOff x="7391350" y="1745840"/>
              <a:chExt cx="3168351" cy="619474"/>
            </a:xfrm>
          </p:grpSpPr>
          <p:sp>
            <p:nvSpPr>
              <p:cNvPr id="112" name="文本框 169"/>
              <p:cNvSpPr txBox="1"/>
              <p:nvPr/>
            </p:nvSpPr>
            <p:spPr>
              <a:xfrm>
                <a:off x="7391350" y="1890638"/>
                <a:ext cx="992342" cy="337896"/>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添加标题</a:t>
                </a:r>
              </a:p>
            </p:txBody>
          </p:sp>
          <p:sp>
            <p:nvSpPr>
              <p:cNvPr id="125" name="文本框 129"/>
              <p:cNvSpPr txBox="1"/>
              <p:nvPr/>
            </p:nvSpPr>
            <p:spPr>
              <a:xfrm>
                <a:off x="8383692" y="1745840"/>
                <a:ext cx="2176009" cy="619474"/>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5" name="组合 2"/>
          <p:cNvGrpSpPr/>
          <p:nvPr/>
        </p:nvGrpSpPr>
        <p:grpSpPr>
          <a:xfrm>
            <a:off x="751841" y="2018699"/>
            <a:ext cx="4092302" cy="694971"/>
            <a:chOff x="1002454" y="2691598"/>
            <a:chExt cx="5456403" cy="926628"/>
          </a:xfrm>
        </p:grpSpPr>
        <p:grpSp>
          <p:nvGrpSpPr>
            <p:cNvPr id="6" name="组合 64"/>
            <p:cNvGrpSpPr/>
            <p:nvPr/>
          </p:nvGrpSpPr>
          <p:grpSpPr>
            <a:xfrm>
              <a:off x="1002454" y="2691598"/>
              <a:ext cx="5456403" cy="926628"/>
              <a:chOff x="2967038" y="974745"/>
              <a:chExt cx="5575673" cy="1049608"/>
            </a:xfrm>
          </p:grpSpPr>
          <p:sp>
            <p:nvSpPr>
              <p:cNvPr id="66" name="圆角矩形 65"/>
              <p:cNvSpPr/>
              <p:nvPr/>
            </p:nvSpPr>
            <p:spPr>
              <a:xfrm>
                <a:off x="2967038" y="974745"/>
                <a:ext cx="5575673"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圆角矩形 66"/>
              <p:cNvSpPr/>
              <p:nvPr/>
            </p:nvSpPr>
            <p:spPr>
              <a:xfrm>
                <a:off x="4013196" y="1053041"/>
                <a:ext cx="4344655" cy="893015"/>
              </a:xfrm>
              <a:prstGeom prst="roundRect">
                <a:avLst>
                  <a:gd name="adj" fmla="val 8586"/>
                </a:avLst>
              </a:prstGeom>
              <a:solidFill>
                <a:schemeClr val="accent2"/>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1" name="文本框 138"/>
            <p:cNvSpPr txBox="1"/>
            <p:nvPr/>
          </p:nvSpPr>
          <p:spPr>
            <a:xfrm>
              <a:off x="1007115" y="2837173"/>
              <a:ext cx="1019113" cy="738664"/>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3000" dirty="0">
                  <a:effectLst>
                    <a:innerShdw blurRad="50800" dist="25400" dir="10800000">
                      <a:prstClr val="black">
                        <a:alpha val="50000"/>
                      </a:prstClr>
                    </a:innerShdw>
                  </a:effectLst>
                  <a:latin typeface="Impact" panose="020B0806030902050204" pitchFamily="34" charset="0"/>
                  <a:ea typeface="造字工房尚黑 G0v1 长体" pitchFamily="50" charset="-122"/>
                </a:rPr>
                <a:t>02</a:t>
              </a:r>
              <a:endParaRPr lang="zh-CN" altLang="en-US" sz="3000" dirty="0">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grpSp>
          <p:nvGrpSpPr>
            <p:cNvPr id="7" name="组合 47"/>
            <p:cNvGrpSpPr/>
            <p:nvPr/>
          </p:nvGrpSpPr>
          <p:grpSpPr>
            <a:xfrm>
              <a:off x="2153479" y="2830705"/>
              <a:ext cx="3838833" cy="677108"/>
              <a:chOff x="7391350" y="2892038"/>
              <a:chExt cx="3168351" cy="619474"/>
            </a:xfrm>
          </p:grpSpPr>
          <p:sp>
            <p:nvSpPr>
              <p:cNvPr id="115" name="文本框 172"/>
              <p:cNvSpPr txBox="1"/>
              <p:nvPr/>
            </p:nvSpPr>
            <p:spPr>
              <a:xfrm>
                <a:off x="7391350" y="3032652"/>
                <a:ext cx="992342" cy="337896"/>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添加标题</a:t>
                </a:r>
              </a:p>
            </p:txBody>
          </p:sp>
          <p:sp>
            <p:nvSpPr>
              <p:cNvPr id="126" name="文本框 129"/>
              <p:cNvSpPr txBox="1"/>
              <p:nvPr/>
            </p:nvSpPr>
            <p:spPr>
              <a:xfrm>
                <a:off x="8383692" y="2892038"/>
                <a:ext cx="2176009" cy="619474"/>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8" name="组合 3"/>
          <p:cNvGrpSpPr/>
          <p:nvPr/>
        </p:nvGrpSpPr>
        <p:grpSpPr>
          <a:xfrm>
            <a:off x="751841" y="2949292"/>
            <a:ext cx="4092302" cy="694971"/>
            <a:chOff x="1002454" y="3932389"/>
            <a:chExt cx="5456403" cy="926628"/>
          </a:xfrm>
        </p:grpSpPr>
        <p:grpSp>
          <p:nvGrpSpPr>
            <p:cNvPr id="9" name="组合 61"/>
            <p:cNvGrpSpPr/>
            <p:nvPr/>
          </p:nvGrpSpPr>
          <p:grpSpPr>
            <a:xfrm>
              <a:off x="1002454" y="3932389"/>
              <a:ext cx="5456403" cy="926628"/>
              <a:chOff x="2967038" y="974745"/>
              <a:chExt cx="5575673" cy="1049608"/>
            </a:xfrm>
          </p:grpSpPr>
          <p:sp>
            <p:nvSpPr>
              <p:cNvPr id="63" name="圆角矩形 62"/>
              <p:cNvSpPr/>
              <p:nvPr/>
            </p:nvSpPr>
            <p:spPr>
              <a:xfrm>
                <a:off x="2967038" y="974745"/>
                <a:ext cx="5575673"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圆角矩形 63"/>
              <p:cNvSpPr/>
              <p:nvPr/>
            </p:nvSpPr>
            <p:spPr>
              <a:xfrm>
                <a:off x="4013196" y="1053041"/>
                <a:ext cx="4344655" cy="893015"/>
              </a:xfrm>
              <a:prstGeom prst="roundRect">
                <a:avLst>
                  <a:gd name="adj" fmla="val 8586"/>
                </a:avLst>
              </a:prstGeom>
              <a:solidFill>
                <a:schemeClr val="accent3"/>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8" name="文本框 135"/>
            <p:cNvSpPr txBox="1"/>
            <p:nvPr/>
          </p:nvSpPr>
          <p:spPr>
            <a:xfrm>
              <a:off x="1007115" y="4063886"/>
              <a:ext cx="1019113" cy="738664"/>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3000" dirty="0">
                  <a:effectLst>
                    <a:innerShdw blurRad="50800" dist="25400" dir="10800000">
                      <a:prstClr val="black">
                        <a:alpha val="50000"/>
                      </a:prstClr>
                    </a:innerShdw>
                  </a:effectLst>
                  <a:latin typeface="Impact" panose="020B0806030902050204" pitchFamily="34" charset="0"/>
                  <a:ea typeface="造字工房尚黑 G0v1 长体" pitchFamily="50" charset="-122"/>
                </a:rPr>
                <a:t>03</a:t>
              </a:r>
              <a:endParaRPr lang="zh-CN" altLang="en-US" sz="3000" dirty="0">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grpSp>
          <p:nvGrpSpPr>
            <p:cNvPr id="10" name="组合 48"/>
            <p:cNvGrpSpPr/>
            <p:nvPr/>
          </p:nvGrpSpPr>
          <p:grpSpPr>
            <a:xfrm>
              <a:off x="2153479" y="4071495"/>
              <a:ext cx="3838833" cy="677108"/>
              <a:chOff x="7391350" y="4027215"/>
              <a:chExt cx="3168351" cy="619474"/>
            </a:xfrm>
          </p:grpSpPr>
          <p:sp>
            <p:nvSpPr>
              <p:cNvPr id="118" name="文本框 175"/>
              <p:cNvSpPr txBox="1"/>
              <p:nvPr/>
            </p:nvSpPr>
            <p:spPr>
              <a:xfrm>
                <a:off x="7391350" y="4148113"/>
                <a:ext cx="992342" cy="337896"/>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添加标题</a:t>
                </a:r>
              </a:p>
            </p:txBody>
          </p:sp>
          <p:sp>
            <p:nvSpPr>
              <p:cNvPr id="127" name="文本框 129"/>
              <p:cNvSpPr txBox="1"/>
              <p:nvPr/>
            </p:nvSpPr>
            <p:spPr>
              <a:xfrm>
                <a:off x="8383692" y="4027215"/>
                <a:ext cx="2176009" cy="619474"/>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11" name="组合 4"/>
          <p:cNvGrpSpPr/>
          <p:nvPr/>
        </p:nvGrpSpPr>
        <p:grpSpPr>
          <a:xfrm>
            <a:off x="751841" y="3879885"/>
            <a:ext cx="4092302" cy="694971"/>
            <a:chOff x="1002454" y="5173180"/>
            <a:chExt cx="5456403" cy="926628"/>
          </a:xfrm>
        </p:grpSpPr>
        <p:grpSp>
          <p:nvGrpSpPr>
            <p:cNvPr id="12" name="组合 58"/>
            <p:cNvGrpSpPr/>
            <p:nvPr/>
          </p:nvGrpSpPr>
          <p:grpSpPr>
            <a:xfrm>
              <a:off x="1002454" y="5173180"/>
              <a:ext cx="5456403" cy="926628"/>
              <a:chOff x="2967038" y="974745"/>
              <a:chExt cx="5575673" cy="1049608"/>
            </a:xfrm>
          </p:grpSpPr>
          <p:sp>
            <p:nvSpPr>
              <p:cNvPr id="60" name="圆角矩形 59"/>
              <p:cNvSpPr/>
              <p:nvPr/>
            </p:nvSpPr>
            <p:spPr>
              <a:xfrm>
                <a:off x="2967038" y="974745"/>
                <a:ext cx="5575673"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圆角矩形 60"/>
              <p:cNvSpPr/>
              <p:nvPr/>
            </p:nvSpPr>
            <p:spPr>
              <a:xfrm>
                <a:off x="4013196" y="1053041"/>
                <a:ext cx="4346994" cy="893015"/>
              </a:xfrm>
              <a:prstGeom prst="roundRect">
                <a:avLst>
                  <a:gd name="adj" fmla="val 8586"/>
                </a:avLst>
              </a:prstGeom>
              <a:solidFill>
                <a:schemeClr val="accent4"/>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5" name="文本框 132"/>
            <p:cNvSpPr txBox="1"/>
            <p:nvPr/>
          </p:nvSpPr>
          <p:spPr>
            <a:xfrm>
              <a:off x="1007115" y="5274780"/>
              <a:ext cx="1019113" cy="738664"/>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3000" dirty="0">
                  <a:effectLst>
                    <a:innerShdw blurRad="50800" dist="25400" dir="10800000">
                      <a:prstClr val="black">
                        <a:alpha val="50000"/>
                      </a:prstClr>
                    </a:innerShdw>
                  </a:effectLst>
                  <a:latin typeface="Impact" panose="020B0806030902050204" pitchFamily="34" charset="0"/>
                  <a:ea typeface="造字工房尚黑 G0v1 长体" pitchFamily="50" charset="-122"/>
                </a:rPr>
                <a:t>04</a:t>
              </a:r>
              <a:endParaRPr lang="zh-CN" altLang="en-US" sz="3000" dirty="0">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grpSp>
          <p:nvGrpSpPr>
            <p:cNvPr id="13" name="组合 50"/>
            <p:cNvGrpSpPr/>
            <p:nvPr/>
          </p:nvGrpSpPr>
          <p:grpSpPr>
            <a:xfrm>
              <a:off x="2153479" y="5312050"/>
              <a:ext cx="3838833" cy="677108"/>
              <a:chOff x="7391350" y="5162175"/>
              <a:chExt cx="3168351" cy="619474"/>
            </a:xfrm>
          </p:grpSpPr>
          <p:sp>
            <p:nvSpPr>
              <p:cNvPr id="121" name="文本框 178"/>
              <p:cNvSpPr txBox="1"/>
              <p:nvPr/>
            </p:nvSpPr>
            <p:spPr>
              <a:xfrm>
                <a:off x="7391350" y="5276852"/>
                <a:ext cx="992342" cy="337896"/>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添加标题</a:t>
                </a:r>
              </a:p>
            </p:txBody>
          </p:sp>
          <p:sp>
            <p:nvSpPr>
              <p:cNvPr id="128" name="文本框 129"/>
              <p:cNvSpPr txBox="1"/>
              <p:nvPr/>
            </p:nvSpPr>
            <p:spPr>
              <a:xfrm>
                <a:off x="8383692" y="5162175"/>
                <a:ext cx="2176009" cy="619474"/>
              </a:xfrm>
              <a:prstGeom prst="rect">
                <a:avLst/>
              </a:prstGeom>
              <a:noFill/>
            </p:spPr>
            <p:txBody>
              <a:bodyPr wrap="square" rtlCol="0">
                <a:sp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sp>
        <p:nvSpPr>
          <p:cNvPr id="30" name="文本框 107"/>
          <p:cNvSpPr txBox="1"/>
          <p:nvPr/>
        </p:nvSpPr>
        <p:spPr>
          <a:xfrm>
            <a:off x="6040115" y="1692003"/>
            <a:ext cx="1782430" cy="2423740"/>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50000"/>
              </a:lnSpc>
            </a:pP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just">
              <a:lnSpc>
                <a:spcPct val="150000"/>
              </a:lnSpc>
            </a:pP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50000"/>
              </a:lnSpc>
            </a:pP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92931" y="897952"/>
            <a:ext cx="2159330" cy="438480"/>
          </a:xfrm>
          <a:prstGeom prst="rect">
            <a:avLst/>
          </a:prstGeom>
          <a:noFill/>
        </p:spPr>
        <p:txBody>
          <a:bodyPr wrap="square" lIns="68580" tIns="34290" rIns="68580" bIns="34290" rtlCol="0">
            <a:spAutoFit/>
          </a:bodyPr>
          <a:lstStyle/>
          <a:p>
            <a:pPr algn="ctr"/>
            <a:r>
              <a:rPr lang="zh-CN" altLang="en-US" sz="2400" dirty="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点击添加标题</a:t>
            </a:r>
          </a:p>
        </p:txBody>
      </p:sp>
      <p:graphicFrame>
        <p:nvGraphicFramePr>
          <p:cNvPr id="3" name="图表 2"/>
          <p:cNvGraphicFramePr/>
          <p:nvPr/>
        </p:nvGraphicFramePr>
        <p:xfrm>
          <a:off x="890746" y="1336431"/>
          <a:ext cx="7363700" cy="2799953"/>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113"/>
          <p:cNvSpPr txBox="1"/>
          <p:nvPr/>
        </p:nvSpPr>
        <p:spPr>
          <a:xfrm>
            <a:off x="962023" y="4235018"/>
            <a:ext cx="7228850" cy="416845"/>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圆角矩形 48"/>
          <p:cNvSpPr/>
          <p:nvPr/>
        </p:nvSpPr>
        <p:spPr>
          <a:xfrm flipV="1">
            <a:off x="4993102" y="2090465"/>
            <a:ext cx="2255423" cy="1377312"/>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0" name="圆角矩形 49"/>
          <p:cNvSpPr/>
          <p:nvPr/>
        </p:nvSpPr>
        <p:spPr>
          <a:xfrm flipV="1">
            <a:off x="1704976" y="2090465"/>
            <a:ext cx="2255423" cy="1377312"/>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50"/>
          <p:cNvGrpSpPr/>
          <p:nvPr/>
        </p:nvGrpSpPr>
        <p:grpSpPr>
          <a:xfrm>
            <a:off x="5149825" y="1289785"/>
            <a:ext cx="1941978" cy="1092083"/>
            <a:chOff x="6866433" y="1719713"/>
            <a:chExt cx="2589304" cy="1456110"/>
          </a:xfrm>
        </p:grpSpPr>
        <p:sp>
          <p:nvSpPr>
            <p:cNvPr id="52" name="圆角矩形 51"/>
            <p:cNvSpPr/>
            <p:nvPr/>
          </p:nvSpPr>
          <p:spPr>
            <a:xfrm>
              <a:off x="6866433" y="1719713"/>
              <a:ext cx="2589304" cy="1451302"/>
            </a:xfrm>
            <a:prstGeom prst="roundRect">
              <a:avLst>
                <a:gd name="adj" fmla="val 7741"/>
              </a:avLst>
            </a:prstGeom>
            <a:solidFill>
              <a:schemeClr val="accent2"/>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4"/>
            <p:cNvGrpSpPr>
              <a:grpSpLocks noChangeAspect="1"/>
            </p:cNvGrpSpPr>
            <p:nvPr/>
          </p:nvGrpSpPr>
          <p:grpSpPr bwMode="auto">
            <a:xfrm>
              <a:off x="7346986" y="2858038"/>
              <a:ext cx="215827" cy="252924"/>
              <a:chOff x="1776" y="1776"/>
              <a:chExt cx="64" cy="75"/>
            </a:xfrm>
            <a:solidFill>
              <a:schemeClr val="bg1"/>
            </a:solidFill>
            <a:effectLst/>
          </p:grpSpPr>
          <p:sp>
            <p:nvSpPr>
              <p:cNvPr id="5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4" name="文本框 44"/>
            <p:cNvSpPr txBox="1"/>
            <p:nvPr/>
          </p:nvSpPr>
          <p:spPr>
            <a:xfrm>
              <a:off x="7612549" y="2806491"/>
              <a:ext cx="1556353" cy="369332"/>
            </a:xfrm>
            <a:prstGeom prst="rect">
              <a:avLst/>
            </a:prstGeom>
            <a:noFill/>
          </p:spPr>
          <p:txBody>
            <a:bodyPr wrap="square" rtlCol="0">
              <a:spAutoFit/>
            </a:bodyPr>
            <a:lstStyle/>
            <a:p>
              <a:r>
                <a:rPr lang="zh-CN" altLang="en-US" sz="1200" dirty="0">
                  <a:latin typeface="时尚中黑简体" panose="01010104010101010101" pitchFamily="2" charset="-122"/>
                  <a:ea typeface="时尚中黑简体" panose="01010104010101010101" pitchFamily="2" charset="-122"/>
                </a:rPr>
                <a:t>添加标题</a:t>
              </a:r>
            </a:p>
          </p:txBody>
        </p:sp>
      </p:grpSp>
      <p:grpSp>
        <p:nvGrpSpPr>
          <p:cNvPr id="4" name="组合 58"/>
          <p:cNvGrpSpPr/>
          <p:nvPr/>
        </p:nvGrpSpPr>
        <p:grpSpPr>
          <a:xfrm>
            <a:off x="5149825" y="3220362"/>
            <a:ext cx="1941978" cy="1088477"/>
            <a:chOff x="6866433" y="4293816"/>
            <a:chExt cx="2589304" cy="1451302"/>
          </a:xfrm>
        </p:grpSpPr>
        <p:sp>
          <p:nvSpPr>
            <p:cNvPr id="60" name="圆角矩形 59"/>
            <p:cNvSpPr/>
            <p:nvPr/>
          </p:nvSpPr>
          <p:spPr>
            <a:xfrm>
              <a:off x="6866433" y="4293816"/>
              <a:ext cx="2589304" cy="1451302"/>
            </a:xfrm>
            <a:prstGeom prst="roundRect">
              <a:avLst>
                <a:gd name="adj" fmla="val 7741"/>
              </a:avLst>
            </a:prstGeom>
            <a:solidFill>
              <a:schemeClr val="accent4"/>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18"/>
            <p:cNvGrpSpPr>
              <a:grpSpLocks noChangeAspect="1"/>
            </p:cNvGrpSpPr>
            <p:nvPr/>
          </p:nvGrpSpPr>
          <p:grpSpPr bwMode="auto">
            <a:xfrm>
              <a:off x="7322289" y="4384932"/>
              <a:ext cx="265222" cy="247137"/>
              <a:chOff x="3802" y="2858"/>
              <a:chExt cx="616" cy="574"/>
            </a:xfrm>
            <a:solidFill>
              <a:schemeClr val="bg1"/>
            </a:solidFill>
            <a:effectLst/>
          </p:grpSpPr>
          <p:sp>
            <p:nvSpPr>
              <p:cNvPr id="6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2" name="文本框 45"/>
            <p:cNvSpPr txBox="1"/>
            <p:nvPr/>
          </p:nvSpPr>
          <p:spPr>
            <a:xfrm>
              <a:off x="7612549" y="4326357"/>
              <a:ext cx="1556353" cy="369332"/>
            </a:xfrm>
            <a:prstGeom prst="rect">
              <a:avLst/>
            </a:prstGeom>
            <a:noFill/>
          </p:spPr>
          <p:txBody>
            <a:bodyPr wrap="square" rtlCol="0">
              <a:spAutoFit/>
            </a:bodyPr>
            <a:lstStyle/>
            <a:p>
              <a:r>
                <a:rPr lang="zh-CN" altLang="en-US" sz="1200" dirty="0">
                  <a:latin typeface="时尚中黑简体" panose="01010104010101010101" pitchFamily="2" charset="-122"/>
                  <a:ea typeface="时尚中黑简体" panose="01010104010101010101" pitchFamily="2" charset="-122"/>
                </a:rPr>
                <a:t>添加标题</a:t>
              </a:r>
            </a:p>
          </p:txBody>
        </p:sp>
      </p:grpSp>
      <p:grpSp>
        <p:nvGrpSpPr>
          <p:cNvPr id="6" name="组合 67"/>
          <p:cNvGrpSpPr/>
          <p:nvPr/>
        </p:nvGrpSpPr>
        <p:grpSpPr>
          <a:xfrm>
            <a:off x="1861698" y="1289785"/>
            <a:ext cx="1941978" cy="1092083"/>
            <a:chOff x="2482264" y="1719713"/>
            <a:chExt cx="2589304" cy="1456110"/>
          </a:xfrm>
        </p:grpSpPr>
        <p:sp>
          <p:nvSpPr>
            <p:cNvPr id="69" name="圆角矩形 68"/>
            <p:cNvSpPr/>
            <p:nvPr/>
          </p:nvSpPr>
          <p:spPr>
            <a:xfrm>
              <a:off x="2482264" y="1719713"/>
              <a:ext cx="2589304" cy="1451302"/>
            </a:xfrm>
            <a:prstGeom prst="roundRect">
              <a:avLst>
                <a:gd name="adj" fmla="val 7741"/>
              </a:avLst>
            </a:prstGeom>
            <a:solidFill>
              <a:schemeClr val="accent1"/>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18"/>
            <p:cNvSpPr txBox="1"/>
            <p:nvPr/>
          </p:nvSpPr>
          <p:spPr>
            <a:xfrm>
              <a:off x="3185099" y="2806491"/>
              <a:ext cx="1556353" cy="369332"/>
            </a:xfrm>
            <a:prstGeom prst="rect">
              <a:avLst/>
            </a:prstGeom>
            <a:noFill/>
          </p:spPr>
          <p:txBody>
            <a:bodyPr wrap="square" rtlCol="0">
              <a:spAutoFit/>
            </a:bodyPr>
            <a:lstStyle/>
            <a:p>
              <a:r>
                <a:rPr lang="zh-CN" altLang="en-US" sz="1200" dirty="0">
                  <a:latin typeface="时尚中黑简体" panose="01010104010101010101" pitchFamily="2" charset="-122"/>
                  <a:ea typeface="时尚中黑简体" panose="01010104010101010101" pitchFamily="2" charset="-122"/>
                </a:rPr>
                <a:t>添加标题</a:t>
              </a:r>
            </a:p>
          </p:txBody>
        </p:sp>
        <p:grpSp>
          <p:nvGrpSpPr>
            <p:cNvPr id="7" name="Group 13"/>
            <p:cNvGrpSpPr>
              <a:grpSpLocks noChangeAspect="1"/>
            </p:cNvGrpSpPr>
            <p:nvPr/>
          </p:nvGrpSpPr>
          <p:grpSpPr bwMode="auto">
            <a:xfrm>
              <a:off x="2929103" y="2851348"/>
              <a:ext cx="263195" cy="266303"/>
              <a:chOff x="2426" y="2781"/>
              <a:chExt cx="593" cy="600"/>
            </a:xfrm>
            <a:solidFill>
              <a:schemeClr val="bg1"/>
            </a:solidFill>
            <a:effectLst/>
          </p:grpSpPr>
          <p:sp>
            <p:nvSpPr>
              <p:cNvPr id="7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 name="组合 73"/>
          <p:cNvGrpSpPr/>
          <p:nvPr/>
        </p:nvGrpSpPr>
        <p:grpSpPr>
          <a:xfrm>
            <a:off x="1861698" y="3220362"/>
            <a:ext cx="1941978" cy="1088477"/>
            <a:chOff x="2482264" y="4293816"/>
            <a:chExt cx="2589304" cy="1451302"/>
          </a:xfrm>
        </p:grpSpPr>
        <p:sp>
          <p:nvSpPr>
            <p:cNvPr id="75" name="圆角矩形 74"/>
            <p:cNvSpPr/>
            <p:nvPr/>
          </p:nvSpPr>
          <p:spPr>
            <a:xfrm>
              <a:off x="2482264" y="4293816"/>
              <a:ext cx="2589304" cy="1451302"/>
            </a:xfrm>
            <a:prstGeom prst="roundRect">
              <a:avLst>
                <a:gd name="adj" fmla="val 7741"/>
              </a:avLst>
            </a:prstGeom>
            <a:solidFill>
              <a:schemeClr val="accent3"/>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75"/>
            <p:cNvGrpSpPr/>
            <p:nvPr/>
          </p:nvGrpSpPr>
          <p:grpSpPr>
            <a:xfrm>
              <a:off x="2936301" y="4385828"/>
              <a:ext cx="248798" cy="270744"/>
              <a:chOff x="4873620" y="1965325"/>
              <a:chExt cx="269882" cy="293688"/>
            </a:xfrm>
            <a:solidFill>
              <a:schemeClr val="bg1"/>
            </a:solidFill>
            <a:effectLst/>
          </p:grpSpPr>
          <p:sp>
            <p:nvSpPr>
              <p:cNvPr id="78"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7" name="文本框 43"/>
            <p:cNvSpPr txBox="1"/>
            <p:nvPr/>
          </p:nvSpPr>
          <p:spPr>
            <a:xfrm>
              <a:off x="3185099" y="4326357"/>
              <a:ext cx="1556353" cy="369332"/>
            </a:xfrm>
            <a:prstGeom prst="rect">
              <a:avLst/>
            </a:prstGeom>
            <a:noFill/>
          </p:spPr>
          <p:txBody>
            <a:bodyPr wrap="square" rtlCol="0">
              <a:spAutoFit/>
            </a:bodyPr>
            <a:lstStyle/>
            <a:p>
              <a:r>
                <a:rPr lang="zh-CN" altLang="en-US" sz="1200" dirty="0">
                  <a:latin typeface="时尚中黑简体" panose="01010104010101010101" pitchFamily="2" charset="-122"/>
                  <a:ea typeface="时尚中黑简体" panose="01010104010101010101" pitchFamily="2" charset="-122"/>
                </a:rPr>
                <a:t>添加标题</a:t>
              </a:r>
            </a:p>
          </p:txBody>
        </p:sp>
      </p:grpSp>
      <p:sp>
        <p:nvSpPr>
          <p:cNvPr id="82" name="文本框 46"/>
          <p:cNvSpPr txBox="1"/>
          <p:nvPr/>
        </p:nvSpPr>
        <p:spPr>
          <a:xfrm>
            <a:off x="2181079" y="2603422"/>
            <a:ext cx="1295546" cy="484748"/>
          </a:xfrm>
          <a:prstGeom prst="rect">
            <a:avLst/>
          </a:prstGeom>
          <a:noFill/>
        </p:spPr>
        <p:txBody>
          <a:bodyPr wrap="square" lIns="68580" tIns="34290" rIns="68580" bIns="34290" rtlCol="0">
            <a:spAutoFit/>
          </a:bodyPr>
          <a:lstStyle/>
          <a:p>
            <a:pPr algn="ctr"/>
            <a:r>
              <a:rPr lang="zh-CN" altLang="en-US" sz="18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r>
              <a:rPr lang="en-US" altLang="zh-CN" sz="900" dirty="0">
                <a:solidFill>
                  <a:schemeClr val="tx1">
                    <a:lumMod val="50000"/>
                    <a:lumOff val="50000"/>
                  </a:schemeClr>
                </a:solidFill>
              </a:rPr>
              <a:t>Work Experience</a:t>
            </a:r>
            <a:endParaRPr lang="zh-CN" altLang="en-US" sz="9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sp>
        <p:nvSpPr>
          <p:cNvPr id="83" name="文本框 46"/>
          <p:cNvSpPr txBox="1"/>
          <p:nvPr/>
        </p:nvSpPr>
        <p:spPr>
          <a:xfrm>
            <a:off x="5482257" y="2603422"/>
            <a:ext cx="1295546" cy="484748"/>
          </a:xfrm>
          <a:prstGeom prst="rect">
            <a:avLst/>
          </a:prstGeom>
          <a:noFill/>
        </p:spPr>
        <p:txBody>
          <a:bodyPr wrap="square" lIns="68580" tIns="34290" rIns="68580" bIns="34290" rtlCol="0">
            <a:spAutoFit/>
          </a:bodyPr>
          <a:lstStyle/>
          <a:p>
            <a:pPr algn="ctr"/>
            <a:r>
              <a:rPr lang="zh-CN" altLang="en-US" sz="18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endParaRPr lang="en-US" altLang="zh-CN" sz="18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a:p>
            <a:pPr algn="ctr"/>
            <a:r>
              <a:rPr lang="en-US" altLang="zh-CN" sz="900" dirty="0">
                <a:solidFill>
                  <a:schemeClr val="tx1">
                    <a:lumMod val="50000"/>
                    <a:lumOff val="50000"/>
                  </a:schemeClr>
                </a:solidFill>
              </a:rPr>
              <a:t>Work Experience</a:t>
            </a:r>
            <a:endParaRPr lang="zh-CN" altLang="en-US" sz="9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grpSp>
        <p:nvGrpSpPr>
          <p:cNvPr id="10" name="组合 83"/>
          <p:cNvGrpSpPr/>
          <p:nvPr/>
        </p:nvGrpSpPr>
        <p:grpSpPr>
          <a:xfrm>
            <a:off x="2015013" y="1060038"/>
            <a:ext cx="1635349" cy="1014054"/>
            <a:chOff x="2686683" y="1413384"/>
            <a:chExt cx="2180465" cy="1352072"/>
          </a:xfrm>
        </p:grpSpPr>
        <p:sp>
          <p:nvSpPr>
            <p:cNvPr id="85" name="圆角矩形 84"/>
            <p:cNvSpPr/>
            <p:nvPr/>
          </p:nvSpPr>
          <p:spPr>
            <a:xfrm>
              <a:off x="2686683" y="1413384"/>
              <a:ext cx="2180465" cy="1352072"/>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129"/>
            <p:cNvSpPr txBox="1"/>
            <p:nvPr/>
          </p:nvSpPr>
          <p:spPr>
            <a:xfrm>
              <a:off x="2887094" y="1522035"/>
              <a:ext cx="1748405" cy="1231107"/>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a:t>
              </a:r>
            </a:p>
          </p:txBody>
        </p:sp>
      </p:grpSp>
      <p:grpSp>
        <p:nvGrpSpPr>
          <p:cNvPr id="11" name="组合 86"/>
          <p:cNvGrpSpPr/>
          <p:nvPr/>
        </p:nvGrpSpPr>
        <p:grpSpPr>
          <a:xfrm>
            <a:off x="5303140" y="1060038"/>
            <a:ext cx="1635349" cy="1014054"/>
            <a:chOff x="7070853" y="1413384"/>
            <a:chExt cx="2180465" cy="1352072"/>
          </a:xfrm>
        </p:grpSpPr>
        <p:sp>
          <p:nvSpPr>
            <p:cNvPr id="88" name="圆角矩形 87"/>
            <p:cNvSpPr/>
            <p:nvPr/>
          </p:nvSpPr>
          <p:spPr>
            <a:xfrm>
              <a:off x="7070853" y="1413384"/>
              <a:ext cx="2180465" cy="1352072"/>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129"/>
            <p:cNvSpPr txBox="1"/>
            <p:nvPr/>
          </p:nvSpPr>
          <p:spPr>
            <a:xfrm>
              <a:off x="7299170" y="1505575"/>
              <a:ext cx="1748405" cy="1231107"/>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a:t>
              </a:r>
            </a:p>
          </p:txBody>
        </p:sp>
      </p:grpSp>
      <p:grpSp>
        <p:nvGrpSpPr>
          <p:cNvPr id="12" name="组合 89"/>
          <p:cNvGrpSpPr/>
          <p:nvPr/>
        </p:nvGrpSpPr>
        <p:grpSpPr>
          <a:xfrm>
            <a:off x="2015013" y="3524530"/>
            <a:ext cx="1635349" cy="1014054"/>
            <a:chOff x="2686683" y="4699374"/>
            <a:chExt cx="2180465" cy="1352072"/>
          </a:xfrm>
        </p:grpSpPr>
        <p:sp>
          <p:nvSpPr>
            <p:cNvPr id="91" name="圆角矩形 90"/>
            <p:cNvSpPr/>
            <p:nvPr/>
          </p:nvSpPr>
          <p:spPr>
            <a:xfrm flipV="1">
              <a:off x="2686683" y="4699374"/>
              <a:ext cx="2180465" cy="1352072"/>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129"/>
            <p:cNvSpPr txBox="1"/>
            <p:nvPr/>
          </p:nvSpPr>
          <p:spPr>
            <a:xfrm>
              <a:off x="2884900" y="4782626"/>
              <a:ext cx="1748405" cy="1231107"/>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a:t>
              </a:r>
            </a:p>
          </p:txBody>
        </p:sp>
      </p:grpSp>
      <p:grpSp>
        <p:nvGrpSpPr>
          <p:cNvPr id="13" name="组合 92"/>
          <p:cNvGrpSpPr/>
          <p:nvPr/>
        </p:nvGrpSpPr>
        <p:grpSpPr>
          <a:xfrm>
            <a:off x="5303140" y="3524530"/>
            <a:ext cx="1635349" cy="1014054"/>
            <a:chOff x="7070853" y="4699374"/>
            <a:chExt cx="2180465" cy="1352072"/>
          </a:xfrm>
        </p:grpSpPr>
        <p:sp>
          <p:nvSpPr>
            <p:cNvPr id="94" name="圆角矩形 93"/>
            <p:cNvSpPr/>
            <p:nvPr/>
          </p:nvSpPr>
          <p:spPr>
            <a:xfrm flipV="1">
              <a:off x="7070853" y="4699374"/>
              <a:ext cx="2180465" cy="1352072"/>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129"/>
            <p:cNvSpPr txBox="1"/>
            <p:nvPr/>
          </p:nvSpPr>
          <p:spPr>
            <a:xfrm>
              <a:off x="7296976" y="4766166"/>
              <a:ext cx="1748405" cy="1231107"/>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点击添加文字说明详情介绍点击添加文字说明详情介绍点击添加文字说明详情介绍</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randombar(horizontal)">
                                      <p:cBhvr>
                                        <p:cTn id="19" dur="500"/>
                                        <p:tgtEl>
                                          <p:spTgt spid="8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randombar(horizontal)">
                                      <p:cBhvr>
                                        <p:cTn id="22" dur="500"/>
                                        <p:tgtEl>
                                          <p:spTgt spid="83"/>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7"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5775269" y="1186845"/>
            <a:ext cx="1689213" cy="3280529"/>
            <a:chOff x="7700358" y="1325285"/>
            <a:chExt cx="2252284" cy="4374038"/>
          </a:xfrm>
        </p:grpSpPr>
        <p:sp>
          <p:nvSpPr>
            <p:cNvPr id="7" name="圆角矩形 6"/>
            <p:cNvSpPr/>
            <p:nvPr/>
          </p:nvSpPr>
          <p:spPr>
            <a:xfrm>
              <a:off x="77003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79"/>
            <p:cNvGrpSpPr/>
            <p:nvPr/>
          </p:nvGrpSpPr>
          <p:grpSpPr>
            <a:xfrm>
              <a:off x="7700358" y="3626120"/>
              <a:ext cx="2252284" cy="853540"/>
              <a:chOff x="1947258" y="3466616"/>
              <a:chExt cx="2252284" cy="853540"/>
            </a:xfrm>
          </p:grpSpPr>
          <p:sp>
            <p:nvSpPr>
              <p:cNvPr id="81" name="矩形 80"/>
              <p:cNvSpPr/>
              <p:nvPr/>
            </p:nvSpPr>
            <p:spPr>
              <a:xfrm>
                <a:off x="1947258" y="3471751"/>
                <a:ext cx="2252284" cy="843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3" name="文本框 112"/>
            <p:cNvSpPr txBox="1"/>
            <p:nvPr/>
          </p:nvSpPr>
          <p:spPr>
            <a:xfrm>
              <a:off x="8347075" y="3692881"/>
              <a:ext cx="958851" cy="738664"/>
            </a:xfrm>
            <a:prstGeom prst="rect">
              <a:avLst/>
            </a:prstGeom>
            <a:noFill/>
          </p:spPr>
          <p:txBody>
            <a:bodyPr wrap="square" rtlCol="0">
              <a:spAutoFit/>
            </a:bodyPr>
            <a:lstStyle/>
            <a:p>
              <a:pPr algn="ctr"/>
              <a:r>
                <a:rPr lang="en-US" altLang="zh-CN" sz="3000" dirty="0">
                  <a:solidFill>
                    <a:schemeClr val="bg1"/>
                  </a:solidFill>
                  <a:effectLst>
                    <a:outerShdw blurRad="101600" dist="50800" dir="2700000" algn="tl" rotWithShape="0">
                      <a:prstClr val="black">
                        <a:alpha val="40000"/>
                      </a:prstClr>
                    </a:outerShdw>
                  </a:effectLst>
                  <a:latin typeface="Impact" panose="020B0806030902050204" pitchFamily="34" charset="0"/>
                </a:rPr>
                <a:t>03</a:t>
              </a:r>
              <a:endParaRPr lang="zh-CN" altLang="en-US" sz="3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4" name="组合 9"/>
          <p:cNvGrpSpPr/>
          <p:nvPr/>
        </p:nvGrpSpPr>
        <p:grpSpPr>
          <a:xfrm>
            <a:off x="3727394" y="1186845"/>
            <a:ext cx="1689213" cy="3280529"/>
            <a:chOff x="4969858" y="1325285"/>
            <a:chExt cx="2252284" cy="4374038"/>
          </a:xfrm>
        </p:grpSpPr>
        <p:sp>
          <p:nvSpPr>
            <p:cNvPr id="6" name="圆角矩形 5"/>
            <p:cNvSpPr/>
            <p:nvPr/>
          </p:nvSpPr>
          <p:spPr>
            <a:xfrm>
              <a:off x="49698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5"/>
            <p:cNvGrpSpPr/>
            <p:nvPr/>
          </p:nvGrpSpPr>
          <p:grpSpPr>
            <a:xfrm>
              <a:off x="4969858" y="3626120"/>
              <a:ext cx="2252284" cy="853540"/>
              <a:chOff x="1947258" y="3466616"/>
              <a:chExt cx="2252284" cy="853540"/>
            </a:xfrm>
          </p:grpSpPr>
          <p:sp>
            <p:nvSpPr>
              <p:cNvPr id="77" name="矩形 76"/>
              <p:cNvSpPr/>
              <p:nvPr/>
            </p:nvSpPr>
            <p:spPr>
              <a:xfrm>
                <a:off x="1947258" y="3471751"/>
                <a:ext cx="2252284" cy="843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111"/>
            <p:cNvSpPr txBox="1"/>
            <p:nvPr/>
          </p:nvSpPr>
          <p:spPr>
            <a:xfrm>
              <a:off x="5616575" y="3692881"/>
              <a:ext cx="958851" cy="738664"/>
            </a:xfrm>
            <a:prstGeom prst="rect">
              <a:avLst/>
            </a:prstGeom>
            <a:noFill/>
          </p:spPr>
          <p:txBody>
            <a:bodyPr wrap="square" rtlCol="0">
              <a:spAutoFit/>
            </a:bodyPr>
            <a:lstStyle/>
            <a:p>
              <a:pPr algn="ctr"/>
              <a:r>
                <a:rPr lang="en-US" altLang="zh-CN" sz="3000" dirty="0">
                  <a:solidFill>
                    <a:schemeClr val="bg1"/>
                  </a:solidFill>
                  <a:effectLst>
                    <a:outerShdw blurRad="101600" dist="50800" dir="2700000" algn="tl" rotWithShape="0">
                      <a:prstClr val="black">
                        <a:alpha val="40000"/>
                      </a:prstClr>
                    </a:outerShdw>
                  </a:effectLst>
                  <a:latin typeface="Impact" panose="020B0806030902050204" pitchFamily="34" charset="0"/>
                </a:rPr>
                <a:t>02</a:t>
              </a:r>
              <a:endParaRPr lang="zh-CN" altLang="en-US" sz="3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9" name="组合 8"/>
          <p:cNvGrpSpPr/>
          <p:nvPr/>
        </p:nvGrpSpPr>
        <p:grpSpPr>
          <a:xfrm>
            <a:off x="1679519" y="1186845"/>
            <a:ext cx="1689213" cy="3280529"/>
            <a:chOff x="2239358" y="1325285"/>
            <a:chExt cx="2252284" cy="4374038"/>
          </a:xfrm>
        </p:grpSpPr>
        <p:sp>
          <p:nvSpPr>
            <p:cNvPr id="5" name="圆角矩形 4"/>
            <p:cNvSpPr/>
            <p:nvPr/>
          </p:nvSpPr>
          <p:spPr>
            <a:xfrm>
              <a:off x="22393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65"/>
            <p:cNvGrpSpPr/>
            <p:nvPr/>
          </p:nvGrpSpPr>
          <p:grpSpPr>
            <a:xfrm>
              <a:off x="2239358" y="3626120"/>
              <a:ext cx="2252284" cy="853540"/>
              <a:chOff x="1947258" y="3466616"/>
              <a:chExt cx="2252284" cy="853540"/>
            </a:xfrm>
          </p:grpSpPr>
          <p:sp>
            <p:nvSpPr>
              <p:cNvPr id="58" name="矩形 57"/>
              <p:cNvSpPr/>
              <p:nvPr/>
            </p:nvSpPr>
            <p:spPr>
              <a:xfrm>
                <a:off x="1947258" y="3471751"/>
                <a:ext cx="2252284" cy="8430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1" name="文本框 110"/>
            <p:cNvSpPr txBox="1"/>
            <p:nvPr/>
          </p:nvSpPr>
          <p:spPr>
            <a:xfrm>
              <a:off x="2886075" y="3692881"/>
              <a:ext cx="958851" cy="738664"/>
            </a:xfrm>
            <a:prstGeom prst="rect">
              <a:avLst/>
            </a:prstGeom>
            <a:noFill/>
          </p:spPr>
          <p:txBody>
            <a:bodyPr wrap="square" rtlCol="0">
              <a:spAutoFit/>
            </a:bodyPr>
            <a:lstStyle/>
            <a:p>
              <a:pPr algn="ctr"/>
              <a:r>
                <a:rPr lang="en-US" altLang="zh-CN" sz="3000" dirty="0">
                  <a:solidFill>
                    <a:schemeClr val="bg1"/>
                  </a:solidFill>
                  <a:effectLst>
                    <a:outerShdw blurRad="101600" dist="50800" dir="2700000" algn="tl" rotWithShape="0">
                      <a:prstClr val="black">
                        <a:alpha val="40000"/>
                      </a:prstClr>
                    </a:outerShdw>
                  </a:effectLst>
                  <a:latin typeface="Impact" panose="020B0806030902050204" pitchFamily="34" charset="0"/>
                </a:rPr>
                <a:t>01</a:t>
              </a:r>
              <a:endParaRPr lang="zh-CN" altLang="en-US" sz="3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grpSp>
      <p:grpSp>
        <p:nvGrpSpPr>
          <p:cNvPr id="11" name="组合 19"/>
          <p:cNvGrpSpPr/>
          <p:nvPr/>
        </p:nvGrpSpPr>
        <p:grpSpPr>
          <a:xfrm>
            <a:off x="3208069" y="1483393"/>
            <a:ext cx="694874" cy="118509"/>
            <a:chOff x="4111386" y="2043778"/>
            <a:chExt cx="926499" cy="158012"/>
          </a:xfrm>
        </p:grpSpPr>
        <p:grpSp>
          <p:nvGrpSpPr>
            <p:cNvPr id="12" name="组合 11"/>
            <p:cNvGrpSpPr/>
            <p:nvPr/>
          </p:nvGrpSpPr>
          <p:grpSpPr>
            <a:xfrm>
              <a:off x="4879875" y="2043778"/>
              <a:ext cx="158010" cy="158012"/>
              <a:chOff x="4486616" y="3001075"/>
              <a:chExt cx="274695" cy="274699"/>
            </a:xfrm>
          </p:grpSpPr>
          <p:sp>
            <p:nvSpPr>
              <p:cNvPr id="18" name="椭圆 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 name="组合 12"/>
            <p:cNvGrpSpPr/>
            <p:nvPr/>
          </p:nvGrpSpPr>
          <p:grpSpPr>
            <a:xfrm>
              <a:off x="4111386" y="2043778"/>
              <a:ext cx="158010" cy="158012"/>
              <a:chOff x="4486616" y="3001075"/>
              <a:chExt cx="274695" cy="274699"/>
            </a:xfrm>
          </p:grpSpPr>
          <p:sp>
            <p:nvSpPr>
              <p:cNvPr id="16" name="椭圆 1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圆角矩形 1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20"/>
          <p:cNvGrpSpPr/>
          <p:nvPr/>
        </p:nvGrpSpPr>
        <p:grpSpPr>
          <a:xfrm>
            <a:off x="5248501" y="1483393"/>
            <a:ext cx="694874" cy="118509"/>
            <a:chOff x="4111386" y="2043778"/>
            <a:chExt cx="926499" cy="158012"/>
          </a:xfrm>
        </p:grpSpPr>
        <p:grpSp>
          <p:nvGrpSpPr>
            <p:cNvPr id="21" name="组合 21"/>
            <p:cNvGrpSpPr/>
            <p:nvPr/>
          </p:nvGrpSpPr>
          <p:grpSpPr>
            <a:xfrm>
              <a:off x="4879875" y="2043778"/>
              <a:ext cx="158010" cy="158012"/>
              <a:chOff x="4486616" y="3001075"/>
              <a:chExt cx="274695" cy="274699"/>
            </a:xfrm>
          </p:grpSpPr>
          <p:sp>
            <p:nvSpPr>
              <p:cNvPr id="28" name="椭圆 2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组合 22"/>
            <p:cNvGrpSpPr/>
            <p:nvPr/>
          </p:nvGrpSpPr>
          <p:grpSpPr>
            <a:xfrm>
              <a:off x="4111386" y="2043778"/>
              <a:ext cx="158010" cy="158012"/>
              <a:chOff x="4486616" y="3001075"/>
              <a:chExt cx="274695" cy="274699"/>
            </a:xfrm>
          </p:grpSpPr>
          <p:sp>
            <p:nvSpPr>
              <p:cNvPr id="26" name="椭圆 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圆角矩形 2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圆角矩形 2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 name="组合 29"/>
          <p:cNvGrpSpPr/>
          <p:nvPr/>
        </p:nvGrpSpPr>
        <p:grpSpPr>
          <a:xfrm>
            <a:off x="3208069" y="4081391"/>
            <a:ext cx="694874" cy="118509"/>
            <a:chOff x="4111386" y="2043778"/>
            <a:chExt cx="926499" cy="158012"/>
          </a:xfrm>
        </p:grpSpPr>
        <p:grpSp>
          <p:nvGrpSpPr>
            <p:cNvPr id="30" name="组合 30"/>
            <p:cNvGrpSpPr/>
            <p:nvPr/>
          </p:nvGrpSpPr>
          <p:grpSpPr>
            <a:xfrm>
              <a:off x="4879875" y="2043778"/>
              <a:ext cx="158010" cy="158012"/>
              <a:chOff x="4486616" y="3001075"/>
              <a:chExt cx="274695" cy="274699"/>
            </a:xfrm>
          </p:grpSpPr>
          <p:sp>
            <p:nvSpPr>
              <p:cNvPr id="37" name="椭圆 36"/>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1" name="组合 31"/>
            <p:cNvGrpSpPr/>
            <p:nvPr/>
          </p:nvGrpSpPr>
          <p:grpSpPr>
            <a:xfrm>
              <a:off x="4111386" y="2043778"/>
              <a:ext cx="158010" cy="158012"/>
              <a:chOff x="4486616" y="3001075"/>
              <a:chExt cx="274695" cy="274699"/>
            </a:xfrm>
          </p:grpSpPr>
          <p:sp>
            <p:nvSpPr>
              <p:cNvPr id="35"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圆角矩形 32"/>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圆角矩形 33"/>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组合 38"/>
          <p:cNvGrpSpPr/>
          <p:nvPr/>
        </p:nvGrpSpPr>
        <p:grpSpPr>
          <a:xfrm>
            <a:off x="5248501" y="4081391"/>
            <a:ext cx="694874" cy="118509"/>
            <a:chOff x="4111386" y="2043778"/>
            <a:chExt cx="926499" cy="158012"/>
          </a:xfrm>
        </p:grpSpPr>
        <p:grpSp>
          <p:nvGrpSpPr>
            <p:cNvPr id="39" name="组合 39"/>
            <p:cNvGrpSpPr/>
            <p:nvPr/>
          </p:nvGrpSpPr>
          <p:grpSpPr>
            <a:xfrm>
              <a:off x="4879875" y="2043778"/>
              <a:ext cx="158010" cy="158012"/>
              <a:chOff x="4486616" y="3001075"/>
              <a:chExt cx="274695" cy="274699"/>
            </a:xfrm>
          </p:grpSpPr>
          <p:sp>
            <p:nvSpPr>
              <p:cNvPr id="46" name="椭圆 4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0" name="组合 40"/>
            <p:cNvGrpSpPr/>
            <p:nvPr/>
          </p:nvGrpSpPr>
          <p:grpSpPr>
            <a:xfrm>
              <a:off x="4111386" y="2043778"/>
              <a:ext cx="158010" cy="158012"/>
              <a:chOff x="4486616" y="3001075"/>
              <a:chExt cx="274695" cy="274699"/>
            </a:xfrm>
          </p:grpSpPr>
          <p:sp>
            <p:nvSpPr>
              <p:cNvPr id="44" name="椭圆 4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2" name="圆角矩形 41"/>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1" name="组合 49"/>
          <p:cNvGrpSpPr/>
          <p:nvPr/>
        </p:nvGrpSpPr>
        <p:grpSpPr>
          <a:xfrm>
            <a:off x="1867995" y="1403032"/>
            <a:ext cx="1312260" cy="447632"/>
            <a:chOff x="2198560" y="1644530"/>
            <a:chExt cx="1749680" cy="596843"/>
          </a:xfrm>
        </p:grpSpPr>
        <p:pic>
          <p:nvPicPr>
            <p:cNvPr id="48" name="图片 47"/>
            <p:cNvPicPr>
              <a:picLocks noChangeAspect="1"/>
            </p:cNvPicPr>
            <p:nvPr/>
          </p:nvPicPr>
          <p:blipFill rotWithShape="1">
            <a:blip r:embed="rId3" cstate="print">
              <a:grayscl/>
            </a:blip>
            <a:srcRect b="72279"/>
            <a:stretch>
              <a:fillRect/>
            </a:stretch>
          </p:blipFill>
          <p:spPr>
            <a:xfrm flipH="1">
              <a:off x="2198560" y="1644530"/>
              <a:ext cx="1749680" cy="92018"/>
            </a:xfrm>
            <a:prstGeom prst="rect">
              <a:avLst/>
            </a:prstGeom>
          </p:spPr>
        </p:pic>
        <p:pic>
          <p:nvPicPr>
            <p:cNvPr id="49" name="图片 48"/>
            <p:cNvPicPr>
              <a:picLocks noChangeAspect="1"/>
            </p:cNvPicPr>
            <p:nvPr/>
          </p:nvPicPr>
          <p:blipFill rotWithShape="1">
            <a:blip r:embed="rId3" cstate="print">
              <a:grayscl/>
            </a:blip>
            <a:srcRect b="72279"/>
            <a:stretch>
              <a:fillRect/>
            </a:stretch>
          </p:blipFill>
          <p:spPr>
            <a:xfrm flipH="1" flipV="1">
              <a:off x="2198560" y="2149355"/>
              <a:ext cx="1749680" cy="92018"/>
            </a:xfrm>
            <a:prstGeom prst="rect">
              <a:avLst/>
            </a:prstGeom>
          </p:spPr>
        </p:pic>
      </p:grpSp>
      <p:grpSp>
        <p:nvGrpSpPr>
          <p:cNvPr id="50" name="组合 54"/>
          <p:cNvGrpSpPr/>
          <p:nvPr/>
        </p:nvGrpSpPr>
        <p:grpSpPr>
          <a:xfrm>
            <a:off x="1867995" y="3752269"/>
            <a:ext cx="1312260" cy="447632"/>
            <a:chOff x="2198560" y="1644530"/>
            <a:chExt cx="1749680" cy="596843"/>
          </a:xfrm>
        </p:grpSpPr>
        <p:pic>
          <p:nvPicPr>
            <p:cNvPr id="56" name="图片 55"/>
            <p:cNvPicPr>
              <a:picLocks noChangeAspect="1"/>
            </p:cNvPicPr>
            <p:nvPr/>
          </p:nvPicPr>
          <p:blipFill rotWithShape="1">
            <a:blip r:embed="rId3" cstate="print">
              <a:grayscl/>
            </a:blip>
            <a:srcRect b="72279"/>
            <a:stretch>
              <a:fillRect/>
            </a:stretch>
          </p:blipFill>
          <p:spPr>
            <a:xfrm flipH="1">
              <a:off x="2198560" y="1644530"/>
              <a:ext cx="1749680" cy="92018"/>
            </a:xfrm>
            <a:prstGeom prst="rect">
              <a:avLst/>
            </a:prstGeom>
          </p:spPr>
        </p:pic>
        <p:pic>
          <p:nvPicPr>
            <p:cNvPr id="57" name="图片 56"/>
            <p:cNvPicPr>
              <a:picLocks noChangeAspect="1"/>
            </p:cNvPicPr>
            <p:nvPr/>
          </p:nvPicPr>
          <p:blipFill rotWithShape="1">
            <a:blip r:embed="rId3" cstate="print">
              <a:grayscl/>
            </a:blip>
            <a:srcRect b="72279"/>
            <a:stretch>
              <a:fillRect/>
            </a:stretch>
          </p:blipFill>
          <p:spPr>
            <a:xfrm flipH="1" flipV="1">
              <a:off x="2198560" y="2149355"/>
              <a:ext cx="1749680" cy="92018"/>
            </a:xfrm>
            <a:prstGeom prst="rect">
              <a:avLst/>
            </a:prstGeom>
          </p:spPr>
        </p:pic>
      </p:grpSp>
      <p:grpSp>
        <p:nvGrpSpPr>
          <p:cNvPr id="51" name="组合 84"/>
          <p:cNvGrpSpPr/>
          <p:nvPr/>
        </p:nvGrpSpPr>
        <p:grpSpPr>
          <a:xfrm>
            <a:off x="3926681" y="1403032"/>
            <a:ext cx="1312260" cy="447632"/>
            <a:chOff x="2198560" y="1644530"/>
            <a:chExt cx="1749680" cy="596843"/>
          </a:xfrm>
        </p:grpSpPr>
        <p:pic>
          <p:nvPicPr>
            <p:cNvPr id="86" name="图片 85"/>
            <p:cNvPicPr>
              <a:picLocks noChangeAspect="1"/>
            </p:cNvPicPr>
            <p:nvPr/>
          </p:nvPicPr>
          <p:blipFill rotWithShape="1">
            <a:blip r:embed="rId3" cstate="print">
              <a:grayscl/>
            </a:blip>
            <a:srcRect b="72279"/>
            <a:stretch>
              <a:fillRect/>
            </a:stretch>
          </p:blipFill>
          <p:spPr>
            <a:xfrm flipH="1">
              <a:off x="2198560" y="1644530"/>
              <a:ext cx="1749680" cy="92018"/>
            </a:xfrm>
            <a:prstGeom prst="rect">
              <a:avLst/>
            </a:prstGeom>
          </p:spPr>
        </p:pic>
        <p:pic>
          <p:nvPicPr>
            <p:cNvPr id="87" name="图片 86"/>
            <p:cNvPicPr>
              <a:picLocks noChangeAspect="1"/>
            </p:cNvPicPr>
            <p:nvPr/>
          </p:nvPicPr>
          <p:blipFill rotWithShape="1">
            <a:blip r:embed="rId3" cstate="print">
              <a:grayscl/>
            </a:blip>
            <a:srcRect b="72279"/>
            <a:stretch>
              <a:fillRect/>
            </a:stretch>
          </p:blipFill>
          <p:spPr>
            <a:xfrm flipH="1" flipV="1">
              <a:off x="2198560" y="2149355"/>
              <a:ext cx="1749680" cy="92018"/>
            </a:xfrm>
            <a:prstGeom prst="rect">
              <a:avLst/>
            </a:prstGeom>
          </p:spPr>
        </p:pic>
      </p:grpSp>
      <p:grpSp>
        <p:nvGrpSpPr>
          <p:cNvPr id="52" name="组合 87"/>
          <p:cNvGrpSpPr/>
          <p:nvPr/>
        </p:nvGrpSpPr>
        <p:grpSpPr>
          <a:xfrm>
            <a:off x="3926681" y="3752269"/>
            <a:ext cx="1312260" cy="447632"/>
            <a:chOff x="2198560" y="1644530"/>
            <a:chExt cx="1749680" cy="596843"/>
          </a:xfrm>
        </p:grpSpPr>
        <p:pic>
          <p:nvPicPr>
            <p:cNvPr id="89" name="图片 88"/>
            <p:cNvPicPr>
              <a:picLocks noChangeAspect="1"/>
            </p:cNvPicPr>
            <p:nvPr/>
          </p:nvPicPr>
          <p:blipFill rotWithShape="1">
            <a:blip r:embed="rId3" cstate="print">
              <a:grayscl/>
            </a:blip>
            <a:srcRect b="72279"/>
            <a:stretch>
              <a:fillRect/>
            </a:stretch>
          </p:blipFill>
          <p:spPr>
            <a:xfrm flipH="1">
              <a:off x="2198560" y="1644530"/>
              <a:ext cx="1749680" cy="92018"/>
            </a:xfrm>
            <a:prstGeom prst="rect">
              <a:avLst/>
            </a:prstGeom>
          </p:spPr>
        </p:pic>
        <p:pic>
          <p:nvPicPr>
            <p:cNvPr id="90" name="图片 89"/>
            <p:cNvPicPr>
              <a:picLocks noChangeAspect="1"/>
            </p:cNvPicPr>
            <p:nvPr/>
          </p:nvPicPr>
          <p:blipFill rotWithShape="1">
            <a:blip r:embed="rId3" cstate="print">
              <a:grayscl/>
            </a:blip>
            <a:srcRect b="72279"/>
            <a:stretch>
              <a:fillRect/>
            </a:stretch>
          </p:blipFill>
          <p:spPr>
            <a:xfrm flipH="1" flipV="1">
              <a:off x="2198560" y="2149355"/>
              <a:ext cx="1749680" cy="92018"/>
            </a:xfrm>
            <a:prstGeom prst="rect">
              <a:avLst/>
            </a:prstGeom>
          </p:spPr>
        </p:pic>
      </p:grpSp>
      <p:grpSp>
        <p:nvGrpSpPr>
          <p:cNvPr id="53" name="组合 104"/>
          <p:cNvGrpSpPr/>
          <p:nvPr/>
        </p:nvGrpSpPr>
        <p:grpSpPr>
          <a:xfrm>
            <a:off x="5954336" y="1403032"/>
            <a:ext cx="1312260" cy="447632"/>
            <a:chOff x="2198560" y="1644530"/>
            <a:chExt cx="1749680" cy="596843"/>
          </a:xfrm>
        </p:grpSpPr>
        <p:pic>
          <p:nvPicPr>
            <p:cNvPr id="106" name="图片 105"/>
            <p:cNvPicPr>
              <a:picLocks noChangeAspect="1"/>
            </p:cNvPicPr>
            <p:nvPr/>
          </p:nvPicPr>
          <p:blipFill rotWithShape="1">
            <a:blip r:embed="rId3" cstate="print">
              <a:grayscl/>
            </a:blip>
            <a:srcRect b="72279"/>
            <a:stretch>
              <a:fillRect/>
            </a:stretch>
          </p:blipFill>
          <p:spPr>
            <a:xfrm flipH="1">
              <a:off x="2198560" y="1644530"/>
              <a:ext cx="1749680" cy="92018"/>
            </a:xfrm>
            <a:prstGeom prst="rect">
              <a:avLst/>
            </a:prstGeom>
          </p:spPr>
        </p:pic>
        <p:pic>
          <p:nvPicPr>
            <p:cNvPr id="107" name="图片 106"/>
            <p:cNvPicPr>
              <a:picLocks noChangeAspect="1"/>
            </p:cNvPicPr>
            <p:nvPr/>
          </p:nvPicPr>
          <p:blipFill rotWithShape="1">
            <a:blip r:embed="rId3" cstate="print">
              <a:grayscl/>
            </a:blip>
            <a:srcRect b="72279"/>
            <a:stretch>
              <a:fillRect/>
            </a:stretch>
          </p:blipFill>
          <p:spPr>
            <a:xfrm flipH="1" flipV="1">
              <a:off x="2198560" y="2149355"/>
              <a:ext cx="1749680" cy="92018"/>
            </a:xfrm>
            <a:prstGeom prst="rect">
              <a:avLst/>
            </a:prstGeom>
          </p:spPr>
        </p:pic>
      </p:grpSp>
      <p:grpSp>
        <p:nvGrpSpPr>
          <p:cNvPr id="54" name="组合 107"/>
          <p:cNvGrpSpPr/>
          <p:nvPr/>
        </p:nvGrpSpPr>
        <p:grpSpPr>
          <a:xfrm>
            <a:off x="5954336" y="3752269"/>
            <a:ext cx="1312260" cy="447632"/>
            <a:chOff x="2198560" y="1644530"/>
            <a:chExt cx="1749680" cy="596843"/>
          </a:xfrm>
        </p:grpSpPr>
        <p:pic>
          <p:nvPicPr>
            <p:cNvPr id="109" name="图片 108"/>
            <p:cNvPicPr>
              <a:picLocks noChangeAspect="1"/>
            </p:cNvPicPr>
            <p:nvPr/>
          </p:nvPicPr>
          <p:blipFill rotWithShape="1">
            <a:blip r:embed="rId3" cstate="print">
              <a:grayscl/>
            </a:blip>
            <a:srcRect b="72279"/>
            <a:stretch>
              <a:fillRect/>
            </a:stretch>
          </p:blipFill>
          <p:spPr>
            <a:xfrm flipH="1">
              <a:off x="2198560" y="1644530"/>
              <a:ext cx="1749680" cy="92018"/>
            </a:xfrm>
            <a:prstGeom prst="rect">
              <a:avLst/>
            </a:prstGeom>
          </p:spPr>
        </p:pic>
        <p:pic>
          <p:nvPicPr>
            <p:cNvPr id="110" name="图片 109"/>
            <p:cNvPicPr>
              <a:picLocks noChangeAspect="1"/>
            </p:cNvPicPr>
            <p:nvPr/>
          </p:nvPicPr>
          <p:blipFill rotWithShape="1">
            <a:blip r:embed="rId3" cstate="print">
              <a:grayscl/>
            </a:blip>
            <a:srcRect b="72279"/>
            <a:stretch>
              <a:fillRect/>
            </a:stretch>
          </p:blipFill>
          <p:spPr>
            <a:xfrm flipH="1" flipV="1">
              <a:off x="2198560" y="2149355"/>
              <a:ext cx="1749680" cy="92018"/>
            </a:xfrm>
            <a:prstGeom prst="rect">
              <a:avLst/>
            </a:prstGeom>
          </p:spPr>
        </p:pic>
      </p:grpSp>
      <p:sp>
        <p:nvSpPr>
          <p:cNvPr id="114" name="文本框 113"/>
          <p:cNvSpPr txBox="1"/>
          <p:nvPr/>
        </p:nvSpPr>
        <p:spPr>
          <a:xfrm>
            <a:off x="1802954" y="1486899"/>
            <a:ext cx="1442342" cy="276999"/>
          </a:xfrm>
          <a:prstGeom prst="rect">
            <a:avLst/>
          </a:prstGeom>
          <a:noFill/>
        </p:spPr>
        <p:txBody>
          <a:bodyPr wrap="square" lIns="68580" tIns="34290" rIns="68580" bIns="34290" rtlCol="0">
            <a:spAutoFit/>
          </a:bodyPr>
          <a:lstStyle/>
          <a:p>
            <a:pPr algn="ctr"/>
            <a:r>
              <a:rPr lang="zh-CN" altLang="en-US" dirty="0">
                <a:solidFill>
                  <a:schemeClr val="accent1"/>
                </a:solidFill>
                <a:latin typeface="时尚中黑简体" panose="01010104010101010101" pitchFamily="2" charset="-122"/>
                <a:ea typeface="时尚中黑简体" panose="01010104010101010101" pitchFamily="2" charset="-122"/>
              </a:rPr>
              <a:t>添加标题</a:t>
            </a:r>
          </a:p>
        </p:txBody>
      </p:sp>
      <p:sp>
        <p:nvSpPr>
          <p:cNvPr id="115" name="文本框 114"/>
          <p:cNvSpPr txBox="1"/>
          <p:nvPr/>
        </p:nvSpPr>
        <p:spPr>
          <a:xfrm>
            <a:off x="3860453" y="1486899"/>
            <a:ext cx="1442342" cy="276999"/>
          </a:xfrm>
          <a:prstGeom prst="rect">
            <a:avLst/>
          </a:prstGeom>
          <a:noFill/>
        </p:spPr>
        <p:txBody>
          <a:bodyPr wrap="square" lIns="68580" tIns="34290" rIns="68580" bIns="34290" rtlCol="0">
            <a:spAutoFit/>
          </a:bodyPr>
          <a:lstStyle/>
          <a:p>
            <a:pPr algn="ctr"/>
            <a:r>
              <a:rPr lang="zh-CN" altLang="en-US" dirty="0">
                <a:solidFill>
                  <a:schemeClr val="accent2"/>
                </a:solidFill>
                <a:latin typeface="时尚中黑简体" panose="01010104010101010101" pitchFamily="2" charset="-122"/>
                <a:ea typeface="时尚中黑简体" panose="01010104010101010101" pitchFamily="2" charset="-122"/>
              </a:rPr>
              <a:t>添加标题</a:t>
            </a:r>
          </a:p>
        </p:txBody>
      </p:sp>
      <p:sp>
        <p:nvSpPr>
          <p:cNvPr id="116" name="文本框 115"/>
          <p:cNvSpPr txBox="1"/>
          <p:nvPr/>
        </p:nvSpPr>
        <p:spPr>
          <a:xfrm>
            <a:off x="5889295" y="1486899"/>
            <a:ext cx="1442342" cy="276999"/>
          </a:xfrm>
          <a:prstGeom prst="rect">
            <a:avLst/>
          </a:prstGeom>
          <a:noFill/>
        </p:spPr>
        <p:txBody>
          <a:bodyPr wrap="square" lIns="68580" tIns="34290" rIns="68580" bIns="34290" rtlCol="0">
            <a:spAutoFit/>
          </a:bodyPr>
          <a:lstStyle/>
          <a:p>
            <a:pPr algn="ctr"/>
            <a:r>
              <a:rPr lang="zh-CN" altLang="en-US" dirty="0">
                <a:solidFill>
                  <a:schemeClr val="accent4"/>
                </a:solidFill>
                <a:latin typeface="时尚中黑简体" panose="01010104010101010101" pitchFamily="2" charset="-122"/>
                <a:ea typeface="时尚中黑简体" panose="01010104010101010101" pitchFamily="2" charset="-122"/>
              </a:rPr>
              <a:t>添加标题</a:t>
            </a:r>
          </a:p>
        </p:txBody>
      </p:sp>
      <p:sp>
        <p:nvSpPr>
          <p:cNvPr id="117" name="文本框 116"/>
          <p:cNvSpPr txBox="1"/>
          <p:nvPr/>
        </p:nvSpPr>
        <p:spPr>
          <a:xfrm>
            <a:off x="1939381" y="1956541"/>
            <a:ext cx="1169487" cy="692498"/>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点击添加文字说明或复制文本黏贴自此内容要言简意赅</a:t>
            </a:r>
          </a:p>
        </p:txBody>
      </p:sp>
      <p:sp>
        <p:nvSpPr>
          <p:cNvPr id="118" name="文本框 117"/>
          <p:cNvSpPr txBox="1"/>
          <p:nvPr/>
        </p:nvSpPr>
        <p:spPr>
          <a:xfrm>
            <a:off x="3987257" y="1956541"/>
            <a:ext cx="1169487" cy="692498"/>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点击添加文字说明或复制文本黏贴自此内容要言简意赅</a:t>
            </a:r>
          </a:p>
        </p:txBody>
      </p:sp>
      <p:sp>
        <p:nvSpPr>
          <p:cNvPr id="119" name="文本框 118"/>
          <p:cNvSpPr txBox="1"/>
          <p:nvPr/>
        </p:nvSpPr>
        <p:spPr>
          <a:xfrm>
            <a:off x="6025722" y="1956541"/>
            <a:ext cx="1169487" cy="692498"/>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点击添加文字说明或复制文本黏贴自此内容要言简意赅</a:t>
            </a:r>
          </a:p>
        </p:txBody>
      </p:sp>
      <p:grpSp>
        <p:nvGrpSpPr>
          <p:cNvPr id="55" name="组合 119"/>
          <p:cNvGrpSpPr/>
          <p:nvPr/>
        </p:nvGrpSpPr>
        <p:grpSpPr>
          <a:xfrm>
            <a:off x="4515410" y="3858279"/>
            <a:ext cx="191493" cy="233411"/>
            <a:chOff x="3683997" y="856343"/>
            <a:chExt cx="576394" cy="702571"/>
          </a:xfrm>
          <a:solidFill>
            <a:schemeClr val="accent2"/>
          </a:solidFill>
        </p:grpSpPr>
        <p:sp>
          <p:nvSpPr>
            <p:cNvPr id="121"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122"/>
          <p:cNvGrpSpPr/>
          <p:nvPr/>
        </p:nvGrpSpPr>
        <p:grpSpPr>
          <a:xfrm>
            <a:off x="2441965" y="3869873"/>
            <a:ext cx="236219" cy="219199"/>
            <a:chOff x="7903081" y="894379"/>
            <a:chExt cx="675141" cy="626498"/>
          </a:xfrm>
          <a:solidFill>
            <a:schemeClr val="accent1"/>
          </a:solidFill>
        </p:grpSpPr>
        <p:sp>
          <p:nvSpPr>
            <p:cNvPr id="124"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126"/>
          <p:cNvGrpSpPr/>
          <p:nvPr/>
        </p:nvGrpSpPr>
        <p:grpSpPr>
          <a:xfrm>
            <a:off x="6514624" y="3868365"/>
            <a:ext cx="227425" cy="223469"/>
            <a:chOff x="5037571" y="856343"/>
            <a:chExt cx="715006" cy="702571"/>
          </a:xfrm>
          <a:solidFill>
            <a:schemeClr val="accent4"/>
          </a:solidFill>
        </p:grpSpPr>
        <p:sp>
          <p:nvSpPr>
            <p:cNvPr id="128"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2000"/>
                            </p:stCondLst>
                            <p:childTnLst>
                              <p:par>
                                <p:cTn id="38" presetID="16" presetClass="entr" presetSubtype="37"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arn(outVertical)">
                                      <p:cBhvr>
                                        <p:cTn id="40" dur="500"/>
                                        <p:tgtEl>
                                          <p:spTgt spid="41"/>
                                        </p:tgtEl>
                                      </p:cBhvr>
                                    </p:animEffect>
                                  </p:childTnLst>
                                </p:cTn>
                              </p:par>
                              <p:par>
                                <p:cTn id="41" presetID="16" presetClass="entr" presetSubtype="37"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arn(outVertical)">
                                      <p:cBhvr>
                                        <p:cTn id="43" dur="500"/>
                                        <p:tgtEl>
                                          <p:spTgt spid="51"/>
                                        </p:tgtEl>
                                      </p:cBhvr>
                                    </p:animEffect>
                                  </p:childTnLst>
                                </p:cTn>
                              </p:par>
                              <p:par>
                                <p:cTn id="44" presetID="16" presetClass="entr" presetSubtype="37"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arn(outVertical)">
                                      <p:cBhvr>
                                        <p:cTn id="46" dur="500"/>
                                        <p:tgtEl>
                                          <p:spTgt spid="53"/>
                                        </p:tgtEl>
                                      </p:cBhvr>
                                    </p:animEffect>
                                  </p:childTnLst>
                                </p:cTn>
                              </p:par>
                              <p:par>
                                <p:cTn id="47" presetID="16" presetClass="entr" presetSubtype="37"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barn(outVertical)">
                                      <p:cBhvr>
                                        <p:cTn id="49" dur="500"/>
                                        <p:tgtEl>
                                          <p:spTgt spid="50"/>
                                        </p:tgtEl>
                                      </p:cBhvr>
                                    </p:animEffect>
                                  </p:childTnLst>
                                </p:cTn>
                              </p:par>
                              <p:par>
                                <p:cTn id="50" presetID="16" presetClass="entr" presetSubtype="37"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outVertical)">
                                      <p:cBhvr>
                                        <p:cTn id="52" dur="500"/>
                                        <p:tgtEl>
                                          <p:spTgt spid="52"/>
                                        </p:tgtEl>
                                      </p:cBhvr>
                                    </p:animEffect>
                                  </p:childTnLst>
                                </p:cTn>
                              </p:par>
                              <p:par>
                                <p:cTn id="53" presetID="16" presetClass="entr" presetSubtype="37"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barn(outVertical)">
                                      <p:cBhvr>
                                        <p:cTn id="55" dur="500"/>
                                        <p:tgtEl>
                                          <p:spTgt spid="54"/>
                                        </p:tgtEl>
                                      </p:cBhvr>
                                    </p:animEffect>
                                  </p:childTnLst>
                                </p:cTn>
                              </p:par>
                            </p:childTnLst>
                          </p:cTn>
                        </p:par>
                        <p:par>
                          <p:cTn id="56" fill="hold">
                            <p:stCondLst>
                              <p:cond delay="2500"/>
                            </p:stCondLst>
                            <p:childTnLst>
                              <p:par>
                                <p:cTn id="57" presetID="14" presetClass="entr" presetSubtype="1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randombar(horizontal)">
                                      <p:cBhvr>
                                        <p:cTn id="59" dur="500"/>
                                        <p:tgtEl>
                                          <p:spTgt spid="55"/>
                                        </p:tgtEl>
                                      </p:cBhvr>
                                    </p:animEffect>
                                  </p:childTnLst>
                                </p:cTn>
                              </p:par>
                              <p:par>
                                <p:cTn id="60" presetID="14" presetClass="entr" presetSubtype="10"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randombar(horizontal)">
                                      <p:cBhvr>
                                        <p:cTn id="62" dur="500"/>
                                        <p:tgtEl>
                                          <p:spTgt spid="61"/>
                                        </p:tgtEl>
                                      </p:cBhvr>
                                    </p:animEffect>
                                  </p:childTnLst>
                                </p:cTn>
                              </p:par>
                              <p:par>
                                <p:cTn id="63" presetID="14" presetClass="entr" presetSubtype="1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randombar(horizontal)">
                                      <p:cBhvr>
                                        <p:cTn id="65" dur="500"/>
                                        <p:tgtEl>
                                          <p:spTgt spid="60"/>
                                        </p:tgtEl>
                                      </p:cBhvr>
                                    </p:animEffect>
                                  </p:childTnLst>
                                </p:cTn>
                              </p:par>
                            </p:childTnLst>
                          </p:cTn>
                        </p:par>
                        <p:par>
                          <p:cTn id="66" fill="hold">
                            <p:stCondLst>
                              <p:cond delay="3000"/>
                            </p:stCondLst>
                            <p:childTnLst>
                              <p:par>
                                <p:cTn id="67" presetID="16" presetClass="entr" presetSubtype="21" fill="hold" grpId="0" nodeType="after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barn(inVertical)">
                                      <p:cBhvr>
                                        <p:cTn id="69" dur="500"/>
                                        <p:tgtEl>
                                          <p:spTgt spid="11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barn(inVertical)">
                                      <p:cBhvr>
                                        <p:cTn id="72" dur="500"/>
                                        <p:tgtEl>
                                          <p:spTgt spid="11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barn(inVertical)">
                                      <p:cBhvr>
                                        <p:cTn id="75" dur="500"/>
                                        <p:tgtEl>
                                          <p:spTgt spid="116"/>
                                        </p:tgtEl>
                                      </p:cBhvr>
                                    </p:animEffect>
                                  </p:childTnLst>
                                </p:cTn>
                              </p:par>
                            </p:childTnLst>
                          </p:cTn>
                        </p:par>
                        <p:par>
                          <p:cTn id="76" fill="hold">
                            <p:stCondLst>
                              <p:cond delay="35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117"/>
                                        </p:tgtEl>
                                        <p:attrNameLst>
                                          <p:attrName>style.visibility</p:attrName>
                                        </p:attrNameLst>
                                      </p:cBhvr>
                                      <p:to>
                                        <p:strVal val="visible"/>
                                      </p:to>
                                    </p:set>
                                    <p:animEffect transition="in" filter="fade">
                                      <p:cBhvr>
                                        <p:cTn id="79" dur="500"/>
                                        <p:tgtEl>
                                          <p:spTgt spid="117"/>
                                        </p:tgtEl>
                                      </p:cBhvr>
                                    </p:animEffect>
                                  </p:childTnLst>
                                </p:cTn>
                              </p:par>
                            </p:childTnLst>
                          </p:cTn>
                        </p:par>
                        <p:par>
                          <p:cTn id="80" fill="hold">
                            <p:stCondLst>
                              <p:cond delay="5650"/>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118"/>
                                        </p:tgtEl>
                                        <p:attrNameLst>
                                          <p:attrName>style.visibility</p:attrName>
                                        </p:attrNameLst>
                                      </p:cBhvr>
                                      <p:to>
                                        <p:strVal val="visible"/>
                                      </p:to>
                                    </p:set>
                                    <p:animEffect transition="in" filter="fade">
                                      <p:cBhvr>
                                        <p:cTn id="83" dur="500"/>
                                        <p:tgtEl>
                                          <p:spTgt spid="118"/>
                                        </p:tgtEl>
                                      </p:cBhvr>
                                    </p:animEffect>
                                  </p:childTnLst>
                                </p:cTn>
                              </p:par>
                            </p:childTnLst>
                          </p:cTn>
                        </p:par>
                        <p:par>
                          <p:cTn id="84" fill="hold">
                            <p:stCondLst>
                              <p:cond delay="7300"/>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119"/>
                                        </p:tgtEl>
                                        <p:attrNameLst>
                                          <p:attrName>style.visibility</p:attrName>
                                        </p:attrNameLst>
                                      </p:cBhvr>
                                      <p:to>
                                        <p:strVal val="visible"/>
                                      </p:to>
                                    </p:set>
                                    <p:animEffect transition="in" filter="fade">
                                      <p:cBhvr>
                                        <p:cTn id="8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116" grpId="0"/>
      <p:bldP spid="117" grpId="0"/>
      <p:bldP spid="118" grpId="0"/>
      <p:bldP spid="1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p:cNvGrpSpPr/>
          <p:nvPr/>
        </p:nvGrpSpPr>
        <p:grpSpPr>
          <a:xfrm>
            <a:off x="362210" y="666645"/>
            <a:ext cx="1196939" cy="1290338"/>
            <a:chOff x="112975" y="167420"/>
            <a:chExt cx="1995734" cy="2151464"/>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 y="586701"/>
              <a:ext cx="1149650" cy="11454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406870">
              <a:off x="1395469" y="168326"/>
              <a:ext cx="490482" cy="48866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1924">
              <a:off x="1618227" y="693193"/>
              <a:ext cx="490482" cy="48866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99759">
              <a:off x="1541152" y="1305621"/>
              <a:ext cx="490482" cy="48866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1627">
              <a:off x="1251583" y="1830215"/>
              <a:ext cx="490482" cy="488669"/>
            </a:xfrm>
            <a:prstGeom prst="rect">
              <a:avLst/>
            </a:prstGeom>
          </p:spPr>
        </p:pic>
      </p:grpSp>
      <p:grpSp>
        <p:nvGrpSpPr>
          <p:cNvPr id="70" name="组合 69"/>
          <p:cNvGrpSpPr/>
          <p:nvPr/>
        </p:nvGrpSpPr>
        <p:grpSpPr>
          <a:xfrm>
            <a:off x="2384344" y="2178499"/>
            <a:ext cx="3778180" cy="596265"/>
            <a:chOff x="2988269" y="557382"/>
            <a:chExt cx="3778180" cy="596265"/>
          </a:xfrm>
        </p:grpSpPr>
        <p:sp>
          <p:nvSpPr>
            <p:cNvPr id="3" name="矩形 2"/>
            <p:cNvSpPr/>
            <p:nvPr/>
          </p:nvSpPr>
          <p:spPr>
            <a:xfrm>
              <a:off x="2988269" y="557382"/>
              <a:ext cx="3778180" cy="5962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424851" y="604020"/>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31" name="组合 30"/>
          <p:cNvGrpSpPr/>
          <p:nvPr/>
        </p:nvGrpSpPr>
        <p:grpSpPr>
          <a:xfrm>
            <a:off x="3602100" y="773282"/>
            <a:ext cx="1342668" cy="1139177"/>
            <a:chOff x="1881842" y="2656049"/>
            <a:chExt cx="2397222" cy="2093640"/>
          </a:xfrm>
        </p:grpSpPr>
        <p:grpSp>
          <p:nvGrpSpPr>
            <p:cNvPr id="32" name="组合 3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TextBox 93"/>
            <p:cNvSpPr txBox="1"/>
            <p:nvPr/>
          </p:nvSpPr>
          <p:spPr>
            <a:xfrm>
              <a:off x="2375947" y="3062371"/>
              <a:ext cx="1545964" cy="130099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zh-CN" altLang="en-US" sz="4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14:presetBounceEnd="38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38000">
                                          <p:cBhvr additive="base">
                                            <p:cTn id="7" dur="2000" fill="hold"/>
                                            <p:tgtEl>
                                              <p:spTgt spid="31"/>
                                            </p:tgtEl>
                                            <p:attrNameLst>
                                              <p:attrName>ppt_x</p:attrName>
                                            </p:attrNameLst>
                                          </p:cBhvr>
                                          <p:tavLst>
                                            <p:tav tm="0">
                                              <p:val>
                                                <p:strVal val="1+#ppt_w/2"/>
                                              </p:val>
                                            </p:tav>
                                            <p:tav tm="100000">
                                              <p:val>
                                                <p:strVal val="#ppt_x"/>
                                              </p:val>
                                            </p:tav>
                                          </p:tavLst>
                                        </p:anim>
                                        <p:anim calcmode="lin" valueType="num" p14:bounceEnd="38000">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1+#ppt_w/2"/>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858297" y="2160860"/>
            <a:ext cx="5202773" cy="992039"/>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tileRect/>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 name="组合 42"/>
          <p:cNvGrpSpPr/>
          <p:nvPr/>
        </p:nvGrpSpPr>
        <p:grpSpPr>
          <a:xfrm>
            <a:off x="1947776" y="2251096"/>
            <a:ext cx="831204" cy="830903"/>
            <a:chOff x="3443288" y="4853200"/>
            <a:chExt cx="1108128" cy="1108128"/>
          </a:xfrm>
        </p:grpSpPr>
        <p:sp>
          <p:nvSpPr>
            <p:cNvPr id="5" name="圆角矩形 4"/>
            <p:cNvSpPr/>
            <p:nvPr/>
          </p:nvSpPr>
          <p:spPr>
            <a:xfrm>
              <a:off x="3443288" y="4853200"/>
              <a:ext cx="1108128" cy="1108128"/>
            </a:xfrm>
            <a:prstGeom prst="roundRect">
              <a:avLst>
                <a:gd name="adj" fmla="val 50000"/>
              </a:avLst>
            </a:prstGeom>
            <a:solidFill>
              <a:schemeClr val="accent1"/>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Group 41"/>
            <p:cNvGrpSpPr>
              <a:grpSpLocks noChangeAspect="1"/>
            </p:cNvGrpSpPr>
            <p:nvPr/>
          </p:nvGrpSpPr>
          <p:grpSpPr bwMode="auto">
            <a:xfrm>
              <a:off x="3773846" y="5132871"/>
              <a:ext cx="447011" cy="547203"/>
              <a:chOff x="3783" y="2089"/>
              <a:chExt cx="116" cy="142"/>
            </a:xfrm>
            <a:solidFill>
              <a:schemeClr val="bg1"/>
            </a:solidFill>
            <a:effectLst/>
          </p:grpSpPr>
          <p:sp>
            <p:nvSpPr>
              <p:cNvPr id="12"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 name="组合 49"/>
          <p:cNvGrpSpPr/>
          <p:nvPr/>
        </p:nvGrpSpPr>
        <p:grpSpPr>
          <a:xfrm>
            <a:off x="4763390" y="2233939"/>
            <a:ext cx="831204" cy="830903"/>
            <a:chOff x="6102297" y="2204940"/>
            <a:chExt cx="1108128" cy="1108128"/>
          </a:xfrm>
        </p:grpSpPr>
        <p:sp>
          <p:nvSpPr>
            <p:cNvPr id="9" name="圆角矩形 8"/>
            <p:cNvSpPr/>
            <p:nvPr/>
          </p:nvSpPr>
          <p:spPr>
            <a:xfrm>
              <a:off x="6102297" y="2204940"/>
              <a:ext cx="1108128" cy="1108128"/>
            </a:xfrm>
            <a:prstGeom prst="roundRect">
              <a:avLst>
                <a:gd name="adj" fmla="val 50000"/>
              </a:avLst>
            </a:prstGeom>
            <a:solidFill>
              <a:schemeClr val="accent3"/>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 name="Group 52"/>
            <p:cNvGrpSpPr>
              <a:grpSpLocks noChangeAspect="1"/>
            </p:cNvGrpSpPr>
            <p:nvPr/>
          </p:nvGrpSpPr>
          <p:grpSpPr bwMode="auto">
            <a:xfrm>
              <a:off x="6372767" y="2477855"/>
              <a:ext cx="567188" cy="562297"/>
              <a:chOff x="3783" y="2102"/>
              <a:chExt cx="116" cy="115"/>
            </a:xfrm>
            <a:solidFill>
              <a:schemeClr val="bg1"/>
            </a:solidFill>
            <a:effectLst/>
          </p:grpSpPr>
          <p:sp>
            <p:nvSpPr>
              <p:cNvPr id="21"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1" name="组合 44"/>
          <p:cNvGrpSpPr/>
          <p:nvPr/>
        </p:nvGrpSpPr>
        <p:grpSpPr>
          <a:xfrm>
            <a:off x="3338991" y="2244579"/>
            <a:ext cx="831204" cy="830903"/>
            <a:chOff x="4768646" y="3525740"/>
            <a:chExt cx="1108128" cy="1108128"/>
          </a:xfrm>
        </p:grpSpPr>
        <p:sp>
          <p:nvSpPr>
            <p:cNvPr id="6" name="圆角矩形 5"/>
            <p:cNvSpPr/>
            <p:nvPr/>
          </p:nvSpPr>
          <p:spPr>
            <a:xfrm>
              <a:off x="4768646" y="3525740"/>
              <a:ext cx="1108128" cy="1108128"/>
            </a:xfrm>
            <a:prstGeom prst="roundRect">
              <a:avLst>
                <a:gd name="adj" fmla="val 50000"/>
              </a:avLst>
            </a:prstGeom>
            <a:solidFill>
              <a:schemeClr val="accent2"/>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Group 62"/>
            <p:cNvGrpSpPr>
              <a:grpSpLocks noChangeAspect="1"/>
            </p:cNvGrpSpPr>
            <p:nvPr/>
          </p:nvGrpSpPr>
          <p:grpSpPr bwMode="auto">
            <a:xfrm>
              <a:off x="5047787" y="3860292"/>
              <a:ext cx="549846" cy="439024"/>
              <a:chOff x="3775" y="2110"/>
              <a:chExt cx="129" cy="103"/>
            </a:xfrm>
            <a:solidFill>
              <a:schemeClr val="bg1"/>
            </a:solidFill>
            <a:effectLst/>
          </p:grpSpPr>
          <p:sp>
            <p:nvSpPr>
              <p:cNvPr id="29"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8" name="组合 59"/>
          <p:cNvGrpSpPr/>
          <p:nvPr/>
        </p:nvGrpSpPr>
        <p:grpSpPr>
          <a:xfrm>
            <a:off x="6158324" y="2241428"/>
            <a:ext cx="831204" cy="830903"/>
            <a:chOff x="7418361" y="886700"/>
            <a:chExt cx="1108128" cy="1108128"/>
          </a:xfrm>
        </p:grpSpPr>
        <p:sp>
          <p:nvSpPr>
            <p:cNvPr id="10" name="圆角矩形 9"/>
            <p:cNvSpPr/>
            <p:nvPr/>
          </p:nvSpPr>
          <p:spPr>
            <a:xfrm>
              <a:off x="7418361" y="886700"/>
              <a:ext cx="1108128" cy="1108128"/>
            </a:xfrm>
            <a:prstGeom prst="roundRect">
              <a:avLst>
                <a:gd name="adj" fmla="val 50000"/>
              </a:avLst>
            </a:prstGeom>
            <a:solidFill>
              <a:schemeClr val="accent4"/>
            </a:solidFill>
            <a:ln w="22225">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2" name="Group 68"/>
            <p:cNvGrpSpPr>
              <a:grpSpLocks noChangeAspect="1"/>
            </p:cNvGrpSpPr>
            <p:nvPr/>
          </p:nvGrpSpPr>
          <p:grpSpPr bwMode="auto">
            <a:xfrm>
              <a:off x="7702659" y="1180843"/>
              <a:ext cx="539531" cy="519841"/>
              <a:chOff x="3770" y="2095"/>
              <a:chExt cx="137" cy="132"/>
            </a:xfrm>
            <a:solidFill>
              <a:schemeClr val="bg1"/>
            </a:solidFill>
            <a:effectLst/>
          </p:grpSpPr>
          <p:sp>
            <p:nvSpPr>
              <p:cNvPr id="3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0" name="组合 46"/>
          <p:cNvGrpSpPr/>
          <p:nvPr/>
        </p:nvGrpSpPr>
        <p:grpSpPr>
          <a:xfrm flipH="1" flipV="1">
            <a:off x="1200149" y="1200150"/>
            <a:ext cx="2576352" cy="942043"/>
            <a:chOff x="4012632" y="4340208"/>
            <a:chExt cx="3434690" cy="1256348"/>
          </a:xfrm>
        </p:grpSpPr>
        <p:sp>
          <p:nvSpPr>
            <p:cNvPr id="48" name="椭圆 47"/>
            <p:cNvSpPr/>
            <p:nvPr/>
          </p:nvSpPr>
          <p:spPr>
            <a:xfrm>
              <a:off x="4012632" y="4340208"/>
              <a:ext cx="118623" cy="1186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任意多边形 48"/>
            <p:cNvSpPr/>
            <p:nvPr/>
          </p:nvSpPr>
          <p:spPr>
            <a:xfrm>
              <a:off x="4065596" y="4394703"/>
              <a:ext cx="3381726" cy="1201853"/>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4337572"/>
                <a:gd name="connsiteY0-2" fmla="*/ 0 h 930796"/>
                <a:gd name="connsiteX1-3" fmla="*/ 2247515 w 4337572"/>
                <a:gd name="connsiteY1-4" fmla="*/ 930796 h 930796"/>
                <a:gd name="connsiteX2-5" fmla="*/ 4337572 w 4337572"/>
                <a:gd name="connsiteY2-6" fmla="*/ 930796 h 930796"/>
                <a:gd name="connsiteX0-7" fmla="*/ 0 w 4337572"/>
                <a:gd name="connsiteY0-8" fmla="*/ 0 h 930796"/>
                <a:gd name="connsiteX1-9" fmla="*/ 1364871 w 4337572"/>
                <a:gd name="connsiteY1-10" fmla="*/ 930796 h 930796"/>
                <a:gd name="connsiteX2-11" fmla="*/ 4337572 w 4337572"/>
                <a:gd name="connsiteY2-12" fmla="*/ 930796 h 930796"/>
              </a:gdLst>
              <a:ahLst/>
              <a:cxnLst>
                <a:cxn ang="0">
                  <a:pos x="connsiteX0-1" y="connsiteY0-2"/>
                </a:cxn>
                <a:cxn ang="0">
                  <a:pos x="connsiteX1-3" y="connsiteY1-4"/>
                </a:cxn>
                <a:cxn ang="0">
                  <a:pos x="connsiteX2-5" y="connsiteY2-6"/>
                </a:cxn>
              </a:cxnLst>
              <a:rect l="l" t="t" r="r" b="b"/>
              <a:pathLst>
                <a:path w="4337572" h="930796">
                  <a:moveTo>
                    <a:pt x="0" y="0"/>
                  </a:moveTo>
                  <a:lnTo>
                    <a:pt x="1364871" y="930796"/>
                  </a:lnTo>
                  <a:lnTo>
                    <a:pt x="4337572" y="93079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1" name="组合 56"/>
          <p:cNvGrpSpPr/>
          <p:nvPr/>
        </p:nvGrpSpPr>
        <p:grpSpPr>
          <a:xfrm>
            <a:off x="2255924" y="3190999"/>
            <a:ext cx="1829253" cy="549230"/>
            <a:chOff x="5246304" y="4593021"/>
            <a:chExt cx="2438687" cy="732476"/>
          </a:xfrm>
        </p:grpSpPr>
        <p:sp>
          <p:nvSpPr>
            <p:cNvPr id="58" name="椭圆 57"/>
            <p:cNvSpPr/>
            <p:nvPr/>
          </p:nvSpPr>
          <p:spPr>
            <a:xfrm>
              <a:off x="5246304" y="4593021"/>
              <a:ext cx="118623" cy="118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任意多边形 5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2" name="组合 65"/>
          <p:cNvGrpSpPr/>
          <p:nvPr/>
        </p:nvGrpSpPr>
        <p:grpSpPr>
          <a:xfrm>
            <a:off x="2727248" y="3800855"/>
            <a:ext cx="1699401" cy="695019"/>
            <a:chOff x="1324726" y="3439250"/>
            <a:chExt cx="2265573" cy="926905"/>
          </a:xfrm>
        </p:grpSpPr>
        <p:sp>
          <p:nvSpPr>
            <p:cNvPr id="44" name="文本框 75"/>
            <p:cNvSpPr txBox="1"/>
            <p:nvPr/>
          </p:nvSpPr>
          <p:spPr>
            <a:xfrm>
              <a:off x="1659757" y="3520391"/>
              <a:ext cx="1493849" cy="369417"/>
            </a:xfrm>
            <a:prstGeom prst="rect">
              <a:avLst/>
            </a:prstGeom>
            <a:noFill/>
          </p:spPr>
          <p:txBody>
            <a:bodyPr wrap="square" rtlCol="0">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添加标题</a:t>
              </a:r>
            </a:p>
          </p:txBody>
        </p:sp>
        <p:sp>
          <p:nvSpPr>
            <p:cNvPr id="46" name="文本框 77"/>
            <p:cNvSpPr txBox="1"/>
            <p:nvPr/>
          </p:nvSpPr>
          <p:spPr>
            <a:xfrm>
              <a:off x="1324726" y="3439250"/>
              <a:ext cx="559676" cy="492556"/>
            </a:xfrm>
            <a:prstGeom prst="rect">
              <a:avLst/>
            </a:prstGeom>
            <a:noFill/>
          </p:spPr>
          <p:txBody>
            <a:bodyPr wrap="square" rtlCol="0">
              <a:spAutoFit/>
            </a:bodyPr>
            <a:lstStyle/>
            <a:p>
              <a:r>
                <a:rPr lang="en-US" altLang="zh-CN" sz="1800" dirty="0">
                  <a:solidFill>
                    <a:schemeClr val="accent1"/>
                  </a:solidFill>
                  <a:latin typeface="Impact" panose="020B0806030902050204" pitchFamily="34" charset="0"/>
                </a:rPr>
                <a:t>01</a:t>
              </a:r>
              <a:endParaRPr lang="zh-CN" altLang="en-US" sz="1800" dirty="0">
                <a:solidFill>
                  <a:schemeClr val="accent1"/>
                </a:solidFill>
                <a:latin typeface="Impact" panose="020B0806030902050204" pitchFamily="34" charset="0"/>
              </a:endParaRPr>
            </a:p>
          </p:txBody>
        </p:sp>
        <p:sp>
          <p:nvSpPr>
            <p:cNvPr id="68" name="文本框 113"/>
            <p:cNvSpPr txBox="1"/>
            <p:nvPr/>
          </p:nvSpPr>
          <p:spPr>
            <a:xfrm>
              <a:off x="1342678" y="3848971"/>
              <a:ext cx="2247621" cy="517184"/>
            </a:xfrm>
            <a:prstGeom prst="rect">
              <a:avLst/>
            </a:prstGeom>
            <a:noFill/>
          </p:spPr>
          <p:txBody>
            <a:bodyPr wrap="square" rtlCol="0">
              <a:spAutoFit/>
            </a:bodyPr>
            <a:lstStyle/>
            <a:p>
              <a:pPr>
                <a:lnSpc>
                  <a:spcPct val="120000"/>
                </a:lnSpc>
              </a:pPr>
              <a:r>
                <a:rPr lang="zh-CN" altLang="en-US" sz="800" dirty="0">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43" name="组合 68"/>
          <p:cNvGrpSpPr/>
          <p:nvPr/>
        </p:nvGrpSpPr>
        <p:grpSpPr>
          <a:xfrm>
            <a:off x="1172854" y="1274525"/>
            <a:ext cx="1692715" cy="723039"/>
            <a:chOff x="6408112" y="5059574"/>
            <a:chExt cx="2256660" cy="964274"/>
          </a:xfrm>
        </p:grpSpPr>
        <p:sp>
          <p:nvSpPr>
            <p:cNvPr id="65" name="文本框 96"/>
            <p:cNvSpPr txBox="1"/>
            <p:nvPr/>
          </p:nvSpPr>
          <p:spPr>
            <a:xfrm>
              <a:off x="6743143" y="5140713"/>
              <a:ext cx="1493848" cy="369417"/>
            </a:xfrm>
            <a:prstGeom prst="rect">
              <a:avLst/>
            </a:prstGeom>
            <a:noFill/>
          </p:spPr>
          <p:txBody>
            <a:bodyPr wrap="square"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添加标题</a:t>
              </a:r>
            </a:p>
          </p:txBody>
        </p:sp>
        <p:sp>
          <p:nvSpPr>
            <p:cNvPr id="67" name="文本框 98"/>
            <p:cNvSpPr txBox="1"/>
            <p:nvPr/>
          </p:nvSpPr>
          <p:spPr>
            <a:xfrm>
              <a:off x="6408112" y="5059574"/>
              <a:ext cx="631869" cy="492556"/>
            </a:xfrm>
            <a:prstGeom prst="rect">
              <a:avLst/>
            </a:prstGeom>
            <a:noFill/>
          </p:spPr>
          <p:txBody>
            <a:bodyPr wrap="square" rtlCol="0">
              <a:spAutoFit/>
            </a:bodyPr>
            <a:lstStyle/>
            <a:p>
              <a:r>
                <a:rPr lang="en-US" altLang="zh-CN" sz="1800" dirty="0">
                  <a:solidFill>
                    <a:schemeClr val="accent2"/>
                  </a:solidFill>
                  <a:latin typeface="Impact" panose="020B0806030902050204" pitchFamily="34" charset="0"/>
                </a:rPr>
                <a:t>02</a:t>
              </a:r>
              <a:endParaRPr lang="zh-CN" altLang="en-US" sz="1800" dirty="0">
                <a:solidFill>
                  <a:schemeClr val="accent2"/>
                </a:solidFill>
                <a:latin typeface="Impact" panose="020B0806030902050204" pitchFamily="34" charset="0"/>
              </a:endParaRPr>
            </a:p>
          </p:txBody>
        </p:sp>
        <p:sp>
          <p:nvSpPr>
            <p:cNvPr id="70" name="文本框 113"/>
            <p:cNvSpPr txBox="1"/>
            <p:nvPr/>
          </p:nvSpPr>
          <p:spPr>
            <a:xfrm>
              <a:off x="6417151" y="5506665"/>
              <a:ext cx="2247621" cy="517183"/>
            </a:xfrm>
            <a:prstGeom prst="rect">
              <a:avLst/>
            </a:prstGeom>
            <a:noFill/>
          </p:spPr>
          <p:txBody>
            <a:bodyPr wrap="square" rtlCol="0">
              <a:spAutoFit/>
            </a:bodyPr>
            <a:lstStyle/>
            <a:p>
              <a:pPr>
                <a:lnSpc>
                  <a:spcPct val="120000"/>
                </a:lnSpc>
              </a:pPr>
              <a:r>
                <a:rPr lang="zh-CN" altLang="en-US" sz="800" dirty="0">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45" name="组合 71"/>
          <p:cNvGrpSpPr/>
          <p:nvPr/>
        </p:nvGrpSpPr>
        <p:grpSpPr>
          <a:xfrm>
            <a:off x="4798538" y="3765192"/>
            <a:ext cx="1716676" cy="742346"/>
            <a:chOff x="9063187" y="2410526"/>
            <a:chExt cx="2288603" cy="990023"/>
          </a:xfrm>
        </p:grpSpPr>
        <p:sp>
          <p:nvSpPr>
            <p:cNvPr id="61" name="文本框 92"/>
            <p:cNvSpPr txBox="1"/>
            <p:nvPr/>
          </p:nvSpPr>
          <p:spPr>
            <a:xfrm>
              <a:off x="9398218" y="2491665"/>
              <a:ext cx="1493849" cy="369417"/>
            </a:xfrm>
            <a:prstGeom prst="rect">
              <a:avLst/>
            </a:prstGeom>
            <a:noFill/>
          </p:spPr>
          <p:txBody>
            <a:bodyPr wrap="square" rtlCol="0">
              <a:spAutoFit/>
            </a:bodyPr>
            <a:lstStyle/>
            <a:p>
              <a:r>
                <a:rPr lang="zh-CN" altLang="en-US" sz="1200" b="1" dirty="0">
                  <a:solidFill>
                    <a:schemeClr val="accent4"/>
                  </a:solidFill>
                  <a:latin typeface="微软雅黑" panose="020B0503020204020204" pitchFamily="34" charset="-122"/>
                  <a:ea typeface="微软雅黑" panose="020B0503020204020204" pitchFamily="34" charset="-122"/>
                </a:rPr>
                <a:t>添加标题</a:t>
              </a:r>
            </a:p>
          </p:txBody>
        </p:sp>
        <p:sp>
          <p:nvSpPr>
            <p:cNvPr id="63" name="文本框 94"/>
            <p:cNvSpPr txBox="1"/>
            <p:nvPr/>
          </p:nvSpPr>
          <p:spPr>
            <a:xfrm>
              <a:off x="9063187" y="2410526"/>
              <a:ext cx="571635" cy="492556"/>
            </a:xfrm>
            <a:prstGeom prst="rect">
              <a:avLst/>
            </a:prstGeom>
            <a:noFill/>
          </p:spPr>
          <p:txBody>
            <a:bodyPr wrap="square" rtlCol="0">
              <a:spAutoFit/>
            </a:bodyPr>
            <a:lstStyle/>
            <a:p>
              <a:r>
                <a:rPr lang="en-US" altLang="zh-CN" sz="1800" dirty="0">
                  <a:solidFill>
                    <a:schemeClr val="accent4"/>
                  </a:solidFill>
                  <a:latin typeface="Impact" panose="020B0806030902050204" pitchFamily="34" charset="0"/>
                </a:rPr>
                <a:t>04</a:t>
              </a:r>
              <a:endParaRPr lang="zh-CN" altLang="en-US" sz="1800" dirty="0">
                <a:solidFill>
                  <a:schemeClr val="accent4"/>
                </a:solidFill>
                <a:latin typeface="Impact" panose="020B0806030902050204" pitchFamily="34" charset="0"/>
              </a:endParaRPr>
            </a:p>
          </p:txBody>
        </p:sp>
        <p:sp>
          <p:nvSpPr>
            <p:cNvPr id="71" name="文本框 113"/>
            <p:cNvSpPr txBox="1"/>
            <p:nvPr/>
          </p:nvSpPr>
          <p:spPr>
            <a:xfrm>
              <a:off x="9104170" y="2883366"/>
              <a:ext cx="2247620" cy="517183"/>
            </a:xfrm>
            <a:prstGeom prst="rect">
              <a:avLst/>
            </a:prstGeom>
            <a:noFill/>
          </p:spPr>
          <p:txBody>
            <a:bodyPr wrap="square" rtlCol="0">
              <a:spAutoFit/>
            </a:bodyPr>
            <a:lstStyle/>
            <a:p>
              <a:pPr>
                <a:lnSpc>
                  <a:spcPct val="120000"/>
                </a:lnSpc>
              </a:pPr>
              <a:r>
                <a:rPr lang="zh-CN" altLang="en-US" sz="800" dirty="0">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47" name="组合 61"/>
          <p:cNvGrpSpPr/>
          <p:nvPr/>
        </p:nvGrpSpPr>
        <p:grpSpPr>
          <a:xfrm>
            <a:off x="6007275" y="1274525"/>
            <a:ext cx="1693013" cy="676219"/>
            <a:chOff x="3872062" y="812896"/>
            <a:chExt cx="2257057" cy="901835"/>
          </a:xfrm>
        </p:grpSpPr>
        <p:sp>
          <p:nvSpPr>
            <p:cNvPr id="51" name="文本框 82"/>
            <p:cNvSpPr txBox="1"/>
            <p:nvPr/>
          </p:nvSpPr>
          <p:spPr>
            <a:xfrm>
              <a:off x="4207093" y="894035"/>
              <a:ext cx="1493850" cy="369418"/>
            </a:xfrm>
            <a:prstGeom prst="rect">
              <a:avLst/>
            </a:prstGeom>
            <a:noFill/>
          </p:spPr>
          <p:txBody>
            <a:bodyPr wrap="square" rtlCol="0">
              <a:spAutoFit/>
            </a:bodyPr>
            <a:lstStyle/>
            <a:p>
              <a:r>
                <a:rPr lang="zh-CN" altLang="en-US" sz="1200" b="1" dirty="0">
                  <a:solidFill>
                    <a:schemeClr val="accent3"/>
                  </a:solidFill>
                  <a:latin typeface="微软雅黑" panose="020B0503020204020204" pitchFamily="34" charset="-122"/>
                  <a:ea typeface="微软雅黑" panose="020B0503020204020204" pitchFamily="34" charset="-122"/>
                </a:rPr>
                <a:t>添加标题</a:t>
              </a:r>
            </a:p>
          </p:txBody>
        </p:sp>
        <p:sp>
          <p:nvSpPr>
            <p:cNvPr id="53" name="文本框 84"/>
            <p:cNvSpPr txBox="1"/>
            <p:nvPr/>
          </p:nvSpPr>
          <p:spPr>
            <a:xfrm>
              <a:off x="3872062" y="812896"/>
              <a:ext cx="575425" cy="492557"/>
            </a:xfrm>
            <a:prstGeom prst="rect">
              <a:avLst/>
            </a:prstGeom>
            <a:noFill/>
          </p:spPr>
          <p:txBody>
            <a:bodyPr wrap="square" rtlCol="0">
              <a:spAutoFit/>
            </a:bodyPr>
            <a:lstStyle/>
            <a:p>
              <a:r>
                <a:rPr lang="en-US" altLang="zh-CN" sz="1800" dirty="0">
                  <a:solidFill>
                    <a:schemeClr val="accent3"/>
                  </a:solidFill>
                  <a:latin typeface="Impact" panose="020B0806030902050204" pitchFamily="34" charset="0"/>
                </a:rPr>
                <a:t>03</a:t>
              </a:r>
              <a:endParaRPr lang="zh-CN" altLang="en-US" sz="1800" dirty="0">
                <a:solidFill>
                  <a:schemeClr val="accent3"/>
                </a:solidFill>
                <a:latin typeface="Impact" panose="020B0806030902050204" pitchFamily="34" charset="0"/>
              </a:endParaRPr>
            </a:p>
          </p:txBody>
        </p:sp>
        <p:sp>
          <p:nvSpPr>
            <p:cNvPr id="64" name="文本框 113"/>
            <p:cNvSpPr txBox="1"/>
            <p:nvPr/>
          </p:nvSpPr>
          <p:spPr>
            <a:xfrm>
              <a:off x="3881498" y="1197547"/>
              <a:ext cx="2247621" cy="517184"/>
            </a:xfrm>
            <a:prstGeom prst="rect">
              <a:avLst/>
            </a:prstGeom>
            <a:noFill/>
          </p:spPr>
          <p:txBody>
            <a:bodyPr wrap="square" rtlCol="0">
              <a:spAutoFit/>
            </a:bodyPr>
            <a:lstStyle/>
            <a:p>
              <a:pPr>
                <a:lnSpc>
                  <a:spcPct val="120000"/>
                </a:lnSpc>
              </a:pPr>
              <a:r>
                <a:rPr lang="zh-CN" altLang="en-US" sz="800" dirty="0">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50" name="组合 72"/>
          <p:cNvGrpSpPr/>
          <p:nvPr/>
        </p:nvGrpSpPr>
        <p:grpSpPr>
          <a:xfrm flipV="1">
            <a:off x="5124869" y="1200151"/>
            <a:ext cx="2638005" cy="942042"/>
            <a:chOff x="4012632" y="4340208"/>
            <a:chExt cx="3205989" cy="1256347"/>
          </a:xfrm>
        </p:grpSpPr>
        <p:sp>
          <p:nvSpPr>
            <p:cNvPr id="74" name="椭圆 73"/>
            <p:cNvSpPr/>
            <p:nvPr/>
          </p:nvSpPr>
          <p:spPr>
            <a:xfrm>
              <a:off x="4012632" y="4340208"/>
              <a:ext cx="118623" cy="1186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任意多边形 74"/>
            <p:cNvSpPr/>
            <p:nvPr/>
          </p:nvSpPr>
          <p:spPr>
            <a:xfrm>
              <a:off x="4065595" y="4394701"/>
              <a:ext cx="3153026" cy="120185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4337572"/>
                <a:gd name="connsiteY0-2" fmla="*/ 0 h 930796"/>
                <a:gd name="connsiteX1-3" fmla="*/ 2247515 w 4337572"/>
                <a:gd name="connsiteY1-4" fmla="*/ 930796 h 930796"/>
                <a:gd name="connsiteX2-5" fmla="*/ 4337572 w 4337572"/>
                <a:gd name="connsiteY2-6" fmla="*/ 930796 h 930796"/>
                <a:gd name="connsiteX0-7" fmla="*/ 0 w 4337572"/>
                <a:gd name="connsiteY0-8" fmla="*/ 0 h 930796"/>
                <a:gd name="connsiteX1-9" fmla="*/ 1364871 w 4337572"/>
                <a:gd name="connsiteY1-10" fmla="*/ 930796 h 930796"/>
                <a:gd name="connsiteX2-11" fmla="*/ 4337572 w 4337572"/>
                <a:gd name="connsiteY2-12" fmla="*/ 930796 h 930796"/>
              </a:gdLst>
              <a:ahLst/>
              <a:cxnLst>
                <a:cxn ang="0">
                  <a:pos x="connsiteX0-1" y="connsiteY0-2"/>
                </a:cxn>
                <a:cxn ang="0">
                  <a:pos x="connsiteX1-3" y="connsiteY1-4"/>
                </a:cxn>
                <a:cxn ang="0">
                  <a:pos x="connsiteX2-5" y="connsiteY2-6"/>
                </a:cxn>
              </a:cxnLst>
              <a:rect l="l" t="t" r="r" b="b"/>
              <a:pathLst>
                <a:path w="4337572" h="930796">
                  <a:moveTo>
                    <a:pt x="0" y="0"/>
                  </a:moveTo>
                  <a:lnTo>
                    <a:pt x="1364871" y="930796"/>
                  </a:lnTo>
                  <a:lnTo>
                    <a:pt x="4337572" y="930796"/>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75"/>
          <p:cNvGrpSpPr/>
          <p:nvPr/>
        </p:nvGrpSpPr>
        <p:grpSpPr>
          <a:xfrm flipH="1">
            <a:off x="4887215" y="3178558"/>
            <a:ext cx="1757836" cy="549230"/>
            <a:chOff x="5246304" y="4593021"/>
            <a:chExt cx="2438687" cy="732476"/>
          </a:xfrm>
        </p:grpSpPr>
        <p:sp>
          <p:nvSpPr>
            <p:cNvPr id="77" name="椭圆 76"/>
            <p:cNvSpPr/>
            <p:nvPr/>
          </p:nvSpPr>
          <p:spPr>
            <a:xfrm>
              <a:off x="5246304" y="4593021"/>
              <a:ext cx="118623" cy="118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任意多边形 7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right)">
                                      <p:cBhvr>
                                        <p:cTn id="37" dur="500"/>
                                        <p:tgtEl>
                                          <p:spTgt spid="40"/>
                                        </p:tgtEl>
                                      </p:cBhvr>
                                    </p:animEffect>
                                  </p:childTnLst>
                                </p:cTn>
                              </p:par>
                              <p:par>
                                <p:cTn id="38" presetID="22" presetClass="entr" presetSubtype="8"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14" presetClass="entr" presetSubtype="1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randombar(horizontal)">
                                      <p:cBhvr>
                                        <p:cTn id="47" dur="500"/>
                                        <p:tgtEl>
                                          <p:spTgt spid="45"/>
                                        </p:tgtEl>
                                      </p:cBhvr>
                                    </p:animEffect>
                                  </p:childTnLst>
                                </p:cTn>
                              </p:par>
                              <p:par>
                                <p:cTn id="48" presetID="22" presetClass="entr" presetSubtype="2"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right)">
                                      <p:cBhvr>
                                        <p:cTn id="50" dur="500"/>
                                        <p:tgtEl>
                                          <p:spTgt spid="50"/>
                                        </p:tgtEl>
                                      </p:cBhvr>
                                    </p:animEffect>
                                  </p:childTnLst>
                                </p:cTn>
                              </p:par>
                              <p:par>
                                <p:cTn id="51" presetID="14" presetClass="entr" presetSubtype="1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randombar(horizontal)">
                                      <p:cBhvr>
                                        <p:cTn id="53" dur="500"/>
                                        <p:tgtEl>
                                          <p:spTgt spid="47"/>
                                        </p:tgtEl>
                                      </p:cBhvr>
                                    </p:animEffect>
                                  </p:childTnLst>
                                </p:cTn>
                              </p:par>
                              <p:par>
                                <p:cTn id="54" presetID="14" presetClass="entr" presetSubtype="1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randombar(horizontal)">
                                      <p:cBhvr>
                                        <p:cTn id="56" dur="500"/>
                                        <p:tgtEl>
                                          <p:spTgt spid="42"/>
                                        </p:tgtEl>
                                      </p:cBhvr>
                                    </p:animEffect>
                                  </p:childTnLst>
                                </p:cTn>
                              </p:par>
                              <p:par>
                                <p:cTn id="57" presetID="14" presetClass="entr" presetSubtype="1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randombar(horizontal)">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reeform 48"/>
          <p:cNvSpPr>
            <a:spLocks noEditPoints="1"/>
          </p:cNvSpPr>
          <p:nvPr/>
        </p:nvSpPr>
        <p:spPr bwMode="auto">
          <a:xfrm>
            <a:off x="4325686" y="1396780"/>
            <a:ext cx="505292" cy="54955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tx1"/>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79"/>
          <p:cNvGrpSpPr/>
          <p:nvPr/>
        </p:nvGrpSpPr>
        <p:grpSpPr>
          <a:xfrm>
            <a:off x="829464" y="1510903"/>
            <a:ext cx="1647667" cy="738692"/>
            <a:chOff x="3607851" y="1182687"/>
            <a:chExt cx="2196889" cy="984922"/>
          </a:xfrm>
        </p:grpSpPr>
        <p:sp>
          <p:nvSpPr>
            <p:cNvPr id="74" name="圆角矩形 73"/>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70"/>
            <p:cNvGrpSpPr/>
            <p:nvPr/>
          </p:nvGrpSpPr>
          <p:grpSpPr>
            <a:xfrm>
              <a:off x="3881617" y="1251115"/>
              <a:ext cx="1923123" cy="900933"/>
              <a:chOff x="3776606" y="2004244"/>
              <a:chExt cx="1923123" cy="900933"/>
            </a:xfrm>
          </p:grpSpPr>
          <p:sp>
            <p:nvSpPr>
              <p:cNvPr id="72" name="文本框 71"/>
              <p:cNvSpPr txBox="1"/>
              <p:nvPr/>
            </p:nvSpPr>
            <p:spPr>
              <a:xfrm>
                <a:off x="3776606" y="2004244"/>
                <a:ext cx="1923123" cy="400109"/>
              </a:xfrm>
              <a:prstGeom prst="rect">
                <a:avLst/>
              </a:prstGeom>
              <a:noFill/>
            </p:spPr>
            <p:txBody>
              <a:bodyPr wrap="square" rtlCol="0">
                <a:spAutoFit/>
              </a:bodyPr>
              <a:lstStyle/>
              <a:p>
                <a:r>
                  <a:rPr lang="zh-CN" altLang="en-US" dirty="0">
                    <a:solidFill>
                      <a:schemeClr val="accent1"/>
                    </a:solidFill>
                    <a:latin typeface="时尚中黑简体" panose="01010104010101010101" pitchFamily="2" charset="-122"/>
                    <a:ea typeface="时尚中黑简体" panose="01010104010101010101" pitchFamily="2" charset="-122"/>
                  </a:rPr>
                  <a:t>添加标题</a:t>
                </a:r>
              </a:p>
            </p:txBody>
          </p:sp>
          <p:sp>
            <p:nvSpPr>
              <p:cNvPr id="73" name="文本框 72"/>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4" name="组合 80"/>
          <p:cNvGrpSpPr/>
          <p:nvPr/>
        </p:nvGrpSpPr>
        <p:grpSpPr>
          <a:xfrm>
            <a:off x="6755089" y="3236905"/>
            <a:ext cx="1647667" cy="850131"/>
            <a:chOff x="6568385" y="1182687"/>
            <a:chExt cx="2196889" cy="1133508"/>
          </a:xfrm>
        </p:grpSpPr>
        <p:sp>
          <p:nvSpPr>
            <p:cNvPr id="82" name="圆角矩形 81"/>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82"/>
            <p:cNvGrpSpPr/>
            <p:nvPr/>
          </p:nvGrpSpPr>
          <p:grpSpPr>
            <a:xfrm>
              <a:off x="6842151" y="1251115"/>
              <a:ext cx="1923123" cy="1065080"/>
              <a:chOff x="3776606" y="2004244"/>
              <a:chExt cx="1923123" cy="1065080"/>
            </a:xfrm>
          </p:grpSpPr>
          <p:sp>
            <p:nvSpPr>
              <p:cNvPr id="84" name="文本框 83"/>
              <p:cNvSpPr txBox="1"/>
              <p:nvPr/>
            </p:nvSpPr>
            <p:spPr>
              <a:xfrm>
                <a:off x="3776606" y="2004244"/>
                <a:ext cx="1923123" cy="400109"/>
              </a:xfrm>
              <a:prstGeom prst="rect">
                <a:avLst/>
              </a:prstGeom>
              <a:noFill/>
            </p:spPr>
            <p:txBody>
              <a:bodyPr wrap="square" rtlCol="0">
                <a:spAutoFit/>
              </a:bodyPr>
              <a:lstStyle/>
              <a:p>
                <a:r>
                  <a:rPr lang="zh-CN" altLang="en-US" dirty="0">
                    <a:solidFill>
                      <a:schemeClr val="bg1">
                        <a:lumMod val="50000"/>
                      </a:schemeClr>
                    </a:solidFill>
                    <a:latin typeface="时尚中黑简体" panose="01010104010101010101" pitchFamily="2" charset="-122"/>
                    <a:ea typeface="时尚中黑简体" panose="01010104010101010101" pitchFamily="2" charset="-122"/>
                  </a:rPr>
                  <a:t>添加标题</a:t>
                </a:r>
              </a:p>
            </p:txBody>
          </p:sp>
          <p:sp>
            <p:nvSpPr>
              <p:cNvPr id="85" name="文本框 84"/>
              <p:cNvSpPr txBox="1"/>
              <p:nvPr/>
            </p:nvSpPr>
            <p:spPr>
              <a:xfrm>
                <a:off x="3782527" y="2289624"/>
                <a:ext cx="1559316" cy="779700"/>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a:p>
                <a:pPr algn="just"/>
                <a:endParaRPr lang="zh-CN" altLang="en-US" sz="800" dirty="0">
                  <a:latin typeface="微软雅黑" panose="020B0503020204020204" pitchFamily="34" charset="-122"/>
                  <a:ea typeface="微软雅黑" panose="020B0503020204020204" pitchFamily="34" charset="-122"/>
                </a:endParaRPr>
              </a:p>
            </p:txBody>
          </p:sp>
        </p:grpSp>
      </p:grpSp>
      <p:grpSp>
        <p:nvGrpSpPr>
          <p:cNvPr id="8" name="组合 85"/>
          <p:cNvGrpSpPr/>
          <p:nvPr/>
        </p:nvGrpSpPr>
        <p:grpSpPr>
          <a:xfrm>
            <a:off x="829464" y="3236904"/>
            <a:ext cx="1647667" cy="738692"/>
            <a:chOff x="3607851" y="1182687"/>
            <a:chExt cx="2196889" cy="984922"/>
          </a:xfrm>
        </p:grpSpPr>
        <p:sp>
          <p:nvSpPr>
            <p:cNvPr id="87" name="圆角矩形 86"/>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7"/>
            <p:cNvGrpSpPr/>
            <p:nvPr/>
          </p:nvGrpSpPr>
          <p:grpSpPr>
            <a:xfrm>
              <a:off x="3881617" y="1251115"/>
              <a:ext cx="1923123" cy="900933"/>
              <a:chOff x="3776606" y="2004244"/>
              <a:chExt cx="1923123" cy="900933"/>
            </a:xfrm>
          </p:grpSpPr>
          <p:sp>
            <p:nvSpPr>
              <p:cNvPr id="89" name="文本框 88"/>
              <p:cNvSpPr txBox="1"/>
              <p:nvPr/>
            </p:nvSpPr>
            <p:spPr>
              <a:xfrm>
                <a:off x="3776606" y="2004244"/>
                <a:ext cx="1923123" cy="400109"/>
              </a:xfrm>
              <a:prstGeom prst="rect">
                <a:avLst/>
              </a:prstGeom>
              <a:noFill/>
            </p:spPr>
            <p:txBody>
              <a:bodyPr wrap="square" rtlCol="0">
                <a:spAutoFit/>
              </a:bodyPr>
              <a:lstStyle/>
              <a:p>
                <a:r>
                  <a:rPr lang="zh-CN" altLang="en-US" dirty="0">
                    <a:solidFill>
                      <a:schemeClr val="accent4"/>
                    </a:solidFill>
                    <a:latin typeface="时尚中黑简体" panose="01010104010101010101" pitchFamily="2" charset="-122"/>
                    <a:ea typeface="时尚中黑简体" panose="01010104010101010101" pitchFamily="2" charset="-122"/>
                  </a:rPr>
                  <a:t>添加标题</a:t>
                </a:r>
              </a:p>
            </p:txBody>
          </p:sp>
          <p:sp>
            <p:nvSpPr>
              <p:cNvPr id="90" name="文本框 89"/>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10" name="组合 78"/>
          <p:cNvGrpSpPr/>
          <p:nvPr/>
        </p:nvGrpSpPr>
        <p:grpSpPr>
          <a:xfrm>
            <a:off x="6755089" y="1510903"/>
            <a:ext cx="1647667" cy="738692"/>
            <a:chOff x="6568385" y="1182687"/>
            <a:chExt cx="2196889" cy="984922"/>
          </a:xfrm>
        </p:grpSpPr>
        <p:sp>
          <p:nvSpPr>
            <p:cNvPr id="75" name="圆角矩形 74"/>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75"/>
            <p:cNvGrpSpPr/>
            <p:nvPr/>
          </p:nvGrpSpPr>
          <p:grpSpPr>
            <a:xfrm>
              <a:off x="6842151" y="1251115"/>
              <a:ext cx="1923123" cy="900933"/>
              <a:chOff x="3776606" y="2004244"/>
              <a:chExt cx="1923123" cy="900933"/>
            </a:xfrm>
          </p:grpSpPr>
          <p:sp>
            <p:nvSpPr>
              <p:cNvPr id="77" name="文本框 76"/>
              <p:cNvSpPr txBox="1"/>
              <p:nvPr/>
            </p:nvSpPr>
            <p:spPr>
              <a:xfrm>
                <a:off x="3776606" y="2004244"/>
                <a:ext cx="1923123" cy="400109"/>
              </a:xfrm>
              <a:prstGeom prst="rect">
                <a:avLst/>
              </a:prstGeom>
              <a:noFill/>
            </p:spPr>
            <p:txBody>
              <a:bodyPr wrap="square" rtlCol="0">
                <a:spAutoFit/>
              </a:bodyPr>
              <a:lstStyle/>
              <a:p>
                <a:r>
                  <a:rPr lang="zh-CN" altLang="en-US" dirty="0">
                    <a:solidFill>
                      <a:schemeClr val="accent2"/>
                    </a:solidFill>
                    <a:latin typeface="时尚中黑简体" panose="01010104010101010101" pitchFamily="2" charset="-122"/>
                    <a:ea typeface="时尚中黑简体" panose="01010104010101010101" pitchFamily="2" charset="-122"/>
                  </a:rPr>
                  <a:t>添加标题</a:t>
                </a:r>
              </a:p>
            </p:txBody>
          </p:sp>
          <p:sp>
            <p:nvSpPr>
              <p:cNvPr id="78" name="文本框 77"/>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21" name="组合 52"/>
          <p:cNvGrpSpPr/>
          <p:nvPr/>
        </p:nvGrpSpPr>
        <p:grpSpPr>
          <a:xfrm>
            <a:off x="2583692" y="1828113"/>
            <a:ext cx="3976617" cy="1860509"/>
            <a:chOff x="2791188" y="1879600"/>
            <a:chExt cx="6623314" cy="3098800"/>
          </a:xfrm>
          <a:solidFill>
            <a:schemeClr val="bg1">
              <a:lumMod val="75000"/>
            </a:schemeClr>
          </a:solidFill>
        </p:grpSpPr>
        <p:sp>
          <p:nvSpPr>
            <p:cNvPr id="52" name="任意多边形 51"/>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4"/>
          <p:cNvGrpSpPr/>
          <p:nvPr/>
        </p:nvGrpSpPr>
        <p:grpSpPr>
          <a:xfrm>
            <a:off x="3706622" y="1892990"/>
            <a:ext cx="1730756" cy="1730756"/>
            <a:chOff x="4942163" y="2314437"/>
            <a:chExt cx="2307674" cy="2307674"/>
          </a:xfrm>
        </p:grpSpPr>
        <p:grpSp>
          <p:nvGrpSpPr>
            <p:cNvPr id="23" name="组合 3"/>
            <p:cNvGrpSpPr/>
            <p:nvPr/>
          </p:nvGrpSpPr>
          <p:grpSpPr>
            <a:xfrm>
              <a:off x="4942163" y="2314437"/>
              <a:ext cx="2307674" cy="2307674"/>
              <a:chOff x="4942163" y="2314437"/>
              <a:chExt cx="2307674" cy="2307674"/>
            </a:xfrm>
          </p:grpSpPr>
          <p:sp>
            <p:nvSpPr>
              <p:cNvPr id="6" name="椭圆 5"/>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Group 35"/>
            <p:cNvGrpSpPr>
              <a:grpSpLocks noChangeAspect="1"/>
            </p:cNvGrpSpPr>
            <p:nvPr/>
          </p:nvGrpSpPr>
          <p:grpSpPr bwMode="auto">
            <a:xfrm>
              <a:off x="5224341" y="2507866"/>
              <a:ext cx="1792121" cy="1737814"/>
              <a:chOff x="3477" y="1809"/>
              <a:chExt cx="726" cy="704"/>
            </a:xfrm>
            <a:solidFill>
              <a:schemeClr val="bg1">
                <a:lumMod val="65000"/>
                <a:alpha val="50000"/>
              </a:schemeClr>
            </a:solidFill>
          </p:grpSpPr>
          <p:sp>
            <p:nvSpPr>
              <p:cNvPr id="12"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组合 7"/>
          <p:cNvGrpSpPr/>
          <p:nvPr/>
        </p:nvGrpSpPr>
        <p:grpSpPr>
          <a:xfrm>
            <a:off x="2306472" y="1420724"/>
            <a:ext cx="949655" cy="1397177"/>
            <a:chOff x="3075297" y="1684749"/>
            <a:chExt cx="1266206" cy="1862902"/>
          </a:xfrm>
        </p:grpSpPr>
        <p:grpSp>
          <p:nvGrpSpPr>
            <p:cNvPr id="26" name="组合 32"/>
            <p:cNvGrpSpPr/>
            <p:nvPr/>
          </p:nvGrpSpPr>
          <p:grpSpPr>
            <a:xfrm>
              <a:off x="3075297" y="1684749"/>
              <a:ext cx="1266206" cy="1862902"/>
              <a:chOff x="2993266" y="1723328"/>
              <a:chExt cx="1411736" cy="2077014"/>
            </a:xfrm>
          </p:grpSpPr>
          <p:sp>
            <p:nvSpPr>
              <p:cNvPr id="34" name="圆角矩形 33"/>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p:cNvSpPr/>
              <p:nvPr/>
            </p:nvSpPr>
            <p:spPr>
              <a:xfrm>
                <a:off x="2993266" y="1901066"/>
                <a:ext cx="947668" cy="947668"/>
              </a:xfrm>
              <a:prstGeom prst="ellipse">
                <a:avLst/>
              </a:prstGeom>
              <a:solidFill>
                <a:schemeClr val="accent1"/>
              </a:solidFill>
              <a:ln w="12700">
                <a:solidFill>
                  <a:schemeClr val="accent1">
                    <a:lumMod val="60000"/>
                    <a:lumOff val="40000"/>
                  </a:schemeClr>
                </a:soli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椭圆 36"/>
              <p:cNvSpPr/>
              <p:nvPr/>
            </p:nvSpPr>
            <p:spPr>
              <a:xfrm>
                <a:off x="3086100" y="1993900"/>
                <a:ext cx="762000" cy="762000"/>
              </a:xfrm>
              <a:prstGeom prst="ellipse">
                <a:avLst/>
              </a:prstGeom>
              <a:solidFill>
                <a:schemeClr val="accent1"/>
              </a:solidFill>
              <a:ln w="12700">
                <a:solidFill>
                  <a:schemeClr val="accent1">
                    <a:lumMod val="60000"/>
                    <a:lumOff val="40000"/>
                  </a:schemeClr>
                </a:soli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92"/>
            <p:cNvGrpSpPr/>
            <p:nvPr/>
          </p:nvGrpSpPr>
          <p:grpSpPr>
            <a:xfrm>
              <a:off x="3145018" y="1958461"/>
              <a:ext cx="853957" cy="635675"/>
              <a:chOff x="3145018" y="1958461"/>
              <a:chExt cx="853957" cy="635675"/>
            </a:xfrm>
          </p:grpSpPr>
          <p:sp>
            <p:nvSpPr>
              <p:cNvPr id="70" name="文本框 69"/>
              <p:cNvSpPr txBox="1"/>
              <p:nvPr/>
            </p:nvSpPr>
            <p:spPr>
              <a:xfrm>
                <a:off x="3145018" y="1958461"/>
                <a:ext cx="685800" cy="553997"/>
              </a:xfrm>
              <a:prstGeom prst="rect">
                <a:avLst/>
              </a:prstGeom>
              <a:noFill/>
            </p:spPr>
            <p:txBody>
              <a:bodyPr wrap="square" rtlCol="0">
                <a:spAutoFit/>
              </a:bodyPr>
              <a:lstStyle/>
              <a:p>
                <a:pPr algn="ctr"/>
                <a:r>
                  <a:rPr lang="en-US" altLang="zh-CN" sz="2100" dirty="0">
                    <a:latin typeface="Impact" panose="020B0806030902050204" pitchFamily="34" charset="0"/>
                  </a:rPr>
                  <a:t>01</a:t>
                </a:r>
                <a:endParaRPr lang="zh-CN" altLang="en-US" sz="2100" dirty="0">
                  <a:latin typeface="Impact" panose="020B0806030902050204" pitchFamily="34" charset="0"/>
                </a:endParaRPr>
              </a:p>
            </p:txBody>
          </p:sp>
          <p:sp>
            <p:nvSpPr>
              <p:cNvPr id="91" name="文本框 90"/>
              <p:cNvSpPr txBox="1"/>
              <p:nvPr/>
            </p:nvSpPr>
            <p:spPr>
              <a:xfrm>
                <a:off x="3220022" y="2306877"/>
                <a:ext cx="778953" cy="287259"/>
              </a:xfrm>
              <a:prstGeom prst="rect">
                <a:avLst/>
              </a:prstGeom>
              <a:noFill/>
            </p:spPr>
            <p:txBody>
              <a:bodyPr wrap="square" rtlCol="0">
                <a:spAutoFit/>
              </a:bodyPr>
              <a:lstStyle/>
              <a:p>
                <a:r>
                  <a:rPr lang="en-US" altLang="zh-CN" sz="800" dirty="0">
                    <a:latin typeface="Impact" panose="020B0806030902050204" pitchFamily="34" charset="0"/>
                  </a:rPr>
                  <a:t>OPTION</a:t>
                </a:r>
                <a:endParaRPr lang="zh-CN" altLang="en-US" sz="800" dirty="0">
                  <a:latin typeface="Impact" panose="020B0806030902050204" pitchFamily="34" charset="0"/>
                </a:endParaRPr>
              </a:p>
            </p:txBody>
          </p:sp>
        </p:grpSp>
      </p:grpSp>
      <p:grpSp>
        <p:nvGrpSpPr>
          <p:cNvPr id="28" name="组合 8"/>
          <p:cNvGrpSpPr/>
          <p:nvPr/>
        </p:nvGrpSpPr>
        <p:grpSpPr>
          <a:xfrm>
            <a:off x="2306472" y="3154274"/>
            <a:ext cx="949655" cy="1397177"/>
            <a:chOff x="3075297" y="3996149"/>
            <a:chExt cx="1266206" cy="1862902"/>
          </a:xfrm>
        </p:grpSpPr>
        <p:grpSp>
          <p:nvGrpSpPr>
            <p:cNvPr id="29" name="组合 54"/>
            <p:cNvGrpSpPr/>
            <p:nvPr/>
          </p:nvGrpSpPr>
          <p:grpSpPr>
            <a:xfrm>
              <a:off x="3075297" y="3996149"/>
              <a:ext cx="1266206" cy="1862902"/>
              <a:chOff x="2993266" y="1723328"/>
              <a:chExt cx="1411736" cy="2077014"/>
            </a:xfrm>
          </p:grpSpPr>
          <p:sp>
            <p:nvSpPr>
              <p:cNvPr id="56" name="圆角矩形 5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2993266" y="1901066"/>
                <a:ext cx="947668" cy="947668"/>
              </a:xfrm>
              <a:prstGeom prst="ellipse">
                <a:avLst/>
              </a:prstGeom>
              <a:solidFill>
                <a:schemeClr val="accent4"/>
              </a:solidFill>
              <a:ln w="12700">
                <a:solidFill>
                  <a:schemeClr val="accent4">
                    <a:lumMod val="60000"/>
                    <a:lumOff val="40000"/>
                  </a:schemeClr>
                </a:soli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3086100" y="1993900"/>
                <a:ext cx="762000" cy="762000"/>
              </a:xfrm>
              <a:prstGeom prst="ellipse">
                <a:avLst/>
              </a:prstGeom>
              <a:solidFill>
                <a:schemeClr val="accent4"/>
              </a:solidFill>
              <a:ln w="12700">
                <a:solidFill>
                  <a:schemeClr val="accent4">
                    <a:lumMod val="60000"/>
                    <a:lumOff val="40000"/>
                  </a:schemeClr>
                </a:soli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93"/>
            <p:cNvGrpSpPr/>
            <p:nvPr/>
          </p:nvGrpSpPr>
          <p:grpSpPr>
            <a:xfrm>
              <a:off x="3145018" y="4265255"/>
              <a:ext cx="780805" cy="635675"/>
              <a:chOff x="3145018" y="1958461"/>
              <a:chExt cx="780805" cy="635675"/>
            </a:xfrm>
          </p:grpSpPr>
          <p:sp>
            <p:nvSpPr>
              <p:cNvPr id="95" name="文本框 94"/>
              <p:cNvSpPr txBox="1"/>
              <p:nvPr/>
            </p:nvSpPr>
            <p:spPr>
              <a:xfrm>
                <a:off x="3145018" y="1958461"/>
                <a:ext cx="685800" cy="553997"/>
              </a:xfrm>
              <a:prstGeom prst="rect">
                <a:avLst/>
              </a:prstGeom>
              <a:noFill/>
            </p:spPr>
            <p:txBody>
              <a:bodyPr wrap="square" rtlCol="0">
                <a:spAutoFit/>
              </a:bodyPr>
              <a:lstStyle/>
              <a:p>
                <a:pPr algn="ctr"/>
                <a:r>
                  <a:rPr lang="en-US" altLang="zh-CN" sz="2100" dirty="0">
                    <a:latin typeface="Impact" panose="020B0806030902050204" pitchFamily="34" charset="0"/>
                  </a:rPr>
                  <a:t>03</a:t>
                </a:r>
                <a:endParaRPr lang="zh-CN" altLang="en-US" sz="2100" dirty="0">
                  <a:latin typeface="Impact" panose="020B0806030902050204" pitchFamily="34" charset="0"/>
                </a:endParaRPr>
              </a:p>
            </p:txBody>
          </p:sp>
          <p:sp>
            <p:nvSpPr>
              <p:cNvPr id="96" name="文本框 95"/>
              <p:cNvSpPr txBox="1"/>
              <p:nvPr/>
            </p:nvSpPr>
            <p:spPr>
              <a:xfrm>
                <a:off x="3220022" y="2306877"/>
                <a:ext cx="705801" cy="287259"/>
              </a:xfrm>
              <a:prstGeom prst="rect">
                <a:avLst/>
              </a:prstGeom>
              <a:noFill/>
            </p:spPr>
            <p:txBody>
              <a:bodyPr wrap="square" rtlCol="0">
                <a:spAutoFit/>
              </a:bodyPr>
              <a:lstStyle/>
              <a:p>
                <a:r>
                  <a:rPr lang="en-US" altLang="zh-CN" sz="800" dirty="0">
                    <a:latin typeface="Impact" panose="020B0806030902050204" pitchFamily="34" charset="0"/>
                  </a:rPr>
                  <a:t>OPTION</a:t>
                </a:r>
                <a:endParaRPr lang="zh-CN" altLang="en-US" sz="800" dirty="0">
                  <a:latin typeface="Impact" panose="020B0806030902050204" pitchFamily="34" charset="0"/>
                </a:endParaRPr>
              </a:p>
            </p:txBody>
          </p:sp>
        </p:grpSp>
      </p:grpSp>
      <p:grpSp>
        <p:nvGrpSpPr>
          <p:cNvPr id="31" name="组合 22"/>
          <p:cNvGrpSpPr/>
          <p:nvPr/>
        </p:nvGrpSpPr>
        <p:grpSpPr>
          <a:xfrm>
            <a:off x="6211723" y="1420724"/>
            <a:ext cx="949655" cy="1397177"/>
            <a:chOff x="8282297" y="1684749"/>
            <a:chExt cx="1266206" cy="1862902"/>
          </a:xfrm>
        </p:grpSpPr>
        <p:grpSp>
          <p:nvGrpSpPr>
            <p:cNvPr id="32" name="组合 59"/>
            <p:cNvGrpSpPr/>
            <p:nvPr/>
          </p:nvGrpSpPr>
          <p:grpSpPr>
            <a:xfrm>
              <a:off x="8282297" y="1684749"/>
              <a:ext cx="1266206" cy="1862902"/>
              <a:chOff x="2993266" y="1723328"/>
              <a:chExt cx="1411736" cy="2077014"/>
            </a:xfrm>
          </p:grpSpPr>
          <p:sp>
            <p:nvSpPr>
              <p:cNvPr id="61" name="圆角矩形 60"/>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p:cNvSpPr/>
              <p:nvPr/>
            </p:nvSpPr>
            <p:spPr>
              <a:xfrm>
                <a:off x="2993266" y="1901066"/>
                <a:ext cx="947668" cy="947668"/>
              </a:xfrm>
              <a:prstGeom prst="ellipse">
                <a:avLst/>
              </a:prstGeom>
              <a:solidFill>
                <a:schemeClr val="accent2"/>
              </a:solidFill>
              <a:ln w="12700">
                <a:solidFill>
                  <a:schemeClr val="accent2">
                    <a:lumMod val="60000"/>
                    <a:lumOff val="40000"/>
                  </a:schemeClr>
                </a:soli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p:cNvSpPr/>
              <p:nvPr/>
            </p:nvSpPr>
            <p:spPr>
              <a:xfrm>
                <a:off x="3086100" y="1993900"/>
                <a:ext cx="762000" cy="762000"/>
              </a:xfrm>
              <a:prstGeom prst="ellipse">
                <a:avLst/>
              </a:prstGeom>
              <a:solidFill>
                <a:schemeClr val="accent2"/>
              </a:solidFill>
              <a:ln w="12700">
                <a:solidFill>
                  <a:schemeClr val="accent2">
                    <a:lumMod val="60000"/>
                    <a:lumOff val="40000"/>
                  </a:schemeClr>
                </a:soli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96"/>
            <p:cNvGrpSpPr/>
            <p:nvPr/>
          </p:nvGrpSpPr>
          <p:grpSpPr>
            <a:xfrm>
              <a:off x="8344684" y="1958461"/>
              <a:ext cx="713970" cy="635675"/>
              <a:chOff x="3145018" y="1958461"/>
              <a:chExt cx="713970" cy="635675"/>
            </a:xfrm>
          </p:grpSpPr>
          <p:sp>
            <p:nvSpPr>
              <p:cNvPr id="98" name="文本框 97"/>
              <p:cNvSpPr txBox="1"/>
              <p:nvPr/>
            </p:nvSpPr>
            <p:spPr>
              <a:xfrm>
                <a:off x="3145018" y="1958461"/>
                <a:ext cx="685800" cy="553997"/>
              </a:xfrm>
              <a:prstGeom prst="rect">
                <a:avLst/>
              </a:prstGeom>
              <a:noFill/>
            </p:spPr>
            <p:txBody>
              <a:bodyPr wrap="square" rtlCol="0">
                <a:spAutoFit/>
              </a:bodyPr>
              <a:lstStyle/>
              <a:p>
                <a:pPr algn="ctr"/>
                <a:r>
                  <a:rPr lang="en-US" altLang="zh-CN" sz="2100">
                    <a:latin typeface="Impact" panose="020B0806030902050204" pitchFamily="34" charset="0"/>
                  </a:rPr>
                  <a:t>02</a:t>
                </a:r>
                <a:endParaRPr lang="zh-CN" altLang="en-US" sz="2100" dirty="0">
                  <a:latin typeface="Impact" panose="020B0806030902050204" pitchFamily="34" charset="0"/>
                </a:endParaRPr>
              </a:p>
            </p:txBody>
          </p:sp>
          <p:sp>
            <p:nvSpPr>
              <p:cNvPr id="99" name="文本框 98"/>
              <p:cNvSpPr txBox="1"/>
              <p:nvPr/>
            </p:nvSpPr>
            <p:spPr>
              <a:xfrm>
                <a:off x="3220022" y="2306877"/>
                <a:ext cx="638966" cy="287259"/>
              </a:xfrm>
              <a:prstGeom prst="rect">
                <a:avLst/>
              </a:prstGeom>
              <a:noFill/>
            </p:spPr>
            <p:txBody>
              <a:bodyPr wrap="square" rtlCol="0">
                <a:spAutoFit/>
              </a:bodyPr>
              <a:lstStyle/>
              <a:p>
                <a:r>
                  <a:rPr lang="en-US" altLang="zh-CN" sz="800" dirty="0">
                    <a:latin typeface="Impact" panose="020B0806030902050204" pitchFamily="34" charset="0"/>
                  </a:rPr>
                  <a:t>OPTION</a:t>
                </a:r>
                <a:endParaRPr lang="zh-CN" altLang="en-US" sz="800" dirty="0">
                  <a:latin typeface="Impact" panose="020B0806030902050204" pitchFamily="34" charset="0"/>
                </a:endParaRPr>
              </a:p>
            </p:txBody>
          </p:sp>
        </p:grpSp>
      </p:grpSp>
      <p:grpSp>
        <p:nvGrpSpPr>
          <p:cNvPr id="38" name="组合 10"/>
          <p:cNvGrpSpPr/>
          <p:nvPr/>
        </p:nvGrpSpPr>
        <p:grpSpPr>
          <a:xfrm>
            <a:off x="6211723" y="3154274"/>
            <a:ext cx="949655" cy="1397177"/>
            <a:chOff x="8282297" y="3996149"/>
            <a:chExt cx="1266206" cy="1862902"/>
          </a:xfrm>
        </p:grpSpPr>
        <p:grpSp>
          <p:nvGrpSpPr>
            <p:cNvPr id="39" name="组合 64"/>
            <p:cNvGrpSpPr/>
            <p:nvPr/>
          </p:nvGrpSpPr>
          <p:grpSpPr>
            <a:xfrm>
              <a:off x="8282297" y="3996149"/>
              <a:ext cx="1266206" cy="1862902"/>
              <a:chOff x="2993266" y="1723328"/>
              <a:chExt cx="1411736" cy="2077014"/>
            </a:xfrm>
          </p:grpSpPr>
          <p:sp>
            <p:nvSpPr>
              <p:cNvPr id="66" name="圆角矩形 6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p:cNvSpPr/>
              <p:nvPr/>
            </p:nvSpPr>
            <p:spPr>
              <a:xfrm>
                <a:off x="2993266" y="1901066"/>
                <a:ext cx="947668" cy="947667"/>
              </a:xfrm>
              <a:prstGeom prst="ellipse">
                <a:avLst/>
              </a:prstGeom>
              <a:solidFill>
                <a:schemeClr val="accent2"/>
              </a:solidFill>
              <a:ln w="12700">
                <a:no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2700000">
                <a:off x="2918200"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p:cNvSpPr/>
              <p:nvPr/>
            </p:nvSpPr>
            <p:spPr>
              <a:xfrm>
                <a:off x="3086100" y="1993900"/>
                <a:ext cx="762000" cy="762000"/>
              </a:xfrm>
              <a:prstGeom prst="ellipse">
                <a:avLst/>
              </a:prstGeom>
              <a:solidFill>
                <a:schemeClr val="bg2">
                  <a:lumMod val="40000"/>
                  <a:lumOff val="60000"/>
                </a:schemeClr>
              </a:solidFill>
              <a:ln w="12700">
                <a:no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99"/>
            <p:cNvGrpSpPr/>
            <p:nvPr/>
          </p:nvGrpSpPr>
          <p:grpSpPr>
            <a:xfrm>
              <a:off x="8344684" y="4265256"/>
              <a:ext cx="726162" cy="635674"/>
              <a:chOff x="3145018" y="1958462"/>
              <a:chExt cx="726162" cy="635674"/>
            </a:xfrm>
          </p:grpSpPr>
          <p:sp>
            <p:nvSpPr>
              <p:cNvPr id="101" name="文本框 100"/>
              <p:cNvSpPr txBox="1"/>
              <p:nvPr/>
            </p:nvSpPr>
            <p:spPr>
              <a:xfrm>
                <a:off x="3145018" y="1958462"/>
                <a:ext cx="685799" cy="553997"/>
              </a:xfrm>
              <a:prstGeom prst="rect">
                <a:avLst/>
              </a:prstGeom>
              <a:noFill/>
            </p:spPr>
            <p:txBody>
              <a:bodyPr wrap="square" rtlCol="0">
                <a:spAutoFit/>
              </a:bodyPr>
              <a:lstStyle/>
              <a:p>
                <a:pPr algn="ctr"/>
                <a:r>
                  <a:rPr lang="en-US" altLang="zh-CN" sz="2100" dirty="0">
                    <a:latin typeface="Impact" panose="020B0806030902050204" pitchFamily="34" charset="0"/>
                  </a:rPr>
                  <a:t>04</a:t>
                </a:r>
                <a:endParaRPr lang="zh-CN" altLang="en-US" sz="2100" dirty="0">
                  <a:latin typeface="Impact" panose="020B0806030902050204" pitchFamily="34" charset="0"/>
                </a:endParaRPr>
              </a:p>
            </p:txBody>
          </p:sp>
          <p:sp>
            <p:nvSpPr>
              <p:cNvPr id="102" name="文本框 101"/>
              <p:cNvSpPr txBox="1"/>
              <p:nvPr/>
            </p:nvSpPr>
            <p:spPr>
              <a:xfrm>
                <a:off x="3220022" y="2306877"/>
                <a:ext cx="651158" cy="287259"/>
              </a:xfrm>
              <a:prstGeom prst="rect">
                <a:avLst/>
              </a:prstGeom>
              <a:noFill/>
            </p:spPr>
            <p:txBody>
              <a:bodyPr wrap="square" rtlCol="0">
                <a:spAutoFit/>
              </a:bodyPr>
              <a:lstStyle/>
              <a:p>
                <a:r>
                  <a:rPr lang="en-US" altLang="zh-CN" sz="800" dirty="0">
                    <a:latin typeface="Impact" panose="020B0806030902050204" pitchFamily="34" charset="0"/>
                  </a:rPr>
                  <a:t>OPTION</a:t>
                </a:r>
                <a:endParaRPr lang="zh-CN" altLang="en-US" sz="800" dirty="0">
                  <a:latin typeface="Impact" panose="020B0806030902050204" pitchFamily="34" charset="0"/>
                </a:endParaRPr>
              </a:p>
            </p:txBody>
          </p:sp>
        </p:grpSp>
      </p:grpSp>
      <p:sp>
        <p:nvSpPr>
          <p:cNvPr id="92" name="文本框 46"/>
          <p:cNvSpPr txBox="1"/>
          <p:nvPr/>
        </p:nvSpPr>
        <p:spPr>
          <a:xfrm>
            <a:off x="3918256" y="2484310"/>
            <a:ext cx="1295546" cy="484748"/>
          </a:xfrm>
          <a:prstGeom prst="rect">
            <a:avLst/>
          </a:prstGeom>
          <a:noFill/>
        </p:spPr>
        <p:txBody>
          <a:bodyPr wrap="square" lIns="68580" tIns="34290" rIns="68580" bIns="34290" rtlCol="0">
            <a:spAutoFit/>
          </a:bodyPr>
          <a:lstStyle/>
          <a:p>
            <a:pPr algn="ctr"/>
            <a:r>
              <a:rPr lang="zh-CN" altLang="en-US" sz="1800" dirty="0">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r>
              <a:rPr lang="en-US" altLang="zh-CN" sz="900" dirty="0"/>
              <a:t>Work Experience</a:t>
            </a:r>
            <a:endParaRPr lang="zh-CN" altLang="en-US" sz="900" dirty="0">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968952" y="1141132"/>
            <a:ext cx="7206097" cy="3552752"/>
          </a:xfrm>
          <a:prstGeom prst="rect">
            <a:avLst/>
          </a:prstGeom>
        </p:spPr>
      </p:pic>
      <p:cxnSp>
        <p:nvCxnSpPr>
          <p:cNvPr id="17" name="直接连接符 16"/>
          <p:cNvCxnSpPr>
            <a:stCxn id="6" idx="6"/>
            <a:endCxn id="7" idx="2"/>
          </p:cNvCxnSpPr>
          <p:nvPr/>
        </p:nvCxnSpPr>
        <p:spPr>
          <a:xfrm>
            <a:off x="1390020" y="4205548"/>
            <a:ext cx="6363961" cy="0"/>
          </a:xfrm>
          <a:prstGeom prst="line">
            <a:avLst/>
          </a:prstGeom>
          <a:ln w="444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099075" y="4060075"/>
            <a:ext cx="290945" cy="290945"/>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椭圆 6"/>
          <p:cNvSpPr/>
          <p:nvPr/>
        </p:nvSpPr>
        <p:spPr>
          <a:xfrm>
            <a:off x="7753981" y="4060075"/>
            <a:ext cx="290945" cy="290945"/>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椭圆 8"/>
          <p:cNvSpPr/>
          <p:nvPr/>
        </p:nvSpPr>
        <p:spPr>
          <a:xfrm>
            <a:off x="3008641" y="3938887"/>
            <a:ext cx="528992" cy="528992"/>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椭圆 9"/>
          <p:cNvSpPr/>
          <p:nvPr/>
        </p:nvSpPr>
        <p:spPr>
          <a:xfrm>
            <a:off x="4307505" y="3938887"/>
            <a:ext cx="528992" cy="528992"/>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椭圆 10"/>
          <p:cNvSpPr/>
          <p:nvPr/>
        </p:nvSpPr>
        <p:spPr>
          <a:xfrm>
            <a:off x="5606368" y="3938887"/>
            <a:ext cx="528992" cy="528992"/>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椭圆 11"/>
          <p:cNvSpPr/>
          <p:nvPr/>
        </p:nvSpPr>
        <p:spPr>
          <a:xfrm>
            <a:off x="6905232" y="3938887"/>
            <a:ext cx="528992" cy="528992"/>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椭圆 7"/>
          <p:cNvSpPr/>
          <p:nvPr/>
        </p:nvSpPr>
        <p:spPr>
          <a:xfrm>
            <a:off x="1709778" y="3938887"/>
            <a:ext cx="528992" cy="528992"/>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7"/>
          <p:cNvGrpSpPr/>
          <p:nvPr/>
        </p:nvGrpSpPr>
        <p:grpSpPr>
          <a:xfrm>
            <a:off x="1266904" y="2330438"/>
            <a:ext cx="1404003" cy="2037176"/>
            <a:chOff x="1689205" y="2859600"/>
            <a:chExt cx="1872004" cy="2716235"/>
          </a:xfrm>
        </p:grpSpPr>
        <p:sp>
          <p:nvSpPr>
            <p:cNvPr id="27" name="任意多边形 26"/>
            <p:cNvSpPr/>
            <p:nvPr/>
          </p:nvSpPr>
          <p:spPr>
            <a:xfrm>
              <a:off x="1777316" y="2859600"/>
              <a:ext cx="1710096" cy="271623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850"/>
                </a:solidFill>
              </a:endParaRPr>
            </a:p>
          </p:txBody>
        </p:sp>
        <p:sp>
          <p:nvSpPr>
            <p:cNvPr id="38" name="任意多边形 37"/>
            <p:cNvSpPr/>
            <p:nvPr/>
          </p:nvSpPr>
          <p:spPr bwMode="auto">
            <a:xfrm>
              <a:off x="2473066" y="5262044"/>
              <a:ext cx="318595" cy="189632"/>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accent1"/>
            </a:solidFill>
            <a:ln w="28575">
              <a:noFill/>
            </a:ln>
            <a:effectLst/>
          </p:spPr>
          <p:txBody>
            <a:bodyPr vert="horz" wrap="square" lIns="91440" tIns="45720" rIns="91440" bIns="45720" numCol="1" anchor="t" anchorCtr="0" compatLnSpc="1">
              <a:noAutofit/>
            </a:bodyPr>
            <a:lstStyle/>
            <a:p>
              <a:pPr>
                <a:defRPr/>
              </a:pPr>
              <a:endParaRPr lang="zh-CN" altLang="en-US" sz="1400" kern="0" dirty="0">
                <a:solidFill>
                  <a:prstClr val="black"/>
                </a:solidFill>
              </a:endParaRPr>
            </a:p>
          </p:txBody>
        </p:sp>
        <p:grpSp>
          <p:nvGrpSpPr>
            <p:cNvPr id="3" name="Group 909"/>
            <p:cNvGrpSpPr>
              <a:grpSpLocks noChangeAspect="1"/>
            </p:cNvGrpSpPr>
            <p:nvPr/>
          </p:nvGrpSpPr>
          <p:grpSpPr bwMode="auto">
            <a:xfrm>
              <a:off x="2649512" y="3114684"/>
              <a:ext cx="353667" cy="301618"/>
              <a:chOff x="6090" y="1175"/>
              <a:chExt cx="265" cy="226"/>
            </a:xfrm>
            <a:solidFill>
              <a:schemeClr val="bg1">
                <a:lumMod val="65000"/>
              </a:schemeClr>
            </a:solidFill>
            <a:effectLst>
              <a:reflection blurRad="6350" stA="50000" endA="300" endPos="40000" dir="5400000" sy="-100000" algn="bl" rotWithShape="0"/>
            </a:effectLst>
          </p:grpSpPr>
          <p:sp>
            <p:nvSpPr>
              <p:cNvPr id="46"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7"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8"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44" name="同侧圆角矩形 43"/>
            <p:cNvSpPr/>
            <p:nvPr/>
          </p:nvSpPr>
          <p:spPr>
            <a:xfrm rot="5400000">
              <a:off x="1695037" y="3401743"/>
              <a:ext cx="601806" cy="446770"/>
            </a:xfrm>
            <a:prstGeom prst="round2SameRect">
              <a:avLst>
                <a:gd name="adj1" fmla="val 19083"/>
                <a:gd name="adj2" fmla="val 0"/>
              </a:avLst>
            </a:prstGeom>
            <a:solidFill>
              <a:schemeClr val="accent1"/>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49"/>
            <p:cNvGrpSpPr/>
            <p:nvPr/>
          </p:nvGrpSpPr>
          <p:grpSpPr>
            <a:xfrm>
              <a:off x="1689205" y="3349277"/>
              <a:ext cx="628650" cy="577350"/>
              <a:chOff x="4841421" y="2703657"/>
              <a:chExt cx="628650" cy="577350"/>
            </a:xfrm>
          </p:grpSpPr>
          <p:sp>
            <p:nvSpPr>
              <p:cNvPr id="51" name="文本框 50"/>
              <p:cNvSpPr txBox="1"/>
              <p:nvPr/>
            </p:nvSpPr>
            <p:spPr>
              <a:xfrm>
                <a:off x="4867150" y="2703657"/>
                <a:ext cx="554122" cy="492443"/>
              </a:xfrm>
              <a:prstGeom prst="rect">
                <a:avLst/>
              </a:prstGeom>
              <a:noFill/>
            </p:spPr>
            <p:txBody>
              <a:bodyPr wrap="square" rtlCol="0">
                <a:spAutoFit/>
              </a:bodyPr>
              <a:lstStyle/>
              <a:p>
                <a:pPr algn="ctr"/>
                <a:r>
                  <a:rPr lang="en-US" altLang="zh-CN" sz="1800" dirty="0">
                    <a:latin typeface="Impact" panose="020B0806030902050204" pitchFamily="34" charset="0"/>
                  </a:rPr>
                  <a:t>01</a:t>
                </a:r>
                <a:endParaRPr lang="zh-CN" altLang="en-US" sz="1800" dirty="0">
                  <a:latin typeface="Impact" panose="020B0806030902050204" pitchFamily="34" charset="0"/>
                </a:endParaRPr>
              </a:p>
            </p:txBody>
          </p:sp>
          <p:sp>
            <p:nvSpPr>
              <p:cNvPr id="52" name="文本框 51"/>
              <p:cNvSpPr txBox="1"/>
              <p:nvPr/>
            </p:nvSpPr>
            <p:spPr>
              <a:xfrm>
                <a:off x="4841421" y="2993748"/>
                <a:ext cx="628650" cy="287259"/>
              </a:xfrm>
              <a:prstGeom prst="rect">
                <a:avLst/>
              </a:prstGeom>
              <a:noFill/>
            </p:spPr>
            <p:txBody>
              <a:bodyPr wrap="square" rtlCol="0">
                <a:spAutoFit/>
              </a:bodyPr>
              <a:lstStyle/>
              <a:p>
                <a:pPr algn="ctr"/>
                <a:r>
                  <a:rPr lang="en-US" altLang="zh-CN" sz="800" dirty="0">
                    <a:latin typeface="LiHei Pro" panose="020B0500000000000000" pitchFamily="34" charset="-122"/>
                    <a:ea typeface="LiHei Pro" panose="020B0500000000000000" pitchFamily="34" charset="-122"/>
                  </a:rPr>
                  <a:t>STEP</a:t>
                </a:r>
                <a:endParaRPr lang="zh-CN" altLang="en-US" sz="800" dirty="0">
                  <a:latin typeface="LiHei Pro" panose="020B0500000000000000" pitchFamily="34" charset="-122"/>
                  <a:ea typeface="LiHei Pro" panose="020B0500000000000000" pitchFamily="34" charset="-122"/>
                </a:endParaRPr>
              </a:p>
            </p:txBody>
          </p:sp>
        </p:grpSp>
        <p:grpSp>
          <p:nvGrpSpPr>
            <p:cNvPr id="13" name="组合 54"/>
            <p:cNvGrpSpPr/>
            <p:nvPr/>
          </p:nvGrpSpPr>
          <p:grpSpPr>
            <a:xfrm>
              <a:off x="2206148" y="3498951"/>
              <a:ext cx="1355061" cy="894553"/>
              <a:chOff x="223455" y="2735579"/>
              <a:chExt cx="1355061" cy="894553"/>
            </a:xfrm>
          </p:grpSpPr>
          <p:sp>
            <p:nvSpPr>
              <p:cNvPr id="56" name="文本框 55"/>
              <p:cNvSpPr txBox="1"/>
              <p:nvPr/>
            </p:nvSpPr>
            <p:spPr>
              <a:xfrm>
                <a:off x="223455" y="2735579"/>
                <a:ext cx="1355061" cy="348814"/>
              </a:xfrm>
              <a:prstGeom prst="rect">
                <a:avLst/>
              </a:prstGeom>
              <a:noFill/>
            </p:spPr>
            <p:txBody>
              <a:bodyPr wrap="square" rtlCol="0">
                <a:spAutoFit/>
              </a:bodyPr>
              <a:lstStyle/>
              <a:p>
                <a:r>
                  <a:rPr lang="zh-CN" altLang="en-US" sz="1100" dirty="0">
                    <a:solidFill>
                      <a:schemeClr val="accent1"/>
                    </a:solidFill>
                    <a:latin typeface="时尚中黑简体" panose="01010104010101010101" pitchFamily="2" charset="-122"/>
                    <a:ea typeface="时尚中黑简体" panose="01010104010101010101" pitchFamily="2" charset="-122"/>
                  </a:rPr>
                  <a:t>添加标题</a:t>
                </a:r>
              </a:p>
            </p:txBody>
          </p:sp>
          <p:sp>
            <p:nvSpPr>
              <p:cNvPr id="57" name="文本框 56"/>
              <p:cNvSpPr txBox="1"/>
              <p:nvPr/>
            </p:nvSpPr>
            <p:spPr>
              <a:xfrm>
                <a:off x="229092" y="2946868"/>
                <a:ext cx="1254173" cy="683264"/>
              </a:xfrm>
              <a:prstGeom prst="rect">
                <a:avLst/>
              </a:prstGeom>
              <a:noFill/>
            </p:spPr>
            <p:txBody>
              <a:bodyPr wrap="square" rtlCol="0">
                <a:spAutoFit/>
              </a:bodyPr>
              <a:lstStyle/>
              <a:p>
                <a:pPr algn="just">
                  <a:lnSpc>
                    <a:spcPct val="130000"/>
                  </a:lnSpc>
                </a:pPr>
                <a:r>
                  <a:rPr lang="zh-CN" altLang="en-US" sz="700" dirty="0">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14" name="组合 12"/>
          <p:cNvGrpSpPr/>
          <p:nvPr/>
        </p:nvGrpSpPr>
        <p:grpSpPr>
          <a:xfrm>
            <a:off x="2561855" y="1141717"/>
            <a:ext cx="1404003" cy="3218225"/>
            <a:chOff x="3415806" y="1274639"/>
            <a:chExt cx="1872004" cy="4290967"/>
          </a:xfrm>
        </p:grpSpPr>
        <p:sp>
          <p:nvSpPr>
            <p:cNvPr id="36" name="任意多边形 35"/>
            <p:cNvSpPr/>
            <p:nvPr/>
          </p:nvSpPr>
          <p:spPr>
            <a:xfrm>
              <a:off x="3509134" y="1274639"/>
              <a:ext cx="1710096" cy="4290967"/>
            </a:xfrm>
            <a:custGeom>
              <a:avLst/>
              <a:gdLst>
                <a:gd name="connsiteX0" fmla="*/ 261702 w 1710096"/>
                <a:gd name="connsiteY0" fmla="*/ 0 h 4290967"/>
                <a:gd name="connsiteX1" fmla="*/ 1448394 w 1710096"/>
                <a:gd name="connsiteY1" fmla="*/ 0 h 4290967"/>
                <a:gd name="connsiteX2" fmla="*/ 1710096 w 1710096"/>
                <a:gd name="connsiteY2" fmla="*/ 261702 h 4290967"/>
                <a:gd name="connsiteX3" fmla="*/ 1710096 w 1710096"/>
                <a:gd name="connsiteY3" fmla="*/ 1308476 h 4290967"/>
                <a:gd name="connsiteX4" fmla="*/ 1448394 w 1710096"/>
                <a:gd name="connsiteY4" fmla="*/ 1570178 h 4290967"/>
                <a:gd name="connsiteX5" fmla="*/ 908591 w 1710096"/>
                <a:gd name="connsiteY5" fmla="*/ 1570178 h 4290967"/>
                <a:gd name="connsiteX6" fmla="*/ 908591 w 1710096"/>
                <a:gd name="connsiteY6" fmla="*/ 3884895 h 4290967"/>
                <a:gd name="connsiteX7" fmla="*/ 933282 w 1710096"/>
                <a:gd name="connsiteY7" fmla="*/ 3889880 h 4290967"/>
                <a:gd name="connsiteX8" fmla="*/ 1060774 w 1710096"/>
                <a:gd name="connsiteY8" fmla="*/ 4082221 h 4290967"/>
                <a:gd name="connsiteX9" fmla="*/ 852028 w 1710096"/>
                <a:gd name="connsiteY9" fmla="*/ 4290967 h 4290967"/>
                <a:gd name="connsiteX10" fmla="*/ 643282 w 1710096"/>
                <a:gd name="connsiteY10" fmla="*/ 4082221 h 4290967"/>
                <a:gd name="connsiteX11" fmla="*/ 770775 w 1710096"/>
                <a:gd name="connsiteY11" fmla="*/ 3889880 h 4290967"/>
                <a:gd name="connsiteX12" fmla="*/ 811893 w 1710096"/>
                <a:gd name="connsiteY12" fmla="*/ 3881578 h 4290967"/>
                <a:gd name="connsiteX13" fmla="*/ 811893 w 1710096"/>
                <a:gd name="connsiteY13" fmla="*/ 1570178 h 4290967"/>
                <a:gd name="connsiteX14" fmla="*/ 261702 w 1710096"/>
                <a:gd name="connsiteY14" fmla="*/ 1570178 h 4290967"/>
                <a:gd name="connsiteX15" fmla="*/ 0 w 1710096"/>
                <a:gd name="connsiteY15" fmla="*/ 1308476 h 4290967"/>
                <a:gd name="connsiteX16" fmla="*/ 0 w 1710096"/>
                <a:gd name="connsiteY16" fmla="*/ 261702 h 4290967"/>
                <a:gd name="connsiteX17" fmla="*/ 261702 w 1710096"/>
                <a:gd name="connsiteY17" fmla="*/ 0 h 429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4290967">
                  <a:moveTo>
                    <a:pt x="261702" y="0"/>
                  </a:moveTo>
                  <a:lnTo>
                    <a:pt x="1448394" y="0"/>
                  </a:lnTo>
                  <a:cubicBezTo>
                    <a:pt x="1592928" y="0"/>
                    <a:pt x="1710096" y="117168"/>
                    <a:pt x="1710096" y="261702"/>
                  </a:cubicBezTo>
                  <a:lnTo>
                    <a:pt x="1710096" y="1308476"/>
                  </a:lnTo>
                  <a:cubicBezTo>
                    <a:pt x="1710096" y="1453010"/>
                    <a:pt x="1592928" y="1570178"/>
                    <a:pt x="1448394" y="1570178"/>
                  </a:cubicBezTo>
                  <a:lnTo>
                    <a:pt x="908591" y="1570178"/>
                  </a:lnTo>
                  <a:lnTo>
                    <a:pt x="908591" y="3884895"/>
                  </a:lnTo>
                  <a:lnTo>
                    <a:pt x="933282" y="3889880"/>
                  </a:lnTo>
                  <a:cubicBezTo>
                    <a:pt x="1008204" y="3921569"/>
                    <a:pt x="1060774" y="3995756"/>
                    <a:pt x="1060774" y="4082221"/>
                  </a:cubicBezTo>
                  <a:cubicBezTo>
                    <a:pt x="1060774" y="4197508"/>
                    <a:pt x="967315" y="4290967"/>
                    <a:pt x="852028" y="4290967"/>
                  </a:cubicBezTo>
                  <a:cubicBezTo>
                    <a:pt x="736741" y="4290967"/>
                    <a:pt x="643282" y="4197508"/>
                    <a:pt x="643282" y="4082221"/>
                  </a:cubicBezTo>
                  <a:cubicBezTo>
                    <a:pt x="643282" y="3995756"/>
                    <a:pt x="695853" y="3921569"/>
                    <a:pt x="770775" y="3889880"/>
                  </a:cubicBezTo>
                  <a:lnTo>
                    <a:pt x="811893" y="3881578"/>
                  </a:lnTo>
                  <a:lnTo>
                    <a:pt x="811893"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bwMode="auto">
            <a:xfrm>
              <a:off x="4200198" y="5262044"/>
              <a:ext cx="318595" cy="189632"/>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accent2"/>
            </a:solidFill>
            <a:ln w="28575">
              <a:noFill/>
            </a:ln>
            <a:effectLst/>
          </p:spPr>
          <p:txBody>
            <a:bodyPr vert="horz" wrap="square" lIns="91440" tIns="45720" rIns="91440" bIns="45720" numCol="1" anchor="t" anchorCtr="0" compatLnSpc="1">
              <a:noAutofit/>
            </a:bodyPr>
            <a:lstStyle/>
            <a:p>
              <a:pPr>
                <a:defRPr/>
              </a:pPr>
              <a:endParaRPr lang="zh-CN" altLang="en-US" sz="1400" kern="0" dirty="0">
                <a:solidFill>
                  <a:prstClr val="black"/>
                </a:solidFill>
              </a:endParaRPr>
            </a:p>
          </p:txBody>
        </p:sp>
        <p:sp>
          <p:nvSpPr>
            <p:cNvPr id="112" name="同侧圆角矩形 111"/>
            <p:cNvSpPr/>
            <p:nvPr/>
          </p:nvSpPr>
          <p:spPr>
            <a:xfrm rot="5400000">
              <a:off x="3421638" y="1812342"/>
              <a:ext cx="601806" cy="446770"/>
            </a:xfrm>
            <a:prstGeom prst="round2SameRect">
              <a:avLst>
                <a:gd name="adj1" fmla="val 19083"/>
                <a:gd name="adj2" fmla="val 0"/>
              </a:avLst>
            </a:prstGeom>
            <a:solidFill>
              <a:schemeClr val="accent2"/>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12"/>
            <p:cNvGrpSpPr/>
            <p:nvPr/>
          </p:nvGrpSpPr>
          <p:grpSpPr>
            <a:xfrm>
              <a:off x="3415806" y="1759876"/>
              <a:ext cx="644129" cy="577350"/>
              <a:chOff x="4841421" y="2703657"/>
              <a:chExt cx="644129" cy="577350"/>
            </a:xfrm>
          </p:grpSpPr>
          <p:sp>
            <p:nvSpPr>
              <p:cNvPr id="117" name="文本框 116"/>
              <p:cNvSpPr txBox="1"/>
              <p:nvPr/>
            </p:nvSpPr>
            <p:spPr>
              <a:xfrm>
                <a:off x="4867150" y="2703657"/>
                <a:ext cx="618400" cy="492443"/>
              </a:xfrm>
              <a:prstGeom prst="rect">
                <a:avLst/>
              </a:prstGeom>
              <a:noFill/>
            </p:spPr>
            <p:txBody>
              <a:bodyPr wrap="square" rtlCol="0">
                <a:spAutoFit/>
              </a:bodyPr>
              <a:lstStyle/>
              <a:p>
                <a:pPr algn="ctr"/>
                <a:r>
                  <a:rPr lang="en-US" altLang="zh-CN" sz="1800" dirty="0">
                    <a:latin typeface="Impact" panose="020B0806030902050204" pitchFamily="34" charset="0"/>
                  </a:rPr>
                  <a:t>02</a:t>
                </a:r>
                <a:endParaRPr lang="zh-CN" altLang="en-US" sz="1800" dirty="0">
                  <a:latin typeface="Impact" panose="020B0806030902050204" pitchFamily="34" charset="0"/>
                </a:endParaRPr>
              </a:p>
            </p:txBody>
          </p:sp>
          <p:sp>
            <p:nvSpPr>
              <p:cNvPr id="118" name="文本框 117"/>
              <p:cNvSpPr txBox="1"/>
              <p:nvPr/>
            </p:nvSpPr>
            <p:spPr>
              <a:xfrm>
                <a:off x="4841421" y="2993748"/>
                <a:ext cx="628650" cy="287259"/>
              </a:xfrm>
              <a:prstGeom prst="rect">
                <a:avLst/>
              </a:prstGeom>
              <a:noFill/>
            </p:spPr>
            <p:txBody>
              <a:bodyPr wrap="square" rtlCol="0">
                <a:spAutoFit/>
              </a:bodyPr>
              <a:lstStyle/>
              <a:p>
                <a:pPr algn="ctr"/>
                <a:r>
                  <a:rPr lang="en-US" altLang="zh-CN" sz="800" dirty="0">
                    <a:latin typeface="LiHei Pro" panose="020B0500000000000000" pitchFamily="34" charset="-122"/>
                    <a:ea typeface="LiHei Pro" panose="020B0500000000000000" pitchFamily="34" charset="-122"/>
                  </a:rPr>
                  <a:t>STEP</a:t>
                </a:r>
                <a:endParaRPr lang="zh-CN" altLang="en-US" sz="800" dirty="0">
                  <a:latin typeface="LiHei Pro" panose="020B0500000000000000" pitchFamily="34" charset="-122"/>
                  <a:ea typeface="LiHei Pro" panose="020B0500000000000000" pitchFamily="34" charset="-122"/>
                </a:endParaRPr>
              </a:p>
            </p:txBody>
          </p:sp>
        </p:grpSp>
        <p:grpSp>
          <p:nvGrpSpPr>
            <p:cNvPr id="16" name="组合 113"/>
            <p:cNvGrpSpPr/>
            <p:nvPr/>
          </p:nvGrpSpPr>
          <p:grpSpPr>
            <a:xfrm>
              <a:off x="3932749" y="1909550"/>
              <a:ext cx="1355061" cy="894553"/>
              <a:chOff x="223455" y="2735579"/>
              <a:chExt cx="1355061" cy="894553"/>
            </a:xfrm>
          </p:grpSpPr>
          <p:sp>
            <p:nvSpPr>
              <p:cNvPr id="115" name="文本框 114"/>
              <p:cNvSpPr txBox="1"/>
              <p:nvPr/>
            </p:nvSpPr>
            <p:spPr>
              <a:xfrm>
                <a:off x="223455" y="2735579"/>
                <a:ext cx="1355061" cy="348814"/>
              </a:xfrm>
              <a:prstGeom prst="rect">
                <a:avLst/>
              </a:prstGeom>
              <a:noFill/>
            </p:spPr>
            <p:txBody>
              <a:bodyPr wrap="square" rtlCol="0">
                <a:spAutoFit/>
              </a:bodyPr>
              <a:lstStyle/>
              <a:p>
                <a:r>
                  <a:rPr lang="zh-CN" altLang="en-US" sz="1100" dirty="0">
                    <a:solidFill>
                      <a:schemeClr val="accent2"/>
                    </a:solidFill>
                    <a:latin typeface="时尚中黑简体" panose="01010104010101010101" pitchFamily="2" charset="-122"/>
                    <a:ea typeface="时尚中黑简体" panose="01010104010101010101" pitchFamily="2" charset="-122"/>
                  </a:rPr>
                  <a:t>添加标题</a:t>
                </a:r>
              </a:p>
            </p:txBody>
          </p:sp>
          <p:sp>
            <p:nvSpPr>
              <p:cNvPr id="116" name="文本框 115"/>
              <p:cNvSpPr txBox="1"/>
              <p:nvPr/>
            </p:nvSpPr>
            <p:spPr>
              <a:xfrm>
                <a:off x="229092" y="2946868"/>
                <a:ext cx="1254173" cy="683264"/>
              </a:xfrm>
              <a:prstGeom prst="rect">
                <a:avLst/>
              </a:prstGeom>
              <a:noFill/>
            </p:spPr>
            <p:txBody>
              <a:bodyPr wrap="square" rtlCol="0">
                <a:spAutoFit/>
              </a:bodyPr>
              <a:lstStyle/>
              <a:p>
                <a:pPr algn="just">
                  <a:lnSpc>
                    <a:spcPct val="130000"/>
                  </a:lnSpc>
                </a:pPr>
                <a:r>
                  <a:rPr lang="zh-CN" altLang="en-US" sz="700" dirty="0">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8" name="Group 181"/>
            <p:cNvGrpSpPr>
              <a:grpSpLocks noChangeAspect="1"/>
            </p:cNvGrpSpPr>
            <p:nvPr/>
          </p:nvGrpSpPr>
          <p:grpSpPr bwMode="auto">
            <a:xfrm>
              <a:off x="4378828" y="1433240"/>
              <a:ext cx="368298" cy="365609"/>
              <a:chOff x="2160" y="2262"/>
              <a:chExt cx="411" cy="408"/>
            </a:xfrm>
            <a:solidFill>
              <a:srgbClr val="A6A6A6"/>
            </a:solidFill>
            <a:effectLst>
              <a:reflection blurRad="6350" stA="52000" endA="300" endPos="40000" dir="5400000" sy="-100000" algn="bl" rotWithShape="0"/>
            </a:effectLst>
          </p:grpSpPr>
          <p:sp>
            <p:nvSpPr>
              <p:cNvPr id="120"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9" name="组合 13"/>
          <p:cNvGrpSpPr/>
          <p:nvPr/>
        </p:nvGrpSpPr>
        <p:grpSpPr>
          <a:xfrm>
            <a:off x="3863848" y="2330438"/>
            <a:ext cx="1404003" cy="2037176"/>
            <a:chOff x="5151797" y="2859600"/>
            <a:chExt cx="1872004" cy="2716235"/>
          </a:xfrm>
        </p:grpSpPr>
        <p:sp>
          <p:nvSpPr>
            <p:cNvPr id="28" name="任意多边形 27"/>
            <p:cNvSpPr/>
            <p:nvPr/>
          </p:nvSpPr>
          <p:spPr>
            <a:xfrm>
              <a:off x="5240953" y="2859600"/>
              <a:ext cx="1710096" cy="271623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bwMode="auto">
            <a:xfrm>
              <a:off x="5937439" y="5262044"/>
              <a:ext cx="318595" cy="189632"/>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accent3"/>
            </a:solidFill>
            <a:ln w="28575">
              <a:noFill/>
            </a:ln>
            <a:effectLst/>
          </p:spPr>
          <p:txBody>
            <a:bodyPr vert="horz" wrap="square" lIns="91440" tIns="45720" rIns="91440" bIns="45720" numCol="1" anchor="t" anchorCtr="0" compatLnSpc="1">
              <a:noAutofit/>
            </a:bodyPr>
            <a:lstStyle/>
            <a:p>
              <a:pPr>
                <a:defRPr/>
              </a:pPr>
              <a:endParaRPr lang="zh-CN" altLang="en-US" sz="1400" kern="0" dirty="0">
                <a:solidFill>
                  <a:prstClr val="black"/>
                </a:solidFill>
              </a:endParaRPr>
            </a:p>
          </p:txBody>
        </p:sp>
        <p:sp>
          <p:nvSpPr>
            <p:cNvPr id="60" name="同侧圆角矩形 59"/>
            <p:cNvSpPr/>
            <p:nvPr/>
          </p:nvSpPr>
          <p:spPr>
            <a:xfrm rot="5400000">
              <a:off x="5157629" y="3401743"/>
              <a:ext cx="601806" cy="446770"/>
            </a:xfrm>
            <a:prstGeom prst="round2SameRect">
              <a:avLst>
                <a:gd name="adj1" fmla="val 19083"/>
                <a:gd name="adj2" fmla="val 0"/>
              </a:avLst>
            </a:prstGeom>
            <a:solidFill>
              <a:schemeClr val="accent3"/>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60"/>
            <p:cNvGrpSpPr/>
            <p:nvPr/>
          </p:nvGrpSpPr>
          <p:grpSpPr>
            <a:xfrm>
              <a:off x="5151797" y="3349277"/>
              <a:ext cx="628650" cy="577350"/>
              <a:chOff x="4841421" y="2703657"/>
              <a:chExt cx="628650" cy="577350"/>
            </a:xfrm>
          </p:grpSpPr>
          <p:sp>
            <p:nvSpPr>
              <p:cNvPr id="65" name="文本框 64"/>
              <p:cNvSpPr txBox="1"/>
              <p:nvPr/>
            </p:nvSpPr>
            <p:spPr>
              <a:xfrm>
                <a:off x="4867150" y="2703657"/>
                <a:ext cx="601481" cy="492443"/>
              </a:xfrm>
              <a:prstGeom prst="rect">
                <a:avLst/>
              </a:prstGeom>
              <a:noFill/>
            </p:spPr>
            <p:txBody>
              <a:bodyPr wrap="square" rtlCol="0">
                <a:spAutoFit/>
              </a:bodyPr>
              <a:lstStyle/>
              <a:p>
                <a:pPr algn="ctr"/>
                <a:r>
                  <a:rPr lang="en-US" altLang="zh-CN" sz="1800" dirty="0">
                    <a:latin typeface="Impact" panose="020B0806030902050204" pitchFamily="34" charset="0"/>
                  </a:rPr>
                  <a:t>03</a:t>
                </a:r>
                <a:endParaRPr lang="zh-CN" altLang="en-US" sz="1800" dirty="0">
                  <a:latin typeface="Impact" panose="020B0806030902050204" pitchFamily="34" charset="0"/>
                </a:endParaRPr>
              </a:p>
            </p:txBody>
          </p:sp>
          <p:sp>
            <p:nvSpPr>
              <p:cNvPr id="66" name="文本框 65"/>
              <p:cNvSpPr txBox="1"/>
              <p:nvPr/>
            </p:nvSpPr>
            <p:spPr>
              <a:xfrm>
                <a:off x="4841421" y="2993748"/>
                <a:ext cx="628650" cy="287259"/>
              </a:xfrm>
              <a:prstGeom prst="rect">
                <a:avLst/>
              </a:prstGeom>
              <a:noFill/>
            </p:spPr>
            <p:txBody>
              <a:bodyPr wrap="square" rtlCol="0">
                <a:spAutoFit/>
              </a:bodyPr>
              <a:lstStyle/>
              <a:p>
                <a:pPr algn="ctr"/>
                <a:r>
                  <a:rPr lang="en-US" altLang="zh-CN" sz="800" dirty="0">
                    <a:latin typeface="LiHei Pro" panose="020B0500000000000000" pitchFamily="34" charset="-122"/>
                    <a:ea typeface="LiHei Pro" panose="020B0500000000000000" pitchFamily="34" charset="-122"/>
                  </a:rPr>
                  <a:t>STEP</a:t>
                </a:r>
                <a:endParaRPr lang="zh-CN" altLang="en-US" sz="800" dirty="0">
                  <a:latin typeface="LiHei Pro" panose="020B0500000000000000" pitchFamily="34" charset="-122"/>
                  <a:ea typeface="LiHei Pro" panose="020B0500000000000000" pitchFamily="34" charset="-122"/>
                </a:endParaRPr>
              </a:p>
            </p:txBody>
          </p:sp>
        </p:grpSp>
        <p:grpSp>
          <p:nvGrpSpPr>
            <p:cNvPr id="21" name="组合 61"/>
            <p:cNvGrpSpPr/>
            <p:nvPr/>
          </p:nvGrpSpPr>
          <p:grpSpPr>
            <a:xfrm>
              <a:off x="5668740" y="3498951"/>
              <a:ext cx="1355061" cy="894553"/>
              <a:chOff x="223455" y="2735579"/>
              <a:chExt cx="1355061" cy="894553"/>
            </a:xfrm>
          </p:grpSpPr>
          <p:sp>
            <p:nvSpPr>
              <p:cNvPr id="63" name="文本框 62"/>
              <p:cNvSpPr txBox="1"/>
              <p:nvPr/>
            </p:nvSpPr>
            <p:spPr>
              <a:xfrm>
                <a:off x="223455" y="2735579"/>
                <a:ext cx="1355061" cy="348814"/>
              </a:xfrm>
              <a:prstGeom prst="rect">
                <a:avLst/>
              </a:prstGeom>
              <a:noFill/>
            </p:spPr>
            <p:txBody>
              <a:bodyPr wrap="square" rtlCol="0">
                <a:spAutoFit/>
              </a:bodyPr>
              <a:lstStyle/>
              <a:p>
                <a:r>
                  <a:rPr lang="zh-CN" altLang="en-US" sz="1100" dirty="0">
                    <a:solidFill>
                      <a:schemeClr val="accent3"/>
                    </a:solidFill>
                    <a:latin typeface="时尚中黑简体" panose="01010104010101010101" pitchFamily="2" charset="-122"/>
                    <a:ea typeface="时尚中黑简体" panose="01010104010101010101" pitchFamily="2" charset="-122"/>
                  </a:rPr>
                  <a:t>添加标题</a:t>
                </a:r>
              </a:p>
            </p:txBody>
          </p:sp>
          <p:sp>
            <p:nvSpPr>
              <p:cNvPr id="64" name="文本框 63"/>
              <p:cNvSpPr txBox="1"/>
              <p:nvPr/>
            </p:nvSpPr>
            <p:spPr>
              <a:xfrm>
                <a:off x="229092" y="2946868"/>
                <a:ext cx="1254173" cy="683264"/>
              </a:xfrm>
              <a:prstGeom prst="rect">
                <a:avLst/>
              </a:prstGeom>
              <a:noFill/>
            </p:spPr>
            <p:txBody>
              <a:bodyPr wrap="square" rtlCol="0">
                <a:spAutoFit/>
              </a:bodyPr>
              <a:lstStyle/>
              <a:p>
                <a:pPr algn="just">
                  <a:lnSpc>
                    <a:spcPct val="130000"/>
                  </a:lnSpc>
                </a:pPr>
                <a:r>
                  <a:rPr lang="zh-CN" altLang="en-US" sz="700" dirty="0">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27" name="Freeform 19"/>
            <p:cNvSpPr/>
            <p:nvPr/>
          </p:nvSpPr>
          <p:spPr bwMode="auto">
            <a:xfrm>
              <a:off x="6194755" y="3025635"/>
              <a:ext cx="209688" cy="41041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3"/>
            </a:solidFill>
            <a:ln>
              <a:noFill/>
            </a:ln>
            <a:effectLst>
              <a:reflection blurRad="6350" stA="52000" endA="300" endPos="40000" dir="5400000" sy="-100000" algn="bl" rotWithShape="0"/>
            </a:effectLst>
          </p:spPr>
          <p:txBody>
            <a:bodyPr vert="horz" wrap="square" lIns="91440" tIns="45720" rIns="91440" bIns="45720" numCol="1" anchor="t" anchorCtr="0" compatLnSpc="1"/>
            <a:lstStyle/>
            <a:p>
              <a:endParaRPr lang="zh-CN" altLang="en-US"/>
            </a:p>
          </p:txBody>
        </p:sp>
      </p:grpSp>
      <p:grpSp>
        <p:nvGrpSpPr>
          <p:cNvPr id="22" name="组合 14"/>
          <p:cNvGrpSpPr/>
          <p:nvPr/>
        </p:nvGrpSpPr>
        <p:grpSpPr>
          <a:xfrm>
            <a:off x="5152527" y="1141717"/>
            <a:ext cx="1404003" cy="3218225"/>
            <a:chOff x="6870036" y="1274639"/>
            <a:chExt cx="1872004" cy="4290967"/>
          </a:xfrm>
        </p:grpSpPr>
        <p:sp>
          <p:nvSpPr>
            <p:cNvPr id="37" name="任意多边形 36"/>
            <p:cNvSpPr/>
            <p:nvPr/>
          </p:nvSpPr>
          <p:spPr>
            <a:xfrm>
              <a:off x="6956471" y="1274639"/>
              <a:ext cx="1710096" cy="4290967"/>
            </a:xfrm>
            <a:custGeom>
              <a:avLst/>
              <a:gdLst>
                <a:gd name="connsiteX0" fmla="*/ 261702 w 1710096"/>
                <a:gd name="connsiteY0" fmla="*/ 0 h 4290967"/>
                <a:gd name="connsiteX1" fmla="*/ 1448394 w 1710096"/>
                <a:gd name="connsiteY1" fmla="*/ 0 h 4290967"/>
                <a:gd name="connsiteX2" fmla="*/ 1710096 w 1710096"/>
                <a:gd name="connsiteY2" fmla="*/ 261702 h 4290967"/>
                <a:gd name="connsiteX3" fmla="*/ 1710096 w 1710096"/>
                <a:gd name="connsiteY3" fmla="*/ 1308476 h 4290967"/>
                <a:gd name="connsiteX4" fmla="*/ 1448394 w 1710096"/>
                <a:gd name="connsiteY4" fmla="*/ 1570178 h 4290967"/>
                <a:gd name="connsiteX5" fmla="*/ 908591 w 1710096"/>
                <a:gd name="connsiteY5" fmla="*/ 1570178 h 4290967"/>
                <a:gd name="connsiteX6" fmla="*/ 908591 w 1710096"/>
                <a:gd name="connsiteY6" fmla="*/ 3884895 h 4290967"/>
                <a:gd name="connsiteX7" fmla="*/ 933282 w 1710096"/>
                <a:gd name="connsiteY7" fmla="*/ 3889880 h 4290967"/>
                <a:gd name="connsiteX8" fmla="*/ 1060774 w 1710096"/>
                <a:gd name="connsiteY8" fmla="*/ 4082221 h 4290967"/>
                <a:gd name="connsiteX9" fmla="*/ 852028 w 1710096"/>
                <a:gd name="connsiteY9" fmla="*/ 4290967 h 4290967"/>
                <a:gd name="connsiteX10" fmla="*/ 643282 w 1710096"/>
                <a:gd name="connsiteY10" fmla="*/ 4082221 h 4290967"/>
                <a:gd name="connsiteX11" fmla="*/ 770775 w 1710096"/>
                <a:gd name="connsiteY11" fmla="*/ 3889880 h 4290967"/>
                <a:gd name="connsiteX12" fmla="*/ 811893 w 1710096"/>
                <a:gd name="connsiteY12" fmla="*/ 3881578 h 4290967"/>
                <a:gd name="connsiteX13" fmla="*/ 811893 w 1710096"/>
                <a:gd name="connsiteY13" fmla="*/ 1570178 h 4290967"/>
                <a:gd name="connsiteX14" fmla="*/ 261702 w 1710096"/>
                <a:gd name="connsiteY14" fmla="*/ 1570178 h 4290967"/>
                <a:gd name="connsiteX15" fmla="*/ 0 w 1710096"/>
                <a:gd name="connsiteY15" fmla="*/ 1308476 h 4290967"/>
                <a:gd name="connsiteX16" fmla="*/ 0 w 1710096"/>
                <a:gd name="connsiteY16" fmla="*/ 261702 h 4290967"/>
                <a:gd name="connsiteX17" fmla="*/ 261702 w 1710096"/>
                <a:gd name="connsiteY17" fmla="*/ 0 h 429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4290967">
                  <a:moveTo>
                    <a:pt x="261702" y="0"/>
                  </a:moveTo>
                  <a:lnTo>
                    <a:pt x="1448394" y="0"/>
                  </a:lnTo>
                  <a:cubicBezTo>
                    <a:pt x="1592928" y="0"/>
                    <a:pt x="1710096" y="117168"/>
                    <a:pt x="1710096" y="261702"/>
                  </a:cubicBezTo>
                  <a:lnTo>
                    <a:pt x="1710096" y="1308476"/>
                  </a:lnTo>
                  <a:cubicBezTo>
                    <a:pt x="1710096" y="1453010"/>
                    <a:pt x="1592928" y="1570178"/>
                    <a:pt x="1448394" y="1570178"/>
                  </a:cubicBezTo>
                  <a:lnTo>
                    <a:pt x="908591" y="1570178"/>
                  </a:lnTo>
                  <a:lnTo>
                    <a:pt x="908591" y="3884895"/>
                  </a:lnTo>
                  <a:lnTo>
                    <a:pt x="933282" y="3889880"/>
                  </a:lnTo>
                  <a:cubicBezTo>
                    <a:pt x="1008204" y="3921569"/>
                    <a:pt x="1060774" y="3995756"/>
                    <a:pt x="1060774" y="4082221"/>
                  </a:cubicBezTo>
                  <a:cubicBezTo>
                    <a:pt x="1060774" y="4197508"/>
                    <a:pt x="967315" y="4290967"/>
                    <a:pt x="852028" y="4290967"/>
                  </a:cubicBezTo>
                  <a:cubicBezTo>
                    <a:pt x="736741" y="4290967"/>
                    <a:pt x="643282" y="4197508"/>
                    <a:pt x="643282" y="4082221"/>
                  </a:cubicBezTo>
                  <a:cubicBezTo>
                    <a:pt x="643282" y="3995756"/>
                    <a:pt x="695853" y="3921569"/>
                    <a:pt x="770775" y="3889880"/>
                  </a:cubicBezTo>
                  <a:lnTo>
                    <a:pt x="811893" y="3881578"/>
                  </a:lnTo>
                  <a:lnTo>
                    <a:pt x="811893"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bwMode="auto">
            <a:xfrm>
              <a:off x="7653280" y="5262044"/>
              <a:ext cx="318595" cy="189632"/>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accent4"/>
            </a:solidFill>
            <a:ln w="28575">
              <a:noFill/>
            </a:ln>
            <a:effectLst/>
          </p:spPr>
          <p:txBody>
            <a:bodyPr vert="horz" wrap="square" lIns="91440" tIns="45720" rIns="91440" bIns="45720" numCol="1" anchor="t" anchorCtr="0" compatLnSpc="1">
              <a:noAutofit/>
            </a:bodyPr>
            <a:lstStyle/>
            <a:p>
              <a:pPr>
                <a:defRPr/>
              </a:pPr>
              <a:endParaRPr lang="zh-CN" altLang="en-US" sz="1400" kern="0" dirty="0">
                <a:solidFill>
                  <a:prstClr val="black"/>
                </a:solidFill>
              </a:endParaRPr>
            </a:p>
          </p:txBody>
        </p:sp>
        <p:sp>
          <p:nvSpPr>
            <p:cNvPr id="104" name="同侧圆角矩形 103"/>
            <p:cNvSpPr/>
            <p:nvPr/>
          </p:nvSpPr>
          <p:spPr>
            <a:xfrm rot="5400000">
              <a:off x="6875868" y="1812342"/>
              <a:ext cx="601806" cy="446770"/>
            </a:xfrm>
            <a:prstGeom prst="round2SameRect">
              <a:avLst>
                <a:gd name="adj1" fmla="val 19083"/>
                <a:gd name="adj2" fmla="val 0"/>
              </a:avLst>
            </a:prstGeom>
            <a:solidFill>
              <a:schemeClr val="accent4"/>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104"/>
            <p:cNvGrpSpPr/>
            <p:nvPr/>
          </p:nvGrpSpPr>
          <p:grpSpPr>
            <a:xfrm>
              <a:off x="6870036" y="1759876"/>
              <a:ext cx="628650" cy="577350"/>
              <a:chOff x="4841421" y="2703657"/>
              <a:chExt cx="628650" cy="577350"/>
            </a:xfrm>
          </p:grpSpPr>
          <p:sp>
            <p:nvSpPr>
              <p:cNvPr id="109" name="文本框 108"/>
              <p:cNvSpPr txBox="1"/>
              <p:nvPr/>
            </p:nvSpPr>
            <p:spPr>
              <a:xfrm>
                <a:off x="4867150" y="2703657"/>
                <a:ext cx="590123" cy="492443"/>
              </a:xfrm>
              <a:prstGeom prst="rect">
                <a:avLst/>
              </a:prstGeom>
              <a:noFill/>
            </p:spPr>
            <p:txBody>
              <a:bodyPr wrap="square" rtlCol="0">
                <a:spAutoFit/>
              </a:bodyPr>
              <a:lstStyle/>
              <a:p>
                <a:pPr algn="ctr"/>
                <a:r>
                  <a:rPr lang="en-US" altLang="zh-CN" sz="1800" dirty="0">
                    <a:latin typeface="Impact" panose="020B0806030902050204" pitchFamily="34" charset="0"/>
                  </a:rPr>
                  <a:t>04</a:t>
                </a:r>
                <a:endParaRPr lang="zh-CN" altLang="en-US" sz="1800" dirty="0">
                  <a:latin typeface="Impact" panose="020B0806030902050204" pitchFamily="34" charset="0"/>
                </a:endParaRPr>
              </a:p>
            </p:txBody>
          </p:sp>
          <p:sp>
            <p:nvSpPr>
              <p:cNvPr id="110" name="文本框 109"/>
              <p:cNvSpPr txBox="1"/>
              <p:nvPr/>
            </p:nvSpPr>
            <p:spPr>
              <a:xfrm>
                <a:off x="4841421" y="2993748"/>
                <a:ext cx="628650" cy="287259"/>
              </a:xfrm>
              <a:prstGeom prst="rect">
                <a:avLst/>
              </a:prstGeom>
              <a:noFill/>
            </p:spPr>
            <p:txBody>
              <a:bodyPr wrap="square" rtlCol="0">
                <a:spAutoFit/>
              </a:bodyPr>
              <a:lstStyle/>
              <a:p>
                <a:pPr algn="ctr"/>
                <a:r>
                  <a:rPr lang="en-US" altLang="zh-CN" sz="800" dirty="0">
                    <a:latin typeface="LiHei Pro" panose="020B0500000000000000" pitchFamily="34" charset="-122"/>
                    <a:ea typeface="LiHei Pro" panose="020B0500000000000000" pitchFamily="34" charset="-122"/>
                  </a:rPr>
                  <a:t>STEP</a:t>
                </a:r>
                <a:endParaRPr lang="zh-CN" altLang="en-US" sz="800" dirty="0">
                  <a:latin typeface="LiHei Pro" panose="020B0500000000000000" pitchFamily="34" charset="-122"/>
                  <a:ea typeface="LiHei Pro" panose="020B0500000000000000" pitchFamily="34" charset="-122"/>
                </a:endParaRPr>
              </a:p>
            </p:txBody>
          </p:sp>
        </p:grpSp>
        <p:grpSp>
          <p:nvGrpSpPr>
            <p:cNvPr id="24" name="组合 105"/>
            <p:cNvGrpSpPr/>
            <p:nvPr/>
          </p:nvGrpSpPr>
          <p:grpSpPr>
            <a:xfrm>
              <a:off x="7386979" y="1909550"/>
              <a:ext cx="1355061" cy="894553"/>
              <a:chOff x="223455" y="2735579"/>
              <a:chExt cx="1355061" cy="894553"/>
            </a:xfrm>
          </p:grpSpPr>
          <p:sp>
            <p:nvSpPr>
              <p:cNvPr id="107" name="文本框 106"/>
              <p:cNvSpPr txBox="1"/>
              <p:nvPr/>
            </p:nvSpPr>
            <p:spPr>
              <a:xfrm>
                <a:off x="223455" y="2735579"/>
                <a:ext cx="1355061" cy="348814"/>
              </a:xfrm>
              <a:prstGeom prst="rect">
                <a:avLst/>
              </a:prstGeom>
              <a:noFill/>
            </p:spPr>
            <p:txBody>
              <a:bodyPr wrap="square" rtlCol="0">
                <a:spAutoFit/>
              </a:bodyPr>
              <a:lstStyle/>
              <a:p>
                <a:r>
                  <a:rPr lang="zh-CN" altLang="en-US" sz="1100" dirty="0">
                    <a:solidFill>
                      <a:schemeClr val="accent4"/>
                    </a:solidFill>
                    <a:latin typeface="时尚中黑简体" panose="01010104010101010101" pitchFamily="2" charset="-122"/>
                    <a:ea typeface="时尚中黑简体" panose="01010104010101010101" pitchFamily="2" charset="-122"/>
                  </a:rPr>
                  <a:t>添加标题</a:t>
                </a:r>
              </a:p>
            </p:txBody>
          </p:sp>
          <p:sp>
            <p:nvSpPr>
              <p:cNvPr id="108" name="文本框 107"/>
              <p:cNvSpPr txBox="1"/>
              <p:nvPr/>
            </p:nvSpPr>
            <p:spPr>
              <a:xfrm>
                <a:off x="229092" y="2946868"/>
                <a:ext cx="1254173" cy="683264"/>
              </a:xfrm>
              <a:prstGeom prst="rect">
                <a:avLst/>
              </a:prstGeom>
              <a:noFill/>
            </p:spPr>
            <p:txBody>
              <a:bodyPr wrap="square" rtlCol="0">
                <a:spAutoFit/>
              </a:bodyPr>
              <a:lstStyle/>
              <a:p>
                <a:pPr algn="just">
                  <a:lnSpc>
                    <a:spcPct val="130000"/>
                  </a:lnSpc>
                </a:pPr>
                <a:r>
                  <a:rPr lang="zh-CN" altLang="en-US" sz="700" dirty="0">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25" name="Group 22"/>
            <p:cNvGrpSpPr>
              <a:grpSpLocks noChangeAspect="1"/>
            </p:cNvGrpSpPr>
            <p:nvPr/>
          </p:nvGrpSpPr>
          <p:grpSpPr bwMode="auto">
            <a:xfrm>
              <a:off x="7864896" y="1492946"/>
              <a:ext cx="330299" cy="330299"/>
              <a:chOff x="3617" y="1935"/>
              <a:chExt cx="446" cy="446"/>
            </a:xfrm>
            <a:solidFill>
              <a:srgbClr val="A6A6A6"/>
            </a:solidFill>
            <a:effectLst>
              <a:reflection blurRad="6350" stA="52000" endA="300" endPos="40000" dir="5400000" sy="-100000" algn="bl" rotWithShape="0"/>
            </a:effectLst>
          </p:grpSpPr>
          <p:sp>
            <p:nvSpPr>
              <p:cNvPr id="129"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6" name="组合 15"/>
          <p:cNvGrpSpPr/>
          <p:nvPr/>
        </p:nvGrpSpPr>
        <p:grpSpPr>
          <a:xfrm>
            <a:off x="6462176" y="2330438"/>
            <a:ext cx="1404003" cy="2037176"/>
            <a:chOff x="8616234" y="2859600"/>
            <a:chExt cx="1872004" cy="2716235"/>
          </a:xfrm>
        </p:grpSpPr>
        <p:sp>
          <p:nvSpPr>
            <p:cNvPr id="29" name="任意多边形 28"/>
            <p:cNvSpPr/>
            <p:nvPr/>
          </p:nvSpPr>
          <p:spPr>
            <a:xfrm>
              <a:off x="8704589" y="2859600"/>
              <a:ext cx="1710096" cy="271623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bwMode="auto">
            <a:xfrm>
              <a:off x="9400338" y="5262044"/>
              <a:ext cx="318595" cy="189632"/>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bg2">
                <a:lumMod val="40000"/>
                <a:lumOff val="60000"/>
              </a:schemeClr>
            </a:solidFill>
            <a:ln w="28575">
              <a:noFill/>
            </a:ln>
            <a:effectLst/>
          </p:spPr>
          <p:txBody>
            <a:bodyPr vert="horz" wrap="square" lIns="91440" tIns="45720" rIns="91440" bIns="45720" numCol="1" anchor="t" anchorCtr="0" compatLnSpc="1">
              <a:noAutofit/>
            </a:bodyPr>
            <a:lstStyle/>
            <a:p>
              <a:pPr>
                <a:defRPr/>
              </a:pPr>
              <a:endParaRPr lang="zh-CN" altLang="en-US" sz="1400" kern="0" dirty="0">
                <a:solidFill>
                  <a:prstClr val="black"/>
                </a:solidFill>
              </a:endParaRPr>
            </a:p>
          </p:txBody>
        </p:sp>
        <p:sp>
          <p:nvSpPr>
            <p:cNvPr id="77" name="同侧圆角矩形 76"/>
            <p:cNvSpPr/>
            <p:nvPr/>
          </p:nvSpPr>
          <p:spPr>
            <a:xfrm rot="5400000">
              <a:off x="8622066" y="3401743"/>
              <a:ext cx="601806" cy="446770"/>
            </a:xfrm>
            <a:prstGeom prst="round2SameRect">
              <a:avLst>
                <a:gd name="adj1" fmla="val 19083"/>
                <a:gd name="adj2" fmla="val 0"/>
              </a:avLst>
            </a:prstGeom>
            <a:solidFill>
              <a:schemeClr val="tx2"/>
            </a:solidFill>
            <a:ln>
              <a:noFill/>
            </a:ln>
            <a:effectLst>
              <a:innerShdw blurRad="50800" dist="254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77"/>
            <p:cNvGrpSpPr/>
            <p:nvPr/>
          </p:nvGrpSpPr>
          <p:grpSpPr>
            <a:xfrm>
              <a:off x="8616234" y="3349277"/>
              <a:ext cx="628650" cy="577350"/>
              <a:chOff x="4841421" y="2703657"/>
              <a:chExt cx="628650" cy="577350"/>
            </a:xfrm>
          </p:grpSpPr>
          <p:sp>
            <p:nvSpPr>
              <p:cNvPr id="82" name="文本框 81"/>
              <p:cNvSpPr txBox="1"/>
              <p:nvPr/>
            </p:nvSpPr>
            <p:spPr>
              <a:xfrm>
                <a:off x="4867150" y="2703657"/>
                <a:ext cx="575188" cy="492443"/>
              </a:xfrm>
              <a:prstGeom prst="rect">
                <a:avLst/>
              </a:prstGeom>
              <a:noFill/>
            </p:spPr>
            <p:txBody>
              <a:bodyPr wrap="square" rtlCol="0">
                <a:spAutoFit/>
              </a:bodyPr>
              <a:lstStyle/>
              <a:p>
                <a:pPr algn="ctr"/>
                <a:r>
                  <a:rPr lang="en-US" altLang="zh-CN" sz="1800" dirty="0">
                    <a:latin typeface="Impact" panose="020B0806030902050204" pitchFamily="34" charset="0"/>
                  </a:rPr>
                  <a:t>05</a:t>
                </a:r>
                <a:endParaRPr lang="zh-CN" altLang="en-US" sz="1800" dirty="0">
                  <a:latin typeface="Impact" panose="020B0806030902050204" pitchFamily="34" charset="0"/>
                </a:endParaRPr>
              </a:p>
            </p:txBody>
          </p:sp>
          <p:sp>
            <p:nvSpPr>
              <p:cNvPr id="83" name="文本框 82"/>
              <p:cNvSpPr txBox="1"/>
              <p:nvPr/>
            </p:nvSpPr>
            <p:spPr>
              <a:xfrm>
                <a:off x="4841421" y="2993748"/>
                <a:ext cx="628650" cy="287259"/>
              </a:xfrm>
              <a:prstGeom prst="rect">
                <a:avLst/>
              </a:prstGeom>
              <a:noFill/>
            </p:spPr>
            <p:txBody>
              <a:bodyPr wrap="square" rtlCol="0">
                <a:spAutoFit/>
              </a:bodyPr>
              <a:lstStyle/>
              <a:p>
                <a:pPr algn="ctr"/>
                <a:r>
                  <a:rPr lang="en-US" altLang="zh-CN" sz="800" dirty="0">
                    <a:latin typeface="LiHei Pro" panose="020B0500000000000000" pitchFamily="34" charset="-122"/>
                    <a:ea typeface="LiHei Pro" panose="020B0500000000000000" pitchFamily="34" charset="-122"/>
                  </a:rPr>
                  <a:t>STEP</a:t>
                </a:r>
                <a:endParaRPr lang="zh-CN" altLang="en-US" sz="800" dirty="0">
                  <a:latin typeface="LiHei Pro" panose="020B0500000000000000" pitchFamily="34" charset="-122"/>
                  <a:ea typeface="LiHei Pro" panose="020B0500000000000000" pitchFamily="34" charset="-122"/>
                </a:endParaRPr>
              </a:p>
            </p:txBody>
          </p:sp>
        </p:grpSp>
        <p:grpSp>
          <p:nvGrpSpPr>
            <p:cNvPr id="31" name="组合 78"/>
            <p:cNvGrpSpPr/>
            <p:nvPr/>
          </p:nvGrpSpPr>
          <p:grpSpPr>
            <a:xfrm>
              <a:off x="9133177" y="3498951"/>
              <a:ext cx="1355061" cy="894553"/>
              <a:chOff x="223455" y="2735579"/>
              <a:chExt cx="1355061" cy="894553"/>
            </a:xfrm>
          </p:grpSpPr>
          <p:sp>
            <p:nvSpPr>
              <p:cNvPr id="80" name="文本框 79"/>
              <p:cNvSpPr txBox="1"/>
              <p:nvPr/>
            </p:nvSpPr>
            <p:spPr>
              <a:xfrm>
                <a:off x="223455" y="2735579"/>
                <a:ext cx="1355061" cy="348814"/>
              </a:xfrm>
              <a:prstGeom prst="rect">
                <a:avLst/>
              </a:prstGeom>
              <a:noFill/>
            </p:spPr>
            <p:txBody>
              <a:bodyPr wrap="square" rtlCol="0">
                <a:spAutoFit/>
              </a:bodyPr>
              <a:lstStyle/>
              <a:p>
                <a:r>
                  <a:rPr lang="zh-CN" altLang="en-US" sz="1100" dirty="0">
                    <a:solidFill>
                      <a:schemeClr val="bg1">
                        <a:lumMod val="50000"/>
                      </a:schemeClr>
                    </a:solidFill>
                    <a:latin typeface="时尚中黑简体" panose="01010104010101010101" pitchFamily="2" charset="-122"/>
                    <a:ea typeface="时尚中黑简体" panose="01010104010101010101" pitchFamily="2" charset="-122"/>
                  </a:rPr>
                  <a:t>添加标题</a:t>
                </a:r>
              </a:p>
            </p:txBody>
          </p:sp>
          <p:sp>
            <p:nvSpPr>
              <p:cNvPr id="81" name="文本框 80"/>
              <p:cNvSpPr txBox="1"/>
              <p:nvPr/>
            </p:nvSpPr>
            <p:spPr>
              <a:xfrm>
                <a:off x="229092" y="2946868"/>
                <a:ext cx="1254173" cy="683264"/>
              </a:xfrm>
              <a:prstGeom prst="rect">
                <a:avLst/>
              </a:prstGeom>
              <a:noFill/>
            </p:spPr>
            <p:txBody>
              <a:bodyPr wrap="square" rtlCol="0">
                <a:spAutoFit/>
              </a:bodyPr>
              <a:lstStyle/>
              <a:p>
                <a:pPr algn="just">
                  <a:lnSpc>
                    <a:spcPct val="130000"/>
                  </a:lnSpc>
                </a:pPr>
                <a:r>
                  <a:rPr lang="zh-CN" altLang="en-US" sz="700" dirty="0">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31" name="Freeform 28"/>
            <p:cNvSpPr>
              <a:spLocks noEditPoints="1"/>
            </p:cNvSpPr>
            <p:nvPr/>
          </p:nvSpPr>
          <p:spPr bwMode="auto">
            <a:xfrm>
              <a:off x="9561926" y="3074484"/>
              <a:ext cx="390213" cy="31608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tx2"/>
            </a:solidFill>
            <a:ln>
              <a:noFill/>
            </a:ln>
            <a:effectLst>
              <a:reflection blurRad="6350" stA="52000" endA="300" endPos="40000" dir="5400000" sy="-100000" algn="bl" rotWithShape="0"/>
            </a:effec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3000"/>
                                        <p:tgtEl>
                                          <p:spTgt spid="1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20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25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3000"/>
                            </p:stCondLst>
                            <p:childTnLst>
                              <p:par>
                                <p:cTn id="44" presetID="17" presetClass="entr" presetSubtype="4"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ppt_x</p:attrName>
                                        </p:attrNameLst>
                                      </p:cBhvr>
                                      <p:tavLst>
                                        <p:tav tm="0">
                                          <p:val>
                                            <p:strVal val="#ppt_x"/>
                                          </p:val>
                                        </p:tav>
                                        <p:tav tm="100000">
                                          <p:val>
                                            <p:strVal val="#ppt_x"/>
                                          </p:val>
                                        </p:tav>
                                      </p:tavLst>
                                    </p:anim>
                                    <p:anim calcmode="lin" valueType="num">
                                      <p:cBhvr>
                                        <p:cTn id="47" dur="500" fill="hold"/>
                                        <p:tgtEl>
                                          <p:spTgt spid="2"/>
                                        </p:tgtEl>
                                        <p:attrNameLst>
                                          <p:attrName>ppt_y</p:attrName>
                                        </p:attrNameLst>
                                      </p:cBhvr>
                                      <p:tavLst>
                                        <p:tav tm="0">
                                          <p:val>
                                            <p:strVal val="#ppt_y+#ppt_h/2"/>
                                          </p:val>
                                        </p:tav>
                                        <p:tav tm="100000">
                                          <p:val>
                                            <p:strVal val="#ppt_y"/>
                                          </p:val>
                                        </p:tav>
                                      </p:tavLst>
                                    </p:anim>
                                    <p:anim calcmode="lin" valueType="num">
                                      <p:cBhvr>
                                        <p:cTn id="48" dur="500" fill="hold"/>
                                        <p:tgtEl>
                                          <p:spTgt spid="2"/>
                                        </p:tgtEl>
                                        <p:attrNameLst>
                                          <p:attrName>ppt_w</p:attrName>
                                        </p:attrNameLst>
                                      </p:cBhvr>
                                      <p:tavLst>
                                        <p:tav tm="0">
                                          <p:val>
                                            <p:strVal val="#ppt_w"/>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childTnLst>
                                </p:cTn>
                              </p:par>
                            </p:childTnLst>
                          </p:cTn>
                        </p:par>
                        <p:par>
                          <p:cTn id="50" fill="hold">
                            <p:stCondLst>
                              <p:cond delay="3500"/>
                            </p:stCondLst>
                            <p:childTnLst>
                              <p:par>
                                <p:cTn id="51" presetID="17" presetClass="entr" presetSubtype="4"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ppt_h/2"/>
                                          </p:val>
                                        </p:tav>
                                        <p:tav tm="100000">
                                          <p:val>
                                            <p:strVal val="#ppt_y"/>
                                          </p:val>
                                        </p:tav>
                                      </p:tavLst>
                                    </p:anim>
                                    <p:anim calcmode="lin" valueType="num">
                                      <p:cBhvr>
                                        <p:cTn id="55" dur="500" fill="hold"/>
                                        <p:tgtEl>
                                          <p:spTgt spid="14"/>
                                        </p:tgtEl>
                                        <p:attrNameLst>
                                          <p:attrName>ppt_w</p:attrName>
                                        </p:attrNameLst>
                                      </p:cBhvr>
                                      <p:tavLst>
                                        <p:tav tm="0">
                                          <p:val>
                                            <p:strVal val="#ppt_w"/>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childTnLst>
                                </p:cTn>
                              </p:par>
                            </p:childTnLst>
                          </p:cTn>
                        </p:par>
                        <p:par>
                          <p:cTn id="57" fill="hold">
                            <p:stCondLst>
                              <p:cond delay="4000"/>
                            </p:stCondLst>
                            <p:childTnLst>
                              <p:par>
                                <p:cTn id="58" presetID="17" presetClass="entr" presetSubtype="4"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ppt_h/2"/>
                                          </p:val>
                                        </p:tav>
                                        <p:tav tm="100000">
                                          <p:val>
                                            <p:strVal val="#ppt_y"/>
                                          </p:val>
                                        </p:tav>
                                      </p:tavLst>
                                    </p:anim>
                                    <p:anim calcmode="lin" valueType="num">
                                      <p:cBhvr>
                                        <p:cTn id="62" dur="500" fill="hold"/>
                                        <p:tgtEl>
                                          <p:spTgt spid="19"/>
                                        </p:tgtEl>
                                        <p:attrNameLst>
                                          <p:attrName>ppt_w</p:attrName>
                                        </p:attrNameLst>
                                      </p:cBhvr>
                                      <p:tavLst>
                                        <p:tav tm="0">
                                          <p:val>
                                            <p:strVal val="#ppt_w"/>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childTnLst>
                                </p:cTn>
                              </p:par>
                            </p:childTnLst>
                          </p:cTn>
                        </p:par>
                        <p:par>
                          <p:cTn id="64" fill="hold">
                            <p:stCondLst>
                              <p:cond delay="4500"/>
                            </p:stCondLst>
                            <p:childTnLst>
                              <p:par>
                                <p:cTn id="65" presetID="17" presetClass="entr" presetSubtype="4"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ppt_x</p:attrName>
                                        </p:attrNameLst>
                                      </p:cBhvr>
                                      <p:tavLst>
                                        <p:tav tm="0">
                                          <p:val>
                                            <p:strVal val="#ppt_x"/>
                                          </p:val>
                                        </p:tav>
                                        <p:tav tm="100000">
                                          <p:val>
                                            <p:strVal val="#ppt_x"/>
                                          </p:val>
                                        </p:tav>
                                      </p:tavLst>
                                    </p:anim>
                                    <p:anim calcmode="lin" valueType="num">
                                      <p:cBhvr>
                                        <p:cTn id="68" dur="500" fill="hold"/>
                                        <p:tgtEl>
                                          <p:spTgt spid="22"/>
                                        </p:tgtEl>
                                        <p:attrNameLst>
                                          <p:attrName>ppt_y</p:attrName>
                                        </p:attrNameLst>
                                      </p:cBhvr>
                                      <p:tavLst>
                                        <p:tav tm="0">
                                          <p:val>
                                            <p:strVal val="#ppt_y+#ppt_h/2"/>
                                          </p:val>
                                        </p:tav>
                                        <p:tav tm="100000">
                                          <p:val>
                                            <p:strVal val="#ppt_y"/>
                                          </p:val>
                                        </p:tav>
                                      </p:tavLst>
                                    </p:anim>
                                    <p:anim calcmode="lin" valueType="num">
                                      <p:cBhvr>
                                        <p:cTn id="69" dur="500" fill="hold"/>
                                        <p:tgtEl>
                                          <p:spTgt spid="22"/>
                                        </p:tgtEl>
                                        <p:attrNameLst>
                                          <p:attrName>ppt_w</p:attrName>
                                        </p:attrNameLst>
                                      </p:cBhvr>
                                      <p:tavLst>
                                        <p:tav tm="0">
                                          <p:val>
                                            <p:strVal val="#ppt_w"/>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childTnLst>
                                </p:cTn>
                              </p:par>
                            </p:childTnLst>
                          </p:cTn>
                        </p:par>
                        <p:par>
                          <p:cTn id="71" fill="hold">
                            <p:stCondLst>
                              <p:cond delay="5000"/>
                            </p:stCondLst>
                            <p:childTnLst>
                              <p:par>
                                <p:cTn id="72" presetID="17" presetClass="entr" presetSubtype="4"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ppt_h/2"/>
                                          </p:val>
                                        </p:tav>
                                        <p:tav tm="100000">
                                          <p:val>
                                            <p:strVal val="#ppt_y"/>
                                          </p:val>
                                        </p:tav>
                                      </p:tavLst>
                                    </p:anim>
                                    <p:anim calcmode="lin" valueType="num">
                                      <p:cBhvr>
                                        <p:cTn id="76" dur="500" fill="hold"/>
                                        <p:tgtEl>
                                          <p:spTgt spid="26"/>
                                        </p:tgtEl>
                                        <p:attrNameLst>
                                          <p:attrName>ppt_w</p:attrName>
                                        </p:attrNameLst>
                                      </p:cBhvr>
                                      <p:tavLst>
                                        <p:tav tm="0">
                                          <p:val>
                                            <p:strVal val="#ppt_w"/>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066940" y="1059933"/>
            <a:ext cx="7139914" cy="3435749"/>
          </a:xfrm>
          <a:prstGeom prst="roundRect">
            <a:avLst>
              <a:gd name="adj" fmla="val 5470"/>
            </a:avLst>
          </a:prstGeom>
          <a:solidFill>
            <a:schemeClr val="bg1">
              <a:lumMod val="95000"/>
            </a:schemeClr>
          </a:solidFill>
          <a:ln w="25400">
            <a:gradFill flip="none" rotWithShape="1">
              <a:gsLst>
                <a:gs pos="0">
                  <a:schemeClr val="bg1"/>
                </a:gs>
                <a:gs pos="100000">
                  <a:schemeClr val="bg1">
                    <a:lumMod val="75000"/>
                  </a:schemeClr>
                </a:gs>
              </a:gsLst>
              <a:lin ang="2700000" scaled="1"/>
              <a:tileRect/>
            </a:gradFill>
          </a:ln>
          <a:effectLst>
            <a:outerShdw blurRad="762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9" name="文本框 92"/>
          <p:cNvSpPr txBox="1"/>
          <p:nvPr/>
        </p:nvSpPr>
        <p:spPr>
          <a:xfrm>
            <a:off x="4407299" y="1457046"/>
            <a:ext cx="1357581" cy="300083"/>
          </a:xfrm>
          <a:prstGeom prst="rect">
            <a:avLst/>
          </a:prstGeom>
          <a:noFill/>
        </p:spPr>
        <p:txBody>
          <a:bodyPr wrap="square" lIns="68580" tIns="34290" rIns="68580" bIns="34290" rtlCol="0">
            <a:spAutoFit/>
          </a:bodyPr>
          <a:lstStyle/>
          <a:p>
            <a:r>
              <a:rPr lang="zh-CN" altLang="en-US" sz="1500" dirty="0">
                <a:latin typeface="微软雅黑" panose="020B0503020204020204" pitchFamily="34" charset="-122"/>
                <a:ea typeface="微软雅黑" panose="020B0503020204020204" pitchFamily="34" charset="-122"/>
              </a:rPr>
              <a:t>年度工作概述</a:t>
            </a:r>
          </a:p>
        </p:txBody>
      </p:sp>
      <p:sp>
        <p:nvSpPr>
          <p:cNvPr id="60" name="文本框 93"/>
          <p:cNvSpPr txBox="1"/>
          <p:nvPr/>
        </p:nvSpPr>
        <p:spPr>
          <a:xfrm>
            <a:off x="4407298" y="2249133"/>
            <a:ext cx="1357581" cy="300083"/>
          </a:xfrm>
          <a:prstGeom prst="rect">
            <a:avLst/>
          </a:prstGeom>
          <a:noFill/>
        </p:spPr>
        <p:txBody>
          <a:bodyPr wrap="square" lIns="68580" tIns="34290" rIns="68580" bIns="34290" rtlCol="0">
            <a:spAutoFit/>
          </a:bodyPr>
          <a:lstStyle/>
          <a:p>
            <a:r>
              <a:rPr lang="zh-CN" altLang="en-US" sz="1500" dirty="0">
                <a:latin typeface="微软雅黑" panose="020B0503020204020204" pitchFamily="34" charset="-122"/>
                <a:ea typeface="微软雅黑" panose="020B0503020204020204" pitchFamily="34" charset="-122"/>
              </a:rPr>
              <a:t>工作完成情况</a:t>
            </a:r>
          </a:p>
        </p:txBody>
      </p:sp>
      <p:sp>
        <p:nvSpPr>
          <p:cNvPr id="61" name="文本框 94"/>
          <p:cNvSpPr txBox="1"/>
          <p:nvPr/>
        </p:nvSpPr>
        <p:spPr>
          <a:xfrm>
            <a:off x="4407299" y="2994523"/>
            <a:ext cx="1357581" cy="300083"/>
          </a:xfrm>
          <a:prstGeom prst="rect">
            <a:avLst/>
          </a:prstGeom>
          <a:noFill/>
        </p:spPr>
        <p:txBody>
          <a:bodyPr wrap="square" lIns="68580" tIns="34290" rIns="68580" bIns="34290" rtlCol="0">
            <a:spAutoFit/>
          </a:bodyPr>
          <a:lstStyle/>
          <a:p>
            <a:r>
              <a:rPr lang="zh-CN" altLang="en-US" sz="1500" dirty="0">
                <a:latin typeface="微软雅黑" panose="020B0503020204020204" pitchFamily="34" charset="-122"/>
                <a:ea typeface="微软雅黑" panose="020B0503020204020204" pitchFamily="34" charset="-122"/>
              </a:rPr>
              <a:t>成功项目展示</a:t>
            </a:r>
          </a:p>
        </p:txBody>
      </p:sp>
      <p:sp>
        <p:nvSpPr>
          <p:cNvPr id="62" name="文本框 95"/>
          <p:cNvSpPr txBox="1"/>
          <p:nvPr/>
        </p:nvSpPr>
        <p:spPr>
          <a:xfrm>
            <a:off x="4407298" y="3786897"/>
            <a:ext cx="1404751" cy="300083"/>
          </a:xfrm>
          <a:prstGeom prst="rect">
            <a:avLst/>
          </a:prstGeom>
          <a:noFill/>
        </p:spPr>
        <p:txBody>
          <a:bodyPr wrap="square" lIns="68580" tIns="34290" rIns="68580" bIns="34290" rtlCol="0">
            <a:spAutoFit/>
          </a:bodyPr>
          <a:lstStyle/>
          <a:p>
            <a:r>
              <a:rPr lang="zh-CN" altLang="en-US" sz="1500" dirty="0">
                <a:latin typeface="微软雅黑" panose="020B0503020204020204" pitchFamily="34" charset="-122"/>
                <a:ea typeface="微软雅黑" panose="020B0503020204020204" pitchFamily="34" charset="-122"/>
              </a:rPr>
              <a:t>明年工作计划</a:t>
            </a:r>
          </a:p>
        </p:txBody>
      </p:sp>
      <p:sp>
        <p:nvSpPr>
          <p:cNvPr id="104" name="文本框 113"/>
          <p:cNvSpPr txBox="1"/>
          <p:nvPr/>
        </p:nvSpPr>
        <p:spPr>
          <a:xfrm>
            <a:off x="6306742" y="1445030"/>
            <a:ext cx="1471778"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05" name="文本框 113"/>
          <p:cNvSpPr txBox="1"/>
          <p:nvPr/>
        </p:nvSpPr>
        <p:spPr>
          <a:xfrm>
            <a:off x="6306742" y="2200939"/>
            <a:ext cx="1471778"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06" name="文本框 113"/>
          <p:cNvSpPr txBox="1"/>
          <p:nvPr/>
        </p:nvSpPr>
        <p:spPr>
          <a:xfrm>
            <a:off x="6306742" y="2919400"/>
            <a:ext cx="1471778"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07" name="文本框 113"/>
          <p:cNvSpPr txBox="1"/>
          <p:nvPr/>
        </p:nvSpPr>
        <p:spPr>
          <a:xfrm>
            <a:off x="6306742" y="3675309"/>
            <a:ext cx="1471778"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nvGrpSpPr>
          <p:cNvPr id="4" name="组合 5"/>
          <p:cNvGrpSpPr/>
          <p:nvPr/>
        </p:nvGrpSpPr>
        <p:grpSpPr>
          <a:xfrm>
            <a:off x="3540907" y="1344996"/>
            <a:ext cx="2434908" cy="529310"/>
            <a:chOff x="4721209" y="1793328"/>
            <a:chExt cx="3246544" cy="705747"/>
          </a:xfrm>
        </p:grpSpPr>
        <p:sp>
          <p:nvSpPr>
            <p:cNvPr id="3" name="任意多边形 2"/>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Group 41"/>
            <p:cNvGrpSpPr>
              <a:grpSpLocks noChangeAspect="1"/>
            </p:cNvGrpSpPr>
            <p:nvPr/>
          </p:nvGrpSpPr>
          <p:grpSpPr bwMode="auto">
            <a:xfrm>
              <a:off x="5179157" y="1978170"/>
              <a:ext cx="284134" cy="347694"/>
              <a:chOff x="3783" y="2089"/>
              <a:chExt cx="116" cy="142"/>
            </a:xfrm>
            <a:solidFill>
              <a:schemeClr val="bg1"/>
            </a:solidFill>
            <a:effectLst/>
          </p:grpSpPr>
          <p:sp>
            <p:nvSpPr>
              <p:cNvPr id="30"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31"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32"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33"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34"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35"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36"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sp>
            <p:nvSpPr>
              <p:cNvPr id="37"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endParaRPr>
              </a:p>
            </p:txBody>
          </p:sp>
        </p:grpSp>
        <p:grpSp>
          <p:nvGrpSpPr>
            <p:cNvPr id="9" name="组合 12"/>
            <p:cNvGrpSpPr/>
            <p:nvPr/>
          </p:nvGrpSpPr>
          <p:grpSpPr>
            <a:xfrm>
              <a:off x="4721209" y="1793328"/>
              <a:ext cx="3246544" cy="705747"/>
              <a:chOff x="6095999" y="2039788"/>
              <a:chExt cx="3246121" cy="705910"/>
            </a:xfrm>
          </p:grpSpPr>
          <p:sp>
            <p:nvSpPr>
              <p:cNvPr id="14" name="任意多边形 13"/>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2" name="组合 8"/>
          <p:cNvGrpSpPr/>
          <p:nvPr/>
        </p:nvGrpSpPr>
        <p:grpSpPr>
          <a:xfrm>
            <a:off x="3540907" y="2135956"/>
            <a:ext cx="2434908" cy="529310"/>
            <a:chOff x="4721209" y="2847941"/>
            <a:chExt cx="3246544" cy="705747"/>
          </a:xfrm>
        </p:grpSpPr>
        <p:sp>
          <p:nvSpPr>
            <p:cNvPr id="10" name="任意多边形 9"/>
            <p:cNvSpPr/>
            <p:nvPr/>
          </p:nvSpPr>
          <p:spPr>
            <a:xfrm>
              <a:off x="4820098" y="2923568"/>
              <a:ext cx="961048" cy="528576"/>
            </a:xfrm>
            <a:custGeom>
              <a:avLst/>
              <a:gdLst>
                <a:gd name="connsiteX0" fmla="*/ 264349 w 1760619"/>
                <a:gd name="connsiteY0" fmla="*/ 0 h 528698"/>
                <a:gd name="connsiteX1" fmla="*/ 1760619 w 1760619"/>
                <a:gd name="connsiteY1" fmla="*/ 0 h 528698"/>
                <a:gd name="connsiteX2" fmla="*/ 1760619 w 1760619"/>
                <a:gd name="connsiteY2" fmla="*/ 528698 h 528698"/>
                <a:gd name="connsiteX3" fmla="*/ 264349 w 1760619"/>
                <a:gd name="connsiteY3" fmla="*/ 528698 h 528698"/>
                <a:gd name="connsiteX4" fmla="*/ 0 w 1760619"/>
                <a:gd name="connsiteY4" fmla="*/ 264349 h 528698"/>
                <a:gd name="connsiteX5" fmla="*/ 264349 w 1760619"/>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619" h="528698">
                  <a:moveTo>
                    <a:pt x="264349" y="0"/>
                  </a:moveTo>
                  <a:lnTo>
                    <a:pt x="1760619" y="0"/>
                  </a:lnTo>
                  <a:lnTo>
                    <a:pt x="1760619" y="528698"/>
                  </a:lnTo>
                  <a:lnTo>
                    <a:pt x="264349" y="528698"/>
                  </a:lnTo>
                  <a:cubicBezTo>
                    <a:pt x="118353" y="528698"/>
                    <a:pt x="0" y="410345"/>
                    <a:pt x="0" y="264349"/>
                  </a:cubicBezTo>
                  <a:cubicBezTo>
                    <a:pt x="0" y="118353"/>
                    <a:pt x="118353" y="0"/>
                    <a:pt x="264349" y="0"/>
                  </a:cubicBez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Group 52"/>
            <p:cNvGrpSpPr>
              <a:grpSpLocks noChangeAspect="1"/>
            </p:cNvGrpSpPr>
            <p:nvPr/>
          </p:nvGrpSpPr>
          <p:grpSpPr bwMode="auto">
            <a:xfrm>
              <a:off x="5185930" y="3042824"/>
              <a:ext cx="327747" cy="324803"/>
              <a:chOff x="3783" y="2102"/>
              <a:chExt cx="116" cy="115"/>
            </a:xfrm>
            <a:solidFill>
              <a:schemeClr val="bg1"/>
            </a:solidFill>
            <a:effectLst/>
          </p:grpSpPr>
          <p:sp>
            <p:nvSpPr>
              <p:cNvPr id="39"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 name="组合 16"/>
            <p:cNvGrpSpPr/>
            <p:nvPr/>
          </p:nvGrpSpPr>
          <p:grpSpPr>
            <a:xfrm>
              <a:off x="4721209" y="2847941"/>
              <a:ext cx="3246544" cy="705747"/>
              <a:chOff x="6095999" y="2039788"/>
              <a:chExt cx="3246121" cy="705910"/>
            </a:xfrm>
          </p:grpSpPr>
          <p:sp>
            <p:nvSpPr>
              <p:cNvPr id="18" name="任意多边形 17"/>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圆角矩形 18"/>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圆角矩形 19"/>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21" name="组合 11"/>
          <p:cNvGrpSpPr/>
          <p:nvPr/>
        </p:nvGrpSpPr>
        <p:grpSpPr>
          <a:xfrm>
            <a:off x="3540907" y="2880979"/>
            <a:ext cx="2434908" cy="529310"/>
            <a:chOff x="4721209" y="3841304"/>
            <a:chExt cx="3246544" cy="705747"/>
          </a:xfrm>
        </p:grpSpPr>
        <p:sp>
          <p:nvSpPr>
            <p:cNvPr id="11" name="任意多边形 10"/>
            <p:cNvSpPr/>
            <p:nvPr/>
          </p:nvSpPr>
          <p:spPr>
            <a:xfrm>
              <a:off x="4820097" y="3928621"/>
              <a:ext cx="946457" cy="528576"/>
            </a:xfrm>
            <a:custGeom>
              <a:avLst/>
              <a:gdLst>
                <a:gd name="connsiteX0" fmla="*/ 264349 w 1524184"/>
                <a:gd name="connsiteY0" fmla="*/ 0 h 528698"/>
                <a:gd name="connsiteX1" fmla="*/ 1524184 w 1524184"/>
                <a:gd name="connsiteY1" fmla="*/ 0 h 528698"/>
                <a:gd name="connsiteX2" fmla="*/ 1524184 w 1524184"/>
                <a:gd name="connsiteY2" fmla="*/ 528698 h 528698"/>
                <a:gd name="connsiteX3" fmla="*/ 264349 w 1524184"/>
                <a:gd name="connsiteY3" fmla="*/ 528698 h 528698"/>
                <a:gd name="connsiteX4" fmla="*/ 0 w 1524184"/>
                <a:gd name="connsiteY4" fmla="*/ 264349 h 528698"/>
                <a:gd name="connsiteX5" fmla="*/ 264349 w 1524184"/>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184" h="528698">
                  <a:moveTo>
                    <a:pt x="264349" y="0"/>
                  </a:moveTo>
                  <a:lnTo>
                    <a:pt x="1524184" y="0"/>
                  </a:lnTo>
                  <a:lnTo>
                    <a:pt x="1524184" y="528698"/>
                  </a:lnTo>
                  <a:lnTo>
                    <a:pt x="264349" y="528698"/>
                  </a:lnTo>
                  <a:cubicBezTo>
                    <a:pt x="118353" y="528698"/>
                    <a:pt x="0" y="410345"/>
                    <a:pt x="0" y="264349"/>
                  </a:cubicBezTo>
                  <a:cubicBezTo>
                    <a:pt x="0" y="118353"/>
                    <a:pt x="118353" y="0"/>
                    <a:pt x="264349" y="0"/>
                  </a:cubicBezTo>
                  <a:close/>
                </a:path>
              </a:pathLst>
            </a:cu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 name="Group 62"/>
            <p:cNvGrpSpPr>
              <a:grpSpLocks noChangeAspect="1"/>
            </p:cNvGrpSpPr>
            <p:nvPr/>
          </p:nvGrpSpPr>
          <p:grpSpPr bwMode="auto">
            <a:xfrm>
              <a:off x="5187856" y="4045815"/>
              <a:ext cx="349498" cy="278957"/>
              <a:chOff x="3775" y="2110"/>
              <a:chExt cx="129" cy="103"/>
            </a:xfrm>
            <a:solidFill>
              <a:schemeClr val="bg1"/>
            </a:solidFill>
            <a:effectLst/>
          </p:grpSpPr>
          <p:sp>
            <p:nvSpPr>
              <p:cNvPr id="47"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 name="组合 20"/>
            <p:cNvGrpSpPr/>
            <p:nvPr/>
          </p:nvGrpSpPr>
          <p:grpSpPr>
            <a:xfrm>
              <a:off x="4721209" y="3841304"/>
              <a:ext cx="3246544" cy="705747"/>
              <a:chOff x="6095999" y="2039788"/>
              <a:chExt cx="3246121" cy="705910"/>
            </a:xfrm>
          </p:grpSpPr>
          <p:sp>
            <p:nvSpPr>
              <p:cNvPr id="22" name="任意多边形 21"/>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3"/>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38" name="组合 57"/>
          <p:cNvGrpSpPr/>
          <p:nvPr/>
        </p:nvGrpSpPr>
        <p:grpSpPr>
          <a:xfrm>
            <a:off x="3540907" y="3671939"/>
            <a:ext cx="2434908" cy="529310"/>
            <a:chOff x="4721209" y="4895918"/>
            <a:chExt cx="3246544" cy="705747"/>
          </a:xfrm>
        </p:grpSpPr>
        <p:sp>
          <p:nvSpPr>
            <p:cNvPr id="7" name="任意多边形 6"/>
            <p:cNvSpPr/>
            <p:nvPr/>
          </p:nvSpPr>
          <p:spPr>
            <a:xfrm>
              <a:off x="4820099" y="4997341"/>
              <a:ext cx="946456" cy="528576"/>
            </a:xfrm>
            <a:custGeom>
              <a:avLst/>
              <a:gdLst>
                <a:gd name="connsiteX0" fmla="*/ 264349 w 1334863"/>
                <a:gd name="connsiteY0" fmla="*/ 0 h 528698"/>
                <a:gd name="connsiteX1" fmla="*/ 1334863 w 1334863"/>
                <a:gd name="connsiteY1" fmla="*/ 0 h 528698"/>
                <a:gd name="connsiteX2" fmla="*/ 1334863 w 1334863"/>
                <a:gd name="connsiteY2" fmla="*/ 528698 h 528698"/>
                <a:gd name="connsiteX3" fmla="*/ 264349 w 1334863"/>
                <a:gd name="connsiteY3" fmla="*/ 528698 h 528698"/>
                <a:gd name="connsiteX4" fmla="*/ 0 w 1334863"/>
                <a:gd name="connsiteY4" fmla="*/ 264349 h 528698"/>
                <a:gd name="connsiteX5" fmla="*/ 264349 w 133486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3" h="528698">
                  <a:moveTo>
                    <a:pt x="264349" y="0"/>
                  </a:moveTo>
                  <a:lnTo>
                    <a:pt x="1334863" y="0"/>
                  </a:lnTo>
                  <a:lnTo>
                    <a:pt x="1334863" y="528698"/>
                  </a:lnTo>
                  <a:lnTo>
                    <a:pt x="264349" y="528698"/>
                  </a:lnTo>
                  <a:cubicBezTo>
                    <a:pt x="118353" y="528698"/>
                    <a:pt x="0" y="410345"/>
                    <a:pt x="0" y="264349"/>
                  </a:cubicBezTo>
                  <a:cubicBezTo>
                    <a:pt x="0" y="118353"/>
                    <a:pt x="118353" y="0"/>
                    <a:pt x="264349" y="0"/>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6" name="Group 68"/>
            <p:cNvGrpSpPr>
              <a:grpSpLocks noChangeAspect="1"/>
            </p:cNvGrpSpPr>
            <p:nvPr/>
          </p:nvGrpSpPr>
          <p:grpSpPr bwMode="auto">
            <a:xfrm>
              <a:off x="5188705" y="5093689"/>
              <a:ext cx="311766" cy="300280"/>
              <a:chOff x="3770" y="2095"/>
              <a:chExt cx="137" cy="132"/>
            </a:xfrm>
            <a:solidFill>
              <a:schemeClr val="bg1"/>
            </a:solidFill>
            <a:effectLst/>
          </p:grpSpPr>
          <p:sp>
            <p:nvSpPr>
              <p:cNvPr id="51"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组合 24"/>
            <p:cNvGrpSpPr/>
            <p:nvPr/>
          </p:nvGrpSpPr>
          <p:grpSpPr>
            <a:xfrm>
              <a:off x="4721209" y="489591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 name="圆角矩形 1"/>
          <p:cNvSpPr/>
          <p:nvPr/>
        </p:nvSpPr>
        <p:spPr>
          <a:xfrm>
            <a:off x="1362101" y="1387351"/>
            <a:ext cx="1715496" cy="2810438"/>
          </a:xfrm>
          <a:prstGeom prst="roundRect">
            <a:avLst/>
          </a:prstGeom>
          <a:gradFill>
            <a:gsLst>
              <a:gs pos="0">
                <a:srgbClr val="F5F5F5"/>
              </a:gs>
              <a:gs pos="100000">
                <a:schemeClr val="bg1">
                  <a:lumMod val="85000"/>
                </a:schemeClr>
              </a:gs>
            </a:gsLst>
            <a:lin ang="2700000" scaled="1"/>
          </a:gradFill>
          <a:ln w="28575">
            <a:solidFill>
              <a:schemeClr val="bg1">
                <a:lumMod val="95000"/>
              </a:schemeClr>
            </a:solidFill>
          </a:ln>
          <a:effectLst>
            <a:innerShdw blurRad="2540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10" name="文本框 92"/>
          <p:cNvSpPr txBox="1"/>
          <p:nvPr/>
        </p:nvSpPr>
        <p:spPr>
          <a:xfrm>
            <a:off x="1549709" y="1864467"/>
            <a:ext cx="1193493" cy="530915"/>
          </a:xfrm>
          <a:prstGeom prst="rect">
            <a:avLst/>
          </a:prstGeom>
          <a:noFill/>
        </p:spPr>
        <p:txBody>
          <a:bodyPr wrap="square" lIns="68580" tIns="34290" rIns="68580" bIns="34290" rtlCol="0">
            <a:spAutoFit/>
          </a:bodyPr>
          <a:lstStyle/>
          <a:p>
            <a:pPr algn="ctr"/>
            <a:r>
              <a:rPr lang="zh-CN" altLang="en-US" sz="3000" dirty="0">
                <a:latin typeface="微软雅黑" panose="020B0503020204020204" pitchFamily="34" charset="-122"/>
                <a:ea typeface="微软雅黑" panose="020B0503020204020204" pitchFamily="34" charset="-122"/>
              </a:rPr>
              <a:t>目 录</a:t>
            </a:r>
          </a:p>
        </p:txBody>
      </p:sp>
      <p:sp>
        <p:nvSpPr>
          <p:cNvPr id="111" name="文本框 92"/>
          <p:cNvSpPr txBox="1"/>
          <p:nvPr/>
        </p:nvSpPr>
        <p:spPr>
          <a:xfrm>
            <a:off x="1489836" y="2494203"/>
            <a:ext cx="1440465" cy="346249"/>
          </a:xfrm>
          <a:prstGeom prst="rect">
            <a:avLst/>
          </a:prstGeom>
          <a:noFill/>
        </p:spPr>
        <p:txBody>
          <a:bodyPr wrap="square" lIns="68580" tIns="34290" rIns="68580" bIns="34290" rtlCol="0">
            <a:spAutoFit/>
          </a:bodyPr>
          <a:lstStyle/>
          <a:p>
            <a:pPr algn="ctr"/>
            <a:r>
              <a:rPr lang="en-US" altLang="zh-CN" sz="1800" dirty="0">
                <a:latin typeface="微软雅黑" panose="020B0503020204020204" pitchFamily="34" charset="-122"/>
                <a:ea typeface="微软雅黑" panose="020B0503020204020204" pitchFamily="34" charset="-122"/>
              </a:rPr>
              <a:t>Contents</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p:cNvGrpSpPr/>
          <p:nvPr/>
        </p:nvGrpSpPr>
        <p:grpSpPr>
          <a:xfrm>
            <a:off x="362210" y="666645"/>
            <a:ext cx="1196939" cy="1290338"/>
            <a:chOff x="112975" y="167420"/>
            <a:chExt cx="1995734" cy="2151464"/>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 y="586701"/>
              <a:ext cx="1149650" cy="11454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406870">
              <a:off x="1395469" y="168326"/>
              <a:ext cx="490482" cy="48866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1924">
              <a:off x="1618227" y="693193"/>
              <a:ext cx="490482" cy="48866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99759">
              <a:off x="1541152" y="1305621"/>
              <a:ext cx="490482" cy="48866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1627">
              <a:off x="1251583" y="1830215"/>
              <a:ext cx="490482" cy="488669"/>
            </a:xfrm>
            <a:prstGeom prst="rect">
              <a:avLst/>
            </a:prstGeom>
          </p:spPr>
        </p:pic>
      </p:grpSp>
      <p:grpSp>
        <p:nvGrpSpPr>
          <p:cNvPr id="70" name="组合 69"/>
          <p:cNvGrpSpPr/>
          <p:nvPr/>
        </p:nvGrpSpPr>
        <p:grpSpPr>
          <a:xfrm>
            <a:off x="2988269" y="557382"/>
            <a:ext cx="3778180" cy="596265"/>
            <a:chOff x="2988269" y="557382"/>
            <a:chExt cx="3778180" cy="596265"/>
          </a:xfrm>
        </p:grpSpPr>
        <p:sp>
          <p:nvSpPr>
            <p:cNvPr id="3" name="矩形 2"/>
            <p:cNvSpPr/>
            <p:nvPr/>
          </p:nvSpPr>
          <p:spPr>
            <a:xfrm>
              <a:off x="2988269" y="557382"/>
              <a:ext cx="3778180" cy="5962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424851" y="604020"/>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71" name="组合 70"/>
          <p:cNvGrpSpPr/>
          <p:nvPr/>
        </p:nvGrpSpPr>
        <p:grpSpPr>
          <a:xfrm>
            <a:off x="2988269" y="1463696"/>
            <a:ext cx="3778180" cy="596265"/>
            <a:chOff x="2988269" y="1463696"/>
            <a:chExt cx="3778180" cy="596265"/>
          </a:xfrm>
        </p:grpSpPr>
        <p:sp>
          <p:nvSpPr>
            <p:cNvPr id="46" name="矩形 45"/>
            <p:cNvSpPr/>
            <p:nvPr/>
          </p:nvSpPr>
          <p:spPr>
            <a:xfrm>
              <a:off x="2988269" y="1463696"/>
              <a:ext cx="3778180" cy="5962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3424851" y="1510334"/>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72" name="组合 71"/>
          <p:cNvGrpSpPr/>
          <p:nvPr/>
        </p:nvGrpSpPr>
        <p:grpSpPr>
          <a:xfrm>
            <a:off x="2988269" y="2365484"/>
            <a:ext cx="3778180" cy="596265"/>
            <a:chOff x="2988269" y="2365484"/>
            <a:chExt cx="3778180" cy="596265"/>
          </a:xfrm>
        </p:grpSpPr>
        <p:sp>
          <p:nvSpPr>
            <p:cNvPr id="54" name="矩形 53"/>
            <p:cNvSpPr/>
            <p:nvPr/>
          </p:nvSpPr>
          <p:spPr>
            <a:xfrm>
              <a:off x="2988269" y="2365484"/>
              <a:ext cx="3778180" cy="5962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3424851" y="2412122"/>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73" name="组合 72"/>
          <p:cNvGrpSpPr/>
          <p:nvPr/>
        </p:nvGrpSpPr>
        <p:grpSpPr>
          <a:xfrm>
            <a:off x="2988269" y="3279978"/>
            <a:ext cx="3778180" cy="596265"/>
            <a:chOff x="2988269" y="3279978"/>
            <a:chExt cx="3778180" cy="596265"/>
          </a:xfrm>
        </p:grpSpPr>
        <p:sp>
          <p:nvSpPr>
            <p:cNvPr id="62" name="矩形 61"/>
            <p:cNvSpPr/>
            <p:nvPr/>
          </p:nvSpPr>
          <p:spPr>
            <a:xfrm>
              <a:off x="2988269" y="3279978"/>
              <a:ext cx="3778180" cy="5962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3424851" y="3326616"/>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31" name="组合 30"/>
          <p:cNvGrpSpPr/>
          <p:nvPr/>
        </p:nvGrpSpPr>
        <p:grpSpPr>
          <a:xfrm>
            <a:off x="2384344" y="445725"/>
            <a:ext cx="961341" cy="815643"/>
            <a:chOff x="1881842" y="2656049"/>
            <a:chExt cx="2397222" cy="2093640"/>
          </a:xfrm>
        </p:grpSpPr>
        <p:grpSp>
          <p:nvGrpSpPr>
            <p:cNvPr id="32" name="组合 3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TextBox 93"/>
            <p:cNvSpPr txBox="1"/>
            <p:nvPr/>
          </p:nvSpPr>
          <p:spPr>
            <a:xfrm>
              <a:off x="2375948" y="3062370"/>
              <a:ext cx="1545964" cy="13430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384344" y="1352039"/>
            <a:ext cx="961341" cy="815643"/>
            <a:chOff x="1881842" y="2656049"/>
            <a:chExt cx="2397222" cy="2093640"/>
          </a:xfrm>
        </p:grpSpPr>
        <p:grpSp>
          <p:nvGrpSpPr>
            <p:cNvPr id="48" name="组合 47"/>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5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9"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TextBox 93"/>
            <p:cNvSpPr txBox="1"/>
            <p:nvPr/>
          </p:nvSpPr>
          <p:spPr>
            <a:xfrm>
              <a:off x="2375948" y="3062370"/>
              <a:ext cx="1545964" cy="13430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zh-CN" altLang="en-US"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2384344" y="2253827"/>
            <a:ext cx="961341" cy="815643"/>
            <a:chOff x="1881842" y="2656049"/>
            <a:chExt cx="2397222" cy="2093640"/>
          </a:xfrm>
        </p:grpSpPr>
        <p:grpSp>
          <p:nvGrpSpPr>
            <p:cNvPr id="56" name="组合 55"/>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5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7"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TextBox 93"/>
            <p:cNvSpPr txBox="1"/>
            <p:nvPr/>
          </p:nvSpPr>
          <p:spPr>
            <a:xfrm>
              <a:off x="2375948" y="3062370"/>
              <a:ext cx="1545964" cy="13430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zh-CN" altLang="en-US"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2384344" y="3168321"/>
            <a:ext cx="961341" cy="815643"/>
            <a:chOff x="1881842" y="2656049"/>
            <a:chExt cx="2397222" cy="2093640"/>
          </a:xfrm>
        </p:grpSpPr>
        <p:grpSp>
          <p:nvGrpSpPr>
            <p:cNvPr id="64" name="组合 63"/>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6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65"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TextBox 93"/>
            <p:cNvSpPr txBox="1"/>
            <p:nvPr/>
          </p:nvSpPr>
          <p:spPr>
            <a:xfrm>
              <a:off x="2375948" y="3062370"/>
              <a:ext cx="1545964" cy="13430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zh-CN" altLang="en-US" sz="2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14:presetBounceEnd="38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38000">
                                          <p:cBhvr additive="base">
                                            <p:cTn id="7" dur="2000" fill="hold"/>
                                            <p:tgtEl>
                                              <p:spTgt spid="31"/>
                                            </p:tgtEl>
                                            <p:attrNameLst>
                                              <p:attrName>ppt_x</p:attrName>
                                            </p:attrNameLst>
                                          </p:cBhvr>
                                          <p:tavLst>
                                            <p:tav tm="0">
                                              <p:val>
                                                <p:strVal val="1+#ppt_w/2"/>
                                              </p:val>
                                            </p:tav>
                                            <p:tav tm="100000">
                                              <p:val>
                                                <p:strVal val="#ppt_x"/>
                                              </p:val>
                                            </p:tav>
                                          </p:tavLst>
                                        </p:anim>
                                        <p:anim calcmode="lin" valueType="num" p14:bounceEnd="38000">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par>
                              <p:cTn id="13" fill="hold">
                                <p:stCondLst>
                                  <p:cond delay="2500"/>
                                </p:stCondLst>
                                <p:childTnLst>
                                  <p:par>
                                    <p:cTn id="14" presetID="2" presetClass="entr" presetSubtype="3" accel="52000" fill="hold" nodeType="afterEffect" p14:presetBounceEnd="38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38000">
                                          <p:cBhvr additive="base">
                                            <p:cTn id="16" dur="2000" fill="hold"/>
                                            <p:tgtEl>
                                              <p:spTgt spid="47"/>
                                            </p:tgtEl>
                                            <p:attrNameLst>
                                              <p:attrName>ppt_x</p:attrName>
                                            </p:attrNameLst>
                                          </p:cBhvr>
                                          <p:tavLst>
                                            <p:tav tm="0">
                                              <p:val>
                                                <p:strVal val="1+#ppt_w/2"/>
                                              </p:val>
                                            </p:tav>
                                            <p:tav tm="100000">
                                              <p:val>
                                                <p:strVal val="#ppt_x"/>
                                              </p:val>
                                            </p:tav>
                                          </p:tavLst>
                                        </p:anim>
                                        <p:anim calcmode="lin" valueType="num" p14:bounceEnd="38000">
                                          <p:cBhvr additive="base">
                                            <p:cTn id="17" dur="20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4500"/>
                                </p:stCondLst>
                                <p:childTnLst>
                                  <p:par>
                                    <p:cTn id="19" presetID="22" presetClass="entr" presetSubtype="4"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down)">
                                          <p:cBhvr>
                                            <p:cTn id="21" dur="500"/>
                                            <p:tgtEl>
                                              <p:spTgt spid="71"/>
                                            </p:tgtEl>
                                          </p:cBhvr>
                                        </p:animEffect>
                                      </p:childTnLst>
                                    </p:cTn>
                                  </p:par>
                                </p:childTnLst>
                              </p:cTn>
                            </p:par>
                            <p:par>
                              <p:cTn id="22" fill="hold">
                                <p:stCondLst>
                                  <p:cond delay="5000"/>
                                </p:stCondLst>
                                <p:childTnLst>
                                  <p:par>
                                    <p:cTn id="23" presetID="2" presetClass="entr" presetSubtype="3" accel="52000" fill="hold" nodeType="afterEffect" p14:presetBounceEnd="38000">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14:bounceEnd="38000">
                                          <p:cBhvr additive="base">
                                            <p:cTn id="25" dur="2000" fill="hold"/>
                                            <p:tgtEl>
                                              <p:spTgt spid="55"/>
                                            </p:tgtEl>
                                            <p:attrNameLst>
                                              <p:attrName>ppt_x</p:attrName>
                                            </p:attrNameLst>
                                          </p:cBhvr>
                                          <p:tavLst>
                                            <p:tav tm="0">
                                              <p:val>
                                                <p:strVal val="1+#ppt_w/2"/>
                                              </p:val>
                                            </p:tav>
                                            <p:tav tm="100000">
                                              <p:val>
                                                <p:strVal val="#ppt_x"/>
                                              </p:val>
                                            </p:tav>
                                          </p:tavLst>
                                        </p:anim>
                                        <p:anim calcmode="lin" valueType="num" p14:bounceEnd="38000">
                                          <p:cBhvr additive="base">
                                            <p:cTn id="26" dur="2000" fill="hold"/>
                                            <p:tgtEl>
                                              <p:spTgt spid="55"/>
                                            </p:tgtEl>
                                            <p:attrNameLst>
                                              <p:attrName>ppt_y</p:attrName>
                                            </p:attrNameLst>
                                          </p:cBhvr>
                                          <p:tavLst>
                                            <p:tav tm="0">
                                              <p:val>
                                                <p:strVal val="0-#ppt_h/2"/>
                                              </p:val>
                                            </p:tav>
                                            <p:tav tm="100000">
                                              <p:val>
                                                <p:strVal val="#ppt_y"/>
                                              </p:val>
                                            </p:tav>
                                          </p:tavLst>
                                        </p:anim>
                                      </p:childTnLst>
                                    </p:cTn>
                                  </p:par>
                                </p:childTnLst>
                              </p:cTn>
                            </p:par>
                            <p:par>
                              <p:cTn id="27" fill="hold">
                                <p:stCondLst>
                                  <p:cond delay="7000"/>
                                </p:stCondLst>
                                <p:childTnLst>
                                  <p:par>
                                    <p:cTn id="28" presetID="22" presetClass="entr" presetSubtype="4"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down)">
                                          <p:cBhvr>
                                            <p:cTn id="30" dur="500"/>
                                            <p:tgtEl>
                                              <p:spTgt spid="72"/>
                                            </p:tgtEl>
                                          </p:cBhvr>
                                        </p:animEffect>
                                      </p:childTnLst>
                                    </p:cTn>
                                  </p:par>
                                </p:childTnLst>
                              </p:cTn>
                            </p:par>
                            <p:par>
                              <p:cTn id="31" fill="hold">
                                <p:stCondLst>
                                  <p:cond delay="7500"/>
                                </p:stCondLst>
                                <p:childTnLst>
                                  <p:par>
                                    <p:cTn id="32" presetID="2" presetClass="entr" presetSubtype="3" accel="52000" fill="hold" nodeType="afterEffect" p14:presetBounceEnd="38000">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14:bounceEnd="38000">
                                          <p:cBhvr additive="base">
                                            <p:cTn id="34" dur="2000" fill="hold"/>
                                            <p:tgtEl>
                                              <p:spTgt spid="63"/>
                                            </p:tgtEl>
                                            <p:attrNameLst>
                                              <p:attrName>ppt_x</p:attrName>
                                            </p:attrNameLst>
                                          </p:cBhvr>
                                          <p:tavLst>
                                            <p:tav tm="0">
                                              <p:val>
                                                <p:strVal val="1+#ppt_w/2"/>
                                              </p:val>
                                            </p:tav>
                                            <p:tav tm="100000">
                                              <p:val>
                                                <p:strVal val="#ppt_x"/>
                                              </p:val>
                                            </p:tav>
                                          </p:tavLst>
                                        </p:anim>
                                        <p:anim calcmode="lin" valueType="num" p14:bounceEnd="38000">
                                          <p:cBhvr additive="base">
                                            <p:cTn id="35" dur="2000" fill="hold"/>
                                            <p:tgtEl>
                                              <p:spTgt spid="63"/>
                                            </p:tgtEl>
                                            <p:attrNameLst>
                                              <p:attrName>ppt_y</p:attrName>
                                            </p:attrNameLst>
                                          </p:cBhvr>
                                          <p:tavLst>
                                            <p:tav tm="0">
                                              <p:val>
                                                <p:strVal val="0-#ppt_h/2"/>
                                              </p:val>
                                            </p:tav>
                                            <p:tav tm="100000">
                                              <p:val>
                                                <p:strVal val="#ppt_y"/>
                                              </p:val>
                                            </p:tav>
                                          </p:tavLst>
                                        </p:anim>
                                      </p:childTnLst>
                                    </p:cTn>
                                  </p:par>
                                </p:childTnLst>
                              </p:cTn>
                            </p:par>
                            <p:par>
                              <p:cTn id="36" fill="hold">
                                <p:stCondLst>
                                  <p:cond delay="9500"/>
                                </p:stCondLst>
                                <p:childTnLst>
                                  <p:par>
                                    <p:cTn id="37" presetID="22" presetClass="entr" presetSubtype="4"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down)">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1+#ppt_w/2"/>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par>
                              <p:cTn id="13" fill="hold">
                                <p:stCondLst>
                                  <p:cond delay="2500"/>
                                </p:stCondLst>
                                <p:childTnLst>
                                  <p:par>
                                    <p:cTn id="14" presetID="2" presetClass="entr" presetSubtype="3" accel="5200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2000" fill="hold"/>
                                            <p:tgtEl>
                                              <p:spTgt spid="47"/>
                                            </p:tgtEl>
                                            <p:attrNameLst>
                                              <p:attrName>ppt_x</p:attrName>
                                            </p:attrNameLst>
                                          </p:cBhvr>
                                          <p:tavLst>
                                            <p:tav tm="0">
                                              <p:val>
                                                <p:strVal val="1+#ppt_w/2"/>
                                              </p:val>
                                            </p:tav>
                                            <p:tav tm="100000">
                                              <p:val>
                                                <p:strVal val="#ppt_x"/>
                                              </p:val>
                                            </p:tav>
                                          </p:tavLst>
                                        </p:anim>
                                        <p:anim calcmode="lin" valueType="num">
                                          <p:cBhvr additive="base">
                                            <p:cTn id="17" dur="20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4500"/>
                                </p:stCondLst>
                                <p:childTnLst>
                                  <p:par>
                                    <p:cTn id="19" presetID="22" presetClass="entr" presetSubtype="4"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down)">
                                          <p:cBhvr>
                                            <p:cTn id="21" dur="500"/>
                                            <p:tgtEl>
                                              <p:spTgt spid="71"/>
                                            </p:tgtEl>
                                          </p:cBhvr>
                                        </p:animEffect>
                                      </p:childTnLst>
                                    </p:cTn>
                                  </p:par>
                                </p:childTnLst>
                              </p:cTn>
                            </p:par>
                            <p:par>
                              <p:cTn id="22" fill="hold">
                                <p:stCondLst>
                                  <p:cond delay="5000"/>
                                </p:stCondLst>
                                <p:childTnLst>
                                  <p:par>
                                    <p:cTn id="23" presetID="2" presetClass="entr" presetSubtype="3" accel="5200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2000" fill="hold"/>
                                            <p:tgtEl>
                                              <p:spTgt spid="55"/>
                                            </p:tgtEl>
                                            <p:attrNameLst>
                                              <p:attrName>ppt_x</p:attrName>
                                            </p:attrNameLst>
                                          </p:cBhvr>
                                          <p:tavLst>
                                            <p:tav tm="0">
                                              <p:val>
                                                <p:strVal val="1+#ppt_w/2"/>
                                              </p:val>
                                            </p:tav>
                                            <p:tav tm="100000">
                                              <p:val>
                                                <p:strVal val="#ppt_x"/>
                                              </p:val>
                                            </p:tav>
                                          </p:tavLst>
                                        </p:anim>
                                        <p:anim calcmode="lin" valueType="num">
                                          <p:cBhvr additive="base">
                                            <p:cTn id="26" dur="2000" fill="hold"/>
                                            <p:tgtEl>
                                              <p:spTgt spid="55"/>
                                            </p:tgtEl>
                                            <p:attrNameLst>
                                              <p:attrName>ppt_y</p:attrName>
                                            </p:attrNameLst>
                                          </p:cBhvr>
                                          <p:tavLst>
                                            <p:tav tm="0">
                                              <p:val>
                                                <p:strVal val="0-#ppt_h/2"/>
                                              </p:val>
                                            </p:tav>
                                            <p:tav tm="100000">
                                              <p:val>
                                                <p:strVal val="#ppt_y"/>
                                              </p:val>
                                            </p:tav>
                                          </p:tavLst>
                                        </p:anim>
                                      </p:childTnLst>
                                    </p:cTn>
                                  </p:par>
                                </p:childTnLst>
                              </p:cTn>
                            </p:par>
                            <p:par>
                              <p:cTn id="27" fill="hold">
                                <p:stCondLst>
                                  <p:cond delay="7000"/>
                                </p:stCondLst>
                                <p:childTnLst>
                                  <p:par>
                                    <p:cTn id="28" presetID="22" presetClass="entr" presetSubtype="4"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down)">
                                          <p:cBhvr>
                                            <p:cTn id="30" dur="500"/>
                                            <p:tgtEl>
                                              <p:spTgt spid="72"/>
                                            </p:tgtEl>
                                          </p:cBhvr>
                                        </p:animEffect>
                                      </p:childTnLst>
                                    </p:cTn>
                                  </p:par>
                                </p:childTnLst>
                              </p:cTn>
                            </p:par>
                            <p:par>
                              <p:cTn id="31" fill="hold">
                                <p:stCondLst>
                                  <p:cond delay="7500"/>
                                </p:stCondLst>
                                <p:childTnLst>
                                  <p:par>
                                    <p:cTn id="32" presetID="2" presetClass="entr" presetSubtype="3" accel="52000"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2000" fill="hold"/>
                                            <p:tgtEl>
                                              <p:spTgt spid="63"/>
                                            </p:tgtEl>
                                            <p:attrNameLst>
                                              <p:attrName>ppt_x</p:attrName>
                                            </p:attrNameLst>
                                          </p:cBhvr>
                                          <p:tavLst>
                                            <p:tav tm="0">
                                              <p:val>
                                                <p:strVal val="1+#ppt_w/2"/>
                                              </p:val>
                                            </p:tav>
                                            <p:tav tm="100000">
                                              <p:val>
                                                <p:strVal val="#ppt_x"/>
                                              </p:val>
                                            </p:tav>
                                          </p:tavLst>
                                        </p:anim>
                                        <p:anim calcmode="lin" valueType="num">
                                          <p:cBhvr additive="base">
                                            <p:cTn id="35" dur="2000" fill="hold"/>
                                            <p:tgtEl>
                                              <p:spTgt spid="63"/>
                                            </p:tgtEl>
                                            <p:attrNameLst>
                                              <p:attrName>ppt_y</p:attrName>
                                            </p:attrNameLst>
                                          </p:cBhvr>
                                          <p:tavLst>
                                            <p:tav tm="0">
                                              <p:val>
                                                <p:strVal val="0-#ppt_h/2"/>
                                              </p:val>
                                            </p:tav>
                                            <p:tav tm="100000">
                                              <p:val>
                                                <p:strVal val="#ppt_y"/>
                                              </p:val>
                                            </p:tav>
                                          </p:tavLst>
                                        </p:anim>
                                      </p:childTnLst>
                                    </p:cTn>
                                  </p:par>
                                </p:childTnLst>
                              </p:cTn>
                            </p:par>
                            <p:par>
                              <p:cTn id="36" fill="hold">
                                <p:stCondLst>
                                  <p:cond delay="9500"/>
                                </p:stCondLst>
                                <p:childTnLst>
                                  <p:par>
                                    <p:cTn id="37" presetID="22" presetClass="entr" presetSubtype="4"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down)">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258963" y="1133213"/>
          <a:ext cx="3561380" cy="2030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图表 2"/>
          <p:cNvGraphicFramePr/>
          <p:nvPr/>
        </p:nvGraphicFramePr>
        <p:xfrm>
          <a:off x="1774950" y="1133213"/>
          <a:ext cx="3561380" cy="2030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nvGraphicFramePr>
        <p:xfrm>
          <a:off x="3808861" y="1133213"/>
          <a:ext cx="3561380" cy="2030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图表 4"/>
          <p:cNvGraphicFramePr/>
          <p:nvPr/>
        </p:nvGraphicFramePr>
        <p:xfrm>
          <a:off x="5842773" y="1133213"/>
          <a:ext cx="3561380" cy="2030635"/>
        </p:xfrm>
        <a:graphic>
          <a:graphicData uri="http://schemas.openxmlformats.org/drawingml/2006/chart">
            <c:chart xmlns:c="http://schemas.openxmlformats.org/drawingml/2006/chart" xmlns:r="http://schemas.openxmlformats.org/officeDocument/2006/relationships" r:id="rId6"/>
          </a:graphicData>
        </a:graphic>
      </p:graphicFrame>
      <p:sp>
        <p:nvSpPr>
          <p:cNvPr id="6" name="文本框 27"/>
          <p:cNvSpPr txBox="1"/>
          <p:nvPr/>
        </p:nvSpPr>
        <p:spPr>
          <a:xfrm>
            <a:off x="920707" y="1906498"/>
            <a:ext cx="1086110" cy="438581"/>
          </a:xfrm>
          <a:prstGeom prst="rect">
            <a:avLst/>
          </a:prstGeom>
          <a:noFill/>
        </p:spPr>
        <p:txBody>
          <a:bodyPr wrap="square" lIns="68580" tIns="34290" rIns="68580" bIns="34290" rtlCol="0">
            <a:spAutoFit/>
          </a:bodyPr>
          <a:lstStyle/>
          <a:p>
            <a:pPr algn="ctr"/>
            <a:r>
              <a:rPr lang="en-US" altLang="zh-CN" sz="2400" dirty="0">
                <a:solidFill>
                  <a:schemeClr val="bg1">
                    <a:lumMod val="50000"/>
                  </a:schemeClr>
                </a:solidFill>
                <a:latin typeface="Impact" panose="020B0806030902050204" pitchFamily="34" charset="0"/>
              </a:rPr>
              <a:t>30</a:t>
            </a:r>
            <a:r>
              <a:rPr lang="en-US" altLang="zh-CN" sz="1500" dirty="0">
                <a:solidFill>
                  <a:schemeClr val="bg1">
                    <a:lumMod val="50000"/>
                  </a:schemeClr>
                </a:solidFill>
                <a:latin typeface="Impact" panose="020B0806030902050204" pitchFamily="34" charset="0"/>
              </a:rPr>
              <a:t>%</a:t>
            </a:r>
            <a:endParaRPr lang="zh-CN" altLang="en-US" sz="1500" dirty="0">
              <a:solidFill>
                <a:schemeClr val="bg1">
                  <a:lumMod val="50000"/>
                </a:schemeClr>
              </a:solidFill>
              <a:latin typeface="Impact" panose="020B0806030902050204" pitchFamily="34" charset="0"/>
            </a:endParaRPr>
          </a:p>
        </p:txBody>
      </p:sp>
      <p:sp>
        <p:nvSpPr>
          <p:cNvPr id="7" name="文本框 28"/>
          <p:cNvSpPr txBox="1"/>
          <p:nvPr/>
        </p:nvSpPr>
        <p:spPr>
          <a:xfrm>
            <a:off x="2944449" y="1906497"/>
            <a:ext cx="1086110" cy="438480"/>
          </a:xfrm>
          <a:prstGeom prst="rect">
            <a:avLst/>
          </a:prstGeom>
          <a:noFill/>
        </p:spPr>
        <p:txBody>
          <a:bodyPr wrap="square" lIns="68580" tIns="34290" rIns="68580" bIns="34290" rtlCol="0">
            <a:spAutoFit/>
          </a:bodyPr>
          <a:lstStyle/>
          <a:p>
            <a:pPr algn="ctr"/>
            <a:r>
              <a:rPr lang="en-US" altLang="zh-CN" sz="2400" dirty="0">
                <a:solidFill>
                  <a:schemeClr val="bg1">
                    <a:lumMod val="50000"/>
                  </a:schemeClr>
                </a:solidFill>
                <a:latin typeface="Impact" panose="020B0806030902050204" pitchFamily="34" charset="0"/>
              </a:rPr>
              <a:t>50</a:t>
            </a:r>
            <a:r>
              <a:rPr lang="en-US" altLang="zh-CN" sz="1500" dirty="0">
                <a:solidFill>
                  <a:schemeClr val="bg1">
                    <a:lumMod val="50000"/>
                  </a:schemeClr>
                </a:solidFill>
                <a:latin typeface="Impact" panose="020B0806030902050204" pitchFamily="34" charset="0"/>
              </a:rPr>
              <a:t>%</a:t>
            </a:r>
            <a:endParaRPr lang="zh-CN" altLang="en-US" sz="1500" dirty="0">
              <a:solidFill>
                <a:schemeClr val="bg1">
                  <a:lumMod val="50000"/>
                </a:schemeClr>
              </a:solidFill>
              <a:latin typeface="Impact" panose="020B0806030902050204" pitchFamily="34" charset="0"/>
            </a:endParaRPr>
          </a:p>
        </p:txBody>
      </p:sp>
      <p:sp>
        <p:nvSpPr>
          <p:cNvPr id="8" name="文本框 29"/>
          <p:cNvSpPr txBox="1"/>
          <p:nvPr/>
        </p:nvSpPr>
        <p:spPr>
          <a:xfrm>
            <a:off x="4968191" y="1906498"/>
            <a:ext cx="1086110" cy="438581"/>
          </a:xfrm>
          <a:prstGeom prst="rect">
            <a:avLst/>
          </a:prstGeom>
          <a:noFill/>
        </p:spPr>
        <p:txBody>
          <a:bodyPr wrap="square" lIns="68580" tIns="34290" rIns="68580" bIns="34290" rtlCol="0">
            <a:spAutoFit/>
          </a:bodyPr>
          <a:lstStyle/>
          <a:p>
            <a:pPr algn="ctr"/>
            <a:r>
              <a:rPr lang="en-US" altLang="zh-CN" sz="2400" dirty="0">
                <a:solidFill>
                  <a:schemeClr val="bg1">
                    <a:lumMod val="50000"/>
                  </a:schemeClr>
                </a:solidFill>
                <a:latin typeface="Impact" panose="020B0806030902050204" pitchFamily="34" charset="0"/>
              </a:rPr>
              <a:t>80</a:t>
            </a:r>
            <a:r>
              <a:rPr lang="en-US" altLang="zh-CN" sz="1500" dirty="0">
                <a:solidFill>
                  <a:schemeClr val="bg1">
                    <a:lumMod val="50000"/>
                  </a:schemeClr>
                </a:solidFill>
                <a:latin typeface="Impact" panose="020B0806030902050204" pitchFamily="34" charset="0"/>
              </a:rPr>
              <a:t>%</a:t>
            </a:r>
            <a:endParaRPr lang="zh-CN" altLang="en-US" sz="1500" dirty="0">
              <a:solidFill>
                <a:schemeClr val="bg1">
                  <a:lumMod val="50000"/>
                </a:schemeClr>
              </a:solidFill>
              <a:latin typeface="Impact" panose="020B0806030902050204" pitchFamily="34" charset="0"/>
            </a:endParaRPr>
          </a:p>
        </p:txBody>
      </p:sp>
      <p:sp>
        <p:nvSpPr>
          <p:cNvPr id="9" name="文本框 30"/>
          <p:cNvSpPr txBox="1"/>
          <p:nvPr/>
        </p:nvSpPr>
        <p:spPr>
          <a:xfrm>
            <a:off x="7042782" y="1906498"/>
            <a:ext cx="1086110" cy="438581"/>
          </a:xfrm>
          <a:prstGeom prst="rect">
            <a:avLst/>
          </a:prstGeom>
          <a:noFill/>
        </p:spPr>
        <p:txBody>
          <a:bodyPr wrap="square" lIns="68580" tIns="34290" rIns="68580" bIns="34290" rtlCol="0">
            <a:spAutoFit/>
          </a:bodyPr>
          <a:lstStyle/>
          <a:p>
            <a:pPr algn="ctr"/>
            <a:r>
              <a:rPr lang="en-US" altLang="zh-CN" sz="2400" dirty="0">
                <a:solidFill>
                  <a:schemeClr val="bg1">
                    <a:lumMod val="50000"/>
                  </a:schemeClr>
                </a:solidFill>
                <a:latin typeface="Impact" panose="020B0806030902050204" pitchFamily="34" charset="0"/>
              </a:rPr>
              <a:t>100</a:t>
            </a:r>
            <a:r>
              <a:rPr lang="en-US" altLang="zh-CN" sz="1500" dirty="0">
                <a:solidFill>
                  <a:schemeClr val="bg1">
                    <a:lumMod val="50000"/>
                  </a:schemeClr>
                </a:solidFill>
                <a:latin typeface="Impact" panose="020B0806030902050204" pitchFamily="34" charset="0"/>
              </a:rPr>
              <a:t>%</a:t>
            </a:r>
            <a:endParaRPr lang="zh-CN" altLang="en-US" sz="1500" dirty="0">
              <a:solidFill>
                <a:schemeClr val="bg1">
                  <a:lumMod val="50000"/>
                </a:schemeClr>
              </a:solidFill>
              <a:latin typeface="Impact" panose="020B0806030902050204" pitchFamily="34" charset="0"/>
            </a:endParaRPr>
          </a:p>
        </p:txBody>
      </p:sp>
      <p:sp>
        <p:nvSpPr>
          <p:cNvPr id="10" name="文本框 32"/>
          <p:cNvSpPr txBox="1"/>
          <p:nvPr/>
        </p:nvSpPr>
        <p:spPr>
          <a:xfrm>
            <a:off x="846304" y="3239840"/>
            <a:ext cx="1230408" cy="276999"/>
          </a:xfrm>
          <a:prstGeom prst="rect">
            <a:avLst/>
          </a:prstGeom>
          <a:noFill/>
        </p:spPr>
        <p:txBody>
          <a:bodyPr wrap="square" lIns="68580" tIns="34290" rIns="68580" bIns="34290" rtlCol="0">
            <a:spAutoFit/>
          </a:bodyPr>
          <a:lstStyle/>
          <a:p>
            <a:pPr algn="ctr"/>
            <a:r>
              <a:rPr lang="zh-CN" altLang="en-US" b="1" dirty="0">
                <a:latin typeface="微软雅黑" panose="020B0503020204020204" pitchFamily="34" charset="-122"/>
                <a:ea typeface="微软雅黑" panose="020B0503020204020204" pitchFamily="34" charset="-122"/>
              </a:rPr>
              <a:t>添加标题</a:t>
            </a:r>
          </a:p>
        </p:txBody>
      </p:sp>
      <p:sp>
        <p:nvSpPr>
          <p:cNvPr id="11" name="文本框 32"/>
          <p:cNvSpPr txBox="1"/>
          <p:nvPr/>
        </p:nvSpPr>
        <p:spPr>
          <a:xfrm>
            <a:off x="2890522" y="3233180"/>
            <a:ext cx="1230408" cy="276999"/>
          </a:xfrm>
          <a:prstGeom prst="rect">
            <a:avLst/>
          </a:prstGeom>
          <a:noFill/>
        </p:spPr>
        <p:txBody>
          <a:bodyPr wrap="square" lIns="68580" tIns="34290" rIns="68580" bIns="34290" rtlCol="0">
            <a:spAutoFit/>
          </a:bodyPr>
          <a:lstStyle/>
          <a:p>
            <a:pPr algn="ctr"/>
            <a:r>
              <a:rPr lang="zh-CN" altLang="en-US" b="1" dirty="0">
                <a:latin typeface="微软雅黑" panose="020B0503020204020204" pitchFamily="34" charset="-122"/>
                <a:ea typeface="微软雅黑" panose="020B0503020204020204" pitchFamily="34" charset="-122"/>
              </a:rPr>
              <a:t>添加标题</a:t>
            </a:r>
          </a:p>
        </p:txBody>
      </p:sp>
      <p:sp>
        <p:nvSpPr>
          <p:cNvPr id="12" name="文本框 32"/>
          <p:cNvSpPr txBox="1"/>
          <p:nvPr/>
        </p:nvSpPr>
        <p:spPr>
          <a:xfrm>
            <a:off x="4954148" y="3233180"/>
            <a:ext cx="1230408" cy="276999"/>
          </a:xfrm>
          <a:prstGeom prst="rect">
            <a:avLst/>
          </a:prstGeom>
          <a:noFill/>
        </p:spPr>
        <p:txBody>
          <a:bodyPr wrap="square" lIns="68580" tIns="34290" rIns="68580" bIns="34290" rtlCol="0">
            <a:spAutoFit/>
          </a:bodyPr>
          <a:lstStyle/>
          <a:p>
            <a:pPr algn="ctr"/>
            <a:r>
              <a:rPr lang="zh-CN" altLang="en-US" b="1" dirty="0">
                <a:latin typeface="微软雅黑" panose="020B0503020204020204" pitchFamily="34" charset="-122"/>
                <a:ea typeface="微软雅黑" panose="020B0503020204020204" pitchFamily="34" charset="-122"/>
              </a:rPr>
              <a:t>添加标题</a:t>
            </a:r>
          </a:p>
        </p:txBody>
      </p:sp>
      <p:sp>
        <p:nvSpPr>
          <p:cNvPr id="13" name="文本框 32"/>
          <p:cNvSpPr txBox="1"/>
          <p:nvPr/>
        </p:nvSpPr>
        <p:spPr>
          <a:xfrm>
            <a:off x="6957176" y="3233180"/>
            <a:ext cx="1230408" cy="276999"/>
          </a:xfrm>
          <a:prstGeom prst="rect">
            <a:avLst/>
          </a:prstGeom>
          <a:noFill/>
        </p:spPr>
        <p:txBody>
          <a:bodyPr wrap="square" lIns="68580" tIns="34290" rIns="68580" bIns="34290" rtlCol="0">
            <a:spAutoFit/>
          </a:bodyPr>
          <a:lstStyle/>
          <a:p>
            <a:pPr algn="ctr"/>
            <a:r>
              <a:rPr lang="zh-CN" altLang="en-US" b="1" dirty="0">
                <a:latin typeface="微软雅黑" panose="020B0503020204020204" pitchFamily="34" charset="-122"/>
                <a:ea typeface="微软雅黑" panose="020B0503020204020204" pitchFamily="34" charset="-122"/>
              </a:rPr>
              <a:t>添加标题</a:t>
            </a:r>
          </a:p>
        </p:txBody>
      </p:sp>
      <p:sp>
        <p:nvSpPr>
          <p:cNvPr id="14" name="文本框 129"/>
          <p:cNvSpPr txBox="1"/>
          <p:nvPr/>
        </p:nvSpPr>
        <p:spPr>
          <a:xfrm>
            <a:off x="890907" y="3625772"/>
            <a:ext cx="1138173" cy="692497"/>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 name="文本框 129"/>
          <p:cNvSpPr txBox="1"/>
          <p:nvPr/>
        </p:nvSpPr>
        <p:spPr>
          <a:xfrm>
            <a:off x="2936639" y="3625772"/>
            <a:ext cx="1138173" cy="692497"/>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6" name="文本框 129"/>
          <p:cNvSpPr txBox="1"/>
          <p:nvPr/>
        </p:nvSpPr>
        <p:spPr>
          <a:xfrm>
            <a:off x="5000266" y="3625772"/>
            <a:ext cx="1138173" cy="692497"/>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7" name="文本框 129"/>
          <p:cNvSpPr txBox="1"/>
          <p:nvPr/>
        </p:nvSpPr>
        <p:spPr>
          <a:xfrm>
            <a:off x="7003294" y="3625772"/>
            <a:ext cx="1138173" cy="692497"/>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cxnSp>
        <p:nvCxnSpPr>
          <p:cNvPr id="18" name="直接连接符 17"/>
          <p:cNvCxnSpPr/>
          <p:nvPr/>
        </p:nvCxnSpPr>
        <p:spPr>
          <a:xfrm>
            <a:off x="71807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6448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828107"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844591" y="3589627"/>
            <a:ext cx="1482491"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grpId="1" nodeType="withEffect">
                                  <p:stCondLst>
                                    <p:cond delay="100"/>
                                  </p:stCondLst>
                                  <p:childTnLst>
                                    <p:animScale>
                                      <p:cBhvr>
                                        <p:cTn id="11" dur="100" fill="hold"/>
                                        <p:tgtEl>
                                          <p:spTgt spid="2"/>
                                        </p:tgtEl>
                                      </p:cBhvr>
                                      <p:by x="110000" y="110000"/>
                                    </p:animScale>
                                  </p:childTnLst>
                                </p:cTn>
                              </p:par>
                              <p:par>
                                <p:cTn id="12" presetID="6" presetClass="emph" presetSubtype="0" fill="hold" grpId="2" nodeType="withEffect">
                                  <p:stCondLst>
                                    <p:cond delay="200"/>
                                  </p:stCondLst>
                                  <p:childTnLst>
                                    <p:animScale>
                                      <p:cBhvr>
                                        <p:cTn id="13" dur="200" fill="hold"/>
                                        <p:tgtEl>
                                          <p:spTgt spid="2"/>
                                        </p:tgtEl>
                                      </p:cBhvr>
                                      <p:by x="90000" y="90000"/>
                                    </p:animScale>
                                  </p:childTnLst>
                                </p:cTn>
                              </p:par>
                              <p:par>
                                <p:cTn id="14" presetID="6" presetClass="emph" presetSubtype="0" fill="hold" grpId="3" nodeType="withEffect">
                                  <p:stCondLst>
                                    <p:cond delay="400"/>
                                  </p:stCondLst>
                                  <p:childTnLst>
                                    <p:animScale>
                                      <p:cBhvr>
                                        <p:cTn id="15" dur="100" fill="hold"/>
                                        <p:tgtEl>
                                          <p:spTgt spid="2"/>
                                        </p:tgtEl>
                                      </p:cBhvr>
                                      <p:by x="105000" y="105000"/>
                                    </p:animScale>
                                  </p:childTnLst>
                                </p:cTn>
                              </p:par>
                              <p:par>
                                <p:cTn id="16" presetID="6" presetClass="emph" presetSubtype="0" fill="hold" grpId="4" nodeType="withEffect">
                                  <p:stCondLst>
                                    <p:cond delay="500"/>
                                  </p:stCondLst>
                                  <p:childTnLst>
                                    <p:animScale>
                                      <p:cBhvr>
                                        <p:cTn id="17" dur="200" fill="hold"/>
                                        <p:tgtEl>
                                          <p:spTgt spid="2"/>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 fill="hold"/>
                                        <p:tgtEl>
                                          <p:spTgt spid="3"/>
                                        </p:tgtEl>
                                        <p:attrNameLst>
                                          <p:attrName>ppt_w</p:attrName>
                                        </p:attrNameLst>
                                      </p:cBhvr>
                                      <p:tavLst>
                                        <p:tav tm="0">
                                          <p:val>
                                            <p:fltVal val="0"/>
                                          </p:val>
                                        </p:tav>
                                        <p:tav tm="100000">
                                          <p:val>
                                            <p:strVal val="#ppt_w"/>
                                          </p:val>
                                        </p:tav>
                                      </p:tavLst>
                                    </p:anim>
                                    <p:anim calcmode="lin" valueType="num">
                                      <p:cBhvr>
                                        <p:cTn id="22" dur="100" fill="hold"/>
                                        <p:tgtEl>
                                          <p:spTgt spid="3"/>
                                        </p:tgtEl>
                                        <p:attrNameLst>
                                          <p:attrName>ppt_h</p:attrName>
                                        </p:attrNameLst>
                                      </p:cBhvr>
                                      <p:tavLst>
                                        <p:tav tm="0">
                                          <p:val>
                                            <p:fltVal val="0"/>
                                          </p:val>
                                        </p:tav>
                                        <p:tav tm="100000">
                                          <p:val>
                                            <p:strVal val="#ppt_h"/>
                                          </p:val>
                                        </p:tav>
                                      </p:tavLst>
                                    </p:anim>
                                    <p:animEffect transition="in" filter="fade">
                                      <p:cBhvr>
                                        <p:cTn id="23" dur="100"/>
                                        <p:tgtEl>
                                          <p:spTgt spid="3"/>
                                        </p:tgtEl>
                                      </p:cBhvr>
                                    </p:animEffect>
                                  </p:childTnLst>
                                </p:cTn>
                              </p:par>
                              <p:par>
                                <p:cTn id="24" presetID="6" presetClass="emph" presetSubtype="0" fill="hold" grpId="1" nodeType="withEffect">
                                  <p:stCondLst>
                                    <p:cond delay="100"/>
                                  </p:stCondLst>
                                  <p:childTnLst>
                                    <p:animScale>
                                      <p:cBhvr>
                                        <p:cTn id="25" dur="100" fill="hold"/>
                                        <p:tgtEl>
                                          <p:spTgt spid="3"/>
                                        </p:tgtEl>
                                      </p:cBhvr>
                                      <p:by x="110000" y="110000"/>
                                    </p:animScale>
                                  </p:childTnLst>
                                </p:cTn>
                              </p:par>
                              <p:par>
                                <p:cTn id="26" presetID="6" presetClass="emph" presetSubtype="0" fill="hold" grpId="2" nodeType="withEffect">
                                  <p:stCondLst>
                                    <p:cond delay="200"/>
                                  </p:stCondLst>
                                  <p:childTnLst>
                                    <p:animScale>
                                      <p:cBhvr>
                                        <p:cTn id="27" dur="200" fill="hold"/>
                                        <p:tgtEl>
                                          <p:spTgt spid="3"/>
                                        </p:tgtEl>
                                      </p:cBhvr>
                                      <p:by x="90000" y="90000"/>
                                    </p:animScale>
                                  </p:childTnLst>
                                </p:cTn>
                              </p:par>
                              <p:par>
                                <p:cTn id="28" presetID="6" presetClass="emph" presetSubtype="0" fill="hold" grpId="3" nodeType="withEffect">
                                  <p:stCondLst>
                                    <p:cond delay="400"/>
                                  </p:stCondLst>
                                  <p:childTnLst>
                                    <p:animScale>
                                      <p:cBhvr>
                                        <p:cTn id="29" dur="100" fill="hold"/>
                                        <p:tgtEl>
                                          <p:spTgt spid="3"/>
                                        </p:tgtEl>
                                      </p:cBhvr>
                                      <p:by x="105000" y="105000"/>
                                    </p:animScale>
                                  </p:childTnLst>
                                </p:cTn>
                              </p:par>
                              <p:par>
                                <p:cTn id="30" presetID="6" presetClass="emph" presetSubtype="0" fill="hold" grpId="4" nodeType="withEffect">
                                  <p:stCondLst>
                                    <p:cond delay="500"/>
                                  </p:stCondLst>
                                  <p:childTnLst>
                                    <p:animScale>
                                      <p:cBhvr>
                                        <p:cTn id="31" dur="200" fill="hold"/>
                                        <p:tgtEl>
                                          <p:spTgt spid="3"/>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 fill="hold"/>
                                        <p:tgtEl>
                                          <p:spTgt spid="4"/>
                                        </p:tgtEl>
                                        <p:attrNameLst>
                                          <p:attrName>ppt_w</p:attrName>
                                        </p:attrNameLst>
                                      </p:cBhvr>
                                      <p:tavLst>
                                        <p:tav tm="0">
                                          <p:val>
                                            <p:fltVal val="0"/>
                                          </p:val>
                                        </p:tav>
                                        <p:tav tm="100000">
                                          <p:val>
                                            <p:strVal val="#ppt_w"/>
                                          </p:val>
                                        </p:tav>
                                      </p:tavLst>
                                    </p:anim>
                                    <p:anim calcmode="lin" valueType="num">
                                      <p:cBhvr>
                                        <p:cTn id="36" dur="100" fill="hold"/>
                                        <p:tgtEl>
                                          <p:spTgt spid="4"/>
                                        </p:tgtEl>
                                        <p:attrNameLst>
                                          <p:attrName>ppt_h</p:attrName>
                                        </p:attrNameLst>
                                      </p:cBhvr>
                                      <p:tavLst>
                                        <p:tav tm="0">
                                          <p:val>
                                            <p:fltVal val="0"/>
                                          </p:val>
                                        </p:tav>
                                        <p:tav tm="100000">
                                          <p:val>
                                            <p:strVal val="#ppt_h"/>
                                          </p:val>
                                        </p:tav>
                                      </p:tavLst>
                                    </p:anim>
                                    <p:animEffect transition="in" filter="fade">
                                      <p:cBhvr>
                                        <p:cTn id="37" dur="100"/>
                                        <p:tgtEl>
                                          <p:spTgt spid="4"/>
                                        </p:tgtEl>
                                      </p:cBhvr>
                                    </p:animEffect>
                                  </p:childTnLst>
                                </p:cTn>
                              </p:par>
                              <p:par>
                                <p:cTn id="38" presetID="6" presetClass="emph" presetSubtype="0" fill="hold" grpId="1" nodeType="withEffect">
                                  <p:stCondLst>
                                    <p:cond delay="100"/>
                                  </p:stCondLst>
                                  <p:childTnLst>
                                    <p:animScale>
                                      <p:cBhvr>
                                        <p:cTn id="39" dur="100" fill="hold"/>
                                        <p:tgtEl>
                                          <p:spTgt spid="4"/>
                                        </p:tgtEl>
                                      </p:cBhvr>
                                      <p:by x="110000" y="110000"/>
                                    </p:animScale>
                                  </p:childTnLst>
                                </p:cTn>
                              </p:par>
                              <p:par>
                                <p:cTn id="40" presetID="6" presetClass="emph" presetSubtype="0" fill="hold" grpId="2" nodeType="withEffect">
                                  <p:stCondLst>
                                    <p:cond delay="200"/>
                                  </p:stCondLst>
                                  <p:childTnLst>
                                    <p:animScale>
                                      <p:cBhvr>
                                        <p:cTn id="41" dur="200" fill="hold"/>
                                        <p:tgtEl>
                                          <p:spTgt spid="4"/>
                                        </p:tgtEl>
                                      </p:cBhvr>
                                      <p:by x="90000" y="90000"/>
                                    </p:animScale>
                                  </p:childTnLst>
                                </p:cTn>
                              </p:par>
                              <p:par>
                                <p:cTn id="42" presetID="6" presetClass="emph" presetSubtype="0" fill="hold" grpId="3" nodeType="withEffect">
                                  <p:stCondLst>
                                    <p:cond delay="400"/>
                                  </p:stCondLst>
                                  <p:childTnLst>
                                    <p:animScale>
                                      <p:cBhvr>
                                        <p:cTn id="43" dur="100" fill="hold"/>
                                        <p:tgtEl>
                                          <p:spTgt spid="4"/>
                                        </p:tgtEl>
                                      </p:cBhvr>
                                      <p:by x="105000" y="105000"/>
                                    </p:animScale>
                                  </p:childTnLst>
                                </p:cTn>
                              </p:par>
                              <p:par>
                                <p:cTn id="44" presetID="6" presetClass="emph" presetSubtype="0" fill="hold" grpId="4" nodeType="withEffect">
                                  <p:stCondLst>
                                    <p:cond delay="500"/>
                                  </p:stCondLst>
                                  <p:childTnLst>
                                    <p:animScale>
                                      <p:cBhvr>
                                        <p:cTn id="45" dur="200" fill="hold"/>
                                        <p:tgtEl>
                                          <p:spTgt spid="4"/>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 fill="hold"/>
                                        <p:tgtEl>
                                          <p:spTgt spid="5"/>
                                        </p:tgtEl>
                                        <p:attrNameLst>
                                          <p:attrName>ppt_w</p:attrName>
                                        </p:attrNameLst>
                                      </p:cBhvr>
                                      <p:tavLst>
                                        <p:tav tm="0">
                                          <p:val>
                                            <p:fltVal val="0"/>
                                          </p:val>
                                        </p:tav>
                                        <p:tav tm="100000">
                                          <p:val>
                                            <p:strVal val="#ppt_w"/>
                                          </p:val>
                                        </p:tav>
                                      </p:tavLst>
                                    </p:anim>
                                    <p:anim calcmode="lin" valueType="num">
                                      <p:cBhvr>
                                        <p:cTn id="50" dur="100" fill="hold"/>
                                        <p:tgtEl>
                                          <p:spTgt spid="5"/>
                                        </p:tgtEl>
                                        <p:attrNameLst>
                                          <p:attrName>ppt_h</p:attrName>
                                        </p:attrNameLst>
                                      </p:cBhvr>
                                      <p:tavLst>
                                        <p:tav tm="0">
                                          <p:val>
                                            <p:fltVal val="0"/>
                                          </p:val>
                                        </p:tav>
                                        <p:tav tm="100000">
                                          <p:val>
                                            <p:strVal val="#ppt_h"/>
                                          </p:val>
                                        </p:tav>
                                      </p:tavLst>
                                    </p:anim>
                                    <p:animEffect transition="in" filter="fade">
                                      <p:cBhvr>
                                        <p:cTn id="51" dur="100"/>
                                        <p:tgtEl>
                                          <p:spTgt spid="5"/>
                                        </p:tgtEl>
                                      </p:cBhvr>
                                    </p:animEffect>
                                  </p:childTnLst>
                                </p:cTn>
                              </p:par>
                              <p:par>
                                <p:cTn id="52" presetID="6" presetClass="emph" presetSubtype="0" fill="hold" grpId="1" nodeType="withEffect">
                                  <p:stCondLst>
                                    <p:cond delay="100"/>
                                  </p:stCondLst>
                                  <p:childTnLst>
                                    <p:animScale>
                                      <p:cBhvr>
                                        <p:cTn id="53" dur="100" fill="hold"/>
                                        <p:tgtEl>
                                          <p:spTgt spid="5"/>
                                        </p:tgtEl>
                                      </p:cBhvr>
                                      <p:by x="110000" y="110000"/>
                                    </p:animScale>
                                  </p:childTnLst>
                                </p:cTn>
                              </p:par>
                              <p:par>
                                <p:cTn id="54" presetID="6" presetClass="emph" presetSubtype="0" fill="hold" grpId="2" nodeType="withEffect">
                                  <p:stCondLst>
                                    <p:cond delay="200"/>
                                  </p:stCondLst>
                                  <p:childTnLst>
                                    <p:animScale>
                                      <p:cBhvr>
                                        <p:cTn id="55" dur="200" fill="hold"/>
                                        <p:tgtEl>
                                          <p:spTgt spid="5"/>
                                        </p:tgtEl>
                                      </p:cBhvr>
                                      <p:by x="90000" y="90000"/>
                                    </p:animScale>
                                  </p:childTnLst>
                                </p:cTn>
                              </p:par>
                              <p:par>
                                <p:cTn id="56" presetID="6" presetClass="emph" presetSubtype="0" fill="hold" grpId="3" nodeType="withEffect">
                                  <p:stCondLst>
                                    <p:cond delay="400"/>
                                  </p:stCondLst>
                                  <p:childTnLst>
                                    <p:animScale>
                                      <p:cBhvr>
                                        <p:cTn id="57" dur="100" fill="hold"/>
                                        <p:tgtEl>
                                          <p:spTgt spid="5"/>
                                        </p:tgtEl>
                                      </p:cBhvr>
                                      <p:by x="105000" y="105000"/>
                                    </p:animScale>
                                  </p:childTnLst>
                                </p:cTn>
                              </p:par>
                              <p:par>
                                <p:cTn id="58" presetID="6" presetClass="emph" presetSubtype="0" fill="hold" grpId="4" nodeType="withEffect">
                                  <p:stCondLst>
                                    <p:cond delay="500"/>
                                  </p:stCondLst>
                                  <p:childTnLst>
                                    <p:animScale>
                                      <p:cBhvr>
                                        <p:cTn id="59" dur="200" fill="hold"/>
                                        <p:tgtEl>
                                          <p:spTgt spid="5"/>
                                        </p:tgtEl>
                                      </p:cBhvr>
                                      <p:by x="95000" y="95000"/>
                                    </p:animScale>
                                  </p:childTnLst>
                                </p:cTn>
                              </p:par>
                            </p:childTnLst>
                          </p:cTn>
                        </p:par>
                        <p:par>
                          <p:cTn id="60" fill="hold">
                            <p:stCondLst>
                              <p:cond delay="2000"/>
                            </p:stCondLst>
                            <p:childTnLst>
                              <p:par>
                                <p:cTn id="61" presetID="14" presetClass="entr" presetSubtype="1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randombar(horizontal)">
                                      <p:cBhvr>
                                        <p:cTn id="66" dur="500"/>
                                        <p:tgtEl>
                                          <p:spTgt spid="7"/>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randombar(horizontal)">
                                      <p:cBhvr>
                                        <p:cTn id="69" dur="500"/>
                                        <p:tgtEl>
                                          <p:spTgt spid="8"/>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par>
                          <p:cTn id="73" fill="hold">
                            <p:stCondLst>
                              <p:cond delay="2500"/>
                            </p:stCondLst>
                            <p:childTnLst>
                              <p:par>
                                <p:cTn id="74" presetID="16" presetClass="entr" presetSubtype="37"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outVertical)">
                                      <p:cBhvr>
                                        <p:cTn id="76" dur="500"/>
                                        <p:tgtEl>
                                          <p:spTgt spid="18"/>
                                        </p:tgtEl>
                                      </p:cBhvr>
                                    </p:animEffect>
                                  </p:childTnLst>
                                </p:cTn>
                              </p:par>
                              <p:par>
                                <p:cTn id="77" presetID="16" presetClass="entr" presetSubtype="37"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outVertical)">
                                      <p:cBhvr>
                                        <p:cTn id="79" dur="500"/>
                                        <p:tgtEl>
                                          <p:spTgt spid="19"/>
                                        </p:tgtEl>
                                      </p:cBhvr>
                                    </p:animEffect>
                                  </p:childTnLst>
                                </p:cTn>
                              </p:par>
                              <p:par>
                                <p:cTn id="80" presetID="16" presetClass="entr" presetSubtype="37"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par>
                                <p:cTn id="83" presetID="16" presetClass="entr" presetSubtype="37"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arn(outVertical)">
                                      <p:cBhvr>
                                        <p:cTn id="85" dur="500"/>
                                        <p:tgtEl>
                                          <p:spTgt spid="21"/>
                                        </p:tgtEl>
                                      </p:cBhvr>
                                    </p:animEffect>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anim calcmode="lin" valueType="num">
                                      <p:cBhvr>
                                        <p:cTn id="90" dur="500" fill="hold"/>
                                        <p:tgtEl>
                                          <p:spTgt spid="10"/>
                                        </p:tgtEl>
                                        <p:attrNameLst>
                                          <p:attrName>ppt_x</p:attrName>
                                        </p:attrNameLst>
                                      </p:cBhvr>
                                      <p:tavLst>
                                        <p:tav tm="0">
                                          <p:val>
                                            <p:strVal val="#ppt_x"/>
                                          </p:val>
                                        </p:tav>
                                        <p:tav tm="100000">
                                          <p:val>
                                            <p:strVal val="#ppt_x"/>
                                          </p:val>
                                        </p:tav>
                                      </p:tavLst>
                                    </p:anim>
                                    <p:anim calcmode="lin" valueType="num">
                                      <p:cBhvr>
                                        <p:cTn id="91" dur="500" fill="hold"/>
                                        <p:tgtEl>
                                          <p:spTgt spid="1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anim calcmode="lin" valueType="num">
                                      <p:cBhvr>
                                        <p:cTn id="95" dur="500" fill="hold"/>
                                        <p:tgtEl>
                                          <p:spTgt spid="11"/>
                                        </p:tgtEl>
                                        <p:attrNameLst>
                                          <p:attrName>ppt_x</p:attrName>
                                        </p:attrNameLst>
                                      </p:cBhvr>
                                      <p:tavLst>
                                        <p:tav tm="0">
                                          <p:val>
                                            <p:strVal val="#ppt_x"/>
                                          </p:val>
                                        </p:tav>
                                        <p:tav tm="100000">
                                          <p:val>
                                            <p:strVal val="#ppt_x"/>
                                          </p:val>
                                        </p:tav>
                                      </p:tavLst>
                                    </p:anim>
                                    <p:anim calcmode="lin" valueType="num">
                                      <p:cBhvr>
                                        <p:cTn id="96" dur="500" fill="hold"/>
                                        <p:tgtEl>
                                          <p:spTgt spid="1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anim calcmode="lin" valueType="num">
                                      <p:cBhvr>
                                        <p:cTn id="100" dur="500" fill="hold"/>
                                        <p:tgtEl>
                                          <p:spTgt spid="12"/>
                                        </p:tgtEl>
                                        <p:attrNameLst>
                                          <p:attrName>ppt_x</p:attrName>
                                        </p:attrNameLst>
                                      </p:cBhvr>
                                      <p:tavLst>
                                        <p:tav tm="0">
                                          <p:val>
                                            <p:strVal val="#ppt_x"/>
                                          </p:val>
                                        </p:tav>
                                        <p:tav tm="100000">
                                          <p:val>
                                            <p:strVal val="#ppt_x"/>
                                          </p:val>
                                        </p:tav>
                                      </p:tavLst>
                                    </p:anim>
                                    <p:anim calcmode="lin" valueType="num">
                                      <p:cBhvr>
                                        <p:cTn id="101" dur="500" fill="hold"/>
                                        <p:tgtEl>
                                          <p:spTgt spid="1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anim calcmode="lin" valueType="num">
                                      <p:cBhvr>
                                        <p:cTn id="105" dur="500" fill="hold"/>
                                        <p:tgtEl>
                                          <p:spTgt spid="13"/>
                                        </p:tgtEl>
                                        <p:attrNameLst>
                                          <p:attrName>ppt_x</p:attrName>
                                        </p:attrNameLst>
                                      </p:cBhvr>
                                      <p:tavLst>
                                        <p:tav tm="0">
                                          <p:val>
                                            <p:strVal val="#ppt_x"/>
                                          </p:val>
                                        </p:tav>
                                        <p:tav tm="100000">
                                          <p:val>
                                            <p:strVal val="#ppt_x"/>
                                          </p:val>
                                        </p:tav>
                                      </p:tavLst>
                                    </p:anim>
                                    <p:anim calcmode="lin" valueType="num">
                                      <p:cBhvr>
                                        <p:cTn id="106" dur="500" fill="hold"/>
                                        <p:tgtEl>
                                          <p:spTgt spid="13"/>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500"/>
                                        <p:tgtEl>
                                          <p:spTgt spid="17"/>
                                        </p:tgtEl>
                                      </p:cBhvr>
                                    </p:animEffect>
                                    <p:anim calcmode="lin" valueType="num">
                                      <p:cBhvr>
                                        <p:cTn id="110" dur="500" fill="hold"/>
                                        <p:tgtEl>
                                          <p:spTgt spid="17"/>
                                        </p:tgtEl>
                                        <p:attrNameLst>
                                          <p:attrName>ppt_x</p:attrName>
                                        </p:attrNameLst>
                                      </p:cBhvr>
                                      <p:tavLst>
                                        <p:tav tm="0">
                                          <p:val>
                                            <p:strVal val="#ppt_x"/>
                                          </p:val>
                                        </p:tav>
                                        <p:tav tm="100000">
                                          <p:val>
                                            <p:strVal val="#ppt_x"/>
                                          </p:val>
                                        </p:tav>
                                      </p:tavLst>
                                    </p:anim>
                                    <p:anim calcmode="lin" valueType="num">
                                      <p:cBhvr>
                                        <p:cTn id="111" dur="500" fill="hold"/>
                                        <p:tgtEl>
                                          <p:spTgt spid="17"/>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anim calcmode="lin" valueType="num">
                                      <p:cBhvr>
                                        <p:cTn id="115" dur="500" fill="hold"/>
                                        <p:tgtEl>
                                          <p:spTgt spid="16"/>
                                        </p:tgtEl>
                                        <p:attrNameLst>
                                          <p:attrName>ppt_x</p:attrName>
                                        </p:attrNameLst>
                                      </p:cBhvr>
                                      <p:tavLst>
                                        <p:tav tm="0">
                                          <p:val>
                                            <p:strVal val="#ppt_x"/>
                                          </p:val>
                                        </p:tav>
                                        <p:tav tm="100000">
                                          <p:val>
                                            <p:strVal val="#ppt_x"/>
                                          </p:val>
                                        </p:tav>
                                      </p:tavLst>
                                    </p:anim>
                                    <p:anim calcmode="lin" valueType="num">
                                      <p:cBhvr>
                                        <p:cTn id="116" dur="500" fill="hold"/>
                                        <p:tgtEl>
                                          <p:spTgt spid="16"/>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anim calcmode="lin" valueType="num">
                                      <p:cBhvr>
                                        <p:cTn id="120" dur="500" fill="hold"/>
                                        <p:tgtEl>
                                          <p:spTgt spid="15"/>
                                        </p:tgtEl>
                                        <p:attrNameLst>
                                          <p:attrName>ppt_x</p:attrName>
                                        </p:attrNameLst>
                                      </p:cBhvr>
                                      <p:tavLst>
                                        <p:tav tm="0">
                                          <p:val>
                                            <p:strVal val="#ppt_x"/>
                                          </p:val>
                                        </p:tav>
                                        <p:tav tm="100000">
                                          <p:val>
                                            <p:strVal val="#ppt_x"/>
                                          </p:val>
                                        </p:tav>
                                      </p:tavLst>
                                    </p:anim>
                                    <p:anim calcmode="lin" valueType="num">
                                      <p:cBhvr>
                                        <p:cTn id="121" dur="500" fill="hold"/>
                                        <p:tgtEl>
                                          <p:spTgt spid="15"/>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anim calcmode="lin" valueType="num">
                                      <p:cBhvr>
                                        <p:cTn id="125" dur="500" fill="hold"/>
                                        <p:tgtEl>
                                          <p:spTgt spid="14"/>
                                        </p:tgtEl>
                                        <p:attrNameLst>
                                          <p:attrName>ppt_x</p:attrName>
                                        </p:attrNameLst>
                                      </p:cBhvr>
                                      <p:tavLst>
                                        <p:tav tm="0">
                                          <p:val>
                                            <p:strVal val="#ppt_x"/>
                                          </p:val>
                                        </p:tav>
                                        <p:tav tm="100000">
                                          <p:val>
                                            <p:strVal val="#ppt_x"/>
                                          </p:val>
                                        </p:tav>
                                      </p:tavLst>
                                    </p:anim>
                                    <p:anim calcmode="lin" valueType="num">
                                      <p:cBhvr>
                                        <p:cTn id="1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Graphic spid="2" grpId="3">
        <p:bldAsOne/>
      </p:bldGraphic>
      <p:bldGraphic spid="2" grpId="4">
        <p:bldAsOne/>
      </p:bldGraphic>
      <p:bldGraphic spid="3" grpId="0">
        <p:bldAsOne/>
      </p:bldGraphic>
      <p:bldGraphic spid="3" grpId="1">
        <p:bldAsOne/>
      </p:bldGraphic>
      <p:bldGraphic spid="3" grpId="2">
        <p:bldAsOne/>
      </p:bldGraphic>
      <p:bldGraphic spid="3" grpId="3">
        <p:bldAsOne/>
      </p:bldGraphic>
      <p:bldGraphic spid="3" grpId="4">
        <p:bldAsOne/>
      </p:bldGraphic>
      <p:bldGraphic spid="4" grpId="0">
        <p:bldAsOne/>
      </p:bldGraphic>
      <p:bldGraphic spid="4" grpId="1">
        <p:bldAsOne/>
      </p:bldGraphic>
      <p:bldGraphic spid="4" grpId="2">
        <p:bldAsOne/>
      </p:bldGraphic>
      <p:bldGraphic spid="4" grpId="3">
        <p:bldAsOne/>
      </p:bldGraphic>
      <p:bldGraphic spid="4" grpId="4">
        <p:bldAsOne/>
      </p:bldGraphic>
      <p:bldGraphic spid="5" grpId="0">
        <p:bldAsOne/>
      </p:bldGraphic>
      <p:bldGraphic spid="5" grpId="1">
        <p:bldAsOne/>
      </p:bldGraphic>
      <p:bldGraphic spid="5" grpId="2">
        <p:bldAsOne/>
      </p:bldGraphic>
      <p:bldGraphic spid="5" grpId="3">
        <p:bldAsOne/>
      </p:bldGraphic>
      <p:bldGraphic spid="5" grpId="4">
        <p:bldAsOne/>
      </p:bldGraphic>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p:cNvGrpSpPr/>
          <p:nvPr/>
        </p:nvGrpSpPr>
        <p:grpSpPr>
          <a:xfrm>
            <a:off x="362210" y="666645"/>
            <a:ext cx="1196939" cy="1290338"/>
            <a:chOff x="112975" y="167420"/>
            <a:chExt cx="1995734" cy="2151464"/>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 y="586701"/>
              <a:ext cx="1149650" cy="11454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406870">
              <a:off x="1395469" y="168326"/>
              <a:ext cx="490482" cy="48866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1924">
              <a:off x="1618227" y="693193"/>
              <a:ext cx="490482" cy="48866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99759">
              <a:off x="1541152" y="1305621"/>
              <a:ext cx="490482" cy="48866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1627">
              <a:off x="1251583" y="1830215"/>
              <a:ext cx="490482" cy="488669"/>
            </a:xfrm>
            <a:prstGeom prst="rect">
              <a:avLst/>
            </a:prstGeom>
          </p:spPr>
        </p:pic>
      </p:grpSp>
      <p:grpSp>
        <p:nvGrpSpPr>
          <p:cNvPr id="70" name="组合 69"/>
          <p:cNvGrpSpPr/>
          <p:nvPr/>
        </p:nvGrpSpPr>
        <p:grpSpPr>
          <a:xfrm>
            <a:off x="2384344" y="2178499"/>
            <a:ext cx="3778180" cy="596265"/>
            <a:chOff x="2988269" y="557382"/>
            <a:chExt cx="3778180" cy="596265"/>
          </a:xfrm>
        </p:grpSpPr>
        <p:sp>
          <p:nvSpPr>
            <p:cNvPr id="3" name="矩形 2"/>
            <p:cNvSpPr/>
            <p:nvPr/>
          </p:nvSpPr>
          <p:spPr>
            <a:xfrm>
              <a:off x="2988269" y="557382"/>
              <a:ext cx="3778180" cy="5962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424851" y="604020"/>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31" name="组合 30"/>
          <p:cNvGrpSpPr/>
          <p:nvPr/>
        </p:nvGrpSpPr>
        <p:grpSpPr>
          <a:xfrm>
            <a:off x="3602100" y="773282"/>
            <a:ext cx="1342668" cy="1139177"/>
            <a:chOff x="1881842" y="2656049"/>
            <a:chExt cx="2397222" cy="2093640"/>
          </a:xfrm>
        </p:grpSpPr>
        <p:grpSp>
          <p:nvGrpSpPr>
            <p:cNvPr id="32" name="组合 3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TextBox 93"/>
            <p:cNvSpPr txBox="1"/>
            <p:nvPr/>
          </p:nvSpPr>
          <p:spPr>
            <a:xfrm>
              <a:off x="2375947" y="3062371"/>
              <a:ext cx="1545964" cy="130099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zh-CN" altLang="en-US" sz="4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14:presetBounceEnd="38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38000">
                                          <p:cBhvr additive="base">
                                            <p:cTn id="7" dur="2000" fill="hold"/>
                                            <p:tgtEl>
                                              <p:spTgt spid="31"/>
                                            </p:tgtEl>
                                            <p:attrNameLst>
                                              <p:attrName>ppt_x</p:attrName>
                                            </p:attrNameLst>
                                          </p:cBhvr>
                                          <p:tavLst>
                                            <p:tav tm="0">
                                              <p:val>
                                                <p:strVal val="1+#ppt_w/2"/>
                                              </p:val>
                                            </p:tav>
                                            <p:tav tm="100000">
                                              <p:val>
                                                <p:strVal val="#ppt_x"/>
                                              </p:val>
                                            </p:tav>
                                          </p:tavLst>
                                        </p:anim>
                                        <p:anim calcmode="lin" valueType="num" p14:bounceEnd="38000">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1+#ppt_w/2"/>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6"/>
          <p:cNvGrpSpPr/>
          <p:nvPr/>
        </p:nvGrpSpPr>
        <p:grpSpPr>
          <a:xfrm>
            <a:off x="1218632" y="1947842"/>
            <a:ext cx="6960468" cy="1799783"/>
            <a:chOff x="1260022" y="2163164"/>
            <a:chExt cx="6960165" cy="1748634"/>
          </a:xfrm>
          <a:noFill/>
          <a:effectLst>
            <a:outerShdw blurRad="76200" dist="38100" dir="5400000" algn="t" rotWithShape="0">
              <a:prstClr val="black">
                <a:alpha val="28000"/>
              </a:prstClr>
            </a:outerShdw>
          </a:effectLst>
        </p:grpSpPr>
        <p:sp>
          <p:nvSpPr>
            <p:cNvPr id="82"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83"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84"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sp>
          <p:nvSpPr>
            <p:cNvPr id="85"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itchFamily="2" charset="0"/>
                <a:ea typeface="Roboto" pitchFamily="2" charset="0"/>
              </a:endParaRPr>
            </a:p>
          </p:txBody>
        </p:sp>
      </p:grpSp>
      <p:grpSp>
        <p:nvGrpSpPr>
          <p:cNvPr id="3" name="组合 85"/>
          <p:cNvGrpSpPr/>
          <p:nvPr/>
        </p:nvGrpSpPr>
        <p:grpSpPr>
          <a:xfrm>
            <a:off x="1266772" y="1347673"/>
            <a:ext cx="1669611" cy="819718"/>
            <a:chOff x="6084168" y="1274556"/>
            <a:chExt cx="1669538" cy="796423"/>
          </a:xfrm>
        </p:grpSpPr>
        <p:sp>
          <p:nvSpPr>
            <p:cNvPr id="87" name="TextBox 86"/>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88" name="TextBox 87"/>
            <p:cNvSpPr txBox="1"/>
            <p:nvPr/>
          </p:nvSpPr>
          <p:spPr>
            <a:xfrm>
              <a:off x="6532344" y="1274556"/>
              <a:ext cx="1008112" cy="269127"/>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4" name="组合 88"/>
          <p:cNvGrpSpPr/>
          <p:nvPr/>
        </p:nvGrpSpPr>
        <p:grpSpPr>
          <a:xfrm>
            <a:off x="3014927" y="3733614"/>
            <a:ext cx="1669611" cy="819718"/>
            <a:chOff x="6084168" y="1274556"/>
            <a:chExt cx="1669538" cy="796423"/>
          </a:xfrm>
        </p:grpSpPr>
        <p:sp>
          <p:nvSpPr>
            <p:cNvPr id="90" name="TextBox 89"/>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91" name="TextBox 90"/>
            <p:cNvSpPr txBox="1"/>
            <p:nvPr/>
          </p:nvSpPr>
          <p:spPr>
            <a:xfrm>
              <a:off x="6532344" y="1274556"/>
              <a:ext cx="1008112" cy="269127"/>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5" name="组合 91"/>
          <p:cNvGrpSpPr/>
          <p:nvPr/>
        </p:nvGrpSpPr>
        <p:grpSpPr>
          <a:xfrm>
            <a:off x="4698864" y="1347673"/>
            <a:ext cx="1669611" cy="819718"/>
            <a:chOff x="6084168" y="1274556"/>
            <a:chExt cx="1669538" cy="796423"/>
          </a:xfrm>
        </p:grpSpPr>
        <p:sp>
          <p:nvSpPr>
            <p:cNvPr id="93" name="TextBox 92"/>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94" name="TextBox 93"/>
            <p:cNvSpPr txBox="1"/>
            <p:nvPr/>
          </p:nvSpPr>
          <p:spPr>
            <a:xfrm>
              <a:off x="6532344" y="1274556"/>
              <a:ext cx="1008112" cy="269127"/>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6" name="组合 94"/>
          <p:cNvGrpSpPr/>
          <p:nvPr/>
        </p:nvGrpSpPr>
        <p:grpSpPr>
          <a:xfrm>
            <a:off x="6512336" y="3733614"/>
            <a:ext cx="1669611" cy="819718"/>
            <a:chOff x="6084168" y="1274556"/>
            <a:chExt cx="1669538" cy="796422"/>
          </a:xfrm>
        </p:grpSpPr>
        <p:sp>
          <p:nvSpPr>
            <p:cNvPr id="96" name="TextBox 95"/>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97" name="TextBox 96"/>
            <p:cNvSpPr txBox="1"/>
            <p:nvPr/>
          </p:nvSpPr>
          <p:spPr>
            <a:xfrm>
              <a:off x="6532344" y="1274556"/>
              <a:ext cx="1008112" cy="269127"/>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7" name="组合 97"/>
          <p:cNvGrpSpPr/>
          <p:nvPr/>
        </p:nvGrpSpPr>
        <p:grpSpPr>
          <a:xfrm>
            <a:off x="1516475" y="2248709"/>
            <a:ext cx="1206649" cy="1206893"/>
            <a:chOff x="2201071" y="3406041"/>
            <a:chExt cx="1805286" cy="1805938"/>
          </a:xfrm>
        </p:grpSpPr>
        <p:grpSp>
          <p:nvGrpSpPr>
            <p:cNvPr id="8" name="组合 98"/>
            <p:cNvGrpSpPr/>
            <p:nvPr/>
          </p:nvGrpSpPr>
          <p:grpSpPr>
            <a:xfrm>
              <a:off x="2201071" y="3406041"/>
              <a:ext cx="1805286" cy="1805938"/>
              <a:chOff x="4345444" y="2542859"/>
              <a:chExt cx="1810550" cy="1811205"/>
            </a:xfrm>
          </p:grpSpPr>
          <p:grpSp>
            <p:nvGrpSpPr>
              <p:cNvPr id="9" name="组合 10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椭圆 10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椭圆 101"/>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TextBox 99"/>
            <p:cNvSpPr txBox="1"/>
            <p:nvPr/>
          </p:nvSpPr>
          <p:spPr>
            <a:xfrm>
              <a:off x="2591909" y="4089059"/>
              <a:ext cx="1146494" cy="449029"/>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第一步</a:t>
              </a:r>
            </a:p>
          </p:txBody>
        </p:sp>
      </p:grpSp>
      <p:grpSp>
        <p:nvGrpSpPr>
          <p:cNvPr id="10" name="组合 104"/>
          <p:cNvGrpSpPr/>
          <p:nvPr/>
        </p:nvGrpSpPr>
        <p:grpSpPr>
          <a:xfrm>
            <a:off x="4979569" y="2248709"/>
            <a:ext cx="1206649" cy="1206893"/>
            <a:chOff x="7382260" y="3406041"/>
            <a:chExt cx="1805286" cy="1805938"/>
          </a:xfrm>
        </p:grpSpPr>
        <p:grpSp>
          <p:nvGrpSpPr>
            <p:cNvPr id="11" name="组合 105"/>
            <p:cNvGrpSpPr/>
            <p:nvPr/>
          </p:nvGrpSpPr>
          <p:grpSpPr>
            <a:xfrm>
              <a:off x="7382260" y="3406041"/>
              <a:ext cx="1805286" cy="1805938"/>
              <a:chOff x="4345444" y="2542859"/>
              <a:chExt cx="1810550" cy="1811205"/>
            </a:xfrm>
          </p:grpSpPr>
          <p:grpSp>
            <p:nvGrpSpPr>
              <p:cNvPr id="12" name="组合 10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0" name="同心圆 10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椭圆 108"/>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TextBox 106"/>
            <p:cNvSpPr txBox="1"/>
            <p:nvPr/>
          </p:nvSpPr>
          <p:spPr>
            <a:xfrm>
              <a:off x="7773098" y="4103312"/>
              <a:ext cx="1085327" cy="449029"/>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第三步</a:t>
              </a:r>
            </a:p>
          </p:txBody>
        </p:sp>
      </p:grpSp>
      <p:grpSp>
        <p:nvGrpSpPr>
          <p:cNvPr id="13" name="组合 111"/>
          <p:cNvGrpSpPr/>
          <p:nvPr/>
        </p:nvGrpSpPr>
        <p:grpSpPr>
          <a:xfrm>
            <a:off x="3261005" y="2248709"/>
            <a:ext cx="1206649" cy="1206893"/>
            <a:chOff x="4811090" y="3406041"/>
            <a:chExt cx="1805286" cy="1805938"/>
          </a:xfrm>
        </p:grpSpPr>
        <p:grpSp>
          <p:nvGrpSpPr>
            <p:cNvPr id="14" name="组合 112"/>
            <p:cNvGrpSpPr/>
            <p:nvPr/>
          </p:nvGrpSpPr>
          <p:grpSpPr>
            <a:xfrm>
              <a:off x="4811090" y="3406041"/>
              <a:ext cx="1805286" cy="1805938"/>
              <a:chOff x="4345444" y="2542859"/>
              <a:chExt cx="1810550" cy="1811205"/>
            </a:xfrm>
          </p:grpSpPr>
          <p:grpSp>
            <p:nvGrpSpPr>
              <p:cNvPr id="15" name="组合 1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7" name="同心圆 1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8" name="椭圆 1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6" name="椭圆 1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4" name="TextBox 113"/>
            <p:cNvSpPr txBox="1"/>
            <p:nvPr/>
          </p:nvSpPr>
          <p:spPr>
            <a:xfrm>
              <a:off x="5201928" y="4089059"/>
              <a:ext cx="1137121" cy="449029"/>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第二步</a:t>
              </a:r>
            </a:p>
          </p:txBody>
        </p:sp>
      </p:grpSp>
      <p:grpSp>
        <p:nvGrpSpPr>
          <p:cNvPr id="16" name="组合 118"/>
          <p:cNvGrpSpPr/>
          <p:nvPr/>
        </p:nvGrpSpPr>
        <p:grpSpPr>
          <a:xfrm>
            <a:off x="6705717" y="2248709"/>
            <a:ext cx="1206649" cy="1206893"/>
            <a:chOff x="9964778" y="3406041"/>
            <a:chExt cx="1805286" cy="1805938"/>
          </a:xfrm>
        </p:grpSpPr>
        <p:grpSp>
          <p:nvGrpSpPr>
            <p:cNvPr id="17" name="组合 119"/>
            <p:cNvGrpSpPr/>
            <p:nvPr/>
          </p:nvGrpSpPr>
          <p:grpSpPr>
            <a:xfrm>
              <a:off x="9964778" y="3406041"/>
              <a:ext cx="1805286" cy="1805938"/>
              <a:chOff x="4345444" y="2542859"/>
              <a:chExt cx="1810550" cy="1811205"/>
            </a:xfrm>
          </p:grpSpPr>
          <p:grpSp>
            <p:nvGrpSpPr>
              <p:cNvPr id="18" name="组合 1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4" name="同心圆 1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椭圆 1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椭圆 122"/>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TextBox 120"/>
            <p:cNvSpPr txBox="1"/>
            <p:nvPr/>
          </p:nvSpPr>
          <p:spPr>
            <a:xfrm>
              <a:off x="10412616" y="4089059"/>
              <a:ext cx="1141270" cy="449029"/>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第四步</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rot="5400000">
            <a:off x="906124"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4" name="Freeform 5"/>
          <p:cNvSpPr/>
          <p:nvPr/>
        </p:nvSpPr>
        <p:spPr bwMode="auto">
          <a:xfrm rot="5400000">
            <a:off x="1096935"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5" name="Freeform 5"/>
          <p:cNvSpPr/>
          <p:nvPr/>
        </p:nvSpPr>
        <p:spPr bwMode="auto">
          <a:xfrm rot="5400000">
            <a:off x="1286842"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solidFill>
                <a:prstClr val="black"/>
              </a:solidFill>
            </a:endParaRPr>
          </a:p>
        </p:txBody>
      </p:sp>
      <p:sp>
        <p:nvSpPr>
          <p:cNvPr id="6" name="文本框 15"/>
          <p:cNvSpPr txBox="1"/>
          <p:nvPr/>
        </p:nvSpPr>
        <p:spPr>
          <a:xfrm>
            <a:off x="1507406" y="1678219"/>
            <a:ext cx="579255" cy="484748"/>
          </a:xfrm>
          <a:prstGeom prst="rect">
            <a:avLst/>
          </a:prstGeom>
          <a:noFill/>
        </p:spPr>
        <p:txBody>
          <a:bodyPr wrap="square" lIns="68580" tIns="34290" rIns="68580" bIns="34290" rtlCol="0">
            <a:spAutoFit/>
          </a:bodyPr>
          <a:lstStyle/>
          <a:p>
            <a:pPr algn="ctr"/>
            <a:r>
              <a:rPr lang="en-US" altLang="zh-CN" sz="2700" dirty="0">
                <a:latin typeface="Impact" panose="020B0806030902050204" pitchFamily="34" charset="0"/>
              </a:rPr>
              <a:t>01</a:t>
            </a:r>
            <a:endParaRPr lang="zh-CN" altLang="en-US" sz="2700" dirty="0">
              <a:latin typeface="Impact" panose="020B0806030902050204" pitchFamily="34" charset="0"/>
            </a:endParaRPr>
          </a:p>
        </p:txBody>
      </p:sp>
      <p:sp>
        <p:nvSpPr>
          <p:cNvPr id="8" name="Freeform 5"/>
          <p:cNvSpPr/>
          <p:nvPr/>
        </p:nvSpPr>
        <p:spPr bwMode="auto">
          <a:xfrm rot="5400000">
            <a:off x="2747017"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9" name="Freeform 5"/>
          <p:cNvSpPr/>
          <p:nvPr/>
        </p:nvSpPr>
        <p:spPr bwMode="auto">
          <a:xfrm rot="5400000">
            <a:off x="2937829" y="3273858"/>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0" name="Freeform 5"/>
          <p:cNvSpPr/>
          <p:nvPr/>
        </p:nvSpPr>
        <p:spPr bwMode="auto">
          <a:xfrm rot="5400000">
            <a:off x="3127735"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solidFill>
                <a:prstClr val="black"/>
              </a:solidFill>
            </a:endParaRPr>
          </a:p>
        </p:txBody>
      </p:sp>
      <p:sp>
        <p:nvSpPr>
          <p:cNvPr id="11" name="文本框 54"/>
          <p:cNvSpPr txBox="1"/>
          <p:nvPr/>
        </p:nvSpPr>
        <p:spPr>
          <a:xfrm>
            <a:off x="3348299" y="3621950"/>
            <a:ext cx="579255" cy="484748"/>
          </a:xfrm>
          <a:prstGeom prst="rect">
            <a:avLst/>
          </a:prstGeom>
          <a:noFill/>
        </p:spPr>
        <p:txBody>
          <a:bodyPr wrap="square" lIns="68580" tIns="34290" rIns="68580" bIns="34290" rtlCol="0">
            <a:spAutoFit/>
          </a:bodyPr>
          <a:lstStyle/>
          <a:p>
            <a:pPr algn="ctr"/>
            <a:r>
              <a:rPr lang="en-US" altLang="zh-CN" sz="2700" dirty="0">
                <a:latin typeface="Impact" panose="020B0806030902050204" pitchFamily="34" charset="0"/>
              </a:rPr>
              <a:t>02</a:t>
            </a:r>
            <a:endParaRPr lang="zh-CN" altLang="en-US" sz="2700" dirty="0">
              <a:latin typeface="Impact" panose="020B0806030902050204" pitchFamily="34" charset="0"/>
            </a:endParaRPr>
          </a:p>
        </p:txBody>
      </p:sp>
      <p:sp>
        <p:nvSpPr>
          <p:cNvPr id="13" name="Freeform 5"/>
          <p:cNvSpPr/>
          <p:nvPr/>
        </p:nvSpPr>
        <p:spPr bwMode="auto">
          <a:xfrm rot="5400000">
            <a:off x="4598271"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4" name="Freeform 5"/>
          <p:cNvSpPr/>
          <p:nvPr/>
        </p:nvSpPr>
        <p:spPr bwMode="auto">
          <a:xfrm rot="5400000">
            <a:off x="4789083"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5" name="Freeform 5"/>
          <p:cNvSpPr/>
          <p:nvPr/>
        </p:nvSpPr>
        <p:spPr bwMode="auto">
          <a:xfrm rot="5400000">
            <a:off x="4978989"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solidFill>
                <a:prstClr val="black"/>
              </a:solidFill>
            </a:endParaRPr>
          </a:p>
        </p:txBody>
      </p:sp>
      <p:sp>
        <p:nvSpPr>
          <p:cNvPr id="16" name="文本框 59"/>
          <p:cNvSpPr txBox="1"/>
          <p:nvPr/>
        </p:nvSpPr>
        <p:spPr>
          <a:xfrm>
            <a:off x="5148665" y="1678219"/>
            <a:ext cx="710048" cy="484748"/>
          </a:xfrm>
          <a:prstGeom prst="rect">
            <a:avLst/>
          </a:prstGeom>
          <a:noFill/>
        </p:spPr>
        <p:txBody>
          <a:bodyPr wrap="square" lIns="68580" tIns="34290" rIns="68580" bIns="34290" rtlCol="0">
            <a:spAutoFit/>
          </a:bodyPr>
          <a:lstStyle/>
          <a:p>
            <a:pPr algn="ctr"/>
            <a:r>
              <a:rPr lang="en-US" altLang="zh-CN" sz="2700" dirty="0">
                <a:latin typeface="Impact" panose="020B0806030902050204" pitchFamily="34" charset="0"/>
              </a:rPr>
              <a:t>03</a:t>
            </a:r>
            <a:endParaRPr lang="zh-CN" altLang="en-US" sz="2700" dirty="0">
              <a:latin typeface="Impact" panose="020B0806030902050204" pitchFamily="34" charset="0"/>
            </a:endParaRPr>
          </a:p>
        </p:txBody>
      </p:sp>
      <p:sp>
        <p:nvSpPr>
          <p:cNvPr id="18" name="Freeform 5"/>
          <p:cNvSpPr/>
          <p:nvPr/>
        </p:nvSpPr>
        <p:spPr bwMode="auto">
          <a:xfrm rot="5400000">
            <a:off x="6456056"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19" name="Freeform 5"/>
          <p:cNvSpPr/>
          <p:nvPr/>
        </p:nvSpPr>
        <p:spPr bwMode="auto">
          <a:xfrm rot="5400000">
            <a:off x="6646869" y="3273858"/>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20" name="Freeform 5"/>
          <p:cNvSpPr/>
          <p:nvPr/>
        </p:nvSpPr>
        <p:spPr bwMode="auto">
          <a:xfrm rot="5400000">
            <a:off x="6836775"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solidFill>
                <a:prstClr val="black"/>
              </a:solidFill>
            </a:endParaRPr>
          </a:p>
        </p:txBody>
      </p:sp>
      <p:sp>
        <p:nvSpPr>
          <p:cNvPr id="21" name="文本框 87"/>
          <p:cNvSpPr txBox="1"/>
          <p:nvPr/>
        </p:nvSpPr>
        <p:spPr>
          <a:xfrm>
            <a:off x="7057339" y="3621950"/>
            <a:ext cx="579255" cy="484748"/>
          </a:xfrm>
          <a:prstGeom prst="rect">
            <a:avLst/>
          </a:prstGeom>
          <a:noFill/>
        </p:spPr>
        <p:txBody>
          <a:bodyPr wrap="square" lIns="68580" tIns="34290" rIns="68580" bIns="34290" rtlCol="0">
            <a:spAutoFit/>
          </a:bodyPr>
          <a:lstStyle/>
          <a:p>
            <a:pPr algn="ctr"/>
            <a:r>
              <a:rPr lang="en-US" altLang="zh-CN" sz="2700" dirty="0">
                <a:latin typeface="Impact" panose="020B0806030902050204" pitchFamily="34" charset="0"/>
              </a:rPr>
              <a:t>04</a:t>
            </a:r>
            <a:endParaRPr lang="zh-CN" altLang="en-US" sz="2700" dirty="0">
              <a:latin typeface="Impact" panose="020B0806030902050204" pitchFamily="34" charset="0"/>
            </a:endParaRPr>
          </a:p>
        </p:txBody>
      </p:sp>
      <p:sp>
        <p:nvSpPr>
          <p:cNvPr id="24" name="Freeform 5"/>
          <p:cNvSpPr/>
          <p:nvPr/>
        </p:nvSpPr>
        <p:spPr bwMode="auto">
          <a:xfrm rot="5400000">
            <a:off x="906125"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29" name="Freeform 5"/>
          <p:cNvSpPr/>
          <p:nvPr/>
        </p:nvSpPr>
        <p:spPr bwMode="auto">
          <a:xfrm rot="5400000">
            <a:off x="2744183"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34" name="Freeform 5"/>
          <p:cNvSpPr/>
          <p:nvPr/>
        </p:nvSpPr>
        <p:spPr bwMode="auto">
          <a:xfrm rot="5400000">
            <a:off x="4598271"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sp>
        <p:nvSpPr>
          <p:cNvPr id="39" name="Freeform 5"/>
          <p:cNvSpPr/>
          <p:nvPr/>
        </p:nvSpPr>
        <p:spPr bwMode="auto">
          <a:xfrm rot="5400000">
            <a:off x="6456057"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prstClr val="black"/>
              </a:solidFill>
            </a:endParaRPr>
          </a:p>
        </p:txBody>
      </p:sp>
      <p:grpSp>
        <p:nvGrpSpPr>
          <p:cNvPr id="2" name="组合 24"/>
          <p:cNvGrpSpPr/>
          <p:nvPr/>
        </p:nvGrpSpPr>
        <p:grpSpPr>
          <a:xfrm>
            <a:off x="4842522" y="3339384"/>
            <a:ext cx="1267376" cy="1269503"/>
            <a:chOff x="6455856" y="4453542"/>
            <a:chExt cx="1689614" cy="1693062"/>
          </a:xfrm>
        </p:grpSpPr>
        <p:sp>
          <p:nvSpPr>
            <p:cNvPr id="45" name="文本框 38"/>
            <p:cNvSpPr txBox="1"/>
            <p:nvPr/>
          </p:nvSpPr>
          <p:spPr>
            <a:xfrm>
              <a:off x="6671673" y="4453542"/>
              <a:ext cx="1277281" cy="430986"/>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添加标题</a:t>
              </a:r>
            </a:p>
          </p:txBody>
        </p:sp>
        <p:sp>
          <p:nvSpPr>
            <p:cNvPr id="49" name="矩形 47"/>
            <p:cNvSpPr>
              <a:spLocks noChangeArrowheads="1"/>
            </p:cNvSpPr>
            <p:nvPr/>
          </p:nvSpPr>
          <p:spPr bwMode="auto">
            <a:xfrm>
              <a:off x="6455856" y="4853652"/>
              <a:ext cx="1689614" cy="1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22"/>
          <p:cNvGrpSpPr/>
          <p:nvPr/>
        </p:nvGrpSpPr>
        <p:grpSpPr>
          <a:xfrm>
            <a:off x="1198093" y="3335146"/>
            <a:ext cx="1267376" cy="1269501"/>
            <a:chOff x="1597250" y="4447889"/>
            <a:chExt cx="1689614" cy="1693059"/>
          </a:xfrm>
        </p:grpSpPr>
        <p:sp>
          <p:nvSpPr>
            <p:cNvPr id="46" name="文本框 27"/>
            <p:cNvSpPr txBox="1"/>
            <p:nvPr/>
          </p:nvSpPr>
          <p:spPr>
            <a:xfrm>
              <a:off x="1793588" y="4447889"/>
              <a:ext cx="1277281" cy="430986"/>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添加标题</a:t>
              </a:r>
            </a:p>
          </p:txBody>
        </p:sp>
        <p:sp>
          <p:nvSpPr>
            <p:cNvPr id="50" name="矩形 47"/>
            <p:cNvSpPr>
              <a:spLocks noChangeArrowheads="1"/>
            </p:cNvSpPr>
            <p:nvPr/>
          </p:nvSpPr>
          <p:spPr bwMode="auto">
            <a:xfrm>
              <a:off x="1597250" y="4847996"/>
              <a:ext cx="1689614" cy="1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21"/>
          <p:cNvGrpSpPr/>
          <p:nvPr/>
        </p:nvGrpSpPr>
        <p:grpSpPr>
          <a:xfrm>
            <a:off x="3008599" y="1385064"/>
            <a:ext cx="1267376" cy="1269502"/>
            <a:chOff x="4010943" y="1847180"/>
            <a:chExt cx="1689614" cy="1693060"/>
          </a:xfrm>
        </p:grpSpPr>
        <p:sp>
          <p:nvSpPr>
            <p:cNvPr id="47" name="文本框 29"/>
            <p:cNvSpPr txBox="1"/>
            <p:nvPr/>
          </p:nvSpPr>
          <p:spPr>
            <a:xfrm>
              <a:off x="4196909" y="1847180"/>
              <a:ext cx="1277281" cy="430986"/>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添加标题</a:t>
              </a:r>
            </a:p>
          </p:txBody>
        </p:sp>
        <p:sp>
          <p:nvSpPr>
            <p:cNvPr id="51" name="矩形 47"/>
            <p:cNvSpPr>
              <a:spLocks noChangeArrowheads="1"/>
            </p:cNvSpPr>
            <p:nvPr/>
          </p:nvSpPr>
          <p:spPr bwMode="auto">
            <a:xfrm>
              <a:off x="4010943" y="2247288"/>
              <a:ext cx="1689614" cy="129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25"/>
          <p:cNvGrpSpPr/>
          <p:nvPr/>
        </p:nvGrpSpPr>
        <p:grpSpPr>
          <a:xfrm>
            <a:off x="6703694" y="1383893"/>
            <a:ext cx="1267376" cy="1269502"/>
            <a:chOff x="8937096" y="1845618"/>
            <a:chExt cx="1689614" cy="1693062"/>
          </a:xfrm>
        </p:grpSpPr>
        <p:sp>
          <p:nvSpPr>
            <p:cNvPr id="48" name="文本框 41"/>
            <p:cNvSpPr txBox="1"/>
            <p:nvPr/>
          </p:nvSpPr>
          <p:spPr>
            <a:xfrm>
              <a:off x="9138404" y="1845618"/>
              <a:ext cx="1277281" cy="430986"/>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添加标题</a:t>
              </a:r>
            </a:p>
          </p:txBody>
        </p:sp>
        <p:sp>
          <p:nvSpPr>
            <p:cNvPr id="52" name="矩形 47"/>
            <p:cNvSpPr>
              <a:spLocks noChangeArrowheads="1"/>
            </p:cNvSpPr>
            <p:nvPr/>
          </p:nvSpPr>
          <p:spPr bwMode="auto">
            <a:xfrm>
              <a:off x="8937096" y="2245727"/>
              <a:ext cx="1689614" cy="129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2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25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30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32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35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375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0" fill="hold"/>
                                        <p:tgtEl>
                                          <p:spTgt spid="29"/>
                                        </p:tgtEl>
                                        <p:attrNameLst>
                                          <p:attrName>ppt_w</p:attrName>
                                        </p:attrNameLst>
                                      </p:cBhvr>
                                      <p:tavLst>
                                        <p:tav tm="0">
                                          <p:val>
                                            <p:fltVal val="0"/>
                                          </p:val>
                                        </p:tav>
                                        <p:tav tm="100000">
                                          <p:val>
                                            <p:strVal val="#ppt_w"/>
                                          </p:val>
                                        </p:tav>
                                      </p:tavLst>
                                    </p:anim>
                                    <p:anim calcmode="lin" valueType="num">
                                      <p:cBhvr>
                                        <p:cTn id="89" dur="100" fill="hold"/>
                                        <p:tgtEl>
                                          <p:spTgt spid="29"/>
                                        </p:tgtEl>
                                        <p:attrNameLst>
                                          <p:attrName>ppt_h</p:attrName>
                                        </p:attrNameLst>
                                      </p:cBhvr>
                                      <p:tavLst>
                                        <p:tav tm="0">
                                          <p:val>
                                            <p:fltVal val="0"/>
                                          </p:val>
                                        </p:tav>
                                        <p:tav tm="100000">
                                          <p:val>
                                            <p:strVal val="#ppt_h"/>
                                          </p:val>
                                        </p:tav>
                                      </p:tavLst>
                                    </p:anim>
                                    <p:animEffect transition="in" filter="fade">
                                      <p:cBhvr>
                                        <p:cTn id="90" dur="100"/>
                                        <p:tgtEl>
                                          <p:spTgt spid="29"/>
                                        </p:tgtEl>
                                      </p:cBhvr>
                                    </p:animEffect>
                                  </p:childTnLst>
                                </p:cTn>
                              </p:par>
                              <p:par>
                                <p:cTn id="91" presetID="6" presetClass="emph" presetSubtype="0" fill="hold" grpId="1" nodeType="withEffect">
                                  <p:stCondLst>
                                    <p:cond delay="100"/>
                                  </p:stCondLst>
                                  <p:childTnLst>
                                    <p:animScale>
                                      <p:cBhvr>
                                        <p:cTn id="92" dur="100" fill="hold"/>
                                        <p:tgtEl>
                                          <p:spTgt spid="29"/>
                                        </p:tgtEl>
                                      </p:cBhvr>
                                      <p:by x="110000" y="110000"/>
                                    </p:animScale>
                                  </p:childTnLst>
                                </p:cTn>
                              </p:par>
                              <p:par>
                                <p:cTn id="93" presetID="6" presetClass="emph" presetSubtype="0" fill="hold" grpId="2" nodeType="withEffect">
                                  <p:stCondLst>
                                    <p:cond delay="200"/>
                                  </p:stCondLst>
                                  <p:childTnLst>
                                    <p:animScale>
                                      <p:cBhvr>
                                        <p:cTn id="94" dur="200" fill="hold"/>
                                        <p:tgtEl>
                                          <p:spTgt spid="29"/>
                                        </p:tgtEl>
                                      </p:cBhvr>
                                      <p:by x="90000" y="90000"/>
                                    </p:animScale>
                                  </p:childTnLst>
                                </p:cTn>
                              </p:par>
                              <p:par>
                                <p:cTn id="95" presetID="6" presetClass="emph" presetSubtype="0" fill="hold" grpId="3" nodeType="withEffect">
                                  <p:stCondLst>
                                    <p:cond delay="400"/>
                                  </p:stCondLst>
                                  <p:childTnLst>
                                    <p:animScale>
                                      <p:cBhvr>
                                        <p:cTn id="96" dur="100" fill="hold"/>
                                        <p:tgtEl>
                                          <p:spTgt spid="29"/>
                                        </p:tgtEl>
                                      </p:cBhvr>
                                      <p:by x="105000" y="105000"/>
                                    </p:animScale>
                                  </p:childTnLst>
                                </p:cTn>
                              </p:par>
                              <p:par>
                                <p:cTn id="97" presetID="6" presetClass="emph" presetSubtype="0" fill="hold" grpId="4" nodeType="withEffect">
                                  <p:stCondLst>
                                    <p:cond delay="500"/>
                                  </p:stCondLst>
                                  <p:childTnLst>
                                    <p:animScale>
                                      <p:cBhvr>
                                        <p:cTn id="98" dur="200" fill="hold"/>
                                        <p:tgtEl>
                                          <p:spTgt spid="29"/>
                                        </p:tgtEl>
                                      </p:cBhvr>
                                      <p:by x="95000" y="95000"/>
                                    </p:animScale>
                                  </p:childTnLst>
                                </p:cTn>
                              </p:par>
                            </p:childTnLst>
                          </p:cTn>
                        </p:par>
                        <p:par>
                          <p:cTn id="99" fill="hold">
                            <p:stCondLst>
                              <p:cond delay="1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100" fill="hold"/>
                                        <p:tgtEl>
                                          <p:spTgt spid="34"/>
                                        </p:tgtEl>
                                        <p:attrNameLst>
                                          <p:attrName>ppt_w</p:attrName>
                                        </p:attrNameLst>
                                      </p:cBhvr>
                                      <p:tavLst>
                                        <p:tav tm="0">
                                          <p:val>
                                            <p:fltVal val="0"/>
                                          </p:val>
                                        </p:tav>
                                        <p:tav tm="100000">
                                          <p:val>
                                            <p:strVal val="#ppt_w"/>
                                          </p:val>
                                        </p:tav>
                                      </p:tavLst>
                                    </p:anim>
                                    <p:anim calcmode="lin" valueType="num">
                                      <p:cBhvr>
                                        <p:cTn id="103" dur="100" fill="hold"/>
                                        <p:tgtEl>
                                          <p:spTgt spid="34"/>
                                        </p:tgtEl>
                                        <p:attrNameLst>
                                          <p:attrName>ppt_h</p:attrName>
                                        </p:attrNameLst>
                                      </p:cBhvr>
                                      <p:tavLst>
                                        <p:tav tm="0">
                                          <p:val>
                                            <p:fltVal val="0"/>
                                          </p:val>
                                        </p:tav>
                                        <p:tav tm="100000">
                                          <p:val>
                                            <p:strVal val="#ppt_h"/>
                                          </p:val>
                                        </p:tav>
                                      </p:tavLst>
                                    </p:anim>
                                    <p:animEffect transition="in" filter="fade">
                                      <p:cBhvr>
                                        <p:cTn id="104" dur="100"/>
                                        <p:tgtEl>
                                          <p:spTgt spid="34"/>
                                        </p:tgtEl>
                                      </p:cBhvr>
                                    </p:animEffect>
                                  </p:childTnLst>
                                </p:cTn>
                              </p:par>
                              <p:par>
                                <p:cTn id="105" presetID="6" presetClass="emph" presetSubtype="0" fill="hold" grpId="1" nodeType="withEffect">
                                  <p:stCondLst>
                                    <p:cond delay="100"/>
                                  </p:stCondLst>
                                  <p:childTnLst>
                                    <p:animScale>
                                      <p:cBhvr>
                                        <p:cTn id="106" dur="100" fill="hold"/>
                                        <p:tgtEl>
                                          <p:spTgt spid="34"/>
                                        </p:tgtEl>
                                      </p:cBhvr>
                                      <p:by x="110000" y="110000"/>
                                    </p:animScale>
                                  </p:childTnLst>
                                </p:cTn>
                              </p:par>
                              <p:par>
                                <p:cTn id="107" presetID="6" presetClass="emph" presetSubtype="0" fill="hold" grpId="2" nodeType="withEffect">
                                  <p:stCondLst>
                                    <p:cond delay="200"/>
                                  </p:stCondLst>
                                  <p:childTnLst>
                                    <p:animScale>
                                      <p:cBhvr>
                                        <p:cTn id="108" dur="200" fill="hold"/>
                                        <p:tgtEl>
                                          <p:spTgt spid="34"/>
                                        </p:tgtEl>
                                      </p:cBhvr>
                                      <p:by x="90000" y="90000"/>
                                    </p:animScale>
                                  </p:childTnLst>
                                </p:cTn>
                              </p:par>
                              <p:par>
                                <p:cTn id="109" presetID="6" presetClass="emph" presetSubtype="0" fill="hold" grpId="3" nodeType="withEffect">
                                  <p:stCondLst>
                                    <p:cond delay="400"/>
                                  </p:stCondLst>
                                  <p:childTnLst>
                                    <p:animScale>
                                      <p:cBhvr>
                                        <p:cTn id="110" dur="100" fill="hold"/>
                                        <p:tgtEl>
                                          <p:spTgt spid="34"/>
                                        </p:tgtEl>
                                      </p:cBhvr>
                                      <p:by x="105000" y="105000"/>
                                    </p:animScale>
                                  </p:childTnLst>
                                </p:cTn>
                              </p:par>
                              <p:par>
                                <p:cTn id="111" presetID="6" presetClass="emph" presetSubtype="0" fill="hold" grpId="4" nodeType="withEffect">
                                  <p:stCondLst>
                                    <p:cond delay="500"/>
                                  </p:stCondLst>
                                  <p:childTnLst>
                                    <p:animScale>
                                      <p:cBhvr>
                                        <p:cTn id="112" dur="200" fill="hold"/>
                                        <p:tgtEl>
                                          <p:spTgt spid="34"/>
                                        </p:tgtEl>
                                      </p:cBhvr>
                                      <p:by x="95000" y="95000"/>
                                    </p:animScale>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p:cTn id="116" dur="100" fill="hold"/>
                                        <p:tgtEl>
                                          <p:spTgt spid="24"/>
                                        </p:tgtEl>
                                        <p:attrNameLst>
                                          <p:attrName>ppt_w</p:attrName>
                                        </p:attrNameLst>
                                      </p:cBhvr>
                                      <p:tavLst>
                                        <p:tav tm="0">
                                          <p:val>
                                            <p:fltVal val="0"/>
                                          </p:val>
                                        </p:tav>
                                        <p:tav tm="100000">
                                          <p:val>
                                            <p:strVal val="#ppt_w"/>
                                          </p:val>
                                        </p:tav>
                                      </p:tavLst>
                                    </p:anim>
                                    <p:anim calcmode="lin" valueType="num">
                                      <p:cBhvr>
                                        <p:cTn id="117" dur="100" fill="hold"/>
                                        <p:tgtEl>
                                          <p:spTgt spid="24"/>
                                        </p:tgtEl>
                                        <p:attrNameLst>
                                          <p:attrName>ppt_h</p:attrName>
                                        </p:attrNameLst>
                                      </p:cBhvr>
                                      <p:tavLst>
                                        <p:tav tm="0">
                                          <p:val>
                                            <p:fltVal val="0"/>
                                          </p:val>
                                        </p:tav>
                                        <p:tav tm="100000">
                                          <p:val>
                                            <p:strVal val="#ppt_h"/>
                                          </p:val>
                                        </p:tav>
                                      </p:tavLst>
                                    </p:anim>
                                    <p:animEffect transition="in" filter="fade">
                                      <p:cBhvr>
                                        <p:cTn id="118" dur="100"/>
                                        <p:tgtEl>
                                          <p:spTgt spid="24"/>
                                        </p:tgtEl>
                                      </p:cBhvr>
                                    </p:animEffect>
                                  </p:childTnLst>
                                </p:cTn>
                              </p:par>
                              <p:par>
                                <p:cTn id="119" presetID="6" presetClass="emph" presetSubtype="0" fill="hold" grpId="1" nodeType="withEffect">
                                  <p:stCondLst>
                                    <p:cond delay="100"/>
                                  </p:stCondLst>
                                  <p:childTnLst>
                                    <p:animScale>
                                      <p:cBhvr>
                                        <p:cTn id="120" dur="100" fill="hold"/>
                                        <p:tgtEl>
                                          <p:spTgt spid="24"/>
                                        </p:tgtEl>
                                      </p:cBhvr>
                                      <p:by x="110000" y="110000"/>
                                    </p:animScale>
                                  </p:childTnLst>
                                </p:cTn>
                              </p:par>
                              <p:par>
                                <p:cTn id="121" presetID="6" presetClass="emph" presetSubtype="0" fill="hold" grpId="2" nodeType="withEffect">
                                  <p:stCondLst>
                                    <p:cond delay="200"/>
                                  </p:stCondLst>
                                  <p:childTnLst>
                                    <p:animScale>
                                      <p:cBhvr>
                                        <p:cTn id="122" dur="200" fill="hold"/>
                                        <p:tgtEl>
                                          <p:spTgt spid="24"/>
                                        </p:tgtEl>
                                      </p:cBhvr>
                                      <p:by x="90000" y="90000"/>
                                    </p:animScale>
                                  </p:childTnLst>
                                </p:cTn>
                              </p:par>
                              <p:par>
                                <p:cTn id="123" presetID="6" presetClass="emph" presetSubtype="0" fill="hold" grpId="3" nodeType="withEffect">
                                  <p:stCondLst>
                                    <p:cond delay="400"/>
                                  </p:stCondLst>
                                  <p:childTnLst>
                                    <p:animScale>
                                      <p:cBhvr>
                                        <p:cTn id="124" dur="100" fill="hold"/>
                                        <p:tgtEl>
                                          <p:spTgt spid="24"/>
                                        </p:tgtEl>
                                      </p:cBhvr>
                                      <p:by x="105000" y="105000"/>
                                    </p:animScale>
                                  </p:childTnLst>
                                </p:cTn>
                              </p:par>
                              <p:par>
                                <p:cTn id="125" presetID="6" presetClass="emph" presetSubtype="0" fill="hold" grpId="4" nodeType="withEffect">
                                  <p:stCondLst>
                                    <p:cond delay="500"/>
                                  </p:stCondLst>
                                  <p:childTnLst>
                                    <p:animScale>
                                      <p:cBhvr>
                                        <p:cTn id="126" dur="200" fill="hold"/>
                                        <p:tgtEl>
                                          <p:spTgt spid="24"/>
                                        </p:tgtEl>
                                      </p:cBhvr>
                                      <p:by x="95000" y="95000"/>
                                    </p:animScale>
                                  </p:childTnLst>
                                </p:cTn>
                              </p:par>
                            </p:childTnLst>
                          </p:cTn>
                        </p:par>
                        <p:par>
                          <p:cTn id="127" fill="hold">
                            <p:stCondLst>
                              <p:cond delay="2000"/>
                            </p:stCondLst>
                            <p:childTnLst>
                              <p:par>
                                <p:cTn id="128" presetID="53" presetClass="entr" presetSubtype="16" fill="hold" grpId="0" nodeType="afterEffect">
                                  <p:stCondLst>
                                    <p:cond delay="0"/>
                                  </p:stCondLst>
                                  <p:childTnLst>
                                    <p:set>
                                      <p:cBhvr>
                                        <p:cTn id="129" dur="1" fill="hold">
                                          <p:stCondLst>
                                            <p:cond delay="0"/>
                                          </p:stCondLst>
                                        </p:cTn>
                                        <p:tgtEl>
                                          <p:spTgt spid="39"/>
                                        </p:tgtEl>
                                        <p:attrNameLst>
                                          <p:attrName>style.visibility</p:attrName>
                                        </p:attrNameLst>
                                      </p:cBhvr>
                                      <p:to>
                                        <p:strVal val="visible"/>
                                      </p:to>
                                    </p:set>
                                    <p:anim calcmode="lin" valueType="num">
                                      <p:cBhvr>
                                        <p:cTn id="130" dur="100" fill="hold"/>
                                        <p:tgtEl>
                                          <p:spTgt spid="39"/>
                                        </p:tgtEl>
                                        <p:attrNameLst>
                                          <p:attrName>ppt_w</p:attrName>
                                        </p:attrNameLst>
                                      </p:cBhvr>
                                      <p:tavLst>
                                        <p:tav tm="0">
                                          <p:val>
                                            <p:fltVal val="0"/>
                                          </p:val>
                                        </p:tav>
                                        <p:tav tm="100000">
                                          <p:val>
                                            <p:strVal val="#ppt_w"/>
                                          </p:val>
                                        </p:tav>
                                      </p:tavLst>
                                    </p:anim>
                                    <p:anim calcmode="lin" valueType="num">
                                      <p:cBhvr>
                                        <p:cTn id="131" dur="100" fill="hold"/>
                                        <p:tgtEl>
                                          <p:spTgt spid="39"/>
                                        </p:tgtEl>
                                        <p:attrNameLst>
                                          <p:attrName>ppt_h</p:attrName>
                                        </p:attrNameLst>
                                      </p:cBhvr>
                                      <p:tavLst>
                                        <p:tav tm="0">
                                          <p:val>
                                            <p:fltVal val="0"/>
                                          </p:val>
                                        </p:tav>
                                        <p:tav tm="100000">
                                          <p:val>
                                            <p:strVal val="#ppt_h"/>
                                          </p:val>
                                        </p:tav>
                                      </p:tavLst>
                                    </p:anim>
                                    <p:animEffect transition="in" filter="fade">
                                      <p:cBhvr>
                                        <p:cTn id="132" dur="100"/>
                                        <p:tgtEl>
                                          <p:spTgt spid="39"/>
                                        </p:tgtEl>
                                      </p:cBhvr>
                                    </p:animEffect>
                                  </p:childTnLst>
                                </p:cTn>
                              </p:par>
                              <p:par>
                                <p:cTn id="133" presetID="6" presetClass="emph" presetSubtype="0" fill="hold" grpId="1" nodeType="withEffect">
                                  <p:stCondLst>
                                    <p:cond delay="100"/>
                                  </p:stCondLst>
                                  <p:childTnLst>
                                    <p:animScale>
                                      <p:cBhvr>
                                        <p:cTn id="134" dur="100" fill="hold"/>
                                        <p:tgtEl>
                                          <p:spTgt spid="39"/>
                                        </p:tgtEl>
                                      </p:cBhvr>
                                      <p:by x="110000" y="110000"/>
                                    </p:animScale>
                                  </p:childTnLst>
                                </p:cTn>
                              </p:par>
                              <p:par>
                                <p:cTn id="135" presetID="6" presetClass="emph" presetSubtype="0" fill="hold" grpId="2" nodeType="withEffect">
                                  <p:stCondLst>
                                    <p:cond delay="200"/>
                                  </p:stCondLst>
                                  <p:childTnLst>
                                    <p:animScale>
                                      <p:cBhvr>
                                        <p:cTn id="136" dur="200" fill="hold"/>
                                        <p:tgtEl>
                                          <p:spTgt spid="39"/>
                                        </p:tgtEl>
                                      </p:cBhvr>
                                      <p:by x="90000" y="90000"/>
                                    </p:animScale>
                                  </p:childTnLst>
                                </p:cTn>
                              </p:par>
                              <p:par>
                                <p:cTn id="137" presetID="6" presetClass="emph" presetSubtype="0" fill="hold" grpId="3" nodeType="withEffect">
                                  <p:stCondLst>
                                    <p:cond delay="400"/>
                                  </p:stCondLst>
                                  <p:childTnLst>
                                    <p:animScale>
                                      <p:cBhvr>
                                        <p:cTn id="138" dur="100" fill="hold"/>
                                        <p:tgtEl>
                                          <p:spTgt spid="39"/>
                                        </p:tgtEl>
                                      </p:cBhvr>
                                      <p:by x="105000" y="105000"/>
                                    </p:animScale>
                                  </p:childTnLst>
                                </p:cTn>
                              </p:par>
                              <p:par>
                                <p:cTn id="139" presetID="6" presetClass="emph" presetSubtype="0" fill="hold" grpId="4" nodeType="withEffect">
                                  <p:stCondLst>
                                    <p:cond delay="500"/>
                                  </p:stCondLst>
                                  <p:childTnLst>
                                    <p:animScale>
                                      <p:cBhvr>
                                        <p:cTn id="140" dur="200" fill="hold"/>
                                        <p:tgtEl>
                                          <p:spTgt spid="39"/>
                                        </p:tgtEl>
                                      </p:cBhvr>
                                      <p:by x="95000" y="95000"/>
                                    </p:animScale>
                                  </p:childTnLst>
                                </p:cTn>
                              </p:par>
                            </p:childTnLst>
                          </p:cTn>
                        </p:par>
                        <p:par>
                          <p:cTn id="141" fill="hold">
                            <p:stCondLst>
                              <p:cond delay="2500"/>
                            </p:stCondLst>
                            <p:childTnLst>
                              <p:par>
                                <p:cTn id="142" presetID="14" presetClass="entr" presetSubtype="5" fill="hold" nodeType="afterEffect">
                                  <p:stCondLst>
                                    <p:cond delay="0"/>
                                  </p:stCondLst>
                                  <p:childTnLst>
                                    <p:set>
                                      <p:cBhvr>
                                        <p:cTn id="143" dur="1" fill="hold">
                                          <p:stCondLst>
                                            <p:cond delay="0"/>
                                          </p:stCondLst>
                                        </p:cTn>
                                        <p:tgtEl>
                                          <p:spTgt spid="12"/>
                                        </p:tgtEl>
                                        <p:attrNameLst>
                                          <p:attrName>style.visibility</p:attrName>
                                        </p:attrNameLst>
                                      </p:cBhvr>
                                      <p:to>
                                        <p:strVal val="visible"/>
                                      </p:to>
                                    </p:set>
                                    <p:animEffect transition="in" filter="randombar(vertical)">
                                      <p:cBhvr>
                                        <p:cTn id="144" dur="250"/>
                                        <p:tgtEl>
                                          <p:spTgt spid="12"/>
                                        </p:tgtEl>
                                      </p:cBhvr>
                                    </p:animEffect>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randombar(vertical)">
                                      <p:cBhvr>
                                        <p:cTn id="148" dur="250"/>
                                        <p:tgtEl>
                                          <p:spTgt spid="17"/>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2"/>
                                        </p:tgtEl>
                                        <p:attrNameLst>
                                          <p:attrName>style.visibility</p:attrName>
                                        </p:attrNameLst>
                                      </p:cBhvr>
                                      <p:to>
                                        <p:strVal val="visible"/>
                                      </p:to>
                                    </p:set>
                                    <p:animEffect transition="in" filter="randombar(vertical)">
                                      <p:cBhvr>
                                        <p:cTn id="152" dur="250"/>
                                        <p:tgtEl>
                                          <p:spTgt spid="2"/>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7"/>
                                        </p:tgtEl>
                                        <p:attrNameLst>
                                          <p:attrName>style.visibility</p:attrName>
                                        </p:attrNameLst>
                                      </p:cBhvr>
                                      <p:to>
                                        <p:strVal val="visible"/>
                                      </p:to>
                                    </p:set>
                                    <p:animEffect transition="in" filter="randombar(vertical)">
                                      <p:cBhvr>
                                        <p:cTn id="15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animBg="1"/>
      <p:bldP spid="9" grpId="0" animBg="1"/>
      <p:bldP spid="10" grpId="0" animBg="1"/>
      <p:bldP spid="11" grpId="0"/>
      <p:bldP spid="13" grpId="0" animBg="1"/>
      <p:bldP spid="14" grpId="0" animBg="1"/>
      <p:bldP spid="15" grpId="0" animBg="1"/>
      <p:bldP spid="16" grpId="0"/>
      <p:bldP spid="18" grpId="0" animBg="1"/>
      <p:bldP spid="19" grpId="0" animBg="1"/>
      <p:bldP spid="20" grpId="0" animBg="1"/>
      <p:bldP spid="21" grpId="0"/>
      <p:bldP spid="24" grpId="0" animBg="1"/>
      <p:bldP spid="24" grpId="1" animBg="1"/>
      <p:bldP spid="24" grpId="2" animBg="1"/>
      <p:bldP spid="24" grpId="3" animBg="1"/>
      <p:bldP spid="24" grpId="4" animBg="1"/>
      <p:bldP spid="29" grpId="0" animBg="1"/>
      <p:bldP spid="29" grpId="1" animBg="1"/>
      <p:bldP spid="29" grpId="2" animBg="1"/>
      <p:bldP spid="29" grpId="3" animBg="1"/>
      <p:bldP spid="29" grpId="4" animBg="1"/>
      <p:bldP spid="34" grpId="0" animBg="1"/>
      <p:bldP spid="34" grpId="1" animBg="1"/>
      <p:bldP spid="34" grpId="2" animBg="1"/>
      <p:bldP spid="34" grpId="3" animBg="1"/>
      <p:bldP spid="34" grpId="4" animBg="1"/>
      <p:bldP spid="39" grpId="0" animBg="1"/>
      <p:bldP spid="39" grpId="1" animBg="1"/>
      <p:bldP spid="39" grpId="2" animBg="1"/>
      <p:bldP spid="39" grpId="3" animBg="1"/>
      <p:bldP spid="39" grpId="4"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7906" y="1652513"/>
            <a:ext cx="6728417" cy="2426336"/>
            <a:chOff x="1275068" y="2211288"/>
            <a:chExt cx="9897218" cy="3570332"/>
          </a:xfrm>
        </p:grpSpPr>
        <p:sp>
          <p:nvSpPr>
            <p:cNvPr id="3" name="椭圆 2"/>
            <p:cNvSpPr/>
            <p:nvPr/>
          </p:nvSpPr>
          <p:spPr>
            <a:xfrm>
              <a:off x="1275068" y="5122168"/>
              <a:ext cx="8865709" cy="659452"/>
            </a:xfrm>
            <a:prstGeom prst="ellipse">
              <a:avLst/>
            </a:prstGeom>
            <a:gradFill flip="none" rotWithShape="1">
              <a:gsLst>
                <a:gs pos="100000">
                  <a:schemeClr val="bg1">
                    <a:lumMod val="75000"/>
                    <a:alpha val="0"/>
                  </a:schemeClr>
                </a:gs>
                <a:gs pos="29000">
                  <a:schemeClr val="tx1">
                    <a:alpha val="18000"/>
                  </a:schemeClr>
                </a:gs>
                <a:gs pos="0">
                  <a:schemeClr val="tx1">
                    <a:alpha val="3000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任意多边形 3"/>
            <p:cNvSpPr/>
            <p:nvPr/>
          </p:nvSpPr>
          <p:spPr>
            <a:xfrm rot="19669228">
              <a:off x="3037936" y="2211288"/>
              <a:ext cx="8134350" cy="3473724"/>
            </a:xfrm>
            <a:custGeom>
              <a:avLst/>
              <a:gdLst>
                <a:gd name="connsiteX0" fmla="*/ 371475 w 8134350"/>
                <a:gd name="connsiteY0" fmla="*/ 0 h 3473725"/>
                <a:gd name="connsiteX1" fmla="*/ 3680363 w 8134350"/>
                <a:gd name="connsiteY1" fmla="*/ 0 h 3473725"/>
                <a:gd name="connsiteX2" fmla="*/ 4051838 w 8134350"/>
                <a:gd name="connsiteY2" fmla="*/ 371475 h 3473725"/>
                <a:gd name="connsiteX3" fmla="*/ 4051838 w 8134350"/>
                <a:gd name="connsiteY3" fmla="*/ 371477 h 3473725"/>
                <a:gd name="connsiteX4" fmla="*/ 4051838 w 8134350"/>
                <a:gd name="connsiteY4" fmla="*/ 2267624 h 3473725"/>
                <a:gd name="connsiteX5" fmla="*/ 6989250 w 8134350"/>
                <a:gd name="connsiteY5" fmla="*/ 2267624 h 3473725"/>
                <a:gd name="connsiteX6" fmla="*/ 7009698 w 8134350"/>
                <a:gd name="connsiteY6" fmla="*/ 2269686 h 3473725"/>
                <a:gd name="connsiteX7" fmla="*/ 7009698 w 8134350"/>
                <a:gd name="connsiteY7" fmla="*/ 1961252 h 3473725"/>
                <a:gd name="connsiteX8" fmla="*/ 7012047 w 8134350"/>
                <a:gd name="connsiteY8" fmla="*/ 1930538 h 3473725"/>
                <a:gd name="connsiteX9" fmla="*/ 7015807 w 8134350"/>
                <a:gd name="connsiteY9" fmla="*/ 1914575 h 3473725"/>
                <a:gd name="connsiteX10" fmla="*/ 7016792 w 8134350"/>
                <a:gd name="connsiteY10" fmla="*/ 1908843 h 3473725"/>
                <a:gd name="connsiteX11" fmla="*/ 7017969 w 8134350"/>
                <a:gd name="connsiteY11" fmla="*/ 1905400 h 3473725"/>
                <a:gd name="connsiteX12" fmla="*/ 7018786 w 8134350"/>
                <a:gd name="connsiteY12" fmla="*/ 1901931 h 3473725"/>
                <a:gd name="connsiteX13" fmla="*/ 7020948 w 8134350"/>
                <a:gd name="connsiteY13" fmla="*/ 1896681 h 3473725"/>
                <a:gd name="connsiteX14" fmla="*/ 7026411 w 8134350"/>
                <a:gd name="connsiteY14" fmla="*/ 1880696 h 3473725"/>
                <a:gd name="connsiteX15" fmla="*/ 7140860 w 8134350"/>
                <a:gd name="connsiteY15" fmla="*/ 1805626 h 3473725"/>
                <a:gd name="connsiteX16" fmla="*/ 7184389 w 8134350"/>
                <a:gd name="connsiteY16" fmla="*/ 1824914 h 3473725"/>
                <a:gd name="connsiteX17" fmla="*/ 8076507 w 8134350"/>
                <a:gd name="connsiteY17" fmla="*/ 2503656 h 3473725"/>
                <a:gd name="connsiteX18" fmla="*/ 8134063 w 8134350"/>
                <a:gd name="connsiteY18" fmla="*/ 2625031 h 3473725"/>
                <a:gd name="connsiteX19" fmla="*/ 8134030 w 8134350"/>
                <a:gd name="connsiteY19" fmla="*/ 2647103 h 3473725"/>
                <a:gd name="connsiteX20" fmla="*/ 8133955 w 8134350"/>
                <a:gd name="connsiteY20" fmla="*/ 2647768 h 3473725"/>
                <a:gd name="connsiteX21" fmla="*/ 8134063 w 8134350"/>
                <a:gd name="connsiteY21" fmla="*/ 2653167 h 3473725"/>
                <a:gd name="connsiteX22" fmla="*/ 8076507 w 8134350"/>
                <a:gd name="connsiteY22" fmla="*/ 2774542 h 3473725"/>
                <a:gd name="connsiteX23" fmla="*/ 7184389 w 8134350"/>
                <a:gd name="connsiteY23" fmla="*/ 3453283 h 3473725"/>
                <a:gd name="connsiteX24" fmla="*/ 7040099 w 8134350"/>
                <a:gd name="connsiteY24" fmla="*/ 3422552 h 3473725"/>
                <a:gd name="connsiteX25" fmla="*/ 7033235 w 8134350"/>
                <a:gd name="connsiteY25" fmla="*/ 3409989 h 3473725"/>
                <a:gd name="connsiteX26" fmla="*/ 7029448 w 8134350"/>
                <a:gd name="connsiteY26" fmla="*/ 3403942 h 3473725"/>
                <a:gd name="connsiteX27" fmla="*/ 7027973 w 8134350"/>
                <a:gd name="connsiteY27" fmla="*/ 3400360 h 3473725"/>
                <a:gd name="connsiteX28" fmla="*/ 7026411 w 8134350"/>
                <a:gd name="connsiteY28" fmla="*/ 3397501 h 3473725"/>
                <a:gd name="connsiteX29" fmla="*/ 7024537 w 8134350"/>
                <a:gd name="connsiteY29" fmla="*/ 3392018 h 3473725"/>
                <a:gd name="connsiteX30" fmla="*/ 7018786 w 8134350"/>
                <a:gd name="connsiteY30" fmla="*/ 3378055 h 3473725"/>
                <a:gd name="connsiteX31" fmla="*/ 7009698 w 8134350"/>
                <a:gd name="connsiteY31" fmla="*/ 3318734 h 3473725"/>
                <a:gd name="connsiteX32" fmla="*/ 7009698 w 8134350"/>
                <a:gd name="connsiteY32" fmla="*/ 3008513 h 3473725"/>
                <a:gd name="connsiteX33" fmla="*/ 6989250 w 8134350"/>
                <a:gd name="connsiteY33" fmla="*/ 3010574 h 3473725"/>
                <a:gd name="connsiteX34" fmla="*/ 3680362 w 8134350"/>
                <a:gd name="connsiteY34" fmla="*/ 3010574 h 3473725"/>
                <a:gd name="connsiteX35" fmla="*/ 3308887 w 8134350"/>
                <a:gd name="connsiteY35" fmla="*/ 2639099 h 3473725"/>
                <a:gd name="connsiteX36" fmla="*/ 3308888 w 8134350"/>
                <a:gd name="connsiteY36" fmla="*/ 2639094 h 3473725"/>
                <a:gd name="connsiteX37" fmla="*/ 3308888 w 8134350"/>
                <a:gd name="connsiteY37" fmla="*/ 742950 h 3473725"/>
                <a:gd name="connsiteX38" fmla="*/ 371475 w 8134350"/>
                <a:gd name="connsiteY38" fmla="*/ 742950 h 3473725"/>
                <a:gd name="connsiteX39" fmla="*/ 0 w 8134350"/>
                <a:gd name="connsiteY39" fmla="*/ 371475 h 3473725"/>
                <a:gd name="connsiteX40" fmla="*/ 371475 w 8134350"/>
                <a:gd name="connsiteY40" fmla="*/ 0 h 34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34350" h="3473725">
                  <a:moveTo>
                    <a:pt x="371475" y="0"/>
                  </a:moveTo>
                  <a:lnTo>
                    <a:pt x="3680363" y="0"/>
                  </a:lnTo>
                  <a:cubicBezTo>
                    <a:pt x="3885523" y="0"/>
                    <a:pt x="4051838" y="166315"/>
                    <a:pt x="4051838" y="371475"/>
                  </a:cubicBezTo>
                  <a:lnTo>
                    <a:pt x="4051838" y="371477"/>
                  </a:lnTo>
                  <a:lnTo>
                    <a:pt x="4051838" y="2267624"/>
                  </a:lnTo>
                  <a:lnTo>
                    <a:pt x="6989250" y="2267624"/>
                  </a:lnTo>
                  <a:lnTo>
                    <a:pt x="7009698" y="2269686"/>
                  </a:lnTo>
                  <a:lnTo>
                    <a:pt x="7009698" y="1961252"/>
                  </a:lnTo>
                  <a:cubicBezTo>
                    <a:pt x="7009698" y="1950731"/>
                    <a:pt x="7010507" y="1940459"/>
                    <a:pt x="7012047" y="1930538"/>
                  </a:cubicBezTo>
                  <a:lnTo>
                    <a:pt x="7015807" y="1914575"/>
                  </a:lnTo>
                  <a:lnTo>
                    <a:pt x="7016792" y="1908843"/>
                  </a:lnTo>
                  <a:lnTo>
                    <a:pt x="7017969" y="1905400"/>
                  </a:lnTo>
                  <a:lnTo>
                    <a:pt x="7018786" y="1901931"/>
                  </a:lnTo>
                  <a:lnTo>
                    <a:pt x="7020948" y="1896681"/>
                  </a:lnTo>
                  <a:lnTo>
                    <a:pt x="7026411" y="1880696"/>
                  </a:lnTo>
                  <a:cubicBezTo>
                    <a:pt x="7050362" y="1826027"/>
                    <a:pt x="7096135" y="1798312"/>
                    <a:pt x="7140860" y="1805626"/>
                  </a:cubicBezTo>
                  <a:cubicBezTo>
                    <a:pt x="7155769" y="1808064"/>
                    <a:pt x="7170560" y="1814393"/>
                    <a:pt x="7184389" y="1824914"/>
                  </a:cubicBezTo>
                  <a:lnTo>
                    <a:pt x="8076507" y="2503656"/>
                  </a:lnTo>
                  <a:cubicBezTo>
                    <a:pt x="8111078" y="2529958"/>
                    <a:pt x="8131446" y="2576230"/>
                    <a:pt x="8134063" y="2625031"/>
                  </a:cubicBezTo>
                  <a:cubicBezTo>
                    <a:pt x="8134455" y="2632351"/>
                    <a:pt x="8134449" y="2639728"/>
                    <a:pt x="8134030" y="2647103"/>
                  </a:cubicBezTo>
                  <a:lnTo>
                    <a:pt x="8133955" y="2647768"/>
                  </a:lnTo>
                  <a:lnTo>
                    <a:pt x="8134063" y="2653167"/>
                  </a:lnTo>
                  <a:cubicBezTo>
                    <a:pt x="8131446" y="2701968"/>
                    <a:pt x="8111078" y="2748240"/>
                    <a:pt x="8076507" y="2774542"/>
                  </a:cubicBezTo>
                  <a:lnTo>
                    <a:pt x="7184389" y="3453283"/>
                  </a:lnTo>
                  <a:cubicBezTo>
                    <a:pt x="7135990" y="3490106"/>
                    <a:pt x="7075788" y="3475588"/>
                    <a:pt x="7040099" y="3422552"/>
                  </a:cubicBezTo>
                  <a:lnTo>
                    <a:pt x="7033235" y="3409989"/>
                  </a:lnTo>
                  <a:lnTo>
                    <a:pt x="7029448" y="3403942"/>
                  </a:lnTo>
                  <a:lnTo>
                    <a:pt x="7027973" y="3400360"/>
                  </a:lnTo>
                  <a:lnTo>
                    <a:pt x="7026411" y="3397501"/>
                  </a:lnTo>
                  <a:lnTo>
                    <a:pt x="7024537" y="3392018"/>
                  </a:lnTo>
                  <a:lnTo>
                    <a:pt x="7018786" y="3378055"/>
                  </a:lnTo>
                  <a:cubicBezTo>
                    <a:pt x="7012934" y="3359822"/>
                    <a:pt x="7009698" y="3339776"/>
                    <a:pt x="7009698" y="3318734"/>
                  </a:cubicBezTo>
                  <a:lnTo>
                    <a:pt x="7009698" y="3008513"/>
                  </a:lnTo>
                  <a:lnTo>
                    <a:pt x="6989250" y="3010574"/>
                  </a:lnTo>
                  <a:lnTo>
                    <a:pt x="3680362" y="3010574"/>
                  </a:lnTo>
                  <a:cubicBezTo>
                    <a:pt x="3475202" y="3010574"/>
                    <a:pt x="3308887" y="2844259"/>
                    <a:pt x="3308887" y="2639099"/>
                  </a:cubicBezTo>
                  <a:lnTo>
                    <a:pt x="3308888" y="2639094"/>
                  </a:lnTo>
                  <a:lnTo>
                    <a:pt x="3308888" y="742950"/>
                  </a:lnTo>
                  <a:lnTo>
                    <a:pt x="371475" y="742950"/>
                  </a:lnTo>
                  <a:cubicBezTo>
                    <a:pt x="166315" y="742950"/>
                    <a:pt x="0" y="576635"/>
                    <a:pt x="0" y="371475"/>
                  </a:cubicBezTo>
                  <a:cubicBezTo>
                    <a:pt x="0" y="166315"/>
                    <a:pt x="166315" y="0"/>
                    <a:pt x="371475" y="0"/>
                  </a:cubicBezTo>
                  <a:close/>
                </a:path>
              </a:pathLst>
            </a:custGeom>
            <a:gradFill>
              <a:gsLst>
                <a:gs pos="85500">
                  <a:schemeClr val="bg1">
                    <a:lumMod val="75000"/>
                  </a:schemeClr>
                </a:gs>
                <a:gs pos="71000">
                  <a:schemeClr val="bg1">
                    <a:lumMod val="95000"/>
                  </a:schemeClr>
                </a:gs>
                <a:gs pos="54000">
                  <a:schemeClr val="bg1">
                    <a:lumMod val="75000"/>
                  </a:schemeClr>
                </a:gs>
                <a:gs pos="37000">
                  <a:schemeClr val="bg1">
                    <a:lumMod val="95000"/>
                  </a:schemeClr>
                </a:gs>
                <a:gs pos="19000">
                  <a:schemeClr val="bg1">
                    <a:lumMod val="75000"/>
                  </a:schemeClr>
                </a:gs>
                <a:gs pos="100000">
                  <a:schemeClr val="bg1">
                    <a:lumMod val="95000"/>
                  </a:schemeClr>
                </a:gs>
                <a:gs pos="0">
                  <a:schemeClr val="bg1">
                    <a:lumMod val="95000"/>
                  </a:schemeClr>
                </a:gs>
              </a:gsLst>
              <a:lin ang="6000000" scaled="0"/>
            </a:gradFill>
            <a:ln w="31750">
              <a:noFill/>
            </a:ln>
            <a:effectLst>
              <a:outerShdw blurRad="50800" dist="38100" dir="2700000" algn="tl" rotWithShape="0">
                <a:prstClr val="black">
                  <a:alpha val="40000"/>
                </a:prstClr>
              </a:outerShdw>
            </a:effectLst>
            <a:scene3d>
              <a:camera prst="perspectiveRelaxedModerately"/>
              <a:lightRig rig="threePt" dir="t">
                <a:rot lat="0" lon="0" rev="0"/>
              </a:lightRig>
            </a:scene3d>
            <a:sp3d extrusionH="368300" prstMaterial="matte">
              <a:extrusionClr>
                <a:schemeClr val="bg1">
                  <a:lumMod val="6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20"/>
          <p:cNvGrpSpPr/>
          <p:nvPr/>
        </p:nvGrpSpPr>
        <p:grpSpPr>
          <a:xfrm>
            <a:off x="1794632" y="2831787"/>
            <a:ext cx="661709" cy="661470"/>
            <a:chOff x="2392531" y="3776590"/>
            <a:chExt cx="882164" cy="882164"/>
          </a:xfrm>
          <a:solidFill>
            <a:schemeClr val="accent1"/>
          </a:solidFill>
        </p:grpSpPr>
        <p:sp>
          <p:nvSpPr>
            <p:cNvPr id="5" name="椭圆 4"/>
            <p:cNvSpPr/>
            <p:nvPr/>
          </p:nvSpPr>
          <p:spPr>
            <a:xfrm>
              <a:off x="2392531" y="3776590"/>
              <a:ext cx="882164" cy="882164"/>
            </a:xfrm>
            <a:prstGeom prst="ellipse">
              <a:avLst/>
            </a:prstGeom>
            <a:grp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17"/>
            <p:cNvSpPr txBox="1"/>
            <p:nvPr/>
          </p:nvSpPr>
          <p:spPr>
            <a:xfrm>
              <a:off x="2556766" y="3995695"/>
              <a:ext cx="528293" cy="492557"/>
            </a:xfrm>
            <a:prstGeom prst="rect">
              <a:avLst/>
            </a:prstGeom>
            <a:grpFill/>
          </p:spPr>
          <p:txBody>
            <a:bodyPr wrap="square" rtlCol="0">
              <a:spAutoFit/>
            </a:bodyPr>
            <a:lstStyle/>
            <a:p>
              <a:pPr algn="ctr"/>
              <a:r>
                <a:rPr lang="en-US" altLang="zh-CN" sz="1800" dirty="0">
                  <a:solidFill>
                    <a:schemeClr val="bg1"/>
                  </a:solidFill>
                  <a:latin typeface="Impact" panose="020B0806030902050204" pitchFamily="34" charset="0"/>
                </a:rPr>
                <a:t>01</a:t>
              </a:r>
              <a:endParaRPr lang="zh-CN" altLang="en-US" sz="1800" dirty="0">
                <a:solidFill>
                  <a:schemeClr val="bg1"/>
                </a:solidFill>
                <a:latin typeface="Impact" panose="020B0806030902050204" pitchFamily="34" charset="0"/>
              </a:endParaRPr>
            </a:p>
          </p:txBody>
        </p:sp>
      </p:grpSp>
      <p:grpSp>
        <p:nvGrpSpPr>
          <p:cNvPr id="11" name="组合 22"/>
          <p:cNvGrpSpPr/>
          <p:nvPr/>
        </p:nvGrpSpPr>
        <p:grpSpPr>
          <a:xfrm>
            <a:off x="3543651" y="1779818"/>
            <a:ext cx="661709" cy="661470"/>
            <a:chOff x="4724252" y="2373641"/>
            <a:chExt cx="882164" cy="882164"/>
          </a:xfrm>
          <a:solidFill>
            <a:schemeClr val="accent2"/>
          </a:solidFill>
        </p:grpSpPr>
        <p:sp>
          <p:nvSpPr>
            <p:cNvPr id="6" name="椭圆 5"/>
            <p:cNvSpPr/>
            <p:nvPr/>
          </p:nvSpPr>
          <p:spPr>
            <a:xfrm>
              <a:off x="4724252" y="2373641"/>
              <a:ext cx="882164" cy="882164"/>
            </a:xfrm>
            <a:prstGeom prst="ellipse">
              <a:avLst/>
            </a:prstGeom>
            <a:grp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21"/>
            <p:cNvSpPr txBox="1"/>
            <p:nvPr/>
          </p:nvSpPr>
          <p:spPr>
            <a:xfrm>
              <a:off x="4898267" y="2596842"/>
              <a:ext cx="599609" cy="492557"/>
            </a:xfrm>
            <a:prstGeom prst="rect">
              <a:avLst/>
            </a:prstGeom>
            <a:grpFill/>
          </p:spPr>
          <p:txBody>
            <a:bodyPr wrap="square" rtlCol="0">
              <a:spAutoFit/>
            </a:bodyPr>
            <a:lstStyle/>
            <a:p>
              <a:pPr algn="ctr"/>
              <a:r>
                <a:rPr lang="en-US" altLang="zh-CN" sz="1800" dirty="0">
                  <a:solidFill>
                    <a:schemeClr val="bg1"/>
                  </a:solidFill>
                  <a:latin typeface="Impact" panose="020B0806030902050204" pitchFamily="34" charset="0"/>
                </a:rPr>
                <a:t>02</a:t>
              </a:r>
              <a:endParaRPr lang="zh-CN" altLang="en-US" sz="1800" dirty="0">
                <a:solidFill>
                  <a:schemeClr val="bg1"/>
                </a:solidFill>
                <a:latin typeface="Impact" panose="020B0806030902050204" pitchFamily="34" charset="0"/>
              </a:endParaRPr>
            </a:p>
          </p:txBody>
        </p:sp>
      </p:grpSp>
      <p:grpSp>
        <p:nvGrpSpPr>
          <p:cNvPr id="12" name="组合 23"/>
          <p:cNvGrpSpPr/>
          <p:nvPr/>
        </p:nvGrpSpPr>
        <p:grpSpPr>
          <a:xfrm>
            <a:off x="4286662" y="2831787"/>
            <a:ext cx="661709" cy="661470"/>
            <a:chOff x="5714805" y="3776590"/>
            <a:chExt cx="882164" cy="882164"/>
          </a:xfrm>
          <a:solidFill>
            <a:schemeClr val="accent3"/>
          </a:solidFill>
        </p:grpSpPr>
        <p:sp>
          <p:nvSpPr>
            <p:cNvPr id="7" name="椭圆 6"/>
            <p:cNvSpPr/>
            <p:nvPr/>
          </p:nvSpPr>
          <p:spPr>
            <a:xfrm>
              <a:off x="5714805" y="3776590"/>
              <a:ext cx="882164" cy="882164"/>
            </a:xfrm>
            <a:prstGeom prst="ellipse">
              <a:avLst/>
            </a:prstGeom>
            <a:grp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24"/>
            <p:cNvSpPr txBox="1"/>
            <p:nvPr/>
          </p:nvSpPr>
          <p:spPr>
            <a:xfrm>
              <a:off x="5815677" y="3960737"/>
              <a:ext cx="633051" cy="492557"/>
            </a:xfrm>
            <a:prstGeom prst="rect">
              <a:avLst/>
            </a:prstGeom>
            <a:grpFill/>
          </p:spPr>
          <p:txBody>
            <a:bodyPr wrap="square" rtlCol="0">
              <a:spAutoFit/>
            </a:bodyPr>
            <a:lstStyle/>
            <a:p>
              <a:pPr algn="ctr"/>
              <a:r>
                <a:rPr lang="en-US" altLang="zh-CN" sz="1800" dirty="0">
                  <a:solidFill>
                    <a:schemeClr val="bg1"/>
                  </a:solidFill>
                  <a:latin typeface="Impact" panose="020B0806030902050204" pitchFamily="34" charset="0"/>
                </a:rPr>
                <a:t>03</a:t>
              </a:r>
              <a:endParaRPr lang="zh-CN" altLang="en-US" sz="1800" dirty="0">
                <a:solidFill>
                  <a:schemeClr val="bg1"/>
                </a:solidFill>
                <a:latin typeface="Impact" panose="020B0806030902050204" pitchFamily="34" charset="0"/>
              </a:endParaRPr>
            </a:p>
          </p:txBody>
        </p:sp>
      </p:grpSp>
      <p:grpSp>
        <p:nvGrpSpPr>
          <p:cNvPr id="14" name="组合 25"/>
          <p:cNvGrpSpPr/>
          <p:nvPr/>
        </p:nvGrpSpPr>
        <p:grpSpPr>
          <a:xfrm>
            <a:off x="6153596" y="1636898"/>
            <a:ext cx="661709" cy="661470"/>
            <a:chOff x="8203726" y="2183036"/>
            <a:chExt cx="882164" cy="882164"/>
          </a:xfrm>
          <a:solidFill>
            <a:schemeClr val="accent4"/>
          </a:solidFill>
        </p:grpSpPr>
        <p:sp>
          <p:nvSpPr>
            <p:cNvPr id="8" name="椭圆 7"/>
            <p:cNvSpPr/>
            <p:nvPr/>
          </p:nvSpPr>
          <p:spPr>
            <a:xfrm>
              <a:off x="8203726" y="2183036"/>
              <a:ext cx="882164" cy="882164"/>
            </a:xfrm>
            <a:prstGeom prst="ellipse">
              <a:avLst/>
            </a:prstGeom>
            <a:grp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27"/>
            <p:cNvSpPr txBox="1"/>
            <p:nvPr/>
          </p:nvSpPr>
          <p:spPr>
            <a:xfrm>
              <a:off x="8328979" y="2354988"/>
              <a:ext cx="655355" cy="492557"/>
            </a:xfrm>
            <a:prstGeom prst="rect">
              <a:avLst/>
            </a:prstGeom>
            <a:grpFill/>
          </p:spPr>
          <p:txBody>
            <a:bodyPr wrap="square" rtlCol="0">
              <a:spAutoFit/>
            </a:bodyPr>
            <a:lstStyle/>
            <a:p>
              <a:pPr algn="ctr"/>
              <a:r>
                <a:rPr lang="en-US" altLang="zh-CN" sz="1800" dirty="0">
                  <a:solidFill>
                    <a:schemeClr val="bg1"/>
                  </a:solidFill>
                  <a:latin typeface="Impact" panose="020B0806030902050204" pitchFamily="34" charset="0"/>
                </a:rPr>
                <a:t>04</a:t>
              </a:r>
              <a:endParaRPr lang="zh-CN" altLang="en-US" sz="1800" dirty="0">
                <a:solidFill>
                  <a:schemeClr val="bg1"/>
                </a:solidFill>
                <a:latin typeface="Impact" panose="020B0806030902050204" pitchFamily="34" charset="0"/>
              </a:endParaRPr>
            </a:p>
          </p:txBody>
        </p:sp>
      </p:grpSp>
      <p:grpSp>
        <p:nvGrpSpPr>
          <p:cNvPr id="15" name="组合 32"/>
          <p:cNvGrpSpPr/>
          <p:nvPr/>
        </p:nvGrpSpPr>
        <p:grpSpPr>
          <a:xfrm>
            <a:off x="1724499" y="2724543"/>
            <a:ext cx="801748" cy="1397839"/>
            <a:chOff x="2499058" y="3318525"/>
            <a:chExt cx="1068858" cy="1864217"/>
          </a:xfrm>
        </p:grpSpPr>
        <p:sp>
          <p:nvSpPr>
            <p:cNvPr id="34" name="弧形 33"/>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5" name="椭圆 34"/>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任意多边形 35"/>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37"/>
          <p:cNvGrpSpPr/>
          <p:nvPr/>
        </p:nvGrpSpPr>
        <p:grpSpPr>
          <a:xfrm>
            <a:off x="4211765" y="2724543"/>
            <a:ext cx="801748" cy="1397839"/>
            <a:chOff x="2499058" y="3318525"/>
            <a:chExt cx="1068858" cy="1864217"/>
          </a:xfrm>
        </p:grpSpPr>
        <p:sp>
          <p:nvSpPr>
            <p:cNvPr id="39" name="弧形 38"/>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40" name="椭圆 39"/>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任意多边形 40"/>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42"/>
          <p:cNvGrpSpPr/>
          <p:nvPr/>
        </p:nvGrpSpPr>
        <p:grpSpPr>
          <a:xfrm flipH="1" flipV="1">
            <a:off x="3498066" y="1164381"/>
            <a:ext cx="801748" cy="1397839"/>
            <a:chOff x="2499058" y="3318525"/>
            <a:chExt cx="1068858" cy="1864217"/>
          </a:xfrm>
        </p:grpSpPr>
        <p:sp>
          <p:nvSpPr>
            <p:cNvPr id="44" name="弧形 43"/>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45" name="椭圆 44"/>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任意多边形 45"/>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47"/>
          <p:cNvGrpSpPr/>
          <p:nvPr/>
        </p:nvGrpSpPr>
        <p:grpSpPr>
          <a:xfrm flipH="1" flipV="1">
            <a:off x="6087753" y="1012494"/>
            <a:ext cx="801748" cy="1397839"/>
            <a:chOff x="2499058" y="3318525"/>
            <a:chExt cx="1068858" cy="1864217"/>
          </a:xfrm>
        </p:grpSpPr>
        <p:sp>
          <p:nvSpPr>
            <p:cNvPr id="49" name="弧形 48"/>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50" name="椭圆 49"/>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任意多边形 50"/>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椭圆 51"/>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 name="组合 31"/>
          <p:cNvGrpSpPr/>
          <p:nvPr/>
        </p:nvGrpSpPr>
        <p:grpSpPr>
          <a:xfrm>
            <a:off x="1197442" y="1043589"/>
            <a:ext cx="2337129" cy="933934"/>
            <a:chOff x="1596381" y="1391773"/>
            <a:chExt cx="3115766" cy="1245533"/>
          </a:xfrm>
        </p:grpSpPr>
        <p:sp>
          <p:nvSpPr>
            <p:cNvPr id="28" name="文本框 39"/>
            <p:cNvSpPr txBox="1"/>
            <p:nvPr/>
          </p:nvSpPr>
          <p:spPr>
            <a:xfrm>
              <a:off x="2987094" y="1391773"/>
              <a:ext cx="1725053" cy="430986"/>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添加标题</a:t>
              </a:r>
            </a:p>
          </p:txBody>
        </p:sp>
        <p:sp>
          <p:nvSpPr>
            <p:cNvPr id="53" name="文本框 113"/>
            <p:cNvSpPr txBox="1"/>
            <p:nvPr/>
          </p:nvSpPr>
          <p:spPr>
            <a:xfrm>
              <a:off x="1596381" y="1775332"/>
              <a:ext cx="3096345" cy="861974"/>
            </a:xfrm>
            <a:prstGeom prst="rect">
              <a:avLst/>
            </a:prstGeom>
            <a:noFill/>
          </p:spPr>
          <p:txBody>
            <a:bodyPr wrap="square" rtlCol="0">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23" name="组合 29"/>
          <p:cNvGrpSpPr/>
          <p:nvPr/>
        </p:nvGrpSpPr>
        <p:grpSpPr>
          <a:xfrm>
            <a:off x="4074831" y="881701"/>
            <a:ext cx="2065876" cy="932735"/>
            <a:chOff x="5432401" y="1175873"/>
            <a:chExt cx="2754142" cy="1243934"/>
          </a:xfrm>
        </p:grpSpPr>
        <p:sp>
          <p:nvSpPr>
            <p:cNvPr id="31" name="文本框 42"/>
            <p:cNvSpPr txBox="1"/>
            <p:nvPr/>
          </p:nvSpPr>
          <p:spPr>
            <a:xfrm>
              <a:off x="6461491" y="1175873"/>
              <a:ext cx="1725052" cy="430986"/>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添加标题</a:t>
              </a:r>
            </a:p>
          </p:txBody>
        </p:sp>
        <p:sp>
          <p:nvSpPr>
            <p:cNvPr id="54" name="文本框 113"/>
            <p:cNvSpPr txBox="1"/>
            <p:nvPr/>
          </p:nvSpPr>
          <p:spPr>
            <a:xfrm>
              <a:off x="5432401" y="1557833"/>
              <a:ext cx="2754142" cy="861974"/>
            </a:xfrm>
            <a:prstGeom prst="rect">
              <a:avLst/>
            </a:prstGeom>
            <a:noFill/>
          </p:spPr>
          <p:txBody>
            <a:bodyPr wrap="square" rtlCol="0">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24" name="组合 26"/>
          <p:cNvGrpSpPr/>
          <p:nvPr/>
        </p:nvGrpSpPr>
        <p:grpSpPr>
          <a:xfrm>
            <a:off x="2493747" y="3945535"/>
            <a:ext cx="2080123" cy="946344"/>
            <a:chOff x="3324562" y="5261932"/>
            <a:chExt cx="2773136" cy="1262083"/>
          </a:xfrm>
        </p:grpSpPr>
        <p:sp>
          <p:nvSpPr>
            <p:cNvPr id="22" name="文本框 30"/>
            <p:cNvSpPr txBox="1"/>
            <p:nvPr/>
          </p:nvSpPr>
          <p:spPr>
            <a:xfrm>
              <a:off x="3324562" y="5261932"/>
              <a:ext cx="1725053" cy="430986"/>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添加标题</a:t>
              </a:r>
            </a:p>
          </p:txBody>
        </p:sp>
        <p:sp>
          <p:nvSpPr>
            <p:cNvPr id="55" name="文本框 113"/>
            <p:cNvSpPr txBox="1"/>
            <p:nvPr/>
          </p:nvSpPr>
          <p:spPr>
            <a:xfrm>
              <a:off x="3350807" y="5662042"/>
              <a:ext cx="2746891" cy="861973"/>
            </a:xfrm>
            <a:prstGeom prst="rect">
              <a:avLst/>
            </a:prstGeom>
            <a:noFill/>
          </p:spPr>
          <p:txBody>
            <a:bodyPr wrap="square"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26" name="组合 28"/>
          <p:cNvGrpSpPr/>
          <p:nvPr/>
        </p:nvGrpSpPr>
        <p:grpSpPr>
          <a:xfrm>
            <a:off x="5009317" y="3945531"/>
            <a:ext cx="2317347" cy="892352"/>
            <a:chOff x="6678220" y="5261932"/>
            <a:chExt cx="3089394" cy="1190079"/>
          </a:xfrm>
        </p:grpSpPr>
        <p:sp>
          <p:nvSpPr>
            <p:cNvPr id="25" name="文本框 36"/>
            <p:cNvSpPr txBox="1"/>
            <p:nvPr/>
          </p:nvSpPr>
          <p:spPr>
            <a:xfrm>
              <a:off x="6678220" y="5261932"/>
              <a:ext cx="1725052" cy="430986"/>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添加标题</a:t>
              </a:r>
            </a:p>
          </p:txBody>
        </p:sp>
        <p:sp>
          <p:nvSpPr>
            <p:cNvPr id="56" name="文本框 113"/>
            <p:cNvSpPr txBox="1"/>
            <p:nvPr/>
          </p:nvSpPr>
          <p:spPr>
            <a:xfrm>
              <a:off x="6683813" y="5590037"/>
              <a:ext cx="3083801" cy="861974"/>
            </a:xfrm>
            <a:prstGeom prst="rect">
              <a:avLst/>
            </a:prstGeom>
            <a:noFill/>
          </p:spPr>
          <p:txBody>
            <a:bodyPr wrap="square"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27023" y="1064803"/>
            <a:ext cx="4074164" cy="3708832"/>
            <a:chOff x="2638696" y="526547"/>
            <a:chExt cx="6346736" cy="5779709"/>
          </a:xfrm>
        </p:grpSpPr>
        <p:grpSp>
          <p:nvGrpSpPr>
            <p:cNvPr id="3" name="组合 2"/>
            <p:cNvGrpSpPr/>
            <p:nvPr/>
          </p:nvGrpSpPr>
          <p:grpSpPr>
            <a:xfrm>
              <a:off x="2638696" y="526547"/>
              <a:ext cx="3383280" cy="3383640"/>
              <a:chOff x="2987040" y="1497648"/>
              <a:chExt cx="3383280" cy="3383640"/>
            </a:xfrm>
          </p:grpSpPr>
          <p:sp>
            <p:nvSpPr>
              <p:cNvPr id="17" name="任意多边形 16"/>
              <p:cNvSpPr/>
              <p:nvPr/>
            </p:nvSpPr>
            <p:spPr>
              <a:xfrm flipH="1">
                <a:off x="298704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8100000" scaled="1"/>
                <a:tileRect/>
              </a:gradFill>
              <a:ln w="28575">
                <a:gradFill flip="none" rotWithShape="1">
                  <a:gsLst>
                    <a:gs pos="0">
                      <a:schemeClr val="bg1"/>
                    </a:gs>
                    <a:gs pos="100000">
                      <a:schemeClr val="bg1">
                        <a:lumMod val="85000"/>
                      </a:schemeClr>
                    </a:gs>
                  </a:gsLst>
                  <a:lin ang="81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197860" y="1708648"/>
                <a:ext cx="2961640" cy="2961640"/>
              </a:xfrm>
              <a:prstGeom prst="ellipse">
                <a:avLst/>
              </a:prstGeom>
              <a:solidFill>
                <a:schemeClr val="accent1"/>
              </a:solidFill>
              <a:ln>
                <a:noFill/>
              </a:ln>
              <a:effectLst>
                <a:innerShdw blurRad="114300" dist="254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3"/>
            <p:cNvGrpSpPr/>
            <p:nvPr/>
          </p:nvGrpSpPr>
          <p:grpSpPr>
            <a:xfrm flipH="1">
              <a:off x="6145712" y="1070165"/>
              <a:ext cx="2839720" cy="2840022"/>
              <a:chOff x="6748780" y="1497648"/>
              <a:chExt cx="3383280" cy="3383640"/>
            </a:xfrm>
          </p:grpSpPr>
          <p:sp>
            <p:nvSpPr>
              <p:cNvPr id="15" name="任意多边形 14"/>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6959600" y="1708648"/>
                <a:ext cx="2961640" cy="2961640"/>
              </a:xfrm>
              <a:prstGeom prst="ellipse">
                <a:avLst/>
              </a:prstGeom>
              <a:solidFill>
                <a:schemeClr val="accent2"/>
              </a:solidFill>
              <a:ln>
                <a:noFill/>
              </a:ln>
              <a:effectLst>
                <a:innerShdw blurRad="114300" dist="25400" dir="189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
            <p:cNvGrpSpPr/>
            <p:nvPr/>
          </p:nvGrpSpPr>
          <p:grpSpPr>
            <a:xfrm flipH="1" flipV="1">
              <a:off x="6145712" y="4029232"/>
              <a:ext cx="2276782" cy="2277024"/>
              <a:chOff x="6748780" y="1497648"/>
              <a:chExt cx="3383280" cy="3383640"/>
            </a:xfrm>
          </p:grpSpPr>
          <p:sp>
            <p:nvSpPr>
              <p:cNvPr id="13" name="任意多边形 12"/>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8900000" scaled="1"/>
                <a:tileRect/>
              </a:gradFill>
              <a:ln w="28575">
                <a:gradFill flip="none" rotWithShape="1">
                  <a:gsLst>
                    <a:gs pos="0">
                      <a:schemeClr val="bg1"/>
                    </a:gs>
                    <a:gs pos="100000">
                      <a:schemeClr val="bg1">
                        <a:lumMod val="85000"/>
                      </a:schemeClr>
                    </a:gs>
                  </a:gsLst>
                  <a:lin ang="189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6959600" y="1708648"/>
                <a:ext cx="2961640" cy="2961640"/>
              </a:xfrm>
              <a:prstGeom prst="ellipse">
                <a:avLst/>
              </a:prstGeom>
              <a:solidFill>
                <a:schemeClr val="accent4"/>
              </a:solidFill>
              <a:ln>
                <a:noFill/>
              </a:ln>
              <a:effectLst>
                <a:innerShdw blurRad="114300" dist="25400" dir="27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 name="组合 5"/>
            <p:cNvGrpSpPr/>
            <p:nvPr/>
          </p:nvGrpSpPr>
          <p:grpSpPr>
            <a:xfrm flipV="1">
              <a:off x="4310634" y="4018644"/>
              <a:ext cx="1708764" cy="1708946"/>
              <a:chOff x="6748780" y="1497648"/>
              <a:chExt cx="3383280" cy="3383640"/>
            </a:xfrm>
          </p:grpSpPr>
          <p:sp>
            <p:nvSpPr>
              <p:cNvPr id="11" name="任意多边形 10"/>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3500000" scaled="0"/>
                <a:tileRect/>
              </a:gradFill>
              <a:ln w="28575">
                <a:gradFill flip="none" rotWithShape="1">
                  <a:gsLst>
                    <a:gs pos="0">
                      <a:schemeClr val="bg1"/>
                    </a:gs>
                    <a:gs pos="100000">
                      <a:schemeClr val="bg1">
                        <a:lumMod val="85000"/>
                      </a:schemeClr>
                    </a:gs>
                  </a:gsLst>
                  <a:lin ang="135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6959600" y="1708648"/>
                <a:ext cx="2961640" cy="2961640"/>
              </a:xfrm>
              <a:prstGeom prst="ellipse">
                <a:avLst/>
              </a:prstGeom>
              <a:solidFill>
                <a:schemeClr val="accent3"/>
              </a:solidFill>
              <a:ln>
                <a:noFill/>
              </a:ln>
              <a:effectLst>
                <a:innerShdw blurRad="114300" dist="25400" dir="81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文本框 40"/>
            <p:cNvSpPr txBox="1"/>
            <p:nvPr/>
          </p:nvSpPr>
          <p:spPr>
            <a:xfrm>
              <a:off x="3520710" y="1665289"/>
              <a:ext cx="1619250" cy="1223051"/>
            </a:xfrm>
            <a:prstGeom prst="rect">
              <a:avLst/>
            </a:prstGeom>
            <a:noFill/>
          </p:spPr>
          <p:txBody>
            <a:bodyPr wrap="square" rtlCol="0">
              <a:spAutoFit/>
            </a:bodyPr>
            <a:lstStyle/>
            <a:p>
              <a:pPr algn="ctr"/>
              <a:r>
                <a:rPr lang="en-US" altLang="zh-CN" sz="4500" dirty="0">
                  <a:solidFill>
                    <a:prstClr val="white"/>
                  </a:solidFill>
                  <a:latin typeface="Impact" panose="020B0806030902050204" pitchFamily="34" charset="0"/>
                </a:rPr>
                <a:t>95</a:t>
              </a:r>
              <a:r>
                <a:rPr lang="en-US" altLang="zh-CN" sz="2700" dirty="0">
                  <a:solidFill>
                    <a:prstClr val="white"/>
                  </a:solidFill>
                  <a:latin typeface="Impact" panose="020B0806030902050204" pitchFamily="34" charset="0"/>
                </a:rPr>
                <a:t>%</a:t>
              </a:r>
              <a:endParaRPr lang="zh-CN" altLang="en-US" sz="2700" dirty="0">
                <a:solidFill>
                  <a:prstClr val="white"/>
                </a:solidFill>
                <a:latin typeface="Impact" panose="020B0806030902050204" pitchFamily="34" charset="0"/>
              </a:endParaRPr>
            </a:p>
          </p:txBody>
        </p:sp>
        <p:sp>
          <p:nvSpPr>
            <p:cNvPr id="8" name="文本框 41"/>
            <p:cNvSpPr txBox="1"/>
            <p:nvPr/>
          </p:nvSpPr>
          <p:spPr>
            <a:xfrm>
              <a:off x="6755946" y="1982344"/>
              <a:ext cx="1619250" cy="1127125"/>
            </a:xfrm>
            <a:prstGeom prst="rect">
              <a:avLst/>
            </a:prstGeom>
            <a:noFill/>
          </p:spPr>
          <p:txBody>
            <a:bodyPr wrap="square" rtlCol="0">
              <a:spAutoFit/>
            </a:bodyPr>
            <a:lstStyle/>
            <a:p>
              <a:pPr algn="ctr"/>
              <a:r>
                <a:rPr lang="en-US" altLang="zh-CN" sz="4100" dirty="0">
                  <a:solidFill>
                    <a:prstClr val="white"/>
                  </a:solidFill>
                  <a:latin typeface="Impact" panose="020B0806030902050204" pitchFamily="34" charset="0"/>
                </a:rPr>
                <a:t>77</a:t>
              </a:r>
              <a:r>
                <a:rPr lang="en-US" altLang="zh-CN" sz="2400" dirty="0">
                  <a:solidFill>
                    <a:prstClr val="white"/>
                  </a:solidFill>
                  <a:latin typeface="Impact" panose="020B0806030902050204" pitchFamily="34" charset="0"/>
                </a:rPr>
                <a:t>%</a:t>
              </a:r>
              <a:endParaRPr lang="zh-CN" altLang="en-US" sz="2400" dirty="0">
                <a:solidFill>
                  <a:prstClr val="white"/>
                </a:solidFill>
                <a:latin typeface="Impact" panose="020B0806030902050204" pitchFamily="34" charset="0"/>
              </a:endParaRPr>
            </a:p>
          </p:txBody>
        </p:sp>
        <p:sp>
          <p:nvSpPr>
            <p:cNvPr id="9" name="文本框 42"/>
            <p:cNvSpPr txBox="1"/>
            <p:nvPr/>
          </p:nvSpPr>
          <p:spPr>
            <a:xfrm>
              <a:off x="6474478" y="4706078"/>
              <a:ext cx="1619250" cy="1007219"/>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56</a:t>
              </a:r>
              <a:r>
                <a:rPr lang="en-US" altLang="zh-CN" sz="2100" dirty="0">
                  <a:solidFill>
                    <a:prstClr val="white"/>
                  </a:solidFill>
                  <a:latin typeface="Impact" panose="020B0806030902050204" pitchFamily="34" charset="0"/>
                </a:rPr>
                <a:t>%</a:t>
              </a:r>
              <a:endParaRPr lang="zh-CN" altLang="en-US" sz="2100" dirty="0">
                <a:solidFill>
                  <a:prstClr val="white"/>
                </a:solidFill>
                <a:latin typeface="Impact" panose="020B0806030902050204" pitchFamily="34" charset="0"/>
              </a:endParaRPr>
            </a:p>
          </p:txBody>
        </p:sp>
        <p:sp>
          <p:nvSpPr>
            <p:cNvPr id="10" name="文本框 43"/>
            <p:cNvSpPr txBox="1"/>
            <p:nvPr/>
          </p:nvSpPr>
          <p:spPr>
            <a:xfrm>
              <a:off x="4381056" y="4491775"/>
              <a:ext cx="1619250" cy="935274"/>
            </a:xfrm>
            <a:prstGeom prst="rect">
              <a:avLst/>
            </a:prstGeom>
            <a:noFill/>
          </p:spPr>
          <p:txBody>
            <a:bodyPr wrap="square" rtlCol="0">
              <a:spAutoFit/>
            </a:bodyPr>
            <a:lstStyle/>
            <a:p>
              <a:pPr algn="ctr"/>
              <a:r>
                <a:rPr lang="en-US" altLang="zh-CN" sz="3300" dirty="0">
                  <a:solidFill>
                    <a:prstClr val="white"/>
                  </a:solidFill>
                  <a:latin typeface="Impact" panose="020B0806030902050204" pitchFamily="34" charset="0"/>
                </a:rPr>
                <a:t>36</a:t>
              </a:r>
              <a:r>
                <a:rPr lang="en-US" altLang="zh-CN" sz="1800" dirty="0">
                  <a:solidFill>
                    <a:prstClr val="white"/>
                  </a:solidFill>
                  <a:latin typeface="Impact" panose="020B0806030902050204" pitchFamily="34" charset="0"/>
                </a:rPr>
                <a:t>%</a:t>
              </a:r>
              <a:endParaRPr lang="zh-CN" altLang="en-US" sz="1800" dirty="0">
                <a:solidFill>
                  <a:prstClr val="white"/>
                </a:solidFill>
                <a:latin typeface="Impact" panose="020B0806030902050204" pitchFamily="34" charset="0"/>
              </a:endParaRPr>
            </a:p>
          </p:txBody>
        </p:sp>
      </p:grpSp>
      <p:sp>
        <p:nvSpPr>
          <p:cNvPr id="20" name="文本框 96"/>
          <p:cNvSpPr txBox="1"/>
          <p:nvPr/>
        </p:nvSpPr>
        <p:spPr>
          <a:xfrm>
            <a:off x="6808722" y="1634810"/>
            <a:ext cx="842968" cy="253916"/>
          </a:xfrm>
          <a:prstGeom prst="rect">
            <a:avLst/>
          </a:prstGeom>
          <a:noFill/>
        </p:spPr>
        <p:txBody>
          <a:bodyPr wrap="square" lIns="68580" tIns="34290" rIns="68580" bIns="34290" rtlCol="0">
            <a:spAutoFit/>
          </a:bodyPr>
          <a:lstStyle/>
          <a:p>
            <a:r>
              <a:rPr lang="zh-CN" altLang="en-US" sz="1200" b="1" dirty="0">
                <a:latin typeface="微软雅黑" panose="020B0503020204020204" pitchFamily="34" charset="-122"/>
                <a:ea typeface="微软雅黑" panose="020B0503020204020204" pitchFamily="34" charset="-122"/>
              </a:rPr>
              <a:t>添加标题</a:t>
            </a:r>
          </a:p>
        </p:txBody>
      </p:sp>
      <p:sp>
        <p:nvSpPr>
          <p:cNvPr id="22" name="文本框 113"/>
          <p:cNvSpPr txBox="1"/>
          <p:nvPr/>
        </p:nvSpPr>
        <p:spPr>
          <a:xfrm>
            <a:off x="662926" y="1812740"/>
            <a:ext cx="1685936" cy="807913"/>
          </a:xfrm>
          <a:prstGeom prst="rect">
            <a:avLst/>
          </a:prstGeom>
          <a:noFill/>
        </p:spPr>
        <p:txBody>
          <a:bodyPr wrap="square" lIns="68580" tIns="34290" rIns="68580" bIns="34290" rtlCol="0">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24" name="文本框 100"/>
          <p:cNvSpPr txBox="1"/>
          <p:nvPr/>
        </p:nvSpPr>
        <p:spPr>
          <a:xfrm>
            <a:off x="6440156" y="3578576"/>
            <a:ext cx="862183" cy="253916"/>
          </a:xfrm>
          <a:prstGeom prst="rect">
            <a:avLst/>
          </a:prstGeom>
          <a:noFill/>
        </p:spPr>
        <p:txBody>
          <a:bodyPr wrap="square" lIns="68580" tIns="34290" rIns="68580" bIns="34290" rtlCol="0">
            <a:spAutoFit/>
          </a:bodyPr>
          <a:lstStyle/>
          <a:p>
            <a:r>
              <a:rPr lang="zh-CN" altLang="en-US" sz="1200" b="1" dirty="0">
                <a:latin typeface="微软雅黑" panose="020B0503020204020204" pitchFamily="34" charset="-122"/>
                <a:ea typeface="微软雅黑" panose="020B0503020204020204" pitchFamily="34" charset="-122"/>
              </a:rPr>
              <a:t>添加标题</a:t>
            </a:r>
          </a:p>
        </p:txBody>
      </p:sp>
      <p:sp>
        <p:nvSpPr>
          <p:cNvPr id="28" name="文本框 104"/>
          <p:cNvSpPr txBox="1"/>
          <p:nvPr/>
        </p:nvSpPr>
        <p:spPr>
          <a:xfrm>
            <a:off x="2568096" y="3470589"/>
            <a:ext cx="784705" cy="253916"/>
          </a:xfrm>
          <a:prstGeom prst="rect">
            <a:avLst/>
          </a:prstGeom>
          <a:noFill/>
        </p:spPr>
        <p:txBody>
          <a:bodyPr wrap="square" lIns="68580" tIns="34290" rIns="68580" bIns="34290" rtlCol="0">
            <a:spAutoFit/>
          </a:bodyPr>
          <a:lstStyle/>
          <a:p>
            <a:pPr algn="r"/>
            <a:r>
              <a:rPr lang="zh-CN" altLang="en-US" sz="1200" b="1" dirty="0">
                <a:latin typeface="微软雅黑" panose="020B0503020204020204" pitchFamily="34" charset="-122"/>
                <a:ea typeface="微软雅黑" panose="020B0503020204020204" pitchFamily="34" charset="-122"/>
              </a:rPr>
              <a:t>添加标题</a:t>
            </a:r>
          </a:p>
        </p:txBody>
      </p:sp>
      <p:sp>
        <p:nvSpPr>
          <p:cNvPr id="30" name="文本框 113"/>
          <p:cNvSpPr txBox="1"/>
          <p:nvPr/>
        </p:nvSpPr>
        <p:spPr>
          <a:xfrm>
            <a:off x="6808721" y="1882976"/>
            <a:ext cx="1685936" cy="1011559"/>
          </a:xfrm>
          <a:prstGeom prst="rect">
            <a:avLst/>
          </a:prstGeom>
          <a:noFill/>
        </p:spPr>
        <p:txBody>
          <a:bodyPr wrap="square" lIns="68580" tIns="34290" rIns="68580" bIns="34290"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nSpc>
                <a:spcPct val="150000"/>
              </a:lnSpc>
            </a:pP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108"/>
          <p:cNvSpPr txBox="1"/>
          <p:nvPr/>
        </p:nvSpPr>
        <p:spPr>
          <a:xfrm>
            <a:off x="1529072" y="1586336"/>
            <a:ext cx="814079" cy="253916"/>
          </a:xfrm>
          <a:prstGeom prst="rect">
            <a:avLst/>
          </a:prstGeom>
          <a:noFill/>
        </p:spPr>
        <p:txBody>
          <a:bodyPr wrap="square" lIns="68580" tIns="34290" rIns="68580" bIns="34290" rtlCol="0">
            <a:spAutoFit/>
          </a:bodyPr>
          <a:lstStyle/>
          <a:p>
            <a:pPr algn="r"/>
            <a:r>
              <a:rPr lang="zh-CN" altLang="en-US" sz="1200" b="1" dirty="0">
                <a:latin typeface="微软雅黑" panose="020B0503020204020204" pitchFamily="34" charset="-122"/>
                <a:ea typeface="微软雅黑" panose="020B0503020204020204" pitchFamily="34" charset="-122"/>
              </a:rPr>
              <a:t>添加标题</a:t>
            </a:r>
          </a:p>
        </p:txBody>
      </p:sp>
      <p:sp>
        <p:nvSpPr>
          <p:cNvPr id="34" name="文本框 113"/>
          <p:cNvSpPr txBox="1"/>
          <p:nvPr/>
        </p:nvSpPr>
        <p:spPr>
          <a:xfrm>
            <a:off x="6459370" y="3838963"/>
            <a:ext cx="1685936" cy="807913"/>
          </a:xfrm>
          <a:prstGeom prst="rect">
            <a:avLst/>
          </a:prstGeom>
          <a:noFill/>
        </p:spPr>
        <p:txBody>
          <a:bodyPr wrap="square" lIns="68580" tIns="34290" rIns="68580" bIns="34290"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8" grpId="0"/>
      <p:bldP spid="30" grpId="0"/>
      <p:bldP spid="32"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3"/>
          <p:cNvGrpSpPr/>
          <p:nvPr/>
        </p:nvGrpSpPr>
        <p:grpSpPr>
          <a:xfrm>
            <a:off x="1941422" y="1192751"/>
            <a:ext cx="5261156" cy="2891433"/>
            <a:chOff x="2402680" y="2725738"/>
            <a:chExt cx="2657475" cy="1460501"/>
          </a:xfrm>
          <a:solidFill>
            <a:schemeClr val="bg1">
              <a:lumMod val="85000"/>
              <a:alpha val="15000"/>
            </a:schemeClr>
          </a:solidFill>
        </p:grpSpPr>
        <p:sp>
          <p:nvSpPr>
            <p:cNvPr id="95" name="Freeform 20"/>
            <p:cNvSpPr/>
            <p:nvPr/>
          </p:nvSpPr>
          <p:spPr bwMode="auto">
            <a:xfrm>
              <a:off x="3110705" y="2746376"/>
              <a:ext cx="33338" cy="14288"/>
            </a:xfrm>
            <a:custGeom>
              <a:avLst/>
              <a:gdLst>
                <a:gd name="T0" fmla="*/ 5 w 5"/>
                <a:gd name="T1" fmla="*/ 0 h 2"/>
                <a:gd name="T2" fmla="*/ 0 w 5"/>
                <a:gd name="T3" fmla="*/ 1 h 2"/>
                <a:gd name="T4" fmla="*/ 3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3" y="1"/>
                    <a:pt x="1" y="0"/>
                    <a:pt x="0" y="1"/>
                  </a:cubicBezTo>
                  <a:cubicBezTo>
                    <a:pt x="0" y="2"/>
                    <a:pt x="2" y="2"/>
                    <a:pt x="3" y="2"/>
                  </a:cubicBezTo>
                  <a:cubicBezTo>
                    <a:pt x="4" y="2"/>
                    <a:pt x="5" y="2"/>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1"/>
            <p:cNvSpPr/>
            <p:nvPr/>
          </p:nvSpPr>
          <p:spPr bwMode="auto">
            <a:xfrm>
              <a:off x="4682330" y="2994026"/>
              <a:ext cx="14288" cy="28575"/>
            </a:xfrm>
            <a:custGeom>
              <a:avLst/>
              <a:gdLst>
                <a:gd name="T0" fmla="*/ 0 w 2"/>
                <a:gd name="T1" fmla="*/ 0 h 4"/>
                <a:gd name="T2" fmla="*/ 2 w 2"/>
                <a:gd name="T3" fmla="*/ 4 h 4"/>
                <a:gd name="T4" fmla="*/ 2 w 2"/>
                <a:gd name="T5" fmla="*/ 3 h 4"/>
                <a:gd name="T6" fmla="*/ 0 w 2"/>
                <a:gd name="T7" fmla="*/ 0 h 4"/>
              </a:gdLst>
              <a:ahLst/>
              <a:cxnLst>
                <a:cxn ang="0">
                  <a:pos x="T0" y="T1"/>
                </a:cxn>
                <a:cxn ang="0">
                  <a:pos x="T2" y="T3"/>
                </a:cxn>
                <a:cxn ang="0">
                  <a:pos x="T4" y="T5"/>
                </a:cxn>
                <a:cxn ang="0">
                  <a:pos x="T6" y="T7"/>
                </a:cxn>
              </a:cxnLst>
              <a:rect l="0" t="0" r="r" b="b"/>
              <a:pathLst>
                <a:path w="2" h="4">
                  <a:moveTo>
                    <a:pt x="0" y="0"/>
                  </a:moveTo>
                  <a:cubicBezTo>
                    <a:pt x="0" y="1"/>
                    <a:pt x="1" y="4"/>
                    <a:pt x="2" y="4"/>
                  </a:cubicBezTo>
                  <a:cubicBezTo>
                    <a:pt x="2" y="4"/>
                    <a:pt x="2" y="4"/>
                    <a:pt x="2" y="3"/>
                  </a:cubicBezTo>
                  <a:cubicBezTo>
                    <a:pt x="2" y="3"/>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2"/>
            <p:cNvSpPr>
              <a:spLocks noEditPoints="1"/>
            </p:cNvSpPr>
            <p:nvPr/>
          </p:nvSpPr>
          <p:spPr bwMode="auto">
            <a:xfrm>
              <a:off x="3494880" y="2767013"/>
              <a:ext cx="1366838" cy="668338"/>
            </a:xfrm>
            <a:custGeom>
              <a:avLst/>
              <a:gdLst>
                <a:gd name="T0" fmla="*/ 80 w 199"/>
                <a:gd name="T1" fmla="*/ 43 h 97"/>
                <a:gd name="T2" fmla="*/ 64 w 199"/>
                <a:gd name="T3" fmla="*/ 36 h 97"/>
                <a:gd name="T4" fmla="*/ 76 w 199"/>
                <a:gd name="T5" fmla="*/ 47 h 97"/>
                <a:gd name="T6" fmla="*/ 69 w 199"/>
                <a:gd name="T7" fmla="*/ 50 h 97"/>
                <a:gd name="T8" fmla="*/ 128 w 199"/>
                <a:gd name="T9" fmla="*/ 33 h 97"/>
                <a:gd name="T10" fmla="*/ 88 w 199"/>
                <a:gd name="T11" fmla="*/ 4 h 97"/>
                <a:gd name="T12" fmla="*/ 90 w 199"/>
                <a:gd name="T13" fmla="*/ 11 h 97"/>
                <a:gd name="T14" fmla="*/ 83 w 199"/>
                <a:gd name="T15" fmla="*/ 13 h 97"/>
                <a:gd name="T16" fmla="*/ 76 w 199"/>
                <a:gd name="T17" fmla="*/ 6 h 97"/>
                <a:gd name="T18" fmla="*/ 45 w 199"/>
                <a:gd name="T19" fmla="*/ 11 h 97"/>
                <a:gd name="T20" fmla="*/ 40 w 199"/>
                <a:gd name="T21" fmla="*/ 10 h 97"/>
                <a:gd name="T22" fmla="*/ 34 w 199"/>
                <a:gd name="T23" fmla="*/ 8 h 97"/>
                <a:gd name="T24" fmla="*/ 26 w 199"/>
                <a:gd name="T25" fmla="*/ 16 h 97"/>
                <a:gd name="T26" fmla="*/ 23 w 199"/>
                <a:gd name="T27" fmla="*/ 17 h 97"/>
                <a:gd name="T28" fmla="*/ 26 w 199"/>
                <a:gd name="T29" fmla="*/ 19 h 97"/>
                <a:gd name="T30" fmla="*/ 39 w 199"/>
                <a:gd name="T31" fmla="*/ 15 h 97"/>
                <a:gd name="T32" fmla="*/ 46 w 199"/>
                <a:gd name="T33" fmla="*/ 28 h 97"/>
                <a:gd name="T34" fmla="*/ 42 w 199"/>
                <a:gd name="T35" fmla="*/ 26 h 97"/>
                <a:gd name="T36" fmla="*/ 36 w 199"/>
                <a:gd name="T37" fmla="*/ 27 h 97"/>
                <a:gd name="T38" fmla="*/ 25 w 199"/>
                <a:gd name="T39" fmla="*/ 29 h 97"/>
                <a:gd name="T40" fmla="*/ 9 w 199"/>
                <a:gd name="T41" fmla="*/ 45 h 97"/>
                <a:gd name="T42" fmla="*/ 5 w 199"/>
                <a:gd name="T43" fmla="*/ 55 h 97"/>
                <a:gd name="T44" fmla="*/ 20 w 199"/>
                <a:gd name="T45" fmla="*/ 42 h 97"/>
                <a:gd name="T46" fmla="*/ 25 w 199"/>
                <a:gd name="T47" fmla="*/ 44 h 97"/>
                <a:gd name="T48" fmla="*/ 32 w 199"/>
                <a:gd name="T49" fmla="*/ 36 h 97"/>
                <a:gd name="T50" fmla="*/ 35 w 199"/>
                <a:gd name="T51" fmla="*/ 38 h 97"/>
                <a:gd name="T52" fmla="*/ 28 w 199"/>
                <a:gd name="T53" fmla="*/ 42 h 97"/>
                <a:gd name="T54" fmla="*/ 35 w 199"/>
                <a:gd name="T55" fmla="*/ 41 h 97"/>
                <a:gd name="T56" fmla="*/ 39 w 199"/>
                <a:gd name="T57" fmla="*/ 49 h 97"/>
                <a:gd name="T58" fmla="*/ 42 w 199"/>
                <a:gd name="T59" fmla="*/ 44 h 97"/>
                <a:gd name="T60" fmla="*/ 45 w 199"/>
                <a:gd name="T61" fmla="*/ 42 h 97"/>
                <a:gd name="T62" fmla="*/ 56 w 199"/>
                <a:gd name="T63" fmla="*/ 36 h 97"/>
                <a:gd name="T64" fmla="*/ 60 w 199"/>
                <a:gd name="T65" fmla="*/ 45 h 97"/>
                <a:gd name="T66" fmla="*/ 51 w 199"/>
                <a:gd name="T67" fmla="*/ 47 h 97"/>
                <a:gd name="T68" fmla="*/ 55 w 199"/>
                <a:gd name="T69" fmla="*/ 59 h 97"/>
                <a:gd name="T70" fmla="*/ 57 w 199"/>
                <a:gd name="T71" fmla="*/ 65 h 97"/>
                <a:gd name="T72" fmla="*/ 82 w 199"/>
                <a:gd name="T73" fmla="*/ 72 h 97"/>
                <a:gd name="T74" fmla="*/ 70 w 199"/>
                <a:gd name="T75" fmla="*/ 65 h 97"/>
                <a:gd name="T76" fmla="*/ 84 w 199"/>
                <a:gd name="T77" fmla="*/ 71 h 97"/>
                <a:gd name="T78" fmla="*/ 95 w 199"/>
                <a:gd name="T79" fmla="*/ 71 h 97"/>
                <a:gd name="T80" fmla="*/ 101 w 199"/>
                <a:gd name="T81" fmla="*/ 74 h 97"/>
                <a:gd name="T82" fmla="*/ 104 w 199"/>
                <a:gd name="T83" fmla="*/ 76 h 97"/>
                <a:gd name="T84" fmla="*/ 125 w 199"/>
                <a:gd name="T85" fmla="*/ 76 h 97"/>
                <a:gd name="T86" fmla="*/ 130 w 199"/>
                <a:gd name="T87" fmla="*/ 74 h 97"/>
                <a:gd name="T88" fmla="*/ 139 w 199"/>
                <a:gd name="T89" fmla="*/ 90 h 97"/>
                <a:gd name="T90" fmla="*/ 144 w 199"/>
                <a:gd name="T91" fmla="*/ 89 h 97"/>
                <a:gd name="T92" fmla="*/ 146 w 199"/>
                <a:gd name="T93" fmla="*/ 80 h 97"/>
                <a:gd name="T94" fmla="*/ 150 w 199"/>
                <a:gd name="T95" fmla="*/ 77 h 97"/>
                <a:gd name="T96" fmla="*/ 156 w 199"/>
                <a:gd name="T97" fmla="*/ 49 h 97"/>
                <a:gd name="T98" fmla="*/ 165 w 199"/>
                <a:gd name="T99" fmla="*/ 52 h 97"/>
                <a:gd name="T100" fmla="*/ 167 w 199"/>
                <a:gd name="T101" fmla="*/ 46 h 97"/>
                <a:gd name="T102" fmla="*/ 166 w 199"/>
                <a:gd name="T103" fmla="*/ 29 h 97"/>
                <a:gd name="T104" fmla="*/ 174 w 199"/>
                <a:gd name="T105" fmla="*/ 21 h 97"/>
                <a:gd name="T106" fmla="*/ 184 w 199"/>
                <a:gd name="T107" fmla="*/ 20 h 97"/>
                <a:gd name="T108" fmla="*/ 192 w 199"/>
                <a:gd name="T109" fmla="*/ 13 h 97"/>
                <a:gd name="T110" fmla="*/ 199 w 199"/>
                <a:gd name="T111" fmla="*/ 13 h 97"/>
                <a:gd name="T112" fmla="*/ 127 w 199"/>
                <a:gd name="T113" fmla="*/ 3 h 97"/>
                <a:gd name="T114" fmla="*/ 113 w 199"/>
                <a:gd name="T115"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9" h="97">
                  <a:moveTo>
                    <a:pt x="77" y="44"/>
                  </a:moveTo>
                  <a:cubicBezTo>
                    <a:pt x="76" y="42"/>
                    <a:pt x="80" y="40"/>
                    <a:pt x="82" y="40"/>
                  </a:cubicBezTo>
                  <a:cubicBezTo>
                    <a:pt x="83" y="40"/>
                    <a:pt x="83" y="40"/>
                    <a:pt x="83" y="40"/>
                  </a:cubicBezTo>
                  <a:cubicBezTo>
                    <a:pt x="83" y="40"/>
                    <a:pt x="82" y="40"/>
                    <a:pt x="82" y="40"/>
                  </a:cubicBezTo>
                  <a:cubicBezTo>
                    <a:pt x="82" y="42"/>
                    <a:pt x="84" y="43"/>
                    <a:pt x="83" y="44"/>
                  </a:cubicBezTo>
                  <a:cubicBezTo>
                    <a:pt x="82" y="44"/>
                    <a:pt x="82" y="44"/>
                    <a:pt x="82" y="44"/>
                  </a:cubicBezTo>
                  <a:cubicBezTo>
                    <a:pt x="81" y="44"/>
                    <a:pt x="80" y="43"/>
                    <a:pt x="80" y="43"/>
                  </a:cubicBezTo>
                  <a:cubicBezTo>
                    <a:pt x="79" y="42"/>
                    <a:pt x="79" y="42"/>
                    <a:pt x="78" y="42"/>
                  </a:cubicBezTo>
                  <a:cubicBezTo>
                    <a:pt x="78" y="42"/>
                    <a:pt x="77" y="42"/>
                    <a:pt x="77" y="44"/>
                  </a:cubicBezTo>
                  <a:moveTo>
                    <a:pt x="68" y="48"/>
                  </a:moveTo>
                  <a:cubicBezTo>
                    <a:pt x="68" y="47"/>
                    <a:pt x="68" y="47"/>
                    <a:pt x="68" y="47"/>
                  </a:cubicBezTo>
                  <a:cubicBezTo>
                    <a:pt x="67" y="46"/>
                    <a:pt x="67" y="43"/>
                    <a:pt x="66" y="42"/>
                  </a:cubicBezTo>
                  <a:cubicBezTo>
                    <a:pt x="66" y="41"/>
                    <a:pt x="67" y="41"/>
                    <a:pt x="68" y="40"/>
                  </a:cubicBezTo>
                  <a:cubicBezTo>
                    <a:pt x="67" y="38"/>
                    <a:pt x="64" y="38"/>
                    <a:pt x="64" y="36"/>
                  </a:cubicBezTo>
                  <a:cubicBezTo>
                    <a:pt x="66" y="37"/>
                    <a:pt x="67" y="39"/>
                    <a:pt x="69" y="40"/>
                  </a:cubicBezTo>
                  <a:cubicBezTo>
                    <a:pt x="69" y="39"/>
                    <a:pt x="70" y="39"/>
                    <a:pt x="71" y="39"/>
                  </a:cubicBezTo>
                  <a:cubicBezTo>
                    <a:pt x="72" y="39"/>
                    <a:pt x="72" y="39"/>
                    <a:pt x="73" y="40"/>
                  </a:cubicBezTo>
                  <a:cubicBezTo>
                    <a:pt x="73" y="43"/>
                    <a:pt x="72" y="42"/>
                    <a:pt x="72" y="45"/>
                  </a:cubicBezTo>
                  <a:cubicBezTo>
                    <a:pt x="72" y="45"/>
                    <a:pt x="72" y="45"/>
                    <a:pt x="72" y="45"/>
                  </a:cubicBezTo>
                  <a:cubicBezTo>
                    <a:pt x="73" y="45"/>
                    <a:pt x="73" y="45"/>
                    <a:pt x="74" y="45"/>
                  </a:cubicBezTo>
                  <a:cubicBezTo>
                    <a:pt x="74" y="47"/>
                    <a:pt x="75" y="47"/>
                    <a:pt x="76" y="47"/>
                  </a:cubicBezTo>
                  <a:cubicBezTo>
                    <a:pt x="76" y="48"/>
                    <a:pt x="76" y="48"/>
                    <a:pt x="76" y="49"/>
                  </a:cubicBezTo>
                  <a:cubicBezTo>
                    <a:pt x="75" y="49"/>
                    <a:pt x="74" y="49"/>
                    <a:pt x="74" y="49"/>
                  </a:cubicBezTo>
                  <a:cubicBezTo>
                    <a:pt x="74" y="49"/>
                    <a:pt x="74" y="49"/>
                    <a:pt x="74" y="49"/>
                  </a:cubicBezTo>
                  <a:cubicBezTo>
                    <a:pt x="77" y="49"/>
                    <a:pt x="76" y="52"/>
                    <a:pt x="76" y="53"/>
                  </a:cubicBezTo>
                  <a:cubicBezTo>
                    <a:pt x="76" y="54"/>
                    <a:pt x="75" y="54"/>
                    <a:pt x="75" y="55"/>
                  </a:cubicBezTo>
                  <a:cubicBezTo>
                    <a:pt x="72" y="54"/>
                    <a:pt x="69" y="53"/>
                    <a:pt x="68" y="50"/>
                  </a:cubicBezTo>
                  <a:cubicBezTo>
                    <a:pt x="68" y="50"/>
                    <a:pt x="69" y="50"/>
                    <a:pt x="69" y="50"/>
                  </a:cubicBezTo>
                  <a:cubicBezTo>
                    <a:pt x="69" y="50"/>
                    <a:pt x="69" y="50"/>
                    <a:pt x="70" y="50"/>
                  </a:cubicBezTo>
                  <a:cubicBezTo>
                    <a:pt x="70" y="50"/>
                    <a:pt x="70" y="50"/>
                    <a:pt x="70" y="50"/>
                  </a:cubicBezTo>
                  <a:cubicBezTo>
                    <a:pt x="70" y="50"/>
                    <a:pt x="70" y="50"/>
                    <a:pt x="70" y="49"/>
                  </a:cubicBezTo>
                  <a:cubicBezTo>
                    <a:pt x="70" y="48"/>
                    <a:pt x="70" y="48"/>
                    <a:pt x="68" y="48"/>
                  </a:cubicBezTo>
                  <a:cubicBezTo>
                    <a:pt x="68" y="48"/>
                    <a:pt x="68" y="48"/>
                    <a:pt x="68" y="48"/>
                  </a:cubicBezTo>
                  <a:moveTo>
                    <a:pt x="129" y="33"/>
                  </a:moveTo>
                  <a:cubicBezTo>
                    <a:pt x="129" y="33"/>
                    <a:pt x="128" y="33"/>
                    <a:pt x="128" y="33"/>
                  </a:cubicBezTo>
                  <a:cubicBezTo>
                    <a:pt x="131" y="32"/>
                    <a:pt x="130" y="27"/>
                    <a:pt x="132" y="26"/>
                  </a:cubicBezTo>
                  <a:cubicBezTo>
                    <a:pt x="132" y="28"/>
                    <a:pt x="133" y="29"/>
                    <a:pt x="133" y="31"/>
                  </a:cubicBezTo>
                  <a:cubicBezTo>
                    <a:pt x="131" y="32"/>
                    <a:pt x="131" y="33"/>
                    <a:pt x="129" y="33"/>
                  </a:cubicBezTo>
                  <a:moveTo>
                    <a:pt x="106" y="0"/>
                  </a:moveTo>
                  <a:cubicBezTo>
                    <a:pt x="102" y="0"/>
                    <a:pt x="98" y="1"/>
                    <a:pt x="92" y="1"/>
                  </a:cubicBezTo>
                  <a:cubicBezTo>
                    <a:pt x="93" y="5"/>
                    <a:pt x="88" y="2"/>
                    <a:pt x="87" y="5"/>
                  </a:cubicBezTo>
                  <a:cubicBezTo>
                    <a:pt x="88" y="5"/>
                    <a:pt x="88" y="4"/>
                    <a:pt x="88" y="4"/>
                  </a:cubicBezTo>
                  <a:cubicBezTo>
                    <a:pt x="89" y="4"/>
                    <a:pt x="90" y="5"/>
                    <a:pt x="90" y="6"/>
                  </a:cubicBezTo>
                  <a:cubicBezTo>
                    <a:pt x="90" y="6"/>
                    <a:pt x="90" y="6"/>
                    <a:pt x="89" y="6"/>
                  </a:cubicBezTo>
                  <a:cubicBezTo>
                    <a:pt x="89" y="6"/>
                    <a:pt x="88" y="6"/>
                    <a:pt x="88" y="6"/>
                  </a:cubicBezTo>
                  <a:cubicBezTo>
                    <a:pt x="87" y="6"/>
                    <a:pt x="87" y="5"/>
                    <a:pt x="87" y="5"/>
                  </a:cubicBezTo>
                  <a:cubicBezTo>
                    <a:pt x="86" y="5"/>
                    <a:pt x="87" y="6"/>
                    <a:pt x="87" y="7"/>
                  </a:cubicBezTo>
                  <a:cubicBezTo>
                    <a:pt x="85" y="7"/>
                    <a:pt x="83" y="6"/>
                    <a:pt x="82" y="5"/>
                  </a:cubicBezTo>
                  <a:cubicBezTo>
                    <a:pt x="82" y="10"/>
                    <a:pt x="89" y="8"/>
                    <a:pt x="90" y="11"/>
                  </a:cubicBezTo>
                  <a:cubicBezTo>
                    <a:pt x="90" y="11"/>
                    <a:pt x="89" y="11"/>
                    <a:pt x="89" y="11"/>
                  </a:cubicBezTo>
                  <a:cubicBezTo>
                    <a:pt x="88" y="11"/>
                    <a:pt x="88" y="11"/>
                    <a:pt x="87" y="10"/>
                  </a:cubicBezTo>
                  <a:cubicBezTo>
                    <a:pt x="87" y="10"/>
                    <a:pt x="87" y="9"/>
                    <a:pt x="86" y="9"/>
                  </a:cubicBezTo>
                  <a:cubicBezTo>
                    <a:pt x="86" y="9"/>
                    <a:pt x="86" y="10"/>
                    <a:pt x="85" y="10"/>
                  </a:cubicBezTo>
                  <a:cubicBezTo>
                    <a:pt x="87" y="10"/>
                    <a:pt x="85" y="13"/>
                    <a:pt x="84" y="13"/>
                  </a:cubicBezTo>
                  <a:cubicBezTo>
                    <a:pt x="84" y="13"/>
                    <a:pt x="84" y="13"/>
                    <a:pt x="84" y="13"/>
                  </a:cubicBezTo>
                  <a:cubicBezTo>
                    <a:pt x="84" y="13"/>
                    <a:pt x="83" y="13"/>
                    <a:pt x="83" y="13"/>
                  </a:cubicBezTo>
                  <a:cubicBezTo>
                    <a:pt x="83" y="13"/>
                    <a:pt x="83" y="13"/>
                    <a:pt x="82" y="13"/>
                  </a:cubicBezTo>
                  <a:cubicBezTo>
                    <a:pt x="81" y="13"/>
                    <a:pt x="80" y="13"/>
                    <a:pt x="80" y="11"/>
                  </a:cubicBezTo>
                  <a:cubicBezTo>
                    <a:pt x="80" y="11"/>
                    <a:pt x="81" y="11"/>
                    <a:pt x="81" y="11"/>
                  </a:cubicBezTo>
                  <a:cubicBezTo>
                    <a:pt x="82" y="11"/>
                    <a:pt x="83" y="11"/>
                    <a:pt x="83" y="10"/>
                  </a:cubicBezTo>
                  <a:cubicBezTo>
                    <a:pt x="82" y="8"/>
                    <a:pt x="80" y="7"/>
                    <a:pt x="80" y="5"/>
                  </a:cubicBezTo>
                  <a:cubicBezTo>
                    <a:pt x="79" y="4"/>
                    <a:pt x="79" y="4"/>
                    <a:pt x="79" y="4"/>
                  </a:cubicBezTo>
                  <a:cubicBezTo>
                    <a:pt x="78" y="4"/>
                    <a:pt x="77" y="5"/>
                    <a:pt x="76" y="6"/>
                  </a:cubicBezTo>
                  <a:cubicBezTo>
                    <a:pt x="76" y="9"/>
                    <a:pt x="80" y="7"/>
                    <a:pt x="80" y="10"/>
                  </a:cubicBezTo>
                  <a:cubicBezTo>
                    <a:pt x="78" y="10"/>
                    <a:pt x="75" y="9"/>
                    <a:pt x="72" y="9"/>
                  </a:cubicBezTo>
                  <a:cubicBezTo>
                    <a:pt x="67" y="9"/>
                    <a:pt x="61" y="10"/>
                    <a:pt x="57" y="11"/>
                  </a:cubicBezTo>
                  <a:cubicBezTo>
                    <a:pt x="56" y="11"/>
                    <a:pt x="56" y="13"/>
                    <a:pt x="55" y="13"/>
                  </a:cubicBezTo>
                  <a:cubicBezTo>
                    <a:pt x="54" y="13"/>
                    <a:pt x="54" y="13"/>
                    <a:pt x="53" y="13"/>
                  </a:cubicBezTo>
                  <a:cubicBezTo>
                    <a:pt x="53" y="15"/>
                    <a:pt x="52" y="14"/>
                    <a:pt x="51" y="16"/>
                  </a:cubicBezTo>
                  <a:cubicBezTo>
                    <a:pt x="47" y="16"/>
                    <a:pt x="46" y="13"/>
                    <a:pt x="45" y="11"/>
                  </a:cubicBezTo>
                  <a:cubicBezTo>
                    <a:pt x="45" y="11"/>
                    <a:pt x="45" y="11"/>
                    <a:pt x="45" y="11"/>
                  </a:cubicBezTo>
                  <a:cubicBezTo>
                    <a:pt x="46" y="11"/>
                    <a:pt x="47" y="12"/>
                    <a:pt x="48" y="12"/>
                  </a:cubicBezTo>
                  <a:cubicBezTo>
                    <a:pt x="49" y="12"/>
                    <a:pt x="50" y="13"/>
                    <a:pt x="51" y="13"/>
                  </a:cubicBezTo>
                  <a:cubicBezTo>
                    <a:pt x="52" y="13"/>
                    <a:pt x="53" y="12"/>
                    <a:pt x="53" y="11"/>
                  </a:cubicBezTo>
                  <a:cubicBezTo>
                    <a:pt x="50" y="11"/>
                    <a:pt x="47" y="9"/>
                    <a:pt x="44" y="9"/>
                  </a:cubicBezTo>
                  <a:cubicBezTo>
                    <a:pt x="43" y="9"/>
                    <a:pt x="42" y="9"/>
                    <a:pt x="41" y="10"/>
                  </a:cubicBezTo>
                  <a:cubicBezTo>
                    <a:pt x="41" y="10"/>
                    <a:pt x="40" y="10"/>
                    <a:pt x="40" y="10"/>
                  </a:cubicBezTo>
                  <a:cubicBezTo>
                    <a:pt x="40" y="9"/>
                    <a:pt x="40" y="8"/>
                    <a:pt x="39" y="8"/>
                  </a:cubicBezTo>
                  <a:cubicBezTo>
                    <a:pt x="39" y="7"/>
                    <a:pt x="40" y="7"/>
                    <a:pt x="40" y="7"/>
                  </a:cubicBezTo>
                  <a:cubicBezTo>
                    <a:pt x="40" y="7"/>
                    <a:pt x="40" y="7"/>
                    <a:pt x="40" y="7"/>
                  </a:cubicBezTo>
                  <a:cubicBezTo>
                    <a:pt x="39" y="7"/>
                    <a:pt x="38" y="8"/>
                    <a:pt x="38" y="8"/>
                  </a:cubicBezTo>
                  <a:cubicBezTo>
                    <a:pt x="38" y="7"/>
                    <a:pt x="37" y="7"/>
                    <a:pt x="37" y="7"/>
                  </a:cubicBezTo>
                  <a:cubicBezTo>
                    <a:pt x="36" y="7"/>
                    <a:pt x="35" y="7"/>
                    <a:pt x="35" y="8"/>
                  </a:cubicBezTo>
                  <a:cubicBezTo>
                    <a:pt x="34" y="8"/>
                    <a:pt x="34" y="8"/>
                    <a:pt x="34" y="8"/>
                  </a:cubicBezTo>
                  <a:cubicBezTo>
                    <a:pt x="35" y="8"/>
                    <a:pt x="34" y="9"/>
                    <a:pt x="35" y="9"/>
                  </a:cubicBezTo>
                  <a:cubicBezTo>
                    <a:pt x="35" y="10"/>
                    <a:pt x="35" y="10"/>
                    <a:pt x="35" y="10"/>
                  </a:cubicBezTo>
                  <a:cubicBezTo>
                    <a:pt x="35" y="10"/>
                    <a:pt x="34" y="10"/>
                    <a:pt x="34" y="10"/>
                  </a:cubicBezTo>
                  <a:cubicBezTo>
                    <a:pt x="29" y="10"/>
                    <a:pt x="29" y="13"/>
                    <a:pt x="27" y="13"/>
                  </a:cubicBezTo>
                  <a:cubicBezTo>
                    <a:pt x="28" y="13"/>
                    <a:pt x="27" y="16"/>
                    <a:pt x="26" y="16"/>
                  </a:cubicBezTo>
                  <a:cubicBezTo>
                    <a:pt x="25" y="14"/>
                    <a:pt x="28" y="13"/>
                    <a:pt x="26" y="13"/>
                  </a:cubicBezTo>
                  <a:cubicBezTo>
                    <a:pt x="26" y="14"/>
                    <a:pt x="24" y="15"/>
                    <a:pt x="26" y="16"/>
                  </a:cubicBezTo>
                  <a:cubicBezTo>
                    <a:pt x="26" y="16"/>
                    <a:pt x="26" y="16"/>
                    <a:pt x="26" y="16"/>
                  </a:cubicBezTo>
                  <a:cubicBezTo>
                    <a:pt x="25" y="16"/>
                    <a:pt x="25" y="16"/>
                    <a:pt x="25" y="16"/>
                  </a:cubicBezTo>
                  <a:cubicBezTo>
                    <a:pt x="25" y="16"/>
                    <a:pt x="25" y="16"/>
                    <a:pt x="25" y="16"/>
                  </a:cubicBezTo>
                  <a:cubicBezTo>
                    <a:pt x="25" y="16"/>
                    <a:pt x="24" y="16"/>
                    <a:pt x="24" y="16"/>
                  </a:cubicBezTo>
                  <a:cubicBezTo>
                    <a:pt x="25" y="16"/>
                    <a:pt x="25" y="16"/>
                    <a:pt x="24" y="15"/>
                  </a:cubicBezTo>
                  <a:cubicBezTo>
                    <a:pt x="24" y="16"/>
                    <a:pt x="24" y="16"/>
                    <a:pt x="24" y="17"/>
                  </a:cubicBezTo>
                  <a:cubicBezTo>
                    <a:pt x="24" y="17"/>
                    <a:pt x="24" y="17"/>
                    <a:pt x="23" y="17"/>
                  </a:cubicBezTo>
                  <a:cubicBezTo>
                    <a:pt x="21" y="17"/>
                    <a:pt x="20" y="17"/>
                    <a:pt x="20" y="19"/>
                  </a:cubicBezTo>
                  <a:cubicBezTo>
                    <a:pt x="23" y="19"/>
                    <a:pt x="17" y="22"/>
                    <a:pt x="20" y="24"/>
                  </a:cubicBezTo>
                  <a:cubicBezTo>
                    <a:pt x="22" y="23"/>
                    <a:pt x="23" y="21"/>
                    <a:pt x="25" y="21"/>
                  </a:cubicBezTo>
                  <a:cubicBezTo>
                    <a:pt x="25" y="21"/>
                    <a:pt x="25" y="21"/>
                    <a:pt x="25" y="21"/>
                  </a:cubicBezTo>
                  <a:cubicBezTo>
                    <a:pt x="25" y="20"/>
                    <a:pt x="25" y="19"/>
                    <a:pt x="25" y="19"/>
                  </a:cubicBezTo>
                  <a:cubicBezTo>
                    <a:pt x="25" y="19"/>
                    <a:pt x="26" y="19"/>
                    <a:pt x="26" y="19"/>
                  </a:cubicBezTo>
                  <a:cubicBezTo>
                    <a:pt x="26" y="19"/>
                    <a:pt x="26" y="19"/>
                    <a:pt x="26" y="19"/>
                  </a:cubicBezTo>
                  <a:cubicBezTo>
                    <a:pt x="26" y="19"/>
                    <a:pt x="26" y="19"/>
                    <a:pt x="26" y="19"/>
                  </a:cubicBezTo>
                  <a:cubicBezTo>
                    <a:pt x="24" y="21"/>
                    <a:pt x="25" y="25"/>
                    <a:pt x="27" y="27"/>
                  </a:cubicBezTo>
                  <a:cubicBezTo>
                    <a:pt x="30" y="25"/>
                    <a:pt x="29" y="23"/>
                    <a:pt x="31" y="20"/>
                  </a:cubicBezTo>
                  <a:cubicBezTo>
                    <a:pt x="27" y="16"/>
                    <a:pt x="34" y="16"/>
                    <a:pt x="36" y="12"/>
                  </a:cubicBezTo>
                  <a:cubicBezTo>
                    <a:pt x="37" y="12"/>
                    <a:pt x="37" y="12"/>
                    <a:pt x="37" y="12"/>
                  </a:cubicBezTo>
                  <a:cubicBezTo>
                    <a:pt x="37" y="12"/>
                    <a:pt x="37" y="12"/>
                    <a:pt x="37" y="12"/>
                  </a:cubicBezTo>
                  <a:cubicBezTo>
                    <a:pt x="36" y="14"/>
                    <a:pt x="39" y="13"/>
                    <a:pt x="39" y="15"/>
                  </a:cubicBezTo>
                  <a:cubicBezTo>
                    <a:pt x="36" y="15"/>
                    <a:pt x="36" y="17"/>
                    <a:pt x="34" y="18"/>
                  </a:cubicBezTo>
                  <a:cubicBezTo>
                    <a:pt x="35" y="18"/>
                    <a:pt x="35" y="19"/>
                    <a:pt x="35" y="19"/>
                  </a:cubicBezTo>
                  <a:cubicBezTo>
                    <a:pt x="36" y="20"/>
                    <a:pt x="37" y="20"/>
                    <a:pt x="38" y="20"/>
                  </a:cubicBezTo>
                  <a:cubicBezTo>
                    <a:pt x="41" y="20"/>
                    <a:pt x="44" y="18"/>
                    <a:pt x="44" y="16"/>
                  </a:cubicBezTo>
                  <a:cubicBezTo>
                    <a:pt x="45" y="17"/>
                    <a:pt x="44" y="21"/>
                    <a:pt x="42" y="21"/>
                  </a:cubicBezTo>
                  <a:cubicBezTo>
                    <a:pt x="42" y="23"/>
                    <a:pt x="42" y="24"/>
                    <a:pt x="42" y="26"/>
                  </a:cubicBezTo>
                  <a:cubicBezTo>
                    <a:pt x="44" y="26"/>
                    <a:pt x="46" y="26"/>
                    <a:pt x="46" y="28"/>
                  </a:cubicBezTo>
                  <a:cubicBezTo>
                    <a:pt x="45" y="28"/>
                    <a:pt x="45" y="28"/>
                    <a:pt x="45" y="28"/>
                  </a:cubicBezTo>
                  <a:cubicBezTo>
                    <a:pt x="46" y="27"/>
                    <a:pt x="45" y="27"/>
                    <a:pt x="44" y="27"/>
                  </a:cubicBezTo>
                  <a:cubicBezTo>
                    <a:pt x="44" y="27"/>
                    <a:pt x="44" y="27"/>
                    <a:pt x="44" y="27"/>
                  </a:cubicBezTo>
                  <a:cubicBezTo>
                    <a:pt x="43" y="27"/>
                    <a:pt x="43" y="27"/>
                    <a:pt x="43" y="27"/>
                  </a:cubicBezTo>
                  <a:cubicBezTo>
                    <a:pt x="43" y="27"/>
                    <a:pt x="43" y="27"/>
                    <a:pt x="43" y="27"/>
                  </a:cubicBezTo>
                  <a:cubicBezTo>
                    <a:pt x="43" y="27"/>
                    <a:pt x="43" y="26"/>
                    <a:pt x="42" y="26"/>
                  </a:cubicBezTo>
                  <a:cubicBezTo>
                    <a:pt x="42" y="26"/>
                    <a:pt x="42" y="26"/>
                    <a:pt x="42" y="26"/>
                  </a:cubicBezTo>
                  <a:cubicBezTo>
                    <a:pt x="41" y="25"/>
                    <a:pt x="40" y="25"/>
                    <a:pt x="39" y="25"/>
                  </a:cubicBezTo>
                  <a:cubicBezTo>
                    <a:pt x="39" y="25"/>
                    <a:pt x="39" y="25"/>
                    <a:pt x="38" y="25"/>
                  </a:cubicBezTo>
                  <a:cubicBezTo>
                    <a:pt x="38" y="25"/>
                    <a:pt x="38" y="25"/>
                    <a:pt x="37" y="25"/>
                  </a:cubicBezTo>
                  <a:cubicBezTo>
                    <a:pt x="37" y="25"/>
                    <a:pt x="36" y="25"/>
                    <a:pt x="35" y="24"/>
                  </a:cubicBezTo>
                  <a:cubicBezTo>
                    <a:pt x="35" y="25"/>
                    <a:pt x="35" y="25"/>
                    <a:pt x="35" y="25"/>
                  </a:cubicBezTo>
                  <a:cubicBezTo>
                    <a:pt x="34" y="25"/>
                    <a:pt x="35" y="26"/>
                    <a:pt x="35" y="26"/>
                  </a:cubicBezTo>
                  <a:cubicBezTo>
                    <a:pt x="35" y="27"/>
                    <a:pt x="35" y="27"/>
                    <a:pt x="36" y="27"/>
                  </a:cubicBezTo>
                  <a:cubicBezTo>
                    <a:pt x="36" y="27"/>
                    <a:pt x="36" y="27"/>
                    <a:pt x="36" y="27"/>
                  </a:cubicBezTo>
                  <a:cubicBezTo>
                    <a:pt x="36" y="27"/>
                    <a:pt x="36" y="27"/>
                    <a:pt x="36" y="27"/>
                  </a:cubicBezTo>
                  <a:cubicBezTo>
                    <a:pt x="36" y="27"/>
                    <a:pt x="36" y="27"/>
                    <a:pt x="36" y="27"/>
                  </a:cubicBezTo>
                  <a:cubicBezTo>
                    <a:pt x="36" y="28"/>
                    <a:pt x="35" y="28"/>
                    <a:pt x="34" y="29"/>
                  </a:cubicBezTo>
                  <a:cubicBezTo>
                    <a:pt x="33" y="29"/>
                    <a:pt x="32" y="29"/>
                    <a:pt x="32" y="29"/>
                  </a:cubicBezTo>
                  <a:cubicBezTo>
                    <a:pt x="30" y="29"/>
                    <a:pt x="28" y="29"/>
                    <a:pt x="27" y="31"/>
                  </a:cubicBezTo>
                  <a:cubicBezTo>
                    <a:pt x="27" y="30"/>
                    <a:pt x="26" y="29"/>
                    <a:pt x="25" y="29"/>
                  </a:cubicBezTo>
                  <a:cubicBezTo>
                    <a:pt x="23" y="29"/>
                    <a:pt x="21" y="30"/>
                    <a:pt x="20" y="30"/>
                  </a:cubicBezTo>
                  <a:cubicBezTo>
                    <a:pt x="20" y="30"/>
                    <a:pt x="20" y="30"/>
                    <a:pt x="20" y="30"/>
                  </a:cubicBezTo>
                  <a:cubicBezTo>
                    <a:pt x="16" y="31"/>
                    <a:pt x="15" y="34"/>
                    <a:pt x="17" y="35"/>
                  </a:cubicBezTo>
                  <a:cubicBezTo>
                    <a:pt x="17" y="35"/>
                    <a:pt x="17" y="35"/>
                    <a:pt x="17" y="35"/>
                  </a:cubicBezTo>
                  <a:cubicBezTo>
                    <a:pt x="15" y="35"/>
                    <a:pt x="15" y="34"/>
                    <a:pt x="13" y="34"/>
                  </a:cubicBezTo>
                  <a:cubicBezTo>
                    <a:pt x="13" y="37"/>
                    <a:pt x="9" y="36"/>
                    <a:pt x="7" y="38"/>
                  </a:cubicBezTo>
                  <a:cubicBezTo>
                    <a:pt x="11" y="38"/>
                    <a:pt x="11" y="44"/>
                    <a:pt x="9" y="45"/>
                  </a:cubicBezTo>
                  <a:cubicBezTo>
                    <a:pt x="9" y="45"/>
                    <a:pt x="7" y="44"/>
                    <a:pt x="6" y="44"/>
                  </a:cubicBezTo>
                  <a:cubicBezTo>
                    <a:pt x="5" y="44"/>
                    <a:pt x="5" y="44"/>
                    <a:pt x="4" y="45"/>
                  </a:cubicBezTo>
                  <a:cubicBezTo>
                    <a:pt x="3" y="45"/>
                    <a:pt x="3" y="45"/>
                    <a:pt x="2" y="45"/>
                  </a:cubicBezTo>
                  <a:cubicBezTo>
                    <a:pt x="1" y="45"/>
                    <a:pt x="1" y="45"/>
                    <a:pt x="1" y="45"/>
                  </a:cubicBezTo>
                  <a:cubicBezTo>
                    <a:pt x="0" y="47"/>
                    <a:pt x="3" y="46"/>
                    <a:pt x="3" y="48"/>
                  </a:cubicBezTo>
                  <a:cubicBezTo>
                    <a:pt x="2" y="50"/>
                    <a:pt x="3" y="52"/>
                    <a:pt x="2" y="54"/>
                  </a:cubicBezTo>
                  <a:cubicBezTo>
                    <a:pt x="3" y="54"/>
                    <a:pt x="4" y="55"/>
                    <a:pt x="5" y="55"/>
                  </a:cubicBezTo>
                  <a:cubicBezTo>
                    <a:pt x="9" y="55"/>
                    <a:pt x="10" y="49"/>
                    <a:pt x="13" y="47"/>
                  </a:cubicBezTo>
                  <a:cubicBezTo>
                    <a:pt x="14" y="47"/>
                    <a:pt x="14" y="46"/>
                    <a:pt x="14" y="45"/>
                  </a:cubicBezTo>
                  <a:cubicBezTo>
                    <a:pt x="15" y="44"/>
                    <a:pt x="15" y="44"/>
                    <a:pt x="16" y="44"/>
                  </a:cubicBezTo>
                  <a:cubicBezTo>
                    <a:pt x="16" y="44"/>
                    <a:pt x="17" y="44"/>
                    <a:pt x="17" y="44"/>
                  </a:cubicBezTo>
                  <a:cubicBezTo>
                    <a:pt x="17" y="44"/>
                    <a:pt x="18" y="44"/>
                    <a:pt x="18" y="44"/>
                  </a:cubicBezTo>
                  <a:cubicBezTo>
                    <a:pt x="19" y="44"/>
                    <a:pt x="19" y="44"/>
                    <a:pt x="20" y="42"/>
                  </a:cubicBezTo>
                  <a:cubicBezTo>
                    <a:pt x="20" y="42"/>
                    <a:pt x="20" y="42"/>
                    <a:pt x="20" y="42"/>
                  </a:cubicBezTo>
                  <a:cubicBezTo>
                    <a:pt x="20" y="42"/>
                    <a:pt x="20" y="42"/>
                    <a:pt x="20" y="42"/>
                  </a:cubicBezTo>
                  <a:cubicBezTo>
                    <a:pt x="20" y="43"/>
                    <a:pt x="20" y="43"/>
                    <a:pt x="20" y="43"/>
                  </a:cubicBezTo>
                  <a:cubicBezTo>
                    <a:pt x="21" y="43"/>
                    <a:pt x="21" y="43"/>
                    <a:pt x="21" y="43"/>
                  </a:cubicBezTo>
                  <a:cubicBezTo>
                    <a:pt x="22" y="43"/>
                    <a:pt x="22" y="43"/>
                    <a:pt x="22" y="43"/>
                  </a:cubicBezTo>
                  <a:cubicBezTo>
                    <a:pt x="23" y="43"/>
                    <a:pt x="23" y="43"/>
                    <a:pt x="23" y="43"/>
                  </a:cubicBezTo>
                  <a:cubicBezTo>
                    <a:pt x="24" y="47"/>
                    <a:pt x="28" y="47"/>
                    <a:pt x="30" y="50"/>
                  </a:cubicBezTo>
                  <a:cubicBezTo>
                    <a:pt x="32" y="46"/>
                    <a:pt x="27" y="46"/>
                    <a:pt x="25" y="44"/>
                  </a:cubicBezTo>
                  <a:cubicBezTo>
                    <a:pt x="24" y="42"/>
                    <a:pt x="26" y="41"/>
                    <a:pt x="26" y="40"/>
                  </a:cubicBezTo>
                  <a:cubicBezTo>
                    <a:pt x="27" y="41"/>
                    <a:pt x="27" y="41"/>
                    <a:pt x="28" y="41"/>
                  </a:cubicBezTo>
                  <a:cubicBezTo>
                    <a:pt x="29" y="41"/>
                    <a:pt x="30" y="41"/>
                    <a:pt x="30" y="40"/>
                  </a:cubicBezTo>
                  <a:cubicBezTo>
                    <a:pt x="29" y="40"/>
                    <a:pt x="29" y="40"/>
                    <a:pt x="29" y="39"/>
                  </a:cubicBezTo>
                  <a:cubicBezTo>
                    <a:pt x="31" y="38"/>
                    <a:pt x="30" y="37"/>
                    <a:pt x="29" y="36"/>
                  </a:cubicBezTo>
                  <a:cubicBezTo>
                    <a:pt x="30" y="36"/>
                    <a:pt x="30" y="36"/>
                    <a:pt x="31" y="36"/>
                  </a:cubicBezTo>
                  <a:cubicBezTo>
                    <a:pt x="32" y="36"/>
                    <a:pt x="32" y="36"/>
                    <a:pt x="32" y="36"/>
                  </a:cubicBezTo>
                  <a:cubicBezTo>
                    <a:pt x="32" y="36"/>
                    <a:pt x="32" y="36"/>
                    <a:pt x="32" y="36"/>
                  </a:cubicBezTo>
                  <a:cubicBezTo>
                    <a:pt x="32" y="36"/>
                    <a:pt x="32" y="36"/>
                    <a:pt x="32" y="36"/>
                  </a:cubicBezTo>
                  <a:cubicBezTo>
                    <a:pt x="32" y="37"/>
                    <a:pt x="31" y="37"/>
                    <a:pt x="31" y="38"/>
                  </a:cubicBezTo>
                  <a:cubicBezTo>
                    <a:pt x="31" y="38"/>
                    <a:pt x="32" y="38"/>
                    <a:pt x="32" y="38"/>
                  </a:cubicBezTo>
                  <a:cubicBezTo>
                    <a:pt x="32" y="38"/>
                    <a:pt x="33" y="38"/>
                    <a:pt x="33" y="37"/>
                  </a:cubicBezTo>
                  <a:cubicBezTo>
                    <a:pt x="34" y="37"/>
                    <a:pt x="34" y="37"/>
                    <a:pt x="34" y="37"/>
                  </a:cubicBezTo>
                  <a:cubicBezTo>
                    <a:pt x="35" y="37"/>
                    <a:pt x="35" y="37"/>
                    <a:pt x="35" y="38"/>
                  </a:cubicBezTo>
                  <a:cubicBezTo>
                    <a:pt x="35" y="38"/>
                    <a:pt x="35" y="38"/>
                    <a:pt x="35" y="38"/>
                  </a:cubicBezTo>
                  <a:cubicBezTo>
                    <a:pt x="34" y="38"/>
                    <a:pt x="33" y="38"/>
                    <a:pt x="33" y="38"/>
                  </a:cubicBezTo>
                  <a:cubicBezTo>
                    <a:pt x="32" y="38"/>
                    <a:pt x="32" y="39"/>
                    <a:pt x="31" y="39"/>
                  </a:cubicBezTo>
                  <a:cubicBezTo>
                    <a:pt x="31" y="39"/>
                    <a:pt x="31" y="38"/>
                    <a:pt x="30" y="38"/>
                  </a:cubicBezTo>
                  <a:cubicBezTo>
                    <a:pt x="30" y="39"/>
                    <a:pt x="31" y="40"/>
                    <a:pt x="31" y="40"/>
                  </a:cubicBezTo>
                  <a:cubicBezTo>
                    <a:pt x="31" y="40"/>
                    <a:pt x="31" y="40"/>
                    <a:pt x="31" y="40"/>
                  </a:cubicBezTo>
                  <a:cubicBezTo>
                    <a:pt x="29" y="40"/>
                    <a:pt x="29" y="42"/>
                    <a:pt x="28" y="42"/>
                  </a:cubicBezTo>
                  <a:cubicBezTo>
                    <a:pt x="29" y="43"/>
                    <a:pt x="29" y="43"/>
                    <a:pt x="29" y="43"/>
                  </a:cubicBezTo>
                  <a:cubicBezTo>
                    <a:pt x="31" y="43"/>
                    <a:pt x="34" y="42"/>
                    <a:pt x="32" y="40"/>
                  </a:cubicBezTo>
                  <a:cubicBezTo>
                    <a:pt x="33" y="40"/>
                    <a:pt x="33" y="40"/>
                    <a:pt x="33" y="40"/>
                  </a:cubicBezTo>
                  <a:cubicBezTo>
                    <a:pt x="33" y="40"/>
                    <a:pt x="33" y="40"/>
                    <a:pt x="33" y="40"/>
                  </a:cubicBezTo>
                  <a:cubicBezTo>
                    <a:pt x="33" y="40"/>
                    <a:pt x="34" y="40"/>
                    <a:pt x="34" y="40"/>
                  </a:cubicBezTo>
                  <a:cubicBezTo>
                    <a:pt x="34" y="40"/>
                    <a:pt x="35" y="41"/>
                    <a:pt x="35" y="41"/>
                  </a:cubicBezTo>
                  <a:cubicBezTo>
                    <a:pt x="35" y="41"/>
                    <a:pt x="35" y="41"/>
                    <a:pt x="35" y="41"/>
                  </a:cubicBezTo>
                  <a:cubicBezTo>
                    <a:pt x="33" y="41"/>
                    <a:pt x="34" y="43"/>
                    <a:pt x="34" y="44"/>
                  </a:cubicBezTo>
                  <a:cubicBezTo>
                    <a:pt x="34" y="44"/>
                    <a:pt x="34" y="44"/>
                    <a:pt x="34" y="44"/>
                  </a:cubicBezTo>
                  <a:cubicBezTo>
                    <a:pt x="33" y="46"/>
                    <a:pt x="34" y="49"/>
                    <a:pt x="36" y="50"/>
                  </a:cubicBezTo>
                  <a:cubicBezTo>
                    <a:pt x="36" y="51"/>
                    <a:pt x="37" y="51"/>
                    <a:pt x="38" y="51"/>
                  </a:cubicBezTo>
                  <a:cubicBezTo>
                    <a:pt x="38" y="51"/>
                    <a:pt x="38" y="51"/>
                    <a:pt x="38" y="51"/>
                  </a:cubicBezTo>
                  <a:cubicBezTo>
                    <a:pt x="38" y="50"/>
                    <a:pt x="37" y="48"/>
                    <a:pt x="39" y="48"/>
                  </a:cubicBezTo>
                  <a:cubicBezTo>
                    <a:pt x="39" y="48"/>
                    <a:pt x="39" y="48"/>
                    <a:pt x="39" y="49"/>
                  </a:cubicBezTo>
                  <a:cubicBezTo>
                    <a:pt x="40" y="48"/>
                    <a:pt x="40" y="48"/>
                    <a:pt x="41" y="47"/>
                  </a:cubicBezTo>
                  <a:cubicBezTo>
                    <a:pt x="41" y="47"/>
                    <a:pt x="41" y="47"/>
                    <a:pt x="42" y="47"/>
                  </a:cubicBezTo>
                  <a:cubicBezTo>
                    <a:pt x="43" y="47"/>
                    <a:pt x="42" y="48"/>
                    <a:pt x="42" y="49"/>
                  </a:cubicBezTo>
                  <a:cubicBezTo>
                    <a:pt x="43" y="48"/>
                    <a:pt x="45" y="48"/>
                    <a:pt x="45" y="47"/>
                  </a:cubicBezTo>
                  <a:cubicBezTo>
                    <a:pt x="44" y="47"/>
                    <a:pt x="44" y="46"/>
                    <a:pt x="44" y="45"/>
                  </a:cubicBezTo>
                  <a:cubicBezTo>
                    <a:pt x="44" y="44"/>
                    <a:pt x="44" y="44"/>
                    <a:pt x="43" y="44"/>
                  </a:cubicBezTo>
                  <a:cubicBezTo>
                    <a:pt x="43" y="44"/>
                    <a:pt x="42" y="44"/>
                    <a:pt x="42" y="44"/>
                  </a:cubicBezTo>
                  <a:cubicBezTo>
                    <a:pt x="41" y="44"/>
                    <a:pt x="41" y="45"/>
                    <a:pt x="40" y="45"/>
                  </a:cubicBezTo>
                  <a:cubicBezTo>
                    <a:pt x="40" y="45"/>
                    <a:pt x="39" y="45"/>
                    <a:pt x="39" y="45"/>
                  </a:cubicBezTo>
                  <a:cubicBezTo>
                    <a:pt x="39" y="44"/>
                    <a:pt x="40" y="44"/>
                    <a:pt x="40" y="44"/>
                  </a:cubicBezTo>
                  <a:cubicBezTo>
                    <a:pt x="40" y="44"/>
                    <a:pt x="40" y="44"/>
                    <a:pt x="41" y="44"/>
                  </a:cubicBezTo>
                  <a:cubicBezTo>
                    <a:pt x="41" y="43"/>
                    <a:pt x="42" y="43"/>
                    <a:pt x="43" y="43"/>
                  </a:cubicBezTo>
                  <a:cubicBezTo>
                    <a:pt x="44" y="43"/>
                    <a:pt x="44" y="43"/>
                    <a:pt x="45" y="43"/>
                  </a:cubicBezTo>
                  <a:cubicBezTo>
                    <a:pt x="45" y="43"/>
                    <a:pt x="45" y="42"/>
                    <a:pt x="45" y="42"/>
                  </a:cubicBezTo>
                  <a:cubicBezTo>
                    <a:pt x="45" y="42"/>
                    <a:pt x="45" y="42"/>
                    <a:pt x="45" y="42"/>
                  </a:cubicBezTo>
                  <a:cubicBezTo>
                    <a:pt x="45" y="42"/>
                    <a:pt x="45" y="42"/>
                    <a:pt x="45" y="42"/>
                  </a:cubicBezTo>
                  <a:cubicBezTo>
                    <a:pt x="45" y="42"/>
                    <a:pt x="46" y="42"/>
                    <a:pt x="46" y="42"/>
                  </a:cubicBezTo>
                  <a:cubicBezTo>
                    <a:pt x="46" y="42"/>
                    <a:pt x="46" y="42"/>
                    <a:pt x="46" y="42"/>
                  </a:cubicBezTo>
                  <a:cubicBezTo>
                    <a:pt x="44" y="41"/>
                    <a:pt x="47" y="40"/>
                    <a:pt x="47" y="39"/>
                  </a:cubicBezTo>
                  <a:cubicBezTo>
                    <a:pt x="48" y="40"/>
                    <a:pt x="49" y="40"/>
                    <a:pt x="51" y="40"/>
                  </a:cubicBezTo>
                  <a:cubicBezTo>
                    <a:pt x="53" y="40"/>
                    <a:pt x="56" y="39"/>
                    <a:pt x="56" y="36"/>
                  </a:cubicBezTo>
                  <a:cubicBezTo>
                    <a:pt x="55" y="36"/>
                    <a:pt x="55" y="36"/>
                    <a:pt x="55" y="36"/>
                  </a:cubicBezTo>
                  <a:cubicBezTo>
                    <a:pt x="56" y="35"/>
                    <a:pt x="56" y="35"/>
                    <a:pt x="56" y="35"/>
                  </a:cubicBezTo>
                  <a:cubicBezTo>
                    <a:pt x="56" y="35"/>
                    <a:pt x="56" y="35"/>
                    <a:pt x="56" y="35"/>
                  </a:cubicBezTo>
                  <a:cubicBezTo>
                    <a:pt x="60" y="36"/>
                    <a:pt x="55" y="41"/>
                    <a:pt x="55" y="42"/>
                  </a:cubicBezTo>
                  <a:cubicBezTo>
                    <a:pt x="57" y="43"/>
                    <a:pt x="60" y="44"/>
                    <a:pt x="59" y="45"/>
                  </a:cubicBezTo>
                  <a:cubicBezTo>
                    <a:pt x="59" y="45"/>
                    <a:pt x="59" y="45"/>
                    <a:pt x="59" y="45"/>
                  </a:cubicBezTo>
                  <a:cubicBezTo>
                    <a:pt x="59" y="45"/>
                    <a:pt x="60" y="45"/>
                    <a:pt x="60" y="45"/>
                  </a:cubicBezTo>
                  <a:cubicBezTo>
                    <a:pt x="61" y="45"/>
                    <a:pt x="61" y="44"/>
                    <a:pt x="62" y="44"/>
                  </a:cubicBezTo>
                  <a:cubicBezTo>
                    <a:pt x="62" y="44"/>
                    <a:pt x="63" y="45"/>
                    <a:pt x="63" y="45"/>
                  </a:cubicBezTo>
                  <a:cubicBezTo>
                    <a:pt x="63" y="46"/>
                    <a:pt x="63" y="46"/>
                    <a:pt x="63" y="46"/>
                  </a:cubicBezTo>
                  <a:cubicBezTo>
                    <a:pt x="63" y="45"/>
                    <a:pt x="62" y="45"/>
                    <a:pt x="61" y="45"/>
                  </a:cubicBezTo>
                  <a:cubicBezTo>
                    <a:pt x="60" y="45"/>
                    <a:pt x="60" y="46"/>
                    <a:pt x="61" y="47"/>
                  </a:cubicBezTo>
                  <a:cubicBezTo>
                    <a:pt x="61" y="47"/>
                    <a:pt x="60" y="47"/>
                    <a:pt x="60" y="48"/>
                  </a:cubicBezTo>
                  <a:cubicBezTo>
                    <a:pt x="57" y="48"/>
                    <a:pt x="54" y="47"/>
                    <a:pt x="51" y="47"/>
                  </a:cubicBezTo>
                  <a:cubicBezTo>
                    <a:pt x="48" y="47"/>
                    <a:pt x="46" y="48"/>
                    <a:pt x="43" y="50"/>
                  </a:cubicBezTo>
                  <a:cubicBezTo>
                    <a:pt x="44" y="54"/>
                    <a:pt x="47" y="54"/>
                    <a:pt x="50" y="54"/>
                  </a:cubicBezTo>
                  <a:cubicBezTo>
                    <a:pt x="52" y="54"/>
                    <a:pt x="54" y="54"/>
                    <a:pt x="57" y="54"/>
                  </a:cubicBezTo>
                  <a:cubicBezTo>
                    <a:pt x="57" y="55"/>
                    <a:pt x="57" y="55"/>
                    <a:pt x="57" y="55"/>
                  </a:cubicBezTo>
                  <a:cubicBezTo>
                    <a:pt x="56" y="55"/>
                    <a:pt x="55" y="56"/>
                    <a:pt x="55" y="57"/>
                  </a:cubicBezTo>
                  <a:cubicBezTo>
                    <a:pt x="55" y="57"/>
                    <a:pt x="55" y="57"/>
                    <a:pt x="55" y="57"/>
                  </a:cubicBezTo>
                  <a:cubicBezTo>
                    <a:pt x="57" y="57"/>
                    <a:pt x="56" y="59"/>
                    <a:pt x="55" y="59"/>
                  </a:cubicBezTo>
                  <a:cubicBezTo>
                    <a:pt x="55" y="59"/>
                    <a:pt x="55" y="59"/>
                    <a:pt x="54" y="59"/>
                  </a:cubicBezTo>
                  <a:cubicBezTo>
                    <a:pt x="54" y="59"/>
                    <a:pt x="56" y="61"/>
                    <a:pt x="56" y="61"/>
                  </a:cubicBezTo>
                  <a:cubicBezTo>
                    <a:pt x="55" y="61"/>
                    <a:pt x="55" y="61"/>
                    <a:pt x="55" y="61"/>
                  </a:cubicBezTo>
                  <a:cubicBezTo>
                    <a:pt x="55" y="62"/>
                    <a:pt x="55" y="63"/>
                    <a:pt x="55" y="65"/>
                  </a:cubicBezTo>
                  <a:cubicBezTo>
                    <a:pt x="55" y="65"/>
                    <a:pt x="55" y="65"/>
                    <a:pt x="55" y="65"/>
                  </a:cubicBezTo>
                  <a:cubicBezTo>
                    <a:pt x="56" y="65"/>
                    <a:pt x="57" y="64"/>
                    <a:pt x="57" y="63"/>
                  </a:cubicBezTo>
                  <a:cubicBezTo>
                    <a:pt x="58" y="64"/>
                    <a:pt x="57" y="64"/>
                    <a:pt x="57" y="65"/>
                  </a:cubicBezTo>
                  <a:cubicBezTo>
                    <a:pt x="56" y="65"/>
                    <a:pt x="56" y="66"/>
                    <a:pt x="55" y="66"/>
                  </a:cubicBezTo>
                  <a:cubicBezTo>
                    <a:pt x="55" y="66"/>
                    <a:pt x="54" y="66"/>
                    <a:pt x="54" y="66"/>
                  </a:cubicBezTo>
                  <a:cubicBezTo>
                    <a:pt x="58" y="71"/>
                    <a:pt x="61" y="81"/>
                    <a:pt x="66" y="83"/>
                  </a:cubicBezTo>
                  <a:cubicBezTo>
                    <a:pt x="65" y="85"/>
                    <a:pt x="66" y="87"/>
                    <a:pt x="66" y="90"/>
                  </a:cubicBezTo>
                  <a:cubicBezTo>
                    <a:pt x="71" y="89"/>
                    <a:pt x="75" y="87"/>
                    <a:pt x="78" y="84"/>
                  </a:cubicBezTo>
                  <a:cubicBezTo>
                    <a:pt x="78" y="84"/>
                    <a:pt x="79" y="84"/>
                    <a:pt x="79" y="84"/>
                  </a:cubicBezTo>
                  <a:cubicBezTo>
                    <a:pt x="84" y="82"/>
                    <a:pt x="90" y="74"/>
                    <a:pt x="82" y="72"/>
                  </a:cubicBezTo>
                  <a:cubicBezTo>
                    <a:pt x="81" y="74"/>
                    <a:pt x="81" y="75"/>
                    <a:pt x="82" y="77"/>
                  </a:cubicBezTo>
                  <a:cubicBezTo>
                    <a:pt x="81" y="77"/>
                    <a:pt x="81" y="77"/>
                    <a:pt x="81" y="77"/>
                  </a:cubicBezTo>
                  <a:cubicBezTo>
                    <a:pt x="81" y="76"/>
                    <a:pt x="80" y="76"/>
                    <a:pt x="80" y="75"/>
                  </a:cubicBezTo>
                  <a:cubicBezTo>
                    <a:pt x="81" y="74"/>
                    <a:pt x="81" y="72"/>
                    <a:pt x="82" y="71"/>
                  </a:cubicBezTo>
                  <a:cubicBezTo>
                    <a:pt x="80" y="72"/>
                    <a:pt x="79" y="74"/>
                    <a:pt x="76" y="74"/>
                  </a:cubicBezTo>
                  <a:cubicBezTo>
                    <a:pt x="73" y="72"/>
                    <a:pt x="73" y="67"/>
                    <a:pt x="68" y="66"/>
                  </a:cubicBezTo>
                  <a:cubicBezTo>
                    <a:pt x="69" y="65"/>
                    <a:pt x="69" y="65"/>
                    <a:pt x="70" y="65"/>
                  </a:cubicBezTo>
                  <a:cubicBezTo>
                    <a:pt x="70" y="65"/>
                    <a:pt x="70" y="65"/>
                    <a:pt x="70" y="65"/>
                  </a:cubicBezTo>
                  <a:cubicBezTo>
                    <a:pt x="70" y="64"/>
                    <a:pt x="70" y="63"/>
                    <a:pt x="70" y="63"/>
                  </a:cubicBezTo>
                  <a:cubicBezTo>
                    <a:pt x="71" y="63"/>
                    <a:pt x="71" y="63"/>
                    <a:pt x="71" y="63"/>
                  </a:cubicBezTo>
                  <a:cubicBezTo>
                    <a:pt x="72" y="63"/>
                    <a:pt x="73" y="63"/>
                    <a:pt x="74" y="63"/>
                  </a:cubicBezTo>
                  <a:cubicBezTo>
                    <a:pt x="74" y="67"/>
                    <a:pt x="77" y="69"/>
                    <a:pt x="80" y="69"/>
                  </a:cubicBezTo>
                  <a:cubicBezTo>
                    <a:pt x="81" y="69"/>
                    <a:pt x="82" y="69"/>
                    <a:pt x="83" y="68"/>
                  </a:cubicBezTo>
                  <a:cubicBezTo>
                    <a:pt x="83" y="69"/>
                    <a:pt x="84" y="70"/>
                    <a:pt x="84" y="71"/>
                  </a:cubicBezTo>
                  <a:cubicBezTo>
                    <a:pt x="85" y="71"/>
                    <a:pt x="87" y="71"/>
                    <a:pt x="88" y="71"/>
                  </a:cubicBezTo>
                  <a:cubicBezTo>
                    <a:pt x="88" y="71"/>
                    <a:pt x="88" y="71"/>
                    <a:pt x="88" y="71"/>
                  </a:cubicBezTo>
                  <a:cubicBezTo>
                    <a:pt x="89" y="71"/>
                    <a:pt x="89" y="71"/>
                    <a:pt x="89" y="71"/>
                  </a:cubicBezTo>
                  <a:cubicBezTo>
                    <a:pt x="89" y="71"/>
                    <a:pt x="90" y="71"/>
                    <a:pt x="90" y="71"/>
                  </a:cubicBezTo>
                  <a:cubicBezTo>
                    <a:pt x="90" y="71"/>
                    <a:pt x="90" y="71"/>
                    <a:pt x="90" y="71"/>
                  </a:cubicBezTo>
                  <a:cubicBezTo>
                    <a:pt x="91" y="71"/>
                    <a:pt x="92" y="70"/>
                    <a:pt x="93" y="70"/>
                  </a:cubicBezTo>
                  <a:cubicBezTo>
                    <a:pt x="94" y="70"/>
                    <a:pt x="95" y="71"/>
                    <a:pt x="95" y="71"/>
                  </a:cubicBezTo>
                  <a:cubicBezTo>
                    <a:pt x="96" y="72"/>
                    <a:pt x="97" y="72"/>
                    <a:pt x="98" y="72"/>
                  </a:cubicBezTo>
                  <a:cubicBezTo>
                    <a:pt x="98" y="72"/>
                    <a:pt x="98" y="72"/>
                    <a:pt x="99" y="72"/>
                  </a:cubicBezTo>
                  <a:cubicBezTo>
                    <a:pt x="99" y="72"/>
                    <a:pt x="99" y="72"/>
                    <a:pt x="99" y="72"/>
                  </a:cubicBezTo>
                  <a:cubicBezTo>
                    <a:pt x="99" y="72"/>
                    <a:pt x="99" y="72"/>
                    <a:pt x="99" y="72"/>
                  </a:cubicBezTo>
                  <a:cubicBezTo>
                    <a:pt x="98" y="73"/>
                    <a:pt x="98" y="74"/>
                    <a:pt x="100" y="74"/>
                  </a:cubicBezTo>
                  <a:cubicBezTo>
                    <a:pt x="100" y="74"/>
                    <a:pt x="100" y="74"/>
                    <a:pt x="101" y="74"/>
                  </a:cubicBezTo>
                  <a:cubicBezTo>
                    <a:pt x="101" y="74"/>
                    <a:pt x="101" y="74"/>
                    <a:pt x="101" y="74"/>
                  </a:cubicBezTo>
                  <a:cubicBezTo>
                    <a:pt x="101" y="74"/>
                    <a:pt x="101" y="74"/>
                    <a:pt x="101" y="74"/>
                  </a:cubicBezTo>
                  <a:cubicBezTo>
                    <a:pt x="100" y="75"/>
                    <a:pt x="99" y="78"/>
                    <a:pt x="101" y="78"/>
                  </a:cubicBezTo>
                  <a:cubicBezTo>
                    <a:pt x="101" y="78"/>
                    <a:pt x="101" y="78"/>
                    <a:pt x="102" y="78"/>
                  </a:cubicBezTo>
                  <a:cubicBezTo>
                    <a:pt x="102" y="78"/>
                    <a:pt x="102" y="78"/>
                    <a:pt x="102" y="78"/>
                  </a:cubicBezTo>
                  <a:cubicBezTo>
                    <a:pt x="102" y="78"/>
                    <a:pt x="102" y="77"/>
                    <a:pt x="102" y="77"/>
                  </a:cubicBezTo>
                  <a:cubicBezTo>
                    <a:pt x="102" y="76"/>
                    <a:pt x="102" y="75"/>
                    <a:pt x="103" y="75"/>
                  </a:cubicBezTo>
                  <a:cubicBezTo>
                    <a:pt x="103" y="75"/>
                    <a:pt x="103" y="76"/>
                    <a:pt x="104" y="76"/>
                  </a:cubicBezTo>
                  <a:cubicBezTo>
                    <a:pt x="103" y="83"/>
                    <a:pt x="108" y="90"/>
                    <a:pt x="110" y="97"/>
                  </a:cubicBezTo>
                  <a:cubicBezTo>
                    <a:pt x="114" y="95"/>
                    <a:pt x="114" y="90"/>
                    <a:pt x="114" y="85"/>
                  </a:cubicBezTo>
                  <a:cubicBezTo>
                    <a:pt x="119" y="84"/>
                    <a:pt x="121" y="76"/>
                    <a:pt x="124" y="76"/>
                  </a:cubicBezTo>
                  <a:cubicBezTo>
                    <a:pt x="124" y="74"/>
                    <a:pt x="123" y="74"/>
                    <a:pt x="123" y="72"/>
                  </a:cubicBezTo>
                  <a:cubicBezTo>
                    <a:pt x="123" y="72"/>
                    <a:pt x="123" y="72"/>
                    <a:pt x="123" y="72"/>
                  </a:cubicBezTo>
                  <a:cubicBezTo>
                    <a:pt x="123" y="72"/>
                    <a:pt x="123" y="73"/>
                    <a:pt x="124" y="73"/>
                  </a:cubicBezTo>
                  <a:cubicBezTo>
                    <a:pt x="124" y="74"/>
                    <a:pt x="124" y="75"/>
                    <a:pt x="125" y="76"/>
                  </a:cubicBezTo>
                  <a:cubicBezTo>
                    <a:pt x="125" y="73"/>
                    <a:pt x="127" y="72"/>
                    <a:pt x="129" y="72"/>
                  </a:cubicBezTo>
                  <a:cubicBezTo>
                    <a:pt x="129" y="73"/>
                    <a:pt x="125" y="74"/>
                    <a:pt x="127" y="74"/>
                  </a:cubicBezTo>
                  <a:cubicBezTo>
                    <a:pt x="128" y="74"/>
                    <a:pt x="128" y="74"/>
                    <a:pt x="128" y="74"/>
                  </a:cubicBezTo>
                  <a:cubicBezTo>
                    <a:pt x="128" y="74"/>
                    <a:pt x="128" y="74"/>
                    <a:pt x="129" y="75"/>
                  </a:cubicBezTo>
                  <a:cubicBezTo>
                    <a:pt x="129" y="75"/>
                    <a:pt x="129" y="76"/>
                    <a:pt x="129" y="76"/>
                  </a:cubicBezTo>
                  <a:cubicBezTo>
                    <a:pt x="129" y="76"/>
                    <a:pt x="129" y="75"/>
                    <a:pt x="129" y="74"/>
                  </a:cubicBezTo>
                  <a:cubicBezTo>
                    <a:pt x="130" y="74"/>
                    <a:pt x="130" y="74"/>
                    <a:pt x="130" y="74"/>
                  </a:cubicBezTo>
                  <a:cubicBezTo>
                    <a:pt x="130" y="74"/>
                    <a:pt x="130" y="74"/>
                    <a:pt x="130" y="74"/>
                  </a:cubicBezTo>
                  <a:cubicBezTo>
                    <a:pt x="128" y="79"/>
                    <a:pt x="133" y="79"/>
                    <a:pt x="133" y="84"/>
                  </a:cubicBezTo>
                  <a:cubicBezTo>
                    <a:pt x="135" y="83"/>
                    <a:pt x="135" y="83"/>
                    <a:pt x="136" y="83"/>
                  </a:cubicBezTo>
                  <a:cubicBezTo>
                    <a:pt x="136" y="83"/>
                    <a:pt x="136" y="83"/>
                    <a:pt x="137" y="83"/>
                  </a:cubicBezTo>
                  <a:cubicBezTo>
                    <a:pt x="136" y="83"/>
                    <a:pt x="136" y="82"/>
                    <a:pt x="135" y="81"/>
                  </a:cubicBezTo>
                  <a:cubicBezTo>
                    <a:pt x="136" y="81"/>
                    <a:pt x="136" y="81"/>
                    <a:pt x="137" y="81"/>
                  </a:cubicBezTo>
                  <a:cubicBezTo>
                    <a:pt x="138" y="84"/>
                    <a:pt x="138" y="88"/>
                    <a:pt x="139" y="90"/>
                  </a:cubicBezTo>
                  <a:cubicBezTo>
                    <a:pt x="139" y="89"/>
                    <a:pt x="139" y="89"/>
                    <a:pt x="139" y="89"/>
                  </a:cubicBezTo>
                  <a:cubicBezTo>
                    <a:pt x="139" y="89"/>
                    <a:pt x="140" y="90"/>
                    <a:pt x="140" y="90"/>
                  </a:cubicBezTo>
                  <a:cubicBezTo>
                    <a:pt x="140" y="89"/>
                    <a:pt x="140" y="89"/>
                    <a:pt x="141" y="89"/>
                  </a:cubicBezTo>
                  <a:cubicBezTo>
                    <a:pt x="142" y="89"/>
                    <a:pt x="141" y="90"/>
                    <a:pt x="142" y="90"/>
                  </a:cubicBezTo>
                  <a:cubicBezTo>
                    <a:pt x="143" y="90"/>
                    <a:pt x="143" y="90"/>
                    <a:pt x="143" y="90"/>
                  </a:cubicBezTo>
                  <a:cubicBezTo>
                    <a:pt x="143" y="89"/>
                    <a:pt x="143" y="89"/>
                    <a:pt x="143" y="89"/>
                  </a:cubicBezTo>
                  <a:cubicBezTo>
                    <a:pt x="144" y="89"/>
                    <a:pt x="144" y="89"/>
                    <a:pt x="144" y="89"/>
                  </a:cubicBezTo>
                  <a:cubicBezTo>
                    <a:pt x="144" y="91"/>
                    <a:pt x="144" y="93"/>
                    <a:pt x="147" y="93"/>
                  </a:cubicBezTo>
                  <a:cubicBezTo>
                    <a:pt x="148" y="92"/>
                    <a:pt x="148" y="91"/>
                    <a:pt x="149" y="91"/>
                  </a:cubicBezTo>
                  <a:cubicBezTo>
                    <a:pt x="149" y="91"/>
                    <a:pt x="150" y="91"/>
                    <a:pt x="150" y="91"/>
                  </a:cubicBezTo>
                  <a:cubicBezTo>
                    <a:pt x="150" y="91"/>
                    <a:pt x="149" y="92"/>
                    <a:pt x="149" y="93"/>
                  </a:cubicBezTo>
                  <a:cubicBezTo>
                    <a:pt x="149" y="93"/>
                    <a:pt x="150" y="93"/>
                    <a:pt x="150" y="93"/>
                  </a:cubicBezTo>
                  <a:cubicBezTo>
                    <a:pt x="153" y="93"/>
                    <a:pt x="152" y="87"/>
                    <a:pt x="150" y="86"/>
                  </a:cubicBezTo>
                  <a:cubicBezTo>
                    <a:pt x="150" y="85"/>
                    <a:pt x="142" y="82"/>
                    <a:pt x="146" y="80"/>
                  </a:cubicBezTo>
                  <a:cubicBezTo>
                    <a:pt x="147" y="78"/>
                    <a:pt x="147" y="75"/>
                    <a:pt x="145" y="74"/>
                  </a:cubicBezTo>
                  <a:cubicBezTo>
                    <a:pt x="145" y="75"/>
                    <a:pt x="145" y="76"/>
                    <a:pt x="144" y="76"/>
                  </a:cubicBezTo>
                  <a:cubicBezTo>
                    <a:pt x="144" y="75"/>
                    <a:pt x="144" y="75"/>
                    <a:pt x="143" y="75"/>
                  </a:cubicBezTo>
                  <a:cubicBezTo>
                    <a:pt x="143" y="75"/>
                    <a:pt x="143" y="75"/>
                    <a:pt x="143" y="75"/>
                  </a:cubicBezTo>
                  <a:cubicBezTo>
                    <a:pt x="143" y="74"/>
                    <a:pt x="145" y="75"/>
                    <a:pt x="146" y="74"/>
                  </a:cubicBezTo>
                  <a:cubicBezTo>
                    <a:pt x="146" y="75"/>
                    <a:pt x="147" y="75"/>
                    <a:pt x="148" y="76"/>
                  </a:cubicBezTo>
                  <a:cubicBezTo>
                    <a:pt x="148" y="77"/>
                    <a:pt x="149" y="77"/>
                    <a:pt x="150" y="77"/>
                  </a:cubicBezTo>
                  <a:cubicBezTo>
                    <a:pt x="158" y="77"/>
                    <a:pt x="165" y="69"/>
                    <a:pt x="163" y="62"/>
                  </a:cubicBezTo>
                  <a:cubicBezTo>
                    <a:pt x="159" y="62"/>
                    <a:pt x="160" y="61"/>
                    <a:pt x="161" y="59"/>
                  </a:cubicBezTo>
                  <a:cubicBezTo>
                    <a:pt x="158" y="59"/>
                    <a:pt x="157" y="56"/>
                    <a:pt x="159" y="53"/>
                  </a:cubicBezTo>
                  <a:cubicBezTo>
                    <a:pt x="159" y="54"/>
                    <a:pt x="158" y="54"/>
                    <a:pt x="157" y="54"/>
                  </a:cubicBezTo>
                  <a:cubicBezTo>
                    <a:pt x="156" y="54"/>
                    <a:pt x="154" y="53"/>
                    <a:pt x="154" y="51"/>
                  </a:cubicBezTo>
                  <a:cubicBezTo>
                    <a:pt x="154" y="51"/>
                    <a:pt x="154" y="51"/>
                    <a:pt x="154" y="51"/>
                  </a:cubicBezTo>
                  <a:cubicBezTo>
                    <a:pt x="155" y="51"/>
                    <a:pt x="155" y="50"/>
                    <a:pt x="156" y="49"/>
                  </a:cubicBezTo>
                  <a:cubicBezTo>
                    <a:pt x="156" y="49"/>
                    <a:pt x="156" y="48"/>
                    <a:pt x="157" y="48"/>
                  </a:cubicBezTo>
                  <a:cubicBezTo>
                    <a:pt x="157" y="48"/>
                    <a:pt x="158" y="48"/>
                    <a:pt x="158" y="48"/>
                  </a:cubicBezTo>
                  <a:cubicBezTo>
                    <a:pt x="159" y="48"/>
                    <a:pt x="158" y="51"/>
                    <a:pt x="159" y="51"/>
                  </a:cubicBezTo>
                  <a:cubicBezTo>
                    <a:pt x="160" y="49"/>
                    <a:pt x="162" y="49"/>
                    <a:pt x="163" y="48"/>
                  </a:cubicBezTo>
                  <a:cubicBezTo>
                    <a:pt x="163" y="48"/>
                    <a:pt x="163" y="48"/>
                    <a:pt x="163" y="48"/>
                  </a:cubicBezTo>
                  <a:cubicBezTo>
                    <a:pt x="163" y="48"/>
                    <a:pt x="163" y="48"/>
                    <a:pt x="163" y="48"/>
                  </a:cubicBezTo>
                  <a:cubicBezTo>
                    <a:pt x="162" y="49"/>
                    <a:pt x="163" y="52"/>
                    <a:pt x="165" y="52"/>
                  </a:cubicBezTo>
                  <a:cubicBezTo>
                    <a:pt x="166" y="52"/>
                    <a:pt x="166" y="52"/>
                    <a:pt x="167" y="52"/>
                  </a:cubicBezTo>
                  <a:cubicBezTo>
                    <a:pt x="167" y="52"/>
                    <a:pt x="167" y="52"/>
                    <a:pt x="167" y="52"/>
                  </a:cubicBezTo>
                  <a:cubicBezTo>
                    <a:pt x="167" y="52"/>
                    <a:pt x="167" y="52"/>
                    <a:pt x="167" y="52"/>
                  </a:cubicBezTo>
                  <a:cubicBezTo>
                    <a:pt x="165" y="54"/>
                    <a:pt x="168" y="54"/>
                    <a:pt x="167" y="57"/>
                  </a:cubicBezTo>
                  <a:cubicBezTo>
                    <a:pt x="168" y="57"/>
                    <a:pt x="169" y="57"/>
                    <a:pt x="170" y="57"/>
                  </a:cubicBezTo>
                  <a:cubicBezTo>
                    <a:pt x="170" y="53"/>
                    <a:pt x="167" y="52"/>
                    <a:pt x="165" y="51"/>
                  </a:cubicBezTo>
                  <a:cubicBezTo>
                    <a:pt x="166" y="48"/>
                    <a:pt x="166" y="48"/>
                    <a:pt x="167" y="46"/>
                  </a:cubicBezTo>
                  <a:cubicBezTo>
                    <a:pt x="166" y="46"/>
                    <a:pt x="166" y="46"/>
                    <a:pt x="166" y="46"/>
                  </a:cubicBezTo>
                  <a:cubicBezTo>
                    <a:pt x="165" y="46"/>
                    <a:pt x="165" y="48"/>
                    <a:pt x="164" y="48"/>
                  </a:cubicBezTo>
                  <a:cubicBezTo>
                    <a:pt x="164" y="47"/>
                    <a:pt x="163" y="47"/>
                    <a:pt x="163" y="47"/>
                  </a:cubicBezTo>
                  <a:cubicBezTo>
                    <a:pt x="165" y="46"/>
                    <a:pt x="166" y="45"/>
                    <a:pt x="168" y="45"/>
                  </a:cubicBezTo>
                  <a:cubicBezTo>
                    <a:pt x="168" y="45"/>
                    <a:pt x="169" y="45"/>
                    <a:pt x="171" y="45"/>
                  </a:cubicBezTo>
                  <a:cubicBezTo>
                    <a:pt x="174" y="39"/>
                    <a:pt x="171" y="32"/>
                    <a:pt x="167" y="29"/>
                  </a:cubicBezTo>
                  <a:cubicBezTo>
                    <a:pt x="166" y="29"/>
                    <a:pt x="166" y="29"/>
                    <a:pt x="166" y="29"/>
                  </a:cubicBezTo>
                  <a:cubicBezTo>
                    <a:pt x="165" y="29"/>
                    <a:pt x="165" y="30"/>
                    <a:pt x="164" y="30"/>
                  </a:cubicBezTo>
                  <a:cubicBezTo>
                    <a:pt x="163" y="29"/>
                    <a:pt x="161" y="29"/>
                    <a:pt x="160" y="28"/>
                  </a:cubicBezTo>
                  <a:cubicBezTo>
                    <a:pt x="162" y="26"/>
                    <a:pt x="161" y="22"/>
                    <a:pt x="163" y="21"/>
                  </a:cubicBezTo>
                  <a:cubicBezTo>
                    <a:pt x="163" y="21"/>
                    <a:pt x="163" y="21"/>
                    <a:pt x="164" y="21"/>
                  </a:cubicBezTo>
                  <a:cubicBezTo>
                    <a:pt x="165" y="21"/>
                    <a:pt x="166" y="21"/>
                    <a:pt x="167" y="21"/>
                  </a:cubicBezTo>
                  <a:cubicBezTo>
                    <a:pt x="168" y="21"/>
                    <a:pt x="169" y="21"/>
                    <a:pt x="171" y="21"/>
                  </a:cubicBezTo>
                  <a:cubicBezTo>
                    <a:pt x="172" y="21"/>
                    <a:pt x="173" y="21"/>
                    <a:pt x="174" y="21"/>
                  </a:cubicBezTo>
                  <a:cubicBezTo>
                    <a:pt x="174" y="18"/>
                    <a:pt x="175" y="18"/>
                    <a:pt x="177" y="18"/>
                  </a:cubicBezTo>
                  <a:cubicBezTo>
                    <a:pt x="177" y="18"/>
                    <a:pt x="177" y="18"/>
                    <a:pt x="178" y="18"/>
                  </a:cubicBezTo>
                  <a:cubicBezTo>
                    <a:pt x="178" y="18"/>
                    <a:pt x="178" y="18"/>
                    <a:pt x="178" y="18"/>
                  </a:cubicBezTo>
                  <a:cubicBezTo>
                    <a:pt x="180" y="18"/>
                    <a:pt x="181" y="18"/>
                    <a:pt x="182" y="17"/>
                  </a:cubicBezTo>
                  <a:cubicBezTo>
                    <a:pt x="184" y="19"/>
                    <a:pt x="181" y="22"/>
                    <a:pt x="181" y="26"/>
                  </a:cubicBezTo>
                  <a:cubicBezTo>
                    <a:pt x="183" y="29"/>
                    <a:pt x="186" y="30"/>
                    <a:pt x="189" y="33"/>
                  </a:cubicBezTo>
                  <a:cubicBezTo>
                    <a:pt x="189" y="28"/>
                    <a:pt x="187" y="26"/>
                    <a:pt x="184" y="20"/>
                  </a:cubicBezTo>
                  <a:cubicBezTo>
                    <a:pt x="186" y="20"/>
                    <a:pt x="188" y="20"/>
                    <a:pt x="190" y="20"/>
                  </a:cubicBezTo>
                  <a:cubicBezTo>
                    <a:pt x="190" y="17"/>
                    <a:pt x="193" y="18"/>
                    <a:pt x="193" y="16"/>
                  </a:cubicBezTo>
                  <a:cubicBezTo>
                    <a:pt x="192" y="15"/>
                    <a:pt x="188" y="16"/>
                    <a:pt x="188" y="13"/>
                  </a:cubicBezTo>
                  <a:cubicBezTo>
                    <a:pt x="188" y="13"/>
                    <a:pt x="188" y="13"/>
                    <a:pt x="189" y="13"/>
                  </a:cubicBezTo>
                  <a:cubicBezTo>
                    <a:pt x="189" y="13"/>
                    <a:pt x="189" y="14"/>
                    <a:pt x="190" y="14"/>
                  </a:cubicBezTo>
                  <a:cubicBezTo>
                    <a:pt x="190" y="14"/>
                    <a:pt x="191" y="14"/>
                    <a:pt x="191" y="14"/>
                  </a:cubicBezTo>
                  <a:cubicBezTo>
                    <a:pt x="191" y="14"/>
                    <a:pt x="192" y="14"/>
                    <a:pt x="192" y="13"/>
                  </a:cubicBezTo>
                  <a:cubicBezTo>
                    <a:pt x="191" y="13"/>
                    <a:pt x="190" y="13"/>
                    <a:pt x="190" y="12"/>
                  </a:cubicBezTo>
                  <a:cubicBezTo>
                    <a:pt x="190" y="12"/>
                    <a:pt x="190" y="12"/>
                    <a:pt x="191" y="12"/>
                  </a:cubicBezTo>
                  <a:cubicBezTo>
                    <a:pt x="192" y="12"/>
                    <a:pt x="192" y="13"/>
                    <a:pt x="194" y="13"/>
                  </a:cubicBezTo>
                  <a:cubicBezTo>
                    <a:pt x="194" y="13"/>
                    <a:pt x="194" y="13"/>
                    <a:pt x="194" y="13"/>
                  </a:cubicBezTo>
                  <a:cubicBezTo>
                    <a:pt x="194" y="13"/>
                    <a:pt x="195" y="14"/>
                    <a:pt x="196" y="14"/>
                  </a:cubicBezTo>
                  <a:cubicBezTo>
                    <a:pt x="196" y="14"/>
                    <a:pt x="197" y="14"/>
                    <a:pt x="198" y="14"/>
                  </a:cubicBezTo>
                  <a:cubicBezTo>
                    <a:pt x="198" y="14"/>
                    <a:pt x="199" y="14"/>
                    <a:pt x="199" y="13"/>
                  </a:cubicBezTo>
                  <a:cubicBezTo>
                    <a:pt x="198" y="13"/>
                    <a:pt x="199" y="11"/>
                    <a:pt x="198" y="11"/>
                  </a:cubicBezTo>
                  <a:cubicBezTo>
                    <a:pt x="197" y="12"/>
                    <a:pt x="196" y="13"/>
                    <a:pt x="195" y="13"/>
                  </a:cubicBezTo>
                  <a:cubicBezTo>
                    <a:pt x="195" y="13"/>
                    <a:pt x="194" y="12"/>
                    <a:pt x="194" y="12"/>
                  </a:cubicBezTo>
                  <a:cubicBezTo>
                    <a:pt x="178" y="7"/>
                    <a:pt x="157" y="9"/>
                    <a:pt x="144" y="5"/>
                  </a:cubicBezTo>
                  <a:cubicBezTo>
                    <a:pt x="142" y="6"/>
                    <a:pt x="140" y="7"/>
                    <a:pt x="138" y="7"/>
                  </a:cubicBezTo>
                  <a:cubicBezTo>
                    <a:pt x="135" y="7"/>
                    <a:pt x="131" y="5"/>
                    <a:pt x="127" y="4"/>
                  </a:cubicBezTo>
                  <a:cubicBezTo>
                    <a:pt x="127" y="3"/>
                    <a:pt x="127" y="3"/>
                    <a:pt x="127" y="3"/>
                  </a:cubicBezTo>
                  <a:cubicBezTo>
                    <a:pt x="125" y="3"/>
                    <a:pt x="124" y="4"/>
                    <a:pt x="122" y="4"/>
                  </a:cubicBezTo>
                  <a:cubicBezTo>
                    <a:pt x="122" y="4"/>
                    <a:pt x="122" y="4"/>
                    <a:pt x="121" y="4"/>
                  </a:cubicBezTo>
                  <a:cubicBezTo>
                    <a:pt x="120" y="4"/>
                    <a:pt x="120" y="4"/>
                    <a:pt x="119" y="4"/>
                  </a:cubicBezTo>
                  <a:cubicBezTo>
                    <a:pt x="118" y="4"/>
                    <a:pt x="116" y="4"/>
                    <a:pt x="115" y="4"/>
                  </a:cubicBezTo>
                  <a:cubicBezTo>
                    <a:pt x="113" y="4"/>
                    <a:pt x="112" y="4"/>
                    <a:pt x="111" y="4"/>
                  </a:cubicBezTo>
                  <a:cubicBezTo>
                    <a:pt x="110" y="4"/>
                    <a:pt x="109" y="4"/>
                    <a:pt x="109" y="4"/>
                  </a:cubicBezTo>
                  <a:cubicBezTo>
                    <a:pt x="111" y="3"/>
                    <a:pt x="112" y="2"/>
                    <a:pt x="113" y="1"/>
                  </a:cubicBezTo>
                  <a:cubicBezTo>
                    <a:pt x="110" y="0"/>
                    <a:pt x="108" y="0"/>
                    <a:pt x="10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3"/>
            <p:cNvSpPr>
              <a:spLocks noEditPoints="1"/>
            </p:cNvSpPr>
            <p:nvPr/>
          </p:nvSpPr>
          <p:spPr bwMode="auto">
            <a:xfrm>
              <a:off x="2402680" y="2794001"/>
              <a:ext cx="741363" cy="614363"/>
            </a:xfrm>
            <a:custGeom>
              <a:avLst/>
              <a:gdLst>
                <a:gd name="T0" fmla="*/ 72 w 108"/>
                <a:gd name="T1" fmla="*/ 32 h 89"/>
                <a:gd name="T2" fmla="*/ 80 w 108"/>
                <a:gd name="T3" fmla="*/ 39 h 89"/>
                <a:gd name="T4" fmla="*/ 72 w 108"/>
                <a:gd name="T5" fmla="*/ 38 h 89"/>
                <a:gd name="T6" fmla="*/ 68 w 108"/>
                <a:gd name="T7" fmla="*/ 36 h 89"/>
                <a:gd name="T8" fmla="*/ 60 w 108"/>
                <a:gd name="T9" fmla="*/ 30 h 89"/>
                <a:gd name="T10" fmla="*/ 60 w 108"/>
                <a:gd name="T11" fmla="*/ 30 h 89"/>
                <a:gd name="T12" fmla="*/ 61 w 108"/>
                <a:gd name="T13" fmla="*/ 13 h 89"/>
                <a:gd name="T14" fmla="*/ 50 w 108"/>
                <a:gd name="T15" fmla="*/ 8 h 89"/>
                <a:gd name="T16" fmla="*/ 48 w 108"/>
                <a:gd name="T17" fmla="*/ 11 h 89"/>
                <a:gd name="T18" fmla="*/ 97 w 108"/>
                <a:gd name="T19" fmla="*/ 0 h 89"/>
                <a:gd name="T20" fmla="*/ 93 w 108"/>
                <a:gd name="T21" fmla="*/ 0 h 89"/>
                <a:gd name="T22" fmla="*/ 90 w 108"/>
                <a:gd name="T23" fmla="*/ 3 h 89"/>
                <a:gd name="T24" fmla="*/ 86 w 108"/>
                <a:gd name="T25" fmla="*/ 6 h 89"/>
                <a:gd name="T26" fmla="*/ 78 w 108"/>
                <a:gd name="T27" fmla="*/ 9 h 89"/>
                <a:gd name="T28" fmla="*/ 61 w 108"/>
                <a:gd name="T29" fmla="*/ 7 h 89"/>
                <a:gd name="T30" fmla="*/ 42 w 108"/>
                <a:gd name="T31" fmla="*/ 6 h 89"/>
                <a:gd name="T32" fmla="*/ 29 w 108"/>
                <a:gd name="T33" fmla="*/ 3 h 89"/>
                <a:gd name="T34" fmla="*/ 10 w 108"/>
                <a:gd name="T35" fmla="*/ 9 h 89"/>
                <a:gd name="T36" fmla="*/ 9 w 108"/>
                <a:gd name="T37" fmla="*/ 10 h 89"/>
                <a:gd name="T38" fmla="*/ 1 w 108"/>
                <a:gd name="T39" fmla="*/ 15 h 89"/>
                <a:gd name="T40" fmla="*/ 4 w 108"/>
                <a:gd name="T41" fmla="*/ 20 h 89"/>
                <a:gd name="T42" fmla="*/ 14 w 108"/>
                <a:gd name="T43" fmla="*/ 17 h 89"/>
                <a:gd name="T44" fmla="*/ 23 w 108"/>
                <a:gd name="T45" fmla="*/ 17 h 89"/>
                <a:gd name="T46" fmla="*/ 26 w 108"/>
                <a:gd name="T47" fmla="*/ 17 h 89"/>
                <a:gd name="T48" fmla="*/ 30 w 108"/>
                <a:gd name="T49" fmla="*/ 32 h 89"/>
                <a:gd name="T50" fmla="*/ 20 w 108"/>
                <a:gd name="T51" fmla="*/ 53 h 89"/>
                <a:gd name="T52" fmla="*/ 29 w 108"/>
                <a:gd name="T53" fmla="*/ 57 h 89"/>
                <a:gd name="T54" fmla="*/ 51 w 108"/>
                <a:gd name="T55" fmla="*/ 79 h 89"/>
                <a:gd name="T56" fmla="*/ 53 w 108"/>
                <a:gd name="T57" fmla="*/ 85 h 89"/>
                <a:gd name="T58" fmla="*/ 59 w 108"/>
                <a:gd name="T59" fmla="*/ 89 h 89"/>
                <a:gd name="T60" fmla="*/ 58 w 108"/>
                <a:gd name="T61" fmla="*/ 82 h 89"/>
                <a:gd name="T62" fmla="*/ 54 w 108"/>
                <a:gd name="T63" fmla="*/ 82 h 89"/>
                <a:gd name="T64" fmla="*/ 52 w 108"/>
                <a:gd name="T65" fmla="*/ 78 h 89"/>
                <a:gd name="T66" fmla="*/ 53 w 108"/>
                <a:gd name="T67" fmla="*/ 74 h 89"/>
                <a:gd name="T68" fmla="*/ 46 w 108"/>
                <a:gd name="T69" fmla="*/ 78 h 89"/>
                <a:gd name="T70" fmla="*/ 51 w 108"/>
                <a:gd name="T71" fmla="*/ 61 h 89"/>
                <a:gd name="T72" fmla="*/ 75 w 108"/>
                <a:gd name="T73" fmla="*/ 52 h 89"/>
                <a:gd name="T74" fmla="*/ 90 w 108"/>
                <a:gd name="T75" fmla="*/ 38 h 89"/>
                <a:gd name="T76" fmla="*/ 95 w 108"/>
                <a:gd name="T77" fmla="*/ 32 h 89"/>
                <a:gd name="T78" fmla="*/ 89 w 108"/>
                <a:gd name="T79" fmla="*/ 34 h 89"/>
                <a:gd name="T80" fmla="*/ 107 w 108"/>
                <a:gd name="T81" fmla="*/ 26 h 89"/>
                <a:gd name="T82" fmla="*/ 106 w 108"/>
                <a:gd name="T83" fmla="*/ 24 h 89"/>
                <a:gd name="T84" fmla="*/ 98 w 108"/>
                <a:gd name="T85" fmla="*/ 15 h 89"/>
                <a:gd name="T86" fmla="*/ 78 w 108"/>
                <a:gd name="T87" fmla="*/ 30 h 89"/>
                <a:gd name="T88" fmla="*/ 72 w 108"/>
                <a:gd name="T89" fmla="*/ 21 h 89"/>
                <a:gd name="T90" fmla="*/ 77 w 108"/>
                <a:gd name="T91" fmla="*/ 11 h 89"/>
                <a:gd name="T92" fmla="*/ 81 w 108"/>
                <a:gd name="T93" fmla="*/ 9 h 89"/>
                <a:gd name="T94" fmla="*/ 97 w 108"/>
                <a:gd name="T95" fmla="*/ 4 h 89"/>
                <a:gd name="T96" fmla="*/ 108 w 108"/>
                <a:gd name="T97" fmla="*/ 8 h 89"/>
                <a:gd name="T98" fmla="*/ 99 w 108"/>
                <a:gd name="T9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89">
                  <a:moveTo>
                    <a:pt x="64" y="36"/>
                  </a:moveTo>
                  <a:cubicBezTo>
                    <a:pt x="63" y="36"/>
                    <a:pt x="63" y="36"/>
                    <a:pt x="63" y="36"/>
                  </a:cubicBezTo>
                  <a:cubicBezTo>
                    <a:pt x="63" y="33"/>
                    <a:pt x="66" y="32"/>
                    <a:pt x="70" y="32"/>
                  </a:cubicBezTo>
                  <a:cubicBezTo>
                    <a:pt x="70" y="32"/>
                    <a:pt x="71" y="32"/>
                    <a:pt x="72" y="32"/>
                  </a:cubicBezTo>
                  <a:cubicBezTo>
                    <a:pt x="72" y="35"/>
                    <a:pt x="72" y="37"/>
                    <a:pt x="75" y="37"/>
                  </a:cubicBezTo>
                  <a:cubicBezTo>
                    <a:pt x="75" y="37"/>
                    <a:pt x="76" y="37"/>
                    <a:pt x="76" y="36"/>
                  </a:cubicBezTo>
                  <a:cubicBezTo>
                    <a:pt x="77" y="40"/>
                    <a:pt x="72" y="38"/>
                    <a:pt x="72" y="41"/>
                  </a:cubicBezTo>
                  <a:cubicBezTo>
                    <a:pt x="74" y="40"/>
                    <a:pt x="77" y="40"/>
                    <a:pt x="80" y="39"/>
                  </a:cubicBezTo>
                  <a:cubicBezTo>
                    <a:pt x="80" y="40"/>
                    <a:pt x="80" y="40"/>
                    <a:pt x="80" y="40"/>
                  </a:cubicBezTo>
                  <a:cubicBezTo>
                    <a:pt x="76" y="41"/>
                    <a:pt x="74" y="43"/>
                    <a:pt x="69" y="44"/>
                  </a:cubicBezTo>
                  <a:cubicBezTo>
                    <a:pt x="70" y="42"/>
                    <a:pt x="71" y="42"/>
                    <a:pt x="72" y="41"/>
                  </a:cubicBezTo>
                  <a:cubicBezTo>
                    <a:pt x="71" y="40"/>
                    <a:pt x="70" y="39"/>
                    <a:pt x="72" y="38"/>
                  </a:cubicBezTo>
                  <a:cubicBezTo>
                    <a:pt x="70" y="38"/>
                    <a:pt x="69" y="39"/>
                    <a:pt x="67" y="39"/>
                  </a:cubicBezTo>
                  <a:cubicBezTo>
                    <a:pt x="68" y="42"/>
                    <a:pt x="67" y="43"/>
                    <a:pt x="65" y="43"/>
                  </a:cubicBezTo>
                  <a:cubicBezTo>
                    <a:pt x="64" y="43"/>
                    <a:pt x="64" y="43"/>
                    <a:pt x="64" y="43"/>
                  </a:cubicBezTo>
                  <a:cubicBezTo>
                    <a:pt x="65" y="41"/>
                    <a:pt x="66" y="38"/>
                    <a:pt x="68" y="36"/>
                  </a:cubicBezTo>
                  <a:cubicBezTo>
                    <a:pt x="68" y="36"/>
                    <a:pt x="67" y="36"/>
                    <a:pt x="66" y="36"/>
                  </a:cubicBezTo>
                  <a:cubicBezTo>
                    <a:pt x="66" y="36"/>
                    <a:pt x="65" y="36"/>
                    <a:pt x="65" y="36"/>
                  </a:cubicBezTo>
                  <a:cubicBezTo>
                    <a:pt x="64" y="36"/>
                    <a:pt x="64" y="36"/>
                    <a:pt x="64" y="36"/>
                  </a:cubicBezTo>
                  <a:moveTo>
                    <a:pt x="60" y="30"/>
                  </a:moveTo>
                  <a:cubicBezTo>
                    <a:pt x="60" y="30"/>
                    <a:pt x="60" y="30"/>
                    <a:pt x="60" y="30"/>
                  </a:cubicBezTo>
                  <a:cubicBezTo>
                    <a:pt x="60" y="28"/>
                    <a:pt x="59" y="25"/>
                    <a:pt x="62" y="25"/>
                  </a:cubicBezTo>
                  <a:cubicBezTo>
                    <a:pt x="62" y="25"/>
                    <a:pt x="62" y="25"/>
                    <a:pt x="62" y="25"/>
                  </a:cubicBezTo>
                  <a:cubicBezTo>
                    <a:pt x="62" y="26"/>
                    <a:pt x="63" y="30"/>
                    <a:pt x="60" y="30"/>
                  </a:cubicBezTo>
                  <a:moveTo>
                    <a:pt x="55" y="14"/>
                  </a:moveTo>
                  <a:cubicBezTo>
                    <a:pt x="56" y="14"/>
                    <a:pt x="56" y="13"/>
                    <a:pt x="57" y="13"/>
                  </a:cubicBezTo>
                  <a:cubicBezTo>
                    <a:pt x="58" y="13"/>
                    <a:pt x="59" y="13"/>
                    <a:pt x="60" y="13"/>
                  </a:cubicBezTo>
                  <a:cubicBezTo>
                    <a:pt x="60" y="13"/>
                    <a:pt x="60" y="13"/>
                    <a:pt x="61" y="13"/>
                  </a:cubicBezTo>
                  <a:cubicBezTo>
                    <a:pt x="58" y="15"/>
                    <a:pt x="54" y="16"/>
                    <a:pt x="49" y="16"/>
                  </a:cubicBezTo>
                  <a:cubicBezTo>
                    <a:pt x="49" y="13"/>
                    <a:pt x="54" y="16"/>
                    <a:pt x="53" y="13"/>
                  </a:cubicBezTo>
                  <a:cubicBezTo>
                    <a:pt x="53" y="13"/>
                    <a:pt x="54" y="14"/>
                    <a:pt x="55" y="14"/>
                  </a:cubicBezTo>
                  <a:moveTo>
                    <a:pt x="50" y="8"/>
                  </a:moveTo>
                  <a:cubicBezTo>
                    <a:pt x="51" y="8"/>
                    <a:pt x="51" y="8"/>
                    <a:pt x="52" y="8"/>
                  </a:cubicBezTo>
                  <a:cubicBezTo>
                    <a:pt x="53" y="7"/>
                    <a:pt x="54" y="7"/>
                    <a:pt x="55" y="7"/>
                  </a:cubicBezTo>
                  <a:cubicBezTo>
                    <a:pt x="55" y="7"/>
                    <a:pt x="56" y="7"/>
                    <a:pt x="57" y="8"/>
                  </a:cubicBezTo>
                  <a:cubicBezTo>
                    <a:pt x="55" y="10"/>
                    <a:pt x="52" y="11"/>
                    <a:pt x="48" y="11"/>
                  </a:cubicBezTo>
                  <a:cubicBezTo>
                    <a:pt x="48" y="10"/>
                    <a:pt x="48" y="9"/>
                    <a:pt x="48" y="8"/>
                  </a:cubicBezTo>
                  <a:cubicBezTo>
                    <a:pt x="49" y="8"/>
                    <a:pt x="49" y="8"/>
                    <a:pt x="50" y="8"/>
                  </a:cubicBezTo>
                  <a:moveTo>
                    <a:pt x="98" y="0"/>
                  </a:moveTo>
                  <a:cubicBezTo>
                    <a:pt x="97" y="0"/>
                    <a:pt x="97" y="0"/>
                    <a:pt x="97" y="0"/>
                  </a:cubicBezTo>
                  <a:cubicBezTo>
                    <a:pt x="96" y="0"/>
                    <a:pt x="96" y="1"/>
                    <a:pt x="96" y="1"/>
                  </a:cubicBezTo>
                  <a:cubicBezTo>
                    <a:pt x="95" y="1"/>
                    <a:pt x="95" y="1"/>
                    <a:pt x="95" y="1"/>
                  </a:cubicBezTo>
                  <a:cubicBezTo>
                    <a:pt x="95" y="1"/>
                    <a:pt x="94" y="1"/>
                    <a:pt x="94" y="1"/>
                  </a:cubicBezTo>
                  <a:cubicBezTo>
                    <a:pt x="94" y="1"/>
                    <a:pt x="93" y="0"/>
                    <a:pt x="93" y="0"/>
                  </a:cubicBezTo>
                  <a:cubicBezTo>
                    <a:pt x="92" y="0"/>
                    <a:pt x="92" y="1"/>
                    <a:pt x="91" y="1"/>
                  </a:cubicBezTo>
                  <a:cubicBezTo>
                    <a:pt x="91" y="1"/>
                    <a:pt x="91" y="1"/>
                    <a:pt x="90" y="1"/>
                  </a:cubicBezTo>
                  <a:cubicBezTo>
                    <a:pt x="90" y="2"/>
                    <a:pt x="91" y="2"/>
                    <a:pt x="89" y="3"/>
                  </a:cubicBezTo>
                  <a:cubicBezTo>
                    <a:pt x="89" y="3"/>
                    <a:pt x="90" y="3"/>
                    <a:pt x="90" y="3"/>
                  </a:cubicBezTo>
                  <a:cubicBezTo>
                    <a:pt x="91" y="3"/>
                    <a:pt x="91" y="4"/>
                    <a:pt x="91" y="5"/>
                  </a:cubicBezTo>
                  <a:cubicBezTo>
                    <a:pt x="90" y="6"/>
                    <a:pt x="88" y="7"/>
                    <a:pt x="86" y="7"/>
                  </a:cubicBezTo>
                  <a:cubicBezTo>
                    <a:pt x="86" y="6"/>
                    <a:pt x="86" y="6"/>
                    <a:pt x="86" y="6"/>
                  </a:cubicBezTo>
                  <a:cubicBezTo>
                    <a:pt x="86" y="6"/>
                    <a:pt x="86" y="6"/>
                    <a:pt x="86" y="6"/>
                  </a:cubicBezTo>
                  <a:cubicBezTo>
                    <a:pt x="85" y="7"/>
                    <a:pt x="85" y="7"/>
                    <a:pt x="85" y="7"/>
                  </a:cubicBezTo>
                  <a:cubicBezTo>
                    <a:pt x="85" y="7"/>
                    <a:pt x="85" y="7"/>
                    <a:pt x="84" y="7"/>
                  </a:cubicBezTo>
                  <a:cubicBezTo>
                    <a:pt x="84" y="6"/>
                    <a:pt x="85" y="5"/>
                    <a:pt x="85" y="5"/>
                  </a:cubicBezTo>
                  <a:cubicBezTo>
                    <a:pt x="82" y="6"/>
                    <a:pt x="80" y="7"/>
                    <a:pt x="78" y="9"/>
                  </a:cubicBezTo>
                  <a:cubicBezTo>
                    <a:pt x="77" y="7"/>
                    <a:pt x="74" y="6"/>
                    <a:pt x="72" y="6"/>
                  </a:cubicBezTo>
                  <a:cubicBezTo>
                    <a:pt x="69" y="6"/>
                    <a:pt x="67" y="7"/>
                    <a:pt x="66" y="9"/>
                  </a:cubicBezTo>
                  <a:cubicBezTo>
                    <a:pt x="66" y="7"/>
                    <a:pt x="65" y="7"/>
                    <a:pt x="63" y="7"/>
                  </a:cubicBezTo>
                  <a:cubicBezTo>
                    <a:pt x="62" y="7"/>
                    <a:pt x="62" y="7"/>
                    <a:pt x="61" y="7"/>
                  </a:cubicBezTo>
                  <a:cubicBezTo>
                    <a:pt x="61" y="7"/>
                    <a:pt x="61" y="7"/>
                    <a:pt x="60" y="7"/>
                  </a:cubicBezTo>
                  <a:cubicBezTo>
                    <a:pt x="60" y="7"/>
                    <a:pt x="60" y="7"/>
                    <a:pt x="60" y="7"/>
                  </a:cubicBezTo>
                  <a:cubicBezTo>
                    <a:pt x="60" y="5"/>
                    <a:pt x="58" y="4"/>
                    <a:pt x="56" y="4"/>
                  </a:cubicBezTo>
                  <a:cubicBezTo>
                    <a:pt x="52" y="4"/>
                    <a:pt x="46" y="6"/>
                    <a:pt x="42" y="6"/>
                  </a:cubicBezTo>
                  <a:cubicBezTo>
                    <a:pt x="41" y="6"/>
                    <a:pt x="39" y="5"/>
                    <a:pt x="38" y="5"/>
                  </a:cubicBezTo>
                  <a:cubicBezTo>
                    <a:pt x="37" y="5"/>
                    <a:pt x="36" y="6"/>
                    <a:pt x="36" y="7"/>
                  </a:cubicBezTo>
                  <a:cubicBezTo>
                    <a:pt x="36" y="5"/>
                    <a:pt x="37" y="5"/>
                    <a:pt x="38" y="4"/>
                  </a:cubicBezTo>
                  <a:cubicBezTo>
                    <a:pt x="34" y="3"/>
                    <a:pt x="32" y="3"/>
                    <a:pt x="29" y="3"/>
                  </a:cubicBezTo>
                  <a:cubicBezTo>
                    <a:pt x="24" y="3"/>
                    <a:pt x="19" y="4"/>
                    <a:pt x="13" y="5"/>
                  </a:cubicBezTo>
                  <a:cubicBezTo>
                    <a:pt x="12" y="7"/>
                    <a:pt x="16" y="8"/>
                    <a:pt x="14" y="9"/>
                  </a:cubicBezTo>
                  <a:cubicBezTo>
                    <a:pt x="13" y="9"/>
                    <a:pt x="13" y="9"/>
                    <a:pt x="12" y="9"/>
                  </a:cubicBezTo>
                  <a:cubicBezTo>
                    <a:pt x="11" y="9"/>
                    <a:pt x="11" y="9"/>
                    <a:pt x="10" y="9"/>
                  </a:cubicBezTo>
                  <a:cubicBezTo>
                    <a:pt x="10" y="9"/>
                    <a:pt x="9" y="9"/>
                    <a:pt x="9" y="9"/>
                  </a:cubicBezTo>
                  <a:cubicBezTo>
                    <a:pt x="8" y="9"/>
                    <a:pt x="7" y="9"/>
                    <a:pt x="6" y="11"/>
                  </a:cubicBezTo>
                  <a:cubicBezTo>
                    <a:pt x="6" y="11"/>
                    <a:pt x="6" y="11"/>
                    <a:pt x="7" y="11"/>
                  </a:cubicBezTo>
                  <a:cubicBezTo>
                    <a:pt x="7" y="11"/>
                    <a:pt x="8" y="11"/>
                    <a:pt x="9" y="10"/>
                  </a:cubicBezTo>
                  <a:cubicBezTo>
                    <a:pt x="9" y="10"/>
                    <a:pt x="10" y="10"/>
                    <a:pt x="10" y="10"/>
                  </a:cubicBezTo>
                  <a:cubicBezTo>
                    <a:pt x="11" y="10"/>
                    <a:pt x="11" y="10"/>
                    <a:pt x="11" y="11"/>
                  </a:cubicBezTo>
                  <a:cubicBezTo>
                    <a:pt x="9" y="13"/>
                    <a:pt x="0" y="13"/>
                    <a:pt x="1" y="15"/>
                  </a:cubicBezTo>
                  <a:cubicBezTo>
                    <a:pt x="1" y="15"/>
                    <a:pt x="1" y="15"/>
                    <a:pt x="1" y="15"/>
                  </a:cubicBezTo>
                  <a:cubicBezTo>
                    <a:pt x="2" y="15"/>
                    <a:pt x="3" y="16"/>
                    <a:pt x="3" y="16"/>
                  </a:cubicBezTo>
                  <a:cubicBezTo>
                    <a:pt x="2" y="17"/>
                    <a:pt x="1" y="17"/>
                    <a:pt x="0" y="18"/>
                  </a:cubicBezTo>
                  <a:cubicBezTo>
                    <a:pt x="1" y="18"/>
                    <a:pt x="2" y="18"/>
                    <a:pt x="3" y="18"/>
                  </a:cubicBezTo>
                  <a:cubicBezTo>
                    <a:pt x="5" y="18"/>
                    <a:pt x="5" y="18"/>
                    <a:pt x="4" y="20"/>
                  </a:cubicBezTo>
                  <a:cubicBezTo>
                    <a:pt x="7" y="19"/>
                    <a:pt x="9" y="16"/>
                    <a:pt x="13" y="16"/>
                  </a:cubicBezTo>
                  <a:cubicBezTo>
                    <a:pt x="13" y="16"/>
                    <a:pt x="14" y="16"/>
                    <a:pt x="15" y="16"/>
                  </a:cubicBezTo>
                  <a:cubicBezTo>
                    <a:pt x="14" y="16"/>
                    <a:pt x="13" y="16"/>
                    <a:pt x="13" y="17"/>
                  </a:cubicBezTo>
                  <a:cubicBezTo>
                    <a:pt x="13" y="17"/>
                    <a:pt x="14" y="17"/>
                    <a:pt x="14" y="17"/>
                  </a:cubicBezTo>
                  <a:cubicBezTo>
                    <a:pt x="16" y="17"/>
                    <a:pt x="16" y="16"/>
                    <a:pt x="15" y="15"/>
                  </a:cubicBezTo>
                  <a:cubicBezTo>
                    <a:pt x="15" y="15"/>
                    <a:pt x="16" y="14"/>
                    <a:pt x="17" y="14"/>
                  </a:cubicBezTo>
                  <a:cubicBezTo>
                    <a:pt x="18" y="14"/>
                    <a:pt x="19" y="15"/>
                    <a:pt x="20" y="16"/>
                  </a:cubicBezTo>
                  <a:cubicBezTo>
                    <a:pt x="21" y="16"/>
                    <a:pt x="22" y="17"/>
                    <a:pt x="23" y="17"/>
                  </a:cubicBezTo>
                  <a:cubicBezTo>
                    <a:pt x="23" y="17"/>
                    <a:pt x="24" y="16"/>
                    <a:pt x="25" y="15"/>
                  </a:cubicBezTo>
                  <a:cubicBezTo>
                    <a:pt x="25" y="16"/>
                    <a:pt x="25" y="16"/>
                    <a:pt x="25" y="16"/>
                  </a:cubicBezTo>
                  <a:cubicBezTo>
                    <a:pt x="25" y="16"/>
                    <a:pt x="25" y="16"/>
                    <a:pt x="25" y="16"/>
                  </a:cubicBezTo>
                  <a:cubicBezTo>
                    <a:pt x="26" y="17"/>
                    <a:pt x="26" y="17"/>
                    <a:pt x="26" y="17"/>
                  </a:cubicBezTo>
                  <a:cubicBezTo>
                    <a:pt x="27" y="17"/>
                    <a:pt x="27" y="17"/>
                    <a:pt x="27" y="17"/>
                  </a:cubicBezTo>
                  <a:cubicBezTo>
                    <a:pt x="28" y="17"/>
                    <a:pt x="28" y="17"/>
                    <a:pt x="28" y="17"/>
                  </a:cubicBezTo>
                  <a:cubicBezTo>
                    <a:pt x="29" y="17"/>
                    <a:pt x="29" y="17"/>
                    <a:pt x="29" y="17"/>
                  </a:cubicBezTo>
                  <a:cubicBezTo>
                    <a:pt x="30" y="24"/>
                    <a:pt x="27" y="27"/>
                    <a:pt x="30" y="32"/>
                  </a:cubicBezTo>
                  <a:cubicBezTo>
                    <a:pt x="30" y="32"/>
                    <a:pt x="29" y="32"/>
                    <a:pt x="29" y="33"/>
                  </a:cubicBezTo>
                  <a:cubicBezTo>
                    <a:pt x="28" y="35"/>
                    <a:pt x="28" y="35"/>
                    <a:pt x="28" y="35"/>
                  </a:cubicBezTo>
                  <a:cubicBezTo>
                    <a:pt x="27" y="35"/>
                    <a:pt x="27" y="34"/>
                    <a:pt x="26" y="34"/>
                  </a:cubicBezTo>
                  <a:cubicBezTo>
                    <a:pt x="23" y="41"/>
                    <a:pt x="18" y="44"/>
                    <a:pt x="20" y="53"/>
                  </a:cubicBezTo>
                  <a:cubicBezTo>
                    <a:pt x="22" y="54"/>
                    <a:pt x="23" y="56"/>
                    <a:pt x="26" y="57"/>
                  </a:cubicBezTo>
                  <a:cubicBezTo>
                    <a:pt x="20" y="58"/>
                    <a:pt x="27" y="68"/>
                    <a:pt x="28" y="70"/>
                  </a:cubicBezTo>
                  <a:cubicBezTo>
                    <a:pt x="27" y="66"/>
                    <a:pt x="21" y="57"/>
                    <a:pt x="27" y="57"/>
                  </a:cubicBezTo>
                  <a:cubicBezTo>
                    <a:pt x="28" y="57"/>
                    <a:pt x="28" y="57"/>
                    <a:pt x="29" y="57"/>
                  </a:cubicBezTo>
                  <a:cubicBezTo>
                    <a:pt x="29" y="58"/>
                    <a:pt x="29" y="58"/>
                    <a:pt x="29" y="58"/>
                  </a:cubicBezTo>
                  <a:cubicBezTo>
                    <a:pt x="24" y="64"/>
                    <a:pt x="36" y="69"/>
                    <a:pt x="33" y="76"/>
                  </a:cubicBezTo>
                  <a:cubicBezTo>
                    <a:pt x="37" y="80"/>
                    <a:pt x="43" y="81"/>
                    <a:pt x="48" y="82"/>
                  </a:cubicBezTo>
                  <a:cubicBezTo>
                    <a:pt x="49" y="80"/>
                    <a:pt x="50" y="79"/>
                    <a:pt x="51" y="79"/>
                  </a:cubicBezTo>
                  <a:cubicBezTo>
                    <a:pt x="53" y="82"/>
                    <a:pt x="49" y="80"/>
                    <a:pt x="49" y="84"/>
                  </a:cubicBezTo>
                  <a:cubicBezTo>
                    <a:pt x="50" y="84"/>
                    <a:pt x="51" y="84"/>
                    <a:pt x="51" y="84"/>
                  </a:cubicBezTo>
                  <a:cubicBezTo>
                    <a:pt x="51" y="85"/>
                    <a:pt x="51" y="85"/>
                    <a:pt x="51" y="85"/>
                  </a:cubicBezTo>
                  <a:cubicBezTo>
                    <a:pt x="52" y="85"/>
                    <a:pt x="52" y="85"/>
                    <a:pt x="53" y="85"/>
                  </a:cubicBezTo>
                  <a:cubicBezTo>
                    <a:pt x="53" y="85"/>
                    <a:pt x="53" y="85"/>
                    <a:pt x="53" y="85"/>
                  </a:cubicBezTo>
                  <a:cubicBezTo>
                    <a:pt x="54" y="85"/>
                    <a:pt x="54" y="85"/>
                    <a:pt x="54" y="85"/>
                  </a:cubicBezTo>
                  <a:cubicBezTo>
                    <a:pt x="55" y="85"/>
                    <a:pt x="55" y="85"/>
                    <a:pt x="55" y="86"/>
                  </a:cubicBezTo>
                  <a:cubicBezTo>
                    <a:pt x="54" y="87"/>
                    <a:pt x="59" y="87"/>
                    <a:pt x="59" y="89"/>
                  </a:cubicBezTo>
                  <a:cubicBezTo>
                    <a:pt x="59" y="87"/>
                    <a:pt x="59" y="84"/>
                    <a:pt x="60" y="83"/>
                  </a:cubicBezTo>
                  <a:cubicBezTo>
                    <a:pt x="60" y="83"/>
                    <a:pt x="60" y="83"/>
                    <a:pt x="60" y="83"/>
                  </a:cubicBezTo>
                  <a:cubicBezTo>
                    <a:pt x="59" y="83"/>
                    <a:pt x="59" y="83"/>
                    <a:pt x="59" y="83"/>
                  </a:cubicBezTo>
                  <a:cubicBezTo>
                    <a:pt x="59" y="82"/>
                    <a:pt x="58" y="82"/>
                    <a:pt x="58" y="82"/>
                  </a:cubicBezTo>
                  <a:cubicBezTo>
                    <a:pt x="57" y="82"/>
                    <a:pt x="57" y="82"/>
                    <a:pt x="56" y="82"/>
                  </a:cubicBezTo>
                  <a:cubicBezTo>
                    <a:pt x="56" y="82"/>
                    <a:pt x="55" y="82"/>
                    <a:pt x="55" y="82"/>
                  </a:cubicBezTo>
                  <a:cubicBezTo>
                    <a:pt x="54" y="82"/>
                    <a:pt x="54" y="82"/>
                    <a:pt x="54" y="82"/>
                  </a:cubicBezTo>
                  <a:cubicBezTo>
                    <a:pt x="54" y="82"/>
                    <a:pt x="54" y="82"/>
                    <a:pt x="54" y="82"/>
                  </a:cubicBezTo>
                  <a:cubicBezTo>
                    <a:pt x="53" y="82"/>
                    <a:pt x="53" y="81"/>
                    <a:pt x="53" y="81"/>
                  </a:cubicBezTo>
                  <a:cubicBezTo>
                    <a:pt x="53" y="80"/>
                    <a:pt x="54" y="81"/>
                    <a:pt x="54" y="79"/>
                  </a:cubicBezTo>
                  <a:cubicBezTo>
                    <a:pt x="53" y="79"/>
                    <a:pt x="53" y="78"/>
                    <a:pt x="52" y="78"/>
                  </a:cubicBezTo>
                  <a:cubicBezTo>
                    <a:pt x="52" y="78"/>
                    <a:pt x="52" y="78"/>
                    <a:pt x="52" y="78"/>
                  </a:cubicBezTo>
                  <a:cubicBezTo>
                    <a:pt x="54" y="77"/>
                    <a:pt x="56" y="76"/>
                    <a:pt x="57" y="73"/>
                  </a:cubicBezTo>
                  <a:cubicBezTo>
                    <a:pt x="56" y="73"/>
                    <a:pt x="56" y="73"/>
                    <a:pt x="56" y="73"/>
                  </a:cubicBezTo>
                  <a:cubicBezTo>
                    <a:pt x="55" y="73"/>
                    <a:pt x="55" y="73"/>
                    <a:pt x="55" y="73"/>
                  </a:cubicBezTo>
                  <a:cubicBezTo>
                    <a:pt x="54" y="74"/>
                    <a:pt x="54" y="74"/>
                    <a:pt x="53" y="74"/>
                  </a:cubicBezTo>
                  <a:cubicBezTo>
                    <a:pt x="53" y="74"/>
                    <a:pt x="53" y="74"/>
                    <a:pt x="53" y="74"/>
                  </a:cubicBezTo>
                  <a:cubicBezTo>
                    <a:pt x="53" y="77"/>
                    <a:pt x="51" y="78"/>
                    <a:pt x="49" y="78"/>
                  </a:cubicBezTo>
                  <a:cubicBezTo>
                    <a:pt x="48" y="78"/>
                    <a:pt x="48" y="78"/>
                    <a:pt x="47" y="78"/>
                  </a:cubicBezTo>
                  <a:cubicBezTo>
                    <a:pt x="47" y="78"/>
                    <a:pt x="47" y="78"/>
                    <a:pt x="46" y="78"/>
                  </a:cubicBezTo>
                  <a:cubicBezTo>
                    <a:pt x="46" y="78"/>
                    <a:pt x="45" y="78"/>
                    <a:pt x="44" y="78"/>
                  </a:cubicBezTo>
                  <a:cubicBezTo>
                    <a:pt x="43" y="75"/>
                    <a:pt x="43" y="70"/>
                    <a:pt x="44" y="66"/>
                  </a:cubicBezTo>
                  <a:cubicBezTo>
                    <a:pt x="44" y="66"/>
                    <a:pt x="44" y="66"/>
                    <a:pt x="44" y="66"/>
                  </a:cubicBezTo>
                  <a:cubicBezTo>
                    <a:pt x="45" y="63"/>
                    <a:pt x="48" y="61"/>
                    <a:pt x="51" y="61"/>
                  </a:cubicBezTo>
                  <a:cubicBezTo>
                    <a:pt x="52" y="61"/>
                    <a:pt x="54" y="61"/>
                    <a:pt x="55" y="62"/>
                  </a:cubicBezTo>
                  <a:cubicBezTo>
                    <a:pt x="56" y="60"/>
                    <a:pt x="57" y="59"/>
                    <a:pt x="59" y="59"/>
                  </a:cubicBezTo>
                  <a:cubicBezTo>
                    <a:pt x="62" y="59"/>
                    <a:pt x="65" y="62"/>
                    <a:pt x="66" y="65"/>
                  </a:cubicBezTo>
                  <a:cubicBezTo>
                    <a:pt x="66" y="59"/>
                    <a:pt x="69" y="54"/>
                    <a:pt x="75" y="52"/>
                  </a:cubicBezTo>
                  <a:cubicBezTo>
                    <a:pt x="74" y="49"/>
                    <a:pt x="76" y="46"/>
                    <a:pt x="78" y="46"/>
                  </a:cubicBezTo>
                  <a:cubicBezTo>
                    <a:pt x="79" y="46"/>
                    <a:pt x="79" y="46"/>
                    <a:pt x="80" y="46"/>
                  </a:cubicBezTo>
                  <a:cubicBezTo>
                    <a:pt x="82" y="43"/>
                    <a:pt x="86" y="40"/>
                    <a:pt x="90" y="38"/>
                  </a:cubicBezTo>
                  <a:cubicBezTo>
                    <a:pt x="90" y="38"/>
                    <a:pt x="90" y="38"/>
                    <a:pt x="90" y="38"/>
                  </a:cubicBezTo>
                  <a:cubicBezTo>
                    <a:pt x="91" y="38"/>
                    <a:pt x="91" y="38"/>
                    <a:pt x="91" y="38"/>
                  </a:cubicBezTo>
                  <a:cubicBezTo>
                    <a:pt x="92" y="38"/>
                    <a:pt x="92" y="37"/>
                    <a:pt x="93" y="37"/>
                  </a:cubicBezTo>
                  <a:cubicBezTo>
                    <a:pt x="93" y="37"/>
                    <a:pt x="94" y="37"/>
                    <a:pt x="94" y="37"/>
                  </a:cubicBezTo>
                  <a:cubicBezTo>
                    <a:pt x="92" y="33"/>
                    <a:pt x="95" y="33"/>
                    <a:pt x="95" y="32"/>
                  </a:cubicBezTo>
                  <a:cubicBezTo>
                    <a:pt x="95" y="32"/>
                    <a:pt x="95" y="32"/>
                    <a:pt x="94" y="32"/>
                  </a:cubicBezTo>
                  <a:cubicBezTo>
                    <a:pt x="93" y="32"/>
                    <a:pt x="92" y="33"/>
                    <a:pt x="90" y="34"/>
                  </a:cubicBezTo>
                  <a:cubicBezTo>
                    <a:pt x="90" y="34"/>
                    <a:pt x="90" y="34"/>
                    <a:pt x="90" y="34"/>
                  </a:cubicBezTo>
                  <a:cubicBezTo>
                    <a:pt x="90" y="34"/>
                    <a:pt x="90" y="34"/>
                    <a:pt x="89" y="34"/>
                  </a:cubicBezTo>
                  <a:cubicBezTo>
                    <a:pt x="89" y="35"/>
                    <a:pt x="89" y="35"/>
                    <a:pt x="89" y="35"/>
                  </a:cubicBezTo>
                  <a:cubicBezTo>
                    <a:pt x="89" y="35"/>
                    <a:pt x="89" y="35"/>
                    <a:pt x="88" y="34"/>
                  </a:cubicBezTo>
                  <a:cubicBezTo>
                    <a:pt x="90" y="29"/>
                    <a:pt x="104" y="32"/>
                    <a:pt x="107" y="27"/>
                  </a:cubicBezTo>
                  <a:cubicBezTo>
                    <a:pt x="107" y="26"/>
                    <a:pt x="107" y="26"/>
                    <a:pt x="107" y="26"/>
                  </a:cubicBezTo>
                  <a:cubicBezTo>
                    <a:pt x="106" y="26"/>
                    <a:pt x="106" y="26"/>
                    <a:pt x="105" y="26"/>
                  </a:cubicBezTo>
                  <a:cubicBezTo>
                    <a:pt x="105" y="26"/>
                    <a:pt x="105" y="26"/>
                    <a:pt x="104" y="26"/>
                  </a:cubicBezTo>
                  <a:cubicBezTo>
                    <a:pt x="104" y="26"/>
                    <a:pt x="104" y="26"/>
                    <a:pt x="103" y="26"/>
                  </a:cubicBezTo>
                  <a:cubicBezTo>
                    <a:pt x="104" y="25"/>
                    <a:pt x="106" y="26"/>
                    <a:pt x="106" y="24"/>
                  </a:cubicBezTo>
                  <a:cubicBezTo>
                    <a:pt x="102" y="24"/>
                    <a:pt x="104" y="20"/>
                    <a:pt x="103" y="17"/>
                  </a:cubicBezTo>
                  <a:cubicBezTo>
                    <a:pt x="102" y="19"/>
                    <a:pt x="101" y="20"/>
                    <a:pt x="99" y="20"/>
                  </a:cubicBezTo>
                  <a:cubicBezTo>
                    <a:pt x="99" y="20"/>
                    <a:pt x="98" y="20"/>
                    <a:pt x="98" y="20"/>
                  </a:cubicBezTo>
                  <a:cubicBezTo>
                    <a:pt x="97" y="19"/>
                    <a:pt x="97" y="16"/>
                    <a:pt x="98" y="15"/>
                  </a:cubicBezTo>
                  <a:cubicBezTo>
                    <a:pt x="96" y="15"/>
                    <a:pt x="94" y="14"/>
                    <a:pt x="92" y="13"/>
                  </a:cubicBezTo>
                  <a:cubicBezTo>
                    <a:pt x="91" y="18"/>
                    <a:pt x="88" y="18"/>
                    <a:pt x="88" y="22"/>
                  </a:cubicBezTo>
                  <a:cubicBezTo>
                    <a:pt x="84" y="23"/>
                    <a:pt x="83" y="27"/>
                    <a:pt x="81" y="30"/>
                  </a:cubicBezTo>
                  <a:cubicBezTo>
                    <a:pt x="80" y="30"/>
                    <a:pt x="79" y="30"/>
                    <a:pt x="78" y="30"/>
                  </a:cubicBezTo>
                  <a:cubicBezTo>
                    <a:pt x="78" y="28"/>
                    <a:pt x="79" y="26"/>
                    <a:pt x="80" y="24"/>
                  </a:cubicBezTo>
                  <a:cubicBezTo>
                    <a:pt x="80" y="24"/>
                    <a:pt x="79" y="24"/>
                    <a:pt x="79" y="24"/>
                  </a:cubicBezTo>
                  <a:cubicBezTo>
                    <a:pt x="77" y="24"/>
                    <a:pt x="76" y="23"/>
                    <a:pt x="75" y="22"/>
                  </a:cubicBezTo>
                  <a:cubicBezTo>
                    <a:pt x="75" y="22"/>
                    <a:pt x="74" y="21"/>
                    <a:pt x="72" y="21"/>
                  </a:cubicBezTo>
                  <a:cubicBezTo>
                    <a:pt x="72" y="21"/>
                    <a:pt x="71" y="21"/>
                    <a:pt x="70" y="22"/>
                  </a:cubicBezTo>
                  <a:cubicBezTo>
                    <a:pt x="72" y="20"/>
                    <a:pt x="71" y="19"/>
                    <a:pt x="70" y="17"/>
                  </a:cubicBezTo>
                  <a:cubicBezTo>
                    <a:pt x="72" y="15"/>
                    <a:pt x="81" y="13"/>
                    <a:pt x="77" y="11"/>
                  </a:cubicBezTo>
                  <a:cubicBezTo>
                    <a:pt x="77" y="11"/>
                    <a:pt x="77" y="11"/>
                    <a:pt x="77" y="11"/>
                  </a:cubicBezTo>
                  <a:cubicBezTo>
                    <a:pt x="77" y="11"/>
                    <a:pt x="77" y="11"/>
                    <a:pt x="77" y="11"/>
                  </a:cubicBezTo>
                  <a:cubicBezTo>
                    <a:pt x="78" y="11"/>
                    <a:pt x="78" y="11"/>
                    <a:pt x="79" y="11"/>
                  </a:cubicBezTo>
                  <a:cubicBezTo>
                    <a:pt x="81" y="11"/>
                    <a:pt x="83" y="11"/>
                    <a:pt x="84" y="10"/>
                  </a:cubicBezTo>
                  <a:cubicBezTo>
                    <a:pt x="82" y="10"/>
                    <a:pt x="81" y="10"/>
                    <a:pt x="81" y="9"/>
                  </a:cubicBezTo>
                  <a:cubicBezTo>
                    <a:pt x="86" y="9"/>
                    <a:pt x="91" y="9"/>
                    <a:pt x="93" y="5"/>
                  </a:cubicBezTo>
                  <a:cubicBezTo>
                    <a:pt x="93" y="4"/>
                    <a:pt x="94" y="4"/>
                    <a:pt x="95" y="4"/>
                  </a:cubicBezTo>
                  <a:cubicBezTo>
                    <a:pt x="95" y="4"/>
                    <a:pt x="96" y="4"/>
                    <a:pt x="96" y="4"/>
                  </a:cubicBezTo>
                  <a:cubicBezTo>
                    <a:pt x="96" y="4"/>
                    <a:pt x="97" y="4"/>
                    <a:pt x="97" y="4"/>
                  </a:cubicBezTo>
                  <a:cubicBezTo>
                    <a:pt x="98" y="4"/>
                    <a:pt x="98" y="4"/>
                    <a:pt x="99" y="3"/>
                  </a:cubicBezTo>
                  <a:cubicBezTo>
                    <a:pt x="101" y="4"/>
                    <a:pt x="102" y="5"/>
                    <a:pt x="102" y="7"/>
                  </a:cubicBezTo>
                  <a:cubicBezTo>
                    <a:pt x="103" y="8"/>
                    <a:pt x="105" y="8"/>
                    <a:pt x="107" y="8"/>
                  </a:cubicBezTo>
                  <a:cubicBezTo>
                    <a:pt x="107" y="8"/>
                    <a:pt x="108" y="8"/>
                    <a:pt x="108" y="8"/>
                  </a:cubicBezTo>
                  <a:cubicBezTo>
                    <a:pt x="108" y="4"/>
                    <a:pt x="101" y="4"/>
                    <a:pt x="103" y="1"/>
                  </a:cubicBezTo>
                  <a:cubicBezTo>
                    <a:pt x="101" y="1"/>
                    <a:pt x="100" y="2"/>
                    <a:pt x="99" y="2"/>
                  </a:cubicBezTo>
                  <a:cubicBezTo>
                    <a:pt x="98" y="2"/>
                    <a:pt x="98" y="2"/>
                    <a:pt x="97" y="1"/>
                  </a:cubicBezTo>
                  <a:cubicBezTo>
                    <a:pt x="97" y="0"/>
                    <a:pt x="98" y="1"/>
                    <a:pt x="99"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4"/>
            <p:cNvSpPr/>
            <p:nvPr/>
          </p:nvSpPr>
          <p:spPr bwMode="auto">
            <a:xfrm>
              <a:off x="3082130" y="2843213"/>
              <a:ext cx="49213" cy="47625"/>
            </a:xfrm>
            <a:custGeom>
              <a:avLst/>
              <a:gdLst>
                <a:gd name="T0" fmla="*/ 2 w 7"/>
                <a:gd name="T1" fmla="*/ 0 h 7"/>
                <a:gd name="T2" fmla="*/ 0 w 7"/>
                <a:gd name="T3" fmla="*/ 4 h 7"/>
                <a:gd name="T4" fmla="*/ 0 w 7"/>
                <a:gd name="T5" fmla="*/ 4 h 7"/>
                <a:gd name="T6" fmla="*/ 1 w 7"/>
                <a:gd name="T7" fmla="*/ 5 h 7"/>
                <a:gd name="T8" fmla="*/ 2 w 7"/>
                <a:gd name="T9" fmla="*/ 7 h 7"/>
                <a:gd name="T10" fmla="*/ 3 w 7"/>
                <a:gd name="T11" fmla="*/ 6 h 7"/>
                <a:gd name="T12" fmla="*/ 3 w 7"/>
                <a:gd name="T13" fmla="*/ 4 h 7"/>
                <a:gd name="T14" fmla="*/ 5 w 7"/>
                <a:gd name="T15" fmla="*/ 5 h 7"/>
                <a:gd name="T16" fmla="*/ 6 w 7"/>
                <a:gd name="T17" fmla="*/ 5 h 7"/>
                <a:gd name="T18" fmla="*/ 6 w 7"/>
                <a:gd name="T19" fmla="*/ 5 h 7"/>
                <a:gd name="T20" fmla="*/ 2 w 7"/>
                <a:gd name="T21" fmla="*/ 1 h 7"/>
                <a:gd name="T22" fmla="*/ 2 w 7"/>
                <a:gd name="T23" fmla="*/ 1 h 7"/>
                <a:gd name="T24" fmla="*/ 2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2" y="0"/>
                  </a:moveTo>
                  <a:cubicBezTo>
                    <a:pt x="1" y="1"/>
                    <a:pt x="0" y="2"/>
                    <a:pt x="0" y="4"/>
                  </a:cubicBezTo>
                  <a:cubicBezTo>
                    <a:pt x="0" y="4"/>
                    <a:pt x="0" y="4"/>
                    <a:pt x="0" y="4"/>
                  </a:cubicBezTo>
                  <a:cubicBezTo>
                    <a:pt x="1" y="4"/>
                    <a:pt x="1" y="5"/>
                    <a:pt x="1" y="5"/>
                  </a:cubicBezTo>
                  <a:cubicBezTo>
                    <a:pt x="1" y="6"/>
                    <a:pt x="2" y="7"/>
                    <a:pt x="2" y="7"/>
                  </a:cubicBezTo>
                  <a:cubicBezTo>
                    <a:pt x="3" y="7"/>
                    <a:pt x="3" y="6"/>
                    <a:pt x="3" y="6"/>
                  </a:cubicBezTo>
                  <a:cubicBezTo>
                    <a:pt x="2" y="5"/>
                    <a:pt x="2" y="4"/>
                    <a:pt x="3" y="4"/>
                  </a:cubicBezTo>
                  <a:cubicBezTo>
                    <a:pt x="3" y="4"/>
                    <a:pt x="4" y="5"/>
                    <a:pt x="5" y="5"/>
                  </a:cubicBezTo>
                  <a:cubicBezTo>
                    <a:pt x="5" y="5"/>
                    <a:pt x="6" y="5"/>
                    <a:pt x="6" y="5"/>
                  </a:cubicBezTo>
                  <a:cubicBezTo>
                    <a:pt x="6" y="5"/>
                    <a:pt x="6" y="5"/>
                    <a:pt x="6" y="5"/>
                  </a:cubicBezTo>
                  <a:cubicBezTo>
                    <a:pt x="7" y="2"/>
                    <a:pt x="4" y="2"/>
                    <a:pt x="2" y="1"/>
                  </a:cubicBezTo>
                  <a:cubicBezTo>
                    <a:pt x="2" y="1"/>
                    <a:pt x="2" y="1"/>
                    <a:pt x="2"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5"/>
            <p:cNvSpPr/>
            <p:nvPr/>
          </p:nvSpPr>
          <p:spPr bwMode="auto">
            <a:xfrm>
              <a:off x="2801143" y="2781301"/>
              <a:ext cx="123825" cy="47625"/>
            </a:xfrm>
            <a:custGeom>
              <a:avLst/>
              <a:gdLst>
                <a:gd name="T0" fmla="*/ 5 w 18"/>
                <a:gd name="T1" fmla="*/ 0 h 7"/>
                <a:gd name="T2" fmla="*/ 3 w 18"/>
                <a:gd name="T3" fmla="*/ 1 h 7"/>
                <a:gd name="T4" fmla="*/ 0 w 18"/>
                <a:gd name="T5" fmla="*/ 4 h 7"/>
                <a:gd name="T6" fmla="*/ 1 w 18"/>
                <a:gd name="T7" fmla="*/ 4 h 7"/>
                <a:gd name="T8" fmla="*/ 4 w 18"/>
                <a:gd name="T9" fmla="*/ 3 h 7"/>
                <a:gd name="T10" fmla="*/ 7 w 18"/>
                <a:gd name="T11" fmla="*/ 2 h 7"/>
                <a:gd name="T12" fmla="*/ 9 w 18"/>
                <a:gd name="T13" fmla="*/ 3 h 7"/>
                <a:gd name="T14" fmla="*/ 7 w 18"/>
                <a:gd name="T15" fmla="*/ 3 h 7"/>
                <a:gd name="T16" fmla="*/ 7 w 18"/>
                <a:gd name="T17" fmla="*/ 5 h 7"/>
                <a:gd name="T18" fmla="*/ 5 w 18"/>
                <a:gd name="T19" fmla="*/ 5 h 7"/>
                <a:gd name="T20" fmla="*/ 5 w 18"/>
                <a:gd name="T21" fmla="*/ 6 h 7"/>
                <a:gd name="T22" fmla="*/ 8 w 18"/>
                <a:gd name="T23" fmla="*/ 7 h 7"/>
                <a:gd name="T24" fmla="*/ 18 w 18"/>
                <a:gd name="T25" fmla="*/ 5 h 7"/>
                <a:gd name="T26" fmla="*/ 18 w 18"/>
                <a:gd name="T27" fmla="*/ 5 h 7"/>
                <a:gd name="T28" fmla="*/ 18 w 18"/>
                <a:gd name="T29" fmla="*/ 2 h 7"/>
                <a:gd name="T30" fmla="*/ 14 w 18"/>
                <a:gd name="T31" fmla="*/ 3 h 7"/>
                <a:gd name="T32" fmla="*/ 10 w 18"/>
                <a:gd name="T33" fmla="*/ 3 h 7"/>
                <a:gd name="T34" fmla="*/ 10 w 18"/>
                <a:gd name="T35" fmla="*/ 1 h 7"/>
                <a:gd name="T36" fmla="*/ 8 w 18"/>
                <a:gd name="T37" fmla="*/ 1 h 7"/>
                <a:gd name="T38" fmla="*/ 7 w 18"/>
                <a:gd name="T39" fmla="*/ 1 h 7"/>
                <a:gd name="T40" fmla="*/ 5 w 18"/>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7">
                  <a:moveTo>
                    <a:pt x="5" y="0"/>
                  </a:moveTo>
                  <a:cubicBezTo>
                    <a:pt x="4" y="0"/>
                    <a:pt x="4" y="0"/>
                    <a:pt x="3" y="1"/>
                  </a:cubicBezTo>
                  <a:cubicBezTo>
                    <a:pt x="3" y="3"/>
                    <a:pt x="0" y="2"/>
                    <a:pt x="0" y="4"/>
                  </a:cubicBezTo>
                  <a:cubicBezTo>
                    <a:pt x="0" y="4"/>
                    <a:pt x="1" y="4"/>
                    <a:pt x="1" y="4"/>
                  </a:cubicBezTo>
                  <a:cubicBezTo>
                    <a:pt x="2" y="4"/>
                    <a:pt x="3" y="3"/>
                    <a:pt x="4" y="3"/>
                  </a:cubicBezTo>
                  <a:cubicBezTo>
                    <a:pt x="5" y="2"/>
                    <a:pt x="6" y="2"/>
                    <a:pt x="7" y="2"/>
                  </a:cubicBezTo>
                  <a:cubicBezTo>
                    <a:pt x="8" y="2"/>
                    <a:pt x="8" y="2"/>
                    <a:pt x="9" y="3"/>
                  </a:cubicBezTo>
                  <a:cubicBezTo>
                    <a:pt x="8" y="3"/>
                    <a:pt x="7" y="2"/>
                    <a:pt x="7" y="3"/>
                  </a:cubicBezTo>
                  <a:cubicBezTo>
                    <a:pt x="4" y="4"/>
                    <a:pt x="9" y="3"/>
                    <a:pt x="7" y="5"/>
                  </a:cubicBezTo>
                  <a:cubicBezTo>
                    <a:pt x="7" y="5"/>
                    <a:pt x="6" y="5"/>
                    <a:pt x="5" y="5"/>
                  </a:cubicBezTo>
                  <a:cubicBezTo>
                    <a:pt x="4" y="5"/>
                    <a:pt x="4" y="5"/>
                    <a:pt x="5" y="6"/>
                  </a:cubicBezTo>
                  <a:cubicBezTo>
                    <a:pt x="5" y="7"/>
                    <a:pt x="7" y="7"/>
                    <a:pt x="8" y="7"/>
                  </a:cubicBezTo>
                  <a:cubicBezTo>
                    <a:pt x="12" y="7"/>
                    <a:pt x="16" y="6"/>
                    <a:pt x="18" y="5"/>
                  </a:cubicBezTo>
                  <a:cubicBezTo>
                    <a:pt x="18" y="5"/>
                    <a:pt x="18" y="5"/>
                    <a:pt x="18" y="5"/>
                  </a:cubicBezTo>
                  <a:cubicBezTo>
                    <a:pt x="15" y="5"/>
                    <a:pt x="18" y="4"/>
                    <a:pt x="18" y="2"/>
                  </a:cubicBezTo>
                  <a:cubicBezTo>
                    <a:pt x="16" y="3"/>
                    <a:pt x="15" y="3"/>
                    <a:pt x="14" y="3"/>
                  </a:cubicBezTo>
                  <a:cubicBezTo>
                    <a:pt x="13" y="3"/>
                    <a:pt x="12" y="3"/>
                    <a:pt x="10" y="3"/>
                  </a:cubicBezTo>
                  <a:cubicBezTo>
                    <a:pt x="10" y="1"/>
                    <a:pt x="9" y="2"/>
                    <a:pt x="10" y="1"/>
                  </a:cubicBezTo>
                  <a:cubicBezTo>
                    <a:pt x="9" y="1"/>
                    <a:pt x="9" y="1"/>
                    <a:pt x="8" y="1"/>
                  </a:cubicBezTo>
                  <a:cubicBezTo>
                    <a:pt x="8" y="1"/>
                    <a:pt x="7" y="1"/>
                    <a:pt x="7" y="1"/>
                  </a:cubicBezTo>
                  <a:cubicBezTo>
                    <a:pt x="6" y="1"/>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26"/>
            <p:cNvSpPr>
              <a:spLocks noChangeArrowheads="1"/>
            </p:cNvSpPr>
            <p:nvPr/>
          </p:nvSpPr>
          <p:spPr bwMode="auto">
            <a:xfrm>
              <a:off x="2896393" y="307657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27"/>
            <p:cNvSpPr/>
            <p:nvPr/>
          </p:nvSpPr>
          <p:spPr bwMode="auto">
            <a:xfrm>
              <a:off x="2896393" y="307657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
            <p:cNvSpPr/>
            <p:nvPr/>
          </p:nvSpPr>
          <p:spPr bwMode="auto">
            <a:xfrm>
              <a:off x="2855118" y="3243263"/>
              <a:ext cx="0" cy="1270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
            <p:cNvSpPr/>
            <p:nvPr/>
          </p:nvSpPr>
          <p:spPr bwMode="auto">
            <a:xfrm>
              <a:off x="2986880" y="2863851"/>
              <a:ext cx="20638" cy="14288"/>
            </a:xfrm>
            <a:custGeom>
              <a:avLst/>
              <a:gdLst>
                <a:gd name="T0" fmla="*/ 2 w 3"/>
                <a:gd name="T1" fmla="*/ 0 h 2"/>
                <a:gd name="T2" fmla="*/ 0 w 3"/>
                <a:gd name="T3" fmla="*/ 2 h 2"/>
                <a:gd name="T4" fmla="*/ 3 w 3"/>
                <a:gd name="T5" fmla="*/ 0 h 2"/>
                <a:gd name="T6" fmla="*/ 2 w 3"/>
                <a:gd name="T7" fmla="*/ 0 h 2"/>
              </a:gdLst>
              <a:ahLst/>
              <a:cxnLst>
                <a:cxn ang="0">
                  <a:pos x="T0" y="T1"/>
                </a:cxn>
                <a:cxn ang="0">
                  <a:pos x="T2" y="T3"/>
                </a:cxn>
                <a:cxn ang="0">
                  <a:pos x="T4" y="T5"/>
                </a:cxn>
                <a:cxn ang="0">
                  <a:pos x="T6" y="T7"/>
                </a:cxn>
              </a:cxnLst>
              <a:rect l="0" t="0" r="r" b="b"/>
              <a:pathLst>
                <a:path w="3" h="2">
                  <a:moveTo>
                    <a:pt x="2" y="0"/>
                  </a:moveTo>
                  <a:cubicBezTo>
                    <a:pt x="1" y="0"/>
                    <a:pt x="0" y="0"/>
                    <a:pt x="0" y="2"/>
                  </a:cubicBezTo>
                  <a:cubicBezTo>
                    <a:pt x="2" y="2"/>
                    <a:pt x="2" y="1"/>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0"/>
            <p:cNvSpPr/>
            <p:nvPr/>
          </p:nvSpPr>
          <p:spPr bwMode="auto">
            <a:xfrm>
              <a:off x="3536155" y="2932113"/>
              <a:ext cx="47625" cy="69850"/>
            </a:xfrm>
            <a:custGeom>
              <a:avLst/>
              <a:gdLst>
                <a:gd name="T0" fmla="*/ 3 w 7"/>
                <a:gd name="T1" fmla="*/ 0 h 10"/>
                <a:gd name="T2" fmla="*/ 1 w 7"/>
                <a:gd name="T3" fmla="*/ 0 h 10"/>
                <a:gd name="T4" fmla="*/ 1 w 7"/>
                <a:gd name="T5" fmla="*/ 4 h 10"/>
                <a:gd name="T6" fmla="*/ 3 w 7"/>
                <a:gd name="T7" fmla="*/ 4 h 10"/>
                <a:gd name="T8" fmla="*/ 1 w 7"/>
                <a:gd name="T9" fmla="*/ 8 h 10"/>
                <a:gd name="T10" fmla="*/ 3 w 7"/>
                <a:gd name="T11" fmla="*/ 9 h 10"/>
                <a:gd name="T12" fmla="*/ 2 w 7"/>
                <a:gd name="T13" fmla="*/ 10 h 10"/>
                <a:gd name="T14" fmla="*/ 3 w 7"/>
                <a:gd name="T15" fmla="*/ 10 h 10"/>
                <a:gd name="T16" fmla="*/ 4 w 7"/>
                <a:gd name="T17" fmla="*/ 10 h 10"/>
                <a:gd name="T18" fmla="*/ 5 w 7"/>
                <a:gd name="T19" fmla="*/ 10 h 10"/>
                <a:gd name="T20" fmla="*/ 6 w 7"/>
                <a:gd name="T21" fmla="*/ 9 h 10"/>
                <a:gd name="T22" fmla="*/ 7 w 7"/>
                <a:gd name="T23" fmla="*/ 7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cubicBezTo>
                    <a:pt x="2" y="0"/>
                    <a:pt x="2" y="0"/>
                    <a:pt x="1" y="0"/>
                  </a:cubicBezTo>
                  <a:cubicBezTo>
                    <a:pt x="0" y="2"/>
                    <a:pt x="2" y="2"/>
                    <a:pt x="1" y="4"/>
                  </a:cubicBezTo>
                  <a:cubicBezTo>
                    <a:pt x="1" y="4"/>
                    <a:pt x="3" y="3"/>
                    <a:pt x="3" y="4"/>
                  </a:cubicBezTo>
                  <a:cubicBezTo>
                    <a:pt x="3" y="7"/>
                    <a:pt x="1" y="6"/>
                    <a:pt x="1" y="8"/>
                  </a:cubicBezTo>
                  <a:cubicBezTo>
                    <a:pt x="1" y="8"/>
                    <a:pt x="3" y="8"/>
                    <a:pt x="3" y="9"/>
                  </a:cubicBezTo>
                  <a:cubicBezTo>
                    <a:pt x="2" y="9"/>
                    <a:pt x="2" y="9"/>
                    <a:pt x="2" y="10"/>
                  </a:cubicBezTo>
                  <a:cubicBezTo>
                    <a:pt x="2" y="10"/>
                    <a:pt x="2" y="10"/>
                    <a:pt x="3" y="10"/>
                  </a:cubicBezTo>
                  <a:cubicBezTo>
                    <a:pt x="3" y="10"/>
                    <a:pt x="3" y="10"/>
                    <a:pt x="4" y="10"/>
                  </a:cubicBezTo>
                  <a:cubicBezTo>
                    <a:pt x="4" y="10"/>
                    <a:pt x="5" y="10"/>
                    <a:pt x="5" y="10"/>
                  </a:cubicBezTo>
                  <a:cubicBezTo>
                    <a:pt x="6" y="10"/>
                    <a:pt x="6" y="10"/>
                    <a:pt x="6" y="9"/>
                  </a:cubicBezTo>
                  <a:cubicBezTo>
                    <a:pt x="4" y="9"/>
                    <a:pt x="7" y="8"/>
                    <a:pt x="7" y="7"/>
                  </a:cubicBezTo>
                  <a:cubicBezTo>
                    <a:pt x="5" y="4"/>
                    <a:pt x="1"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1"/>
            <p:cNvSpPr/>
            <p:nvPr/>
          </p:nvSpPr>
          <p:spPr bwMode="auto">
            <a:xfrm>
              <a:off x="3110705" y="3001963"/>
              <a:ext cx="33338" cy="26988"/>
            </a:xfrm>
            <a:custGeom>
              <a:avLst/>
              <a:gdLst>
                <a:gd name="T0" fmla="*/ 2 w 5"/>
                <a:gd name="T1" fmla="*/ 0 h 4"/>
                <a:gd name="T2" fmla="*/ 0 w 5"/>
                <a:gd name="T3" fmla="*/ 4 h 4"/>
                <a:gd name="T4" fmla="*/ 4 w 5"/>
                <a:gd name="T5" fmla="*/ 4 h 4"/>
                <a:gd name="T6" fmla="*/ 2 w 5"/>
                <a:gd name="T7" fmla="*/ 0 h 4"/>
                <a:gd name="T8" fmla="*/ 2 w 5"/>
                <a:gd name="T9" fmla="*/ 0 h 4"/>
              </a:gdLst>
              <a:ahLst/>
              <a:cxnLst>
                <a:cxn ang="0">
                  <a:pos x="T0" y="T1"/>
                </a:cxn>
                <a:cxn ang="0">
                  <a:pos x="T2" y="T3"/>
                </a:cxn>
                <a:cxn ang="0">
                  <a:pos x="T4" y="T5"/>
                </a:cxn>
                <a:cxn ang="0">
                  <a:pos x="T6" y="T7"/>
                </a:cxn>
                <a:cxn ang="0">
                  <a:pos x="T8" y="T9"/>
                </a:cxn>
              </a:cxnLst>
              <a:rect l="0" t="0" r="r" b="b"/>
              <a:pathLst>
                <a:path w="5" h="4">
                  <a:moveTo>
                    <a:pt x="2" y="0"/>
                  </a:moveTo>
                  <a:cubicBezTo>
                    <a:pt x="2" y="1"/>
                    <a:pt x="1" y="2"/>
                    <a:pt x="0" y="4"/>
                  </a:cubicBezTo>
                  <a:cubicBezTo>
                    <a:pt x="1" y="4"/>
                    <a:pt x="3" y="4"/>
                    <a:pt x="4" y="4"/>
                  </a:cubicBezTo>
                  <a:cubicBezTo>
                    <a:pt x="5" y="1"/>
                    <a:pt x="2" y="3"/>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2"/>
            <p:cNvSpPr/>
            <p:nvPr/>
          </p:nvSpPr>
          <p:spPr bwMode="auto">
            <a:xfrm>
              <a:off x="4688680" y="3105151"/>
              <a:ext cx="69850" cy="61913"/>
            </a:xfrm>
            <a:custGeom>
              <a:avLst/>
              <a:gdLst>
                <a:gd name="T0" fmla="*/ 6 w 10"/>
                <a:gd name="T1" fmla="*/ 0 h 9"/>
                <a:gd name="T2" fmla="*/ 7 w 10"/>
                <a:gd name="T3" fmla="*/ 4 h 9"/>
                <a:gd name="T4" fmla="*/ 5 w 10"/>
                <a:gd name="T5" fmla="*/ 6 h 9"/>
                <a:gd name="T6" fmla="*/ 4 w 10"/>
                <a:gd name="T7" fmla="*/ 7 h 9"/>
                <a:gd name="T8" fmla="*/ 4 w 10"/>
                <a:gd name="T9" fmla="*/ 7 h 9"/>
                <a:gd name="T10" fmla="*/ 3 w 10"/>
                <a:gd name="T11" fmla="*/ 7 h 9"/>
                <a:gd name="T12" fmla="*/ 2 w 10"/>
                <a:gd name="T13" fmla="*/ 7 h 9"/>
                <a:gd name="T14" fmla="*/ 0 w 10"/>
                <a:gd name="T15" fmla="*/ 8 h 9"/>
                <a:gd name="T16" fmla="*/ 1 w 10"/>
                <a:gd name="T17" fmla="*/ 8 h 9"/>
                <a:gd name="T18" fmla="*/ 2 w 10"/>
                <a:gd name="T19" fmla="*/ 8 h 9"/>
                <a:gd name="T20" fmla="*/ 3 w 10"/>
                <a:gd name="T21" fmla="*/ 8 h 9"/>
                <a:gd name="T22" fmla="*/ 5 w 10"/>
                <a:gd name="T23" fmla="*/ 8 h 9"/>
                <a:gd name="T24" fmla="*/ 5 w 10"/>
                <a:gd name="T25" fmla="*/ 9 h 9"/>
                <a:gd name="T26" fmla="*/ 9 w 10"/>
                <a:gd name="T27" fmla="*/ 7 h 9"/>
                <a:gd name="T28" fmla="*/ 6 w 10"/>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9">
                  <a:moveTo>
                    <a:pt x="6" y="0"/>
                  </a:moveTo>
                  <a:cubicBezTo>
                    <a:pt x="6" y="1"/>
                    <a:pt x="7" y="2"/>
                    <a:pt x="7" y="4"/>
                  </a:cubicBezTo>
                  <a:cubicBezTo>
                    <a:pt x="6" y="4"/>
                    <a:pt x="6" y="5"/>
                    <a:pt x="5" y="6"/>
                  </a:cubicBezTo>
                  <a:cubicBezTo>
                    <a:pt x="4" y="6"/>
                    <a:pt x="4" y="6"/>
                    <a:pt x="4" y="7"/>
                  </a:cubicBezTo>
                  <a:cubicBezTo>
                    <a:pt x="4" y="7"/>
                    <a:pt x="4" y="7"/>
                    <a:pt x="4" y="7"/>
                  </a:cubicBezTo>
                  <a:cubicBezTo>
                    <a:pt x="4" y="7"/>
                    <a:pt x="4" y="7"/>
                    <a:pt x="3" y="7"/>
                  </a:cubicBezTo>
                  <a:cubicBezTo>
                    <a:pt x="3" y="7"/>
                    <a:pt x="3" y="7"/>
                    <a:pt x="2" y="7"/>
                  </a:cubicBezTo>
                  <a:cubicBezTo>
                    <a:pt x="1" y="7"/>
                    <a:pt x="0" y="7"/>
                    <a:pt x="0" y="8"/>
                  </a:cubicBezTo>
                  <a:cubicBezTo>
                    <a:pt x="0" y="8"/>
                    <a:pt x="0" y="8"/>
                    <a:pt x="1" y="8"/>
                  </a:cubicBezTo>
                  <a:cubicBezTo>
                    <a:pt x="1" y="8"/>
                    <a:pt x="2" y="8"/>
                    <a:pt x="2" y="8"/>
                  </a:cubicBezTo>
                  <a:cubicBezTo>
                    <a:pt x="3" y="8"/>
                    <a:pt x="3" y="8"/>
                    <a:pt x="3" y="8"/>
                  </a:cubicBezTo>
                  <a:cubicBezTo>
                    <a:pt x="4" y="8"/>
                    <a:pt x="4" y="8"/>
                    <a:pt x="5" y="8"/>
                  </a:cubicBezTo>
                  <a:cubicBezTo>
                    <a:pt x="5" y="9"/>
                    <a:pt x="5" y="9"/>
                    <a:pt x="5" y="9"/>
                  </a:cubicBezTo>
                  <a:cubicBezTo>
                    <a:pt x="6" y="9"/>
                    <a:pt x="7" y="7"/>
                    <a:pt x="9" y="7"/>
                  </a:cubicBezTo>
                  <a:cubicBezTo>
                    <a:pt x="8" y="3"/>
                    <a:pt x="10" y="1"/>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3"/>
            <p:cNvSpPr>
              <a:spLocks noEditPoints="1"/>
            </p:cNvSpPr>
            <p:nvPr/>
          </p:nvSpPr>
          <p:spPr bwMode="auto">
            <a:xfrm>
              <a:off x="3405980" y="3140076"/>
              <a:ext cx="611188" cy="730250"/>
            </a:xfrm>
            <a:custGeom>
              <a:avLst/>
              <a:gdLst>
                <a:gd name="T0" fmla="*/ 54 w 89"/>
                <a:gd name="T1" fmla="*/ 73 h 106"/>
                <a:gd name="T2" fmla="*/ 56 w 89"/>
                <a:gd name="T3" fmla="*/ 71 h 106"/>
                <a:gd name="T4" fmla="*/ 58 w 89"/>
                <a:gd name="T5" fmla="*/ 72 h 106"/>
                <a:gd name="T6" fmla="*/ 54 w 89"/>
                <a:gd name="T7" fmla="*/ 73 h 106"/>
                <a:gd name="T8" fmla="*/ 41 w 89"/>
                <a:gd name="T9" fmla="*/ 64 h 106"/>
                <a:gd name="T10" fmla="*/ 42 w 89"/>
                <a:gd name="T11" fmla="*/ 64 h 106"/>
                <a:gd name="T12" fmla="*/ 41 w 89"/>
                <a:gd name="T13" fmla="*/ 64 h 106"/>
                <a:gd name="T14" fmla="*/ 42 w 89"/>
                <a:gd name="T15" fmla="*/ 64 h 106"/>
                <a:gd name="T16" fmla="*/ 40 w 89"/>
                <a:gd name="T17" fmla="*/ 64 h 106"/>
                <a:gd name="T18" fmla="*/ 40 w 89"/>
                <a:gd name="T19" fmla="*/ 64 h 106"/>
                <a:gd name="T20" fmla="*/ 42 w 89"/>
                <a:gd name="T21" fmla="*/ 64 h 106"/>
                <a:gd name="T22" fmla="*/ 42 w 89"/>
                <a:gd name="T23" fmla="*/ 63 h 106"/>
                <a:gd name="T24" fmla="*/ 63 w 89"/>
                <a:gd name="T25" fmla="*/ 58 h 106"/>
                <a:gd name="T26" fmla="*/ 65 w 89"/>
                <a:gd name="T27" fmla="*/ 69 h 106"/>
                <a:gd name="T28" fmla="*/ 60 w 89"/>
                <a:gd name="T29" fmla="*/ 58 h 106"/>
                <a:gd name="T30" fmla="*/ 68 w 89"/>
                <a:gd name="T31" fmla="*/ 49 h 106"/>
                <a:gd name="T32" fmla="*/ 64 w 89"/>
                <a:gd name="T33" fmla="*/ 56 h 106"/>
                <a:gd name="T34" fmla="*/ 66 w 89"/>
                <a:gd name="T35" fmla="*/ 49 h 106"/>
                <a:gd name="T36" fmla="*/ 33 w 89"/>
                <a:gd name="T37" fmla="*/ 4 h 106"/>
                <a:gd name="T38" fmla="*/ 22 w 89"/>
                <a:gd name="T39" fmla="*/ 3 h 106"/>
                <a:gd name="T40" fmla="*/ 8 w 89"/>
                <a:gd name="T41" fmla="*/ 13 h 106"/>
                <a:gd name="T42" fmla="*/ 5 w 89"/>
                <a:gd name="T43" fmla="*/ 23 h 106"/>
                <a:gd name="T44" fmla="*/ 4 w 89"/>
                <a:gd name="T45" fmla="*/ 24 h 106"/>
                <a:gd name="T46" fmla="*/ 3 w 89"/>
                <a:gd name="T47" fmla="*/ 30 h 106"/>
                <a:gd name="T48" fmla="*/ 1 w 89"/>
                <a:gd name="T49" fmla="*/ 30 h 106"/>
                <a:gd name="T50" fmla="*/ 2 w 89"/>
                <a:gd name="T51" fmla="*/ 36 h 106"/>
                <a:gd name="T52" fmla="*/ 5 w 89"/>
                <a:gd name="T53" fmla="*/ 37 h 106"/>
                <a:gd name="T54" fmla="*/ 6 w 89"/>
                <a:gd name="T55" fmla="*/ 40 h 106"/>
                <a:gd name="T56" fmla="*/ 8 w 89"/>
                <a:gd name="T57" fmla="*/ 45 h 106"/>
                <a:gd name="T58" fmla="*/ 19 w 89"/>
                <a:gd name="T59" fmla="*/ 46 h 106"/>
                <a:gd name="T60" fmla="*/ 22 w 89"/>
                <a:gd name="T61" fmla="*/ 47 h 106"/>
                <a:gd name="T62" fmla="*/ 26 w 89"/>
                <a:gd name="T63" fmla="*/ 43 h 106"/>
                <a:gd name="T64" fmla="*/ 35 w 89"/>
                <a:gd name="T65" fmla="*/ 46 h 106"/>
                <a:gd name="T66" fmla="*/ 37 w 89"/>
                <a:gd name="T67" fmla="*/ 52 h 106"/>
                <a:gd name="T68" fmla="*/ 37 w 89"/>
                <a:gd name="T69" fmla="*/ 54 h 106"/>
                <a:gd name="T70" fmla="*/ 39 w 89"/>
                <a:gd name="T71" fmla="*/ 80 h 106"/>
                <a:gd name="T72" fmla="*/ 45 w 89"/>
                <a:gd name="T73" fmla="*/ 97 h 106"/>
                <a:gd name="T74" fmla="*/ 63 w 89"/>
                <a:gd name="T75" fmla="*/ 95 h 106"/>
                <a:gd name="T76" fmla="*/ 65 w 89"/>
                <a:gd name="T77" fmla="*/ 93 h 106"/>
                <a:gd name="T78" fmla="*/ 75 w 89"/>
                <a:gd name="T79" fmla="*/ 72 h 106"/>
                <a:gd name="T80" fmla="*/ 73 w 89"/>
                <a:gd name="T81" fmla="*/ 72 h 106"/>
                <a:gd name="T82" fmla="*/ 77 w 89"/>
                <a:gd name="T83" fmla="*/ 56 h 106"/>
                <a:gd name="T84" fmla="*/ 81 w 89"/>
                <a:gd name="T85" fmla="*/ 40 h 106"/>
                <a:gd name="T86" fmla="*/ 79 w 89"/>
                <a:gd name="T87" fmla="*/ 37 h 106"/>
                <a:gd name="T88" fmla="*/ 74 w 89"/>
                <a:gd name="T89" fmla="*/ 32 h 106"/>
                <a:gd name="T90" fmla="*/ 71 w 89"/>
                <a:gd name="T91" fmla="*/ 30 h 106"/>
                <a:gd name="T92" fmla="*/ 65 w 89"/>
                <a:gd name="T93" fmla="*/ 12 h 106"/>
                <a:gd name="T94" fmla="*/ 63 w 89"/>
                <a:gd name="T95" fmla="*/ 9 h 106"/>
                <a:gd name="T96" fmla="*/ 54 w 89"/>
                <a:gd name="T97" fmla="*/ 8 h 106"/>
                <a:gd name="T98" fmla="*/ 50 w 89"/>
                <a:gd name="T99" fmla="*/ 6 h 106"/>
                <a:gd name="T100" fmla="*/ 37 w 89"/>
                <a:gd name="T10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106">
                  <a:moveTo>
                    <a:pt x="64" y="95"/>
                  </a:moveTo>
                  <a:cubicBezTo>
                    <a:pt x="64" y="95"/>
                    <a:pt x="64" y="95"/>
                    <a:pt x="64" y="95"/>
                  </a:cubicBezTo>
                  <a:cubicBezTo>
                    <a:pt x="64" y="95"/>
                    <a:pt x="64" y="95"/>
                    <a:pt x="64" y="95"/>
                  </a:cubicBezTo>
                  <a:moveTo>
                    <a:pt x="54" y="73"/>
                  </a:moveTo>
                  <a:cubicBezTo>
                    <a:pt x="54" y="73"/>
                    <a:pt x="54" y="72"/>
                    <a:pt x="54" y="72"/>
                  </a:cubicBezTo>
                  <a:cubicBezTo>
                    <a:pt x="54" y="71"/>
                    <a:pt x="54" y="71"/>
                    <a:pt x="54" y="70"/>
                  </a:cubicBezTo>
                  <a:cubicBezTo>
                    <a:pt x="54" y="70"/>
                    <a:pt x="54" y="70"/>
                    <a:pt x="54" y="70"/>
                  </a:cubicBezTo>
                  <a:cubicBezTo>
                    <a:pt x="55" y="70"/>
                    <a:pt x="55" y="71"/>
                    <a:pt x="56" y="71"/>
                  </a:cubicBezTo>
                  <a:cubicBezTo>
                    <a:pt x="56" y="72"/>
                    <a:pt x="57" y="72"/>
                    <a:pt x="57" y="72"/>
                  </a:cubicBezTo>
                  <a:cubicBezTo>
                    <a:pt x="58" y="72"/>
                    <a:pt x="58" y="72"/>
                    <a:pt x="58" y="72"/>
                  </a:cubicBezTo>
                  <a:cubicBezTo>
                    <a:pt x="58" y="72"/>
                    <a:pt x="58" y="72"/>
                    <a:pt x="58" y="72"/>
                  </a:cubicBezTo>
                  <a:cubicBezTo>
                    <a:pt x="58" y="72"/>
                    <a:pt x="58" y="72"/>
                    <a:pt x="58" y="72"/>
                  </a:cubicBezTo>
                  <a:cubicBezTo>
                    <a:pt x="58" y="72"/>
                    <a:pt x="58" y="73"/>
                    <a:pt x="58" y="73"/>
                  </a:cubicBezTo>
                  <a:cubicBezTo>
                    <a:pt x="57" y="73"/>
                    <a:pt x="56" y="72"/>
                    <a:pt x="55" y="72"/>
                  </a:cubicBezTo>
                  <a:cubicBezTo>
                    <a:pt x="54" y="72"/>
                    <a:pt x="54" y="72"/>
                    <a:pt x="54" y="73"/>
                  </a:cubicBezTo>
                  <a:cubicBezTo>
                    <a:pt x="54" y="73"/>
                    <a:pt x="54" y="73"/>
                    <a:pt x="54" y="73"/>
                  </a:cubicBezTo>
                  <a:moveTo>
                    <a:pt x="41" y="64"/>
                  </a:moveTo>
                  <a:cubicBezTo>
                    <a:pt x="42" y="64"/>
                    <a:pt x="42" y="64"/>
                    <a:pt x="42" y="64"/>
                  </a:cubicBezTo>
                  <a:cubicBezTo>
                    <a:pt x="41" y="64"/>
                    <a:pt x="41" y="64"/>
                    <a:pt x="41" y="64"/>
                  </a:cubicBezTo>
                  <a:moveTo>
                    <a:pt x="41" y="64"/>
                  </a:moveTo>
                  <a:cubicBezTo>
                    <a:pt x="41" y="64"/>
                    <a:pt x="41" y="64"/>
                    <a:pt x="41" y="64"/>
                  </a:cubicBezTo>
                  <a:cubicBezTo>
                    <a:pt x="41" y="64"/>
                    <a:pt x="41" y="64"/>
                    <a:pt x="41" y="64"/>
                  </a:cubicBezTo>
                  <a:moveTo>
                    <a:pt x="42" y="64"/>
                  </a:moveTo>
                  <a:cubicBezTo>
                    <a:pt x="42" y="64"/>
                    <a:pt x="42" y="64"/>
                    <a:pt x="42" y="64"/>
                  </a:cubicBezTo>
                  <a:cubicBezTo>
                    <a:pt x="42" y="64"/>
                    <a:pt x="42" y="64"/>
                    <a:pt x="42" y="64"/>
                  </a:cubicBezTo>
                  <a:moveTo>
                    <a:pt x="41" y="64"/>
                  </a:moveTo>
                  <a:cubicBezTo>
                    <a:pt x="41" y="64"/>
                    <a:pt x="41" y="64"/>
                    <a:pt x="41" y="64"/>
                  </a:cubicBezTo>
                  <a:cubicBezTo>
                    <a:pt x="41" y="64"/>
                    <a:pt x="41" y="64"/>
                    <a:pt x="41" y="64"/>
                  </a:cubicBezTo>
                  <a:moveTo>
                    <a:pt x="40" y="64"/>
                  </a:moveTo>
                  <a:cubicBezTo>
                    <a:pt x="40" y="64"/>
                    <a:pt x="40" y="64"/>
                    <a:pt x="40" y="64"/>
                  </a:cubicBezTo>
                  <a:cubicBezTo>
                    <a:pt x="40" y="64"/>
                    <a:pt x="40" y="64"/>
                    <a:pt x="40" y="64"/>
                  </a:cubicBezTo>
                  <a:moveTo>
                    <a:pt x="42" y="64"/>
                  </a:moveTo>
                  <a:cubicBezTo>
                    <a:pt x="42" y="64"/>
                    <a:pt x="42" y="64"/>
                    <a:pt x="42" y="64"/>
                  </a:cubicBezTo>
                  <a:cubicBezTo>
                    <a:pt x="42" y="64"/>
                    <a:pt x="42" y="64"/>
                    <a:pt x="42" y="64"/>
                  </a:cubicBezTo>
                  <a:moveTo>
                    <a:pt x="40" y="64"/>
                  </a:moveTo>
                  <a:cubicBezTo>
                    <a:pt x="40" y="64"/>
                    <a:pt x="40" y="64"/>
                    <a:pt x="40" y="64"/>
                  </a:cubicBezTo>
                  <a:cubicBezTo>
                    <a:pt x="40" y="64"/>
                    <a:pt x="40" y="64"/>
                    <a:pt x="40" y="64"/>
                  </a:cubicBezTo>
                  <a:moveTo>
                    <a:pt x="40" y="64"/>
                  </a:moveTo>
                  <a:cubicBezTo>
                    <a:pt x="40" y="64"/>
                    <a:pt x="40" y="64"/>
                    <a:pt x="40" y="64"/>
                  </a:cubicBezTo>
                  <a:cubicBezTo>
                    <a:pt x="40" y="64"/>
                    <a:pt x="40" y="64"/>
                    <a:pt x="40" y="64"/>
                  </a:cubicBezTo>
                  <a:moveTo>
                    <a:pt x="40" y="64"/>
                  </a:moveTo>
                  <a:cubicBezTo>
                    <a:pt x="40" y="64"/>
                    <a:pt x="40" y="64"/>
                    <a:pt x="40" y="64"/>
                  </a:cubicBezTo>
                  <a:cubicBezTo>
                    <a:pt x="40" y="64"/>
                    <a:pt x="40" y="64"/>
                    <a:pt x="40" y="64"/>
                  </a:cubicBezTo>
                  <a:moveTo>
                    <a:pt x="42" y="64"/>
                  </a:moveTo>
                  <a:cubicBezTo>
                    <a:pt x="42" y="64"/>
                    <a:pt x="42" y="64"/>
                    <a:pt x="42" y="64"/>
                  </a:cubicBezTo>
                  <a:cubicBezTo>
                    <a:pt x="42" y="64"/>
                    <a:pt x="42" y="64"/>
                    <a:pt x="42" y="64"/>
                  </a:cubicBezTo>
                  <a:moveTo>
                    <a:pt x="42" y="63"/>
                  </a:moveTo>
                  <a:cubicBezTo>
                    <a:pt x="42" y="63"/>
                    <a:pt x="42" y="63"/>
                    <a:pt x="42" y="63"/>
                  </a:cubicBezTo>
                  <a:cubicBezTo>
                    <a:pt x="42" y="63"/>
                    <a:pt x="42" y="63"/>
                    <a:pt x="42" y="63"/>
                  </a:cubicBezTo>
                  <a:moveTo>
                    <a:pt x="61" y="59"/>
                  </a:moveTo>
                  <a:cubicBezTo>
                    <a:pt x="61" y="59"/>
                    <a:pt x="62" y="59"/>
                    <a:pt x="62" y="59"/>
                  </a:cubicBezTo>
                  <a:cubicBezTo>
                    <a:pt x="62" y="58"/>
                    <a:pt x="62" y="58"/>
                    <a:pt x="63" y="58"/>
                  </a:cubicBezTo>
                  <a:cubicBezTo>
                    <a:pt x="63" y="58"/>
                    <a:pt x="63" y="58"/>
                    <a:pt x="63" y="58"/>
                  </a:cubicBezTo>
                  <a:cubicBezTo>
                    <a:pt x="63" y="59"/>
                    <a:pt x="63" y="59"/>
                    <a:pt x="64" y="60"/>
                  </a:cubicBezTo>
                  <a:cubicBezTo>
                    <a:pt x="60" y="62"/>
                    <a:pt x="62" y="67"/>
                    <a:pt x="65" y="68"/>
                  </a:cubicBezTo>
                  <a:cubicBezTo>
                    <a:pt x="65" y="69"/>
                    <a:pt x="65" y="69"/>
                    <a:pt x="65" y="69"/>
                  </a:cubicBezTo>
                  <a:cubicBezTo>
                    <a:pt x="64" y="69"/>
                    <a:pt x="63" y="68"/>
                    <a:pt x="61" y="68"/>
                  </a:cubicBezTo>
                  <a:cubicBezTo>
                    <a:pt x="61" y="68"/>
                    <a:pt x="61" y="68"/>
                    <a:pt x="61" y="68"/>
                  </a:cubicBezTo>
                  <a:cubicBezTo>
                    <a:pt x="60" y="68"/>
                    <a:pt x="60" y="67"/>
                    <a:pt x="60" y="67"/>
                  </a:cubicBezTo>
                  <a:cubicBezTo>
                    <a:pt x="63" y="66"/>
                    <a:pt x="59" y="62"/>
                    <a:pt x="60" y="58"/>
                  </a:cubicBezTo>
                  <a:cubicBezTo>
                    <a:pt x="61" y="59"/>
                    <a:pt x="61" y="59"/>
                    <a:pt x="61" y="59"/>
                  </a:cubicBezTo>
                  <a:moveTo>
                    <a:pt x="66" y="49"/>
                  </a:moveTo>
                  <a:cubicBezTo>
                    <a:pt x="67" y="49"/>
                    <a:pt x="67" y="48"/>
                    <a:pt x="68" y="48"/>
                  </a:cubicBezTo>
                  <a:cubicBezTo>
                    <a:pt x="68" y="49"/>
                    <a:pt x="68" y="49"/>
                    <a:pt x="68" y="49"/>
                  </a:cubicBezTo>
                  <a:cubicBezTo>
                    <a:pt x="70" y="53"/>
                    <a:pt x="66" y="54"/>
                    <a:pt x="69" y="57"/>
                  </a:cubicBezTo>
                  <a:cubicBezTo>
                    <a:pt x="68" y="58"/>
                    <a:pt x="66" y="58"/>
                    <a:pt x="66" y="60"/>
                  </a:cubicBezTo>
                  <a:cubicBezTo>
                    <a:pt x="66" y="60"/>
                    <a:pt x="66" y="60"/>
                    <a:pt x="66" y="60"/>
                  </a:cubicBezTo>
                  <a:cubicBezTo>
                    <a:pt x="65" y="59"/>
                    <a:pt x="64" y="58"/>
                    <a:pt x="64" y="56"/>
                  </a:cubicBezTo>
                  <a:cubicBezTo>
                    <a:pt x="65" y="54"/>
                    <a:pt x="67" y="54"/>
                    <a:pt x="68" y="53"/>
                  </a:cubicBezTo>
                  <a:cubicBezTo>
                    <a:pt x="68" y="51"/>
                    <a:pt x="68" y="50"/>
                    <a:pt x="66" y="49"/>
                  </a:cubicBezTo>
                  <a:cubicBezTo>
                    <a:pt x="66" y="49"/>
                    <a:pt x="66" y="49"/>
                    <a:pt x="66" y="49"/>
                  </a:cubicBezTo>
                  <a:cubicBezTo>
                    <a:pt x="66" y="49"/>
                    <a:pt x="66" y="49"/>
                    <a:pt x="66" y="49"/>
                  </a:cubicBezTo>
                  <a:cubicBezTo>
                    <a:pt x="66" y="49"/>
                    <a:pt x="66" y="49"/>
                    <a:pt x="66" y="49"/>
                  </a:cubicBezTo>
                  <a:moveTo>
                    <a:pt x="37" y="0"/>
                  </a:moveTo>
                  <a:cubicBezTo>
                    <a:pt x="36" y="0"/>
                    <a:pt x="35" y="0"/>
                    <a:pt x="34" y="0"/>
                  </a:cubicBezTo>
                  <a:cubicBezTo>
                    <a:pt x="34" y="1"/>
                    <a:pt x="35" y="4"/>
                    <a:pt x="33" y="4"/>
                  </a:cubicBezTo>
                  <a:cubicBezTo>
                    <a:pt x="33" y="4"/>
                    <a:pt x="33" y="4"/>
                    <a:pt x="33" y="4"/>
                  </a:cubicBezTo>
                  <a:cubicBezTo>
                    <a:pt x="33" y="3"/>
                    <a:pt x="33" y="2"/>
                    <a:pt x="33" y="1"/>
                  </a:cubicBezTo>
                  <a:cubicBezTo>
                    <a:pt x="32" y="0"/>
                    <a:pt x="31" y="0"/>
                    <a:pt x="30" y="0"/>
                  </a:cubicBezTo>
                  <a:cubicBezTo>
                    <a:pt x="27" y="0"/>
                    <a:pt x="23" y="1"/>
                    <a:pt x="22" y="3"/>
                  </a:cubicBezTo>
                  <a:cubicBezTo>
                    <a:pt x="21" y="3"/>
                    <a:pt x="21" y="3"/>
                    <a:pt x="20" y="3"/>
                  </a:cubicBezTo>
                  <a:cubicBezTo>
                    <a:pt x="20" y="3"/>
                    <a:pt x="20" y="3"/>
                    <a:pt x="19" y="3"/>
                  </a:cubicBezTo>
                  <a:cubicBezTo>
                    <a:pt x="18" y="3"/>
                    <a:pt x="17" y="3"/>
                    <a:pt x="16" y="2"/>
                  </a:cubicBezTo>
                  <a:cubicBezTo>
                    <a:pt x="13" y="5"/>
                    <a:pt x="12" y="10"/>
                    <a:pt x="8" y="13"/>
                  </a:cubicBezTo>
                  <a:cubicBezTo>
                    <a:pt x="8" y="13"/>
                    <a:pt x="7" y="13"/>
                    <a:pt x="7" y="14"/>
                  </a:cubicBezTo>
                  <a:cubicBezTo>
                    <a:pt x="7" y="14"/>
                    <a:pt x="7" y="14"/>
                    <a:pt x="6" y="14"/>
                  </a:cubicBezTo>
                  <a:cubicBezTo>
                    <a:pt x="5" y="17"/>
                    <a:pt x="3" y="20"/>
                    <a:pt x="1" y="23"/>
                  </a:cubicBezTo>
                  <a:cubicBezTo>
                    <a:pt x="3" y="23"/>
                    <a:pt x="4" y="23"/>
                    <a:pt x="5" y="23"/>
                  </a:cubicBezTo>
                  <a:cubicBezTo>
                    <a:pt x="6" y="23"/>
                    <a:pt x="6" y="23"/>
                    <a:pt x="6" y="23"/>
                  </a:cubicBezTo>
                  <a:cubicBezTo>
                    <a:pt x="6" y="23"/>
                    <a:pt x="6" y="23"/>
                    <a:pt x="6" y="23"/>
                  </a:cubicBezTo>
                  <a:cubicBezTo>
                    <a:pt x="6" y="24"/>
                    <a:pt x="6" y="24"/>
                    <a:pt x="5" y="24"/>
                  </a:cubicBezTo>
                  <a:cubicBezTo>
                    <a:pt x="5" y="24"/>
                    <a:pt x="4" y="24"/>
                    <a:pt x="4" y="24"/>
                  </a:cubicBezTo>
                  <a:cubicBezTo>
                    <a:pt x="3" y="24"/>
                    <a:pt x="3" y="24"/>
                    <a:pt x="3" y="24"/>
                  </a:cubicBezTo>
                  <a:cubicBezTo>
                    <a:pt x="2" y="24"/>
                    <a:pt x="2" y="24"/>
                    <a:pt x="2" y="24"/>
                  </a:cubicBezTo>
                  <a:cubicBezTo>
                    <a:pt x="2" y="26"/>
                    <a:pt x="2" y="28"/>
                    <a:pt x="2" y="30"/>
                  </a:cubicBezTo>
                  <a:cubicBezTo>
                    <a:pt x="2" y="30"/>
                    <a:pt x="3" y="30"/>
                    <a:pt x="3" y="30"/>
                  </a:cubicBezTo>
                  <a:cubicBezTo>
                    <a:pt x="5" y="30"/>
                    <a:pt x="6" y="31"/>
                    <a:pt x="6" y="32"/>
                  </a:cubicBezTo>
                  <a:cubicBezTo>
                    <a:pt x="5" y="32"/>
                    <a:pt x="5" y="32"/>
                    <a:pt x="5" y="32"/>
                  </a:cubicBezTo>
                  <a:cubicBezTo>
                    <a:pt x="5" y="31"/>
                    <a:pt x="4" y="30"/>
                    <a:pt x="2" y="30"/>
                  </a:cubicBezTo>
                  <a:cubicBezTo>
                    <a:pt x="2" y="30"/>
                    <a:pt x="2" y="30"/>
                    <a:pt x="1" y="30"/>
                  </a:cubicBezTo>
                  <a:cubicBezTo>
                    <a:pt x="2" y="32"/>
                    <a:pt x="0" y="32"/>
                    <a:pt x="1" y="34"/>
                  </a:cubicBezTo>
                  <a:cubicBezTo>
                    <a:pt x="1" y="34"/>
                    <a:pt x="2" y="35"/>
                    <a:pt x="2" y="35"/>
                  </a:cubicBezTo>
                  <a:cubicBezTo>
                    <a:pt x="3" y="35"/>
                    <a:pt x="3" y="35"/>
                    <a:pt x="3" y="35"/>
                  </a:cubicBezTo>
                  <a:cubicBezTo>
                    <a:pt x="4" y="35"/>
                    <a:pt x="2" y="35"/>
                    <a:pt x="2" y="36"/>
                  </a:cubicBezTo>
                  <a:cubicBezTo>
                    <a:pt x="3" y="36"/>
                    <a:pt x="3" y="36"/>
                    <a:pt x="3" y="37"/>
                  </a:cubicBezTo>
                  <a:cubicBezTo>
                    <a:pt x="3" y="37"/>
                    <a:pt x="3" y="37"/>
                    <a:pt x="3" y="37"/>
                  </a:cubicBezTo>
                  <a:cubicBezTo>
                    <a:pt x="4" y="37"/>
                    <a:pt x="4" y="37"/>
                    <a:pt x="5" y="37"/>
                  </a:cubicBezTo>
                  <a:cubicBezTo>
                    <a:pt x="5" y="37"/>
                    <a:pt x="5" y="37"/>
                    <a:pt x="5" y="37"/>
                  </a:cubicBezTo>
                  <a:cubicBezTo>
                    <a:pt x="5" y="37"/>
                    <a:pt x="5" y="37"/>
                    <a:pt x="5" y="37"/>
                  </a:cubicBezTo>
                  <a:cubicBezTo>
                    <a:pt x="5" y="37"/>
                    <a:pt x="5" y="38"/>
                    <a:pt x="4" y="38"/>
                  </a:cubicBezTo>
                  <a:cubicBezTo>
                    <a:pt x="4" y="38"/>
                    <a:pt x="4" y="38"/>
                    <a:pt x="3" y="38"/>
                  </a:cubicBezTo>
                  <a:cubicBezTo>
                    <a:pt x="4" y="40"/>
                    <a:pt x="4" y="40"/>
                    <a:pt x="6" y="40"/>
                  </a:cubicBezTo>
                  <a:cubicBezTo>
                    <a:pt x="6" y="40"/>
                    <a:pt x="7" y="40"/>
                    <a:pt x="8" y="40"/>
                  </a:cubicBezTo>
                  <a:cubicBezTo>
                    <a:pt x="8" y="41"/>
                    <a:pt x="10" y="41"/>
                    <a:pt x="10" y="43"/>
                  </a:cubicBezTo>
                  <a:cubicBezTo>
                    <a:pt x="10" y="43"/>
                    <a:pt x="10" y="43"/>
                    <a:pt x="10" y="43"/>
                  </a:cubicBezTo>
                  <a:cubicBezTo>
                    <a:pt x="8" y="43"/>
                    <a:pt x="8" y="44"/>
                    <a:pt x="8" y="45"/>
                  </a:cubicBezTo>
                  <a:cubicBezTo>
                    <a:pt x="10" y="47"/>
                    <a:pt x="12" y="48"/>
                    <a:pt x="13" y="48"/>
                  </a:cubicBezTo>
                  <a:cubicBezTo>
                    <a:pt x="15" y="48"/>
                    <a:pt x="16" y="47"/>
                    <a:pt x="18" y="46"/>
                  </a:cubicBezTo>
                  <a:cubicBezTo>
                    <a:pt x="19" y="46"/>
                    <a:pt x="19" y="46"/>
                    <a:pt x="19" y="46"/>
                  </a:cubicBezTo>
                  <a:cubicBezTo>
                    <a:pt x="19" y="46"/>
                    <a:pt x="19" y="46"/>
                    <a:pt x="19" y="46"/>
                  </a:cubicBezTo>
                  <a:cubicBezTo>
                    <a:pt x="19" y="47"/>
                    <a:pt x="19" y="47"/>
                    <a:pt x="19" y="47"/>
                  </a:cubicBezTo>
                  <a:cubicBezTo>
                    <a:pt x="20" y="47"/>
                    <a:pt x="20" y="47"/>
                    <a:pt x="20" y="47"/>
                  </a:cubicBezTo>
                  <a:cubicBezTo>
                    <a:pt x="21" y="47"/>
                    <a:pt x="21" y="47"/>
                    <a:pt x="22" y="47"/>
                  </a:cubicBezTo>
                  <a:cubicBezTo>
                    <a:pt x="22" y="47"/>
                    <a:pt x="22" y="47"/>
                    <a:pt x="22" y="47"/>
                  </a:cubicBezTo>
                  <a:cubicBezTo>
                    <a:pt x="23" y="47"/>
                    <a:pt x="23" y="47"/>
                    <a:pt x="23" y="47"/>
                  </a:cubicBezTo>
                  <a:cubicBezTo>
                    <a:pt x="23" y="46"/>
                    <a:pt x="25" y="46"/>
                    <a:pt x="25" y="45"/>
                  </a:cubicBezTo>
                  <a:cubicBezTo>
                    <a:pt x="25" y="45"/>
                    <a:pt x="25" y="45"/>
                    <a:pt x="25" y="45"/>
                  </a:cubicBezTo>
                  <a:cubicBezTo>
                    <a:pt x="26" y="45"/>
                    <a:pt x="26" y="44"/>
                    <a:pt x="26" y="43"/>
                  </a:cubicBezTo>
                  <a:cubicBezTo>
                    <a:pt x="26" y="42"/>
                    <a:pt x="26" y="41"/>
                    <a:pt x="26" y="41"/>
                  </a:cubicBezTo>
                  <a:cubicBezTo>
                    <a:pt x="26" y="41"/>
                    <a:pt x="26" y="41"/>
                    <a:pt x="26" y="41"/>
                  </a:cubicBezTo>
                  <a:cubicBezTo>
                    <a:pt x="25" y="46"/>
                    <a:pt x="31" y="44"/>
                    <a:pt x="30" y="48"/>
                  </a:cubicBezTo>
                  <a:cubicBezTo>
                    <a:pt x="32" y="48"/>
                    <a:pt x="34" y="48"/>
                    <a:pt x="35" y="46"/>
                  </a:cubicBezTo>
                  <a:cubicBezTo>
                    <a:pt x="35" y="46"/>
                    <a:pt x="35" y="46"/>
                    <a:pt x="35" y="46"/>
                  </a:cubicBezTo>
                  <a:cubicBezTo>
                    <a:pt x="35" y="46"/>
                    <a:pt x="35" y="46"/>
                    <a:pt x="35" y="46"/>
                  </a:cubicBezTo>
                  <a:cubicBezTo>
                    <a:pt x="34" y="49"/>
                    <a:pt x="37" y="48"/>
                    <a:pt x="36" y="52"/>
                  </a:cubicBezTo>
                  <a:cubicBezTo>
                    <a:pt x="36" y="52"/>
                    <a:pt x="37" y="52"/>
                    <a:pt x="37" y="52"/>
                  </a:cubicBezTo>
                  <a:cubicBezTo>
                    <a:pt x="37" y="52"/>
                    <a:pt x="37" y="52"/>
                    <a:pt x="37" y="52"/>
                  </a:cubicBezTo>
                  <a:cubicBezTo>
                    <a:pt x="37" y="52"/>
                    <a:pt x="37" y="52"/>
                    <a:pt x="37" y="52"/>
                  </a:cubicBezTo>
                  <a:cubicBezTo>
                    <a:pt x="37" y="52"/>
                    <a:pt x="36" y="52"/>
                    <a:pt x="36" y="53"/>
                  </a:cubicBezTo>
                  <a:cubicBezTo>
                    <a:pt x="36" y="53"/>
                    <a:pt x="37" y="53"/>
                    <a:pt x="37" y="54"/>
                  </a:cubicBezTo>
                  <a:cubicBezTo>
                    <a:pt x="33" y="54"/>
                    <a:pt x="35" y="59"/>
                    <a:pt x="37" y="60"/>
                  </a:cubicBezTo>
                  <a:cubicBezTo>
                    <a:pt x="38" y="62"/>
                    <a:pt x="39" y="63"/>
                    <a:pt x="39" y="64"/>
                  </a:cubicBezTo>
                  <a:cubicBezTo>
                    <a:pt x="39" y="64"/>
                    <a:pt x="39" y="64"/>
                    <a:pt x="39" y="64"/>
                  </a:cubicBezTo>
                  <a:cubicBezTo>
                    <a:pt x="42" y="69"/>
                    <a:pt x="40" y="74"/>
                    <a:pt x="39" y="80"/>
                  </a:cubicBezTo>
                  <a:cubicBezTo>
                    <a:pt x="39" y="80"/>
                    <a:pt x="40" y="80"/>
                    <a:pt x="41" y="80"/>
                  </a:cubicBezTo>
                  <a:cubicBezTo>
                    <a:pt x="41" y="81"/>
                    <a:pt x="41" y="81"/>
                    <a:pt x="41" y="81"/>
                  </a:cubicBezTo>
                  <a:cubicBezTo>
                    <a:pt x="40" y="81"/>
                    <a:pt x="39" y="81"/>
                    <a:pt x="38" y="81"/>
                  </a:cubicBezTo>
                  <a:cubicBezTo>
                    <a:pt x="42" y="84"/>
                    <a:pt x="41" y="95"/>
                    <a:pt x="45" y="97"/>
                  </a:cubicBezTo>
                  <a:cubicBezTo>
                    <a:pt x="44" y="97"/>
                    <a:pt x="44" y="98"/>
                    <a:pt x="45" y="98"/>
                  </a:cubicBezTo>
                  <a:cubicBezTo>
                    <a:pt x="46" y="101"/>
                    <a:pt x="45" y="105"/>
                    <a:pt x="48" y="106"/>
                  </a:cubicBezTo>
                  <a:cubicBezTo>
                    <a:pt x="55" y="106"/>
                    <a:pt x="63" y="102"/>
                    <a:pt x="64" y="95"/>
                  </a:cubicBezTo>
                  <a:cubicBezTo>
                    <a:pt x="64" y="95"/>
                    <a:pt x="63" y="95"/>
                    <a:pt x="63" y="95"/>
                  </a:cubicBezTo>
                  <a:cubicBezTo>
                    <a:pt x="63" y="95"/>
                    <a:pt x="62" y="95"/>
                    <a:pt x="62" y="95"/>
                  </a:cubicBezTo>
                  <a:cubicBezTo>
                    <a:pt x="63" y="95"/>
                    <a:pt x="64" y="95"/>
                    <a:pt x="64" y="94"/>
                  </a:cubicBezTo>
                  <a:cubicBezTo>
                    <a:pt x="63" y="93"/>
                    <a:pt x="63" y="92"/>
                    <a:pt x="64" y="91"/>
                  </a:cubicBezTo>
                  <a:cubicBezTo>
                    <a:pt x="65" y="92"/>
                    <a:pt x="64" y="93"/>
                    <a:pt x="65" y="93"/>
                  </a:cubicBezTo>
                  <a:cubicBezTo>
                    <a:pt x="66" y="92"/>
                    <a:pt x="67" y="92"/>
                    <a:pt x="68" y="91"/>
                  </a:cubicBezTo>
                  <a:cubicBezTo>
                    <a:pt x="68" y="88"/>
                    <a:pt x="68" y="86"/>
                    <a:pt x="67" y="84"/>
                  </a:cubicBezTo>
                  <a:cubicBezTo>
                    <a:pt x="70" y="83"/>
                    <a:pt x="72" y="80"/>
                    <a:pt x="75" y="79"/>
                  </a:cubicBezTo>
                  <a:cubicBezTo>
                    <a:pt x="75" y="76"/>
                    <a:pt x="75" y="74"/>
                    <a:pt x="75" y="72"/>
                  </a:cubicBezTo>
                  <a:cubicBezTo>
                    <a:pt x="75" y="72"/>
                    <a:pt x="75" y="72"/>
                    <a:pt x="75" y="72"/>
                  </a:cubicBezTo>
                  <a:cubicBezTo>
                    <a:pt x="74" y="72"/>
                    <a:pt x="74" y="72"/>
                    <a:pt x="74" y="72"/>
                  </a:cubicBezTo>
                  <a:cubicBezTo>
                    <a:pt x="73" y="72"/>
                    <a:pt x="73" y="72"/>
                    <a:pt x="73" y="72"/>
                  </a:cubicBezTo>
                  <a:cubicBezTo>
                    <a:pt x="73" y="72"/>
                    <a:pt x="73" y="72"/>
                    <a:pt x="73" y="72"/>
                  </a:cubicBezTo>
                  <a:cubicBezTo>
                    <a:pt x="76" y="71"/>
                    <a:pt x="73" y="66"/>
                    <a:pt x="73" y="63"/>
                  </a:cubicBezTo>
                  <a:cubicBezTo>
                    <a:pt x="74" y="63"/>
                    <a:pt x="74" y="62"/>
                    <a:pt x="75" y="60"/>
                  </a:cubicBezTo>
                  <a:cubicBezTo>
                    <a:pt x="75" y="59"/>
                    <a:pt x="75" y="58"/>
                    <a:pt x="77" y="57"/>
                  </a:cubicBezTo>
                  <a:cubicBezTo>
                    <a:pt x="77" y="57"/>
                    <a:pt x="77" y="57"/>
                    <a:pt x="77" y="56"/>
                  </a:cubicBezTo>
                  <a:cubicBezTo>
                    <a:pt x="82" y="51"/>
                    <a:pt x="88" y="47"/>
                    <a:pt x="89" y="38"/>
                  </a:cubicBezTo>
                  <a:cubicBezTo>
                    <a:pt x="89" y="38"/>
                    <a:pt x="89" y="38"/>
                    <a:pt x="89" y="38"/>
                  </a:cubicBezTo>
                  <a:cubicBezTo>
                    <a:pt x="87" y="38"/>
                    <a:pt x="86" y="38"/>
                    <a:pt x="85" y="39"/>
                  </a:cubicBezTo>
                  <a:cubicBezTo>
                    <a:pt x="83" y="39"/>
                    <a:pt x="82" y="40"/>
                    <a:pt x="81" y="40"/>
                  </a:cubicBezTo>
                  <a:cubicBezTo>
                    <a:pt x="81" y="40"/>
                    <a:pt x="80" y="40"/>
                    <a:pt x="79" y="39"/>
                  </a:cubicBezTo>
                  <a:cubicBezTo>
                    <a:pt x="79" y="39"/>
                    <a:pt x="79" y="39"/>
                    <a:pt x="79" y="40"/>
                  </a:cubicBezTo>
                  <a:cubicBezTo>
                    <a:pt x="78" y="40"/>
                    <a:pt x="78" y="39"/>
                    <a:pt x="77" y="39"/>
                  </a:cubicBezTo>
                  <a:cubicBezTo>
                    <a:pt x="78" y="38"/>
                    <a:pt x="79" y="38"/>
                    <a:pt x="79" y="37"/>
                  </a:cubicBezTo>
                  <a:cubicBezTo>
                    <a:pt x="79" y="37"/>
                    <a:pt x="78" y="37"/>
                    <a:pt x="78" y="37"/>
                  </a:cubicBezTo>
                  <a:cubicBezTo>
                    <a:pt x="77" y="37"/>
                    <a:pt x="77" y="36"/>
                    <a:pt x="77" y="35"/>
                  </a:cubicBezTo>
                  <a:cubicBezTo>
                    <a:pt x="77" y="35"/>
                    <a:pt x="77" y="35"/>
                    <a:pt x="77" y="35"/>
                  </a:cubicBezTo>
                  <a:cubicBezTo>
                    <a:pt x="77" y="33"/>
                    <a:pt x="75" y="33"/>
                    <a:pt x="74" y="32"/>
                  </a:cubicBezTo>
                  <a:cubicBezTo>
                    <a:pt x="74" y="31"/>
                    <a:pt x="73" y="31"/>
                    <a:pt x="73" y="29"/>
                  </a:cubicBezTo>
                  <a:cubicBezTo>
                    <a:pt x="73" y="29"/>
                    <a:pt x="73" y="29"/>
                    <a:pt x="73" y="29"/>
                  </a:cubicBezTo>
                  <a:cubicBezTo>
                    <a:pt x="72" y="29"/>
                    <a:pt x="72" y="29"/>
                    <a:pt x="72" y="30"/>
                  </a:cubicBezTo>
                  <a:cubicBezTo>
                    <a:pt x="71" y="30"/>
                    <a:pt x="71" y="30"/>
                    <a:pt x="71" y="30"/>
                  </a:cubicBezTo>
                  <a:cubicBezTo>
                    <a:pt x="71" y="30"/>
                    <a:pt x="71" y="30"/>
                    <a:pt x="71" y="30"/>
                  </a:cubicBezTo>
                  <a:cubicBezTo>
                    <a:pt x="73" y="24"/>
                    <a:pt x="65" y="17"/>
                    <a:pt x="64" y="10"/>
                  </a:cubicBezTo>
                  <a:cubicBezTo>
                    <a:pt x="64" y="10"/>
                    <a:pt x="64" y="10"/>
                    <a:pt x="64" y="10"/>
                  </a:cubicBezTo>
                  <a:cubicBezTo>
                    <a:pt x="65" y="10"/>
                    <a:pt x="65" y="11"/>
                    <a:pt x="65" y="12"/>
                  </a:cubicBezTo>
                  <a:cubicBezTo>
                    <a:pt x="65" y="12"/>
                    <a:pt x="65" y="13"/>
                    <a:pt x="66" y="13"/>
                  </a:cubicBezTo>
                  <a:cubicBezTo>
                    <a:pt x="66" y="13"/>
                    <a:pt x="66" y="13"/>
                    <a:pt x="66" y="13"/>
                  </a:cubicBezTo>
                  <a:cubicBezTo>
                    <a:pt x="66" y="12"/>
                    <a:pt x="66" y="11"/>
                    <a:pt x="66" y="9"/>
                  </a:cubicBezTo>
                  <a:cubicBezTo>
                    <a:pt x="65" y="9"/>
                    <a:pt x="64" y="9"/>
                    <a:pt x="63" y="9"/>
                  </a:cubicBezTo>
                  <a:cubicBezTo>
                    <a:pt x="62" y="9"/>
                    <a:pt x="62" y="9"/>
                    <a:pt x="61" y="9"/>
                  </a:cubicBezTo>
                  <a:cubicBezTo>
                    <a:pt x="60" y="9"/>
                    <a:pt x="59" y="9"/>
                    <a:pt x="59" y="9"/>
                  </a:cubicBezTo>
                  <a:cubicBezTo>
                    <a:pt x="57" y="9"/>
                    <a:pt x="56" y="9"/>
                    <a:pt x="55" y="8"/>
                  </a:cubicBezTo>
                  <a:cubicBezTo>
                    <a:pt x="54" y="8"/>
                    <a:pt x="54" y="8"/>
                    <a:pt x="54" y="8"/>
                  </a:cubicBezTo>
                  <a:cubicBezTo>
                    <a:pt x="54" y="7"/>
                    <a:pt x="54" y="7"/>
                    <a:pt x="54" y="7"/>
                  </a:cubicBezTo>
                  <a:cubicBezTo>
                    <a:pt x="54" y="8"/>
                    <a:pt x="53" y="8"/>
                    <a:pt x="53" y="8"/>
                  </a:cubicBezTo>
                  <a:cubicBezTo>
                    <a:pt x="52" y="8"/>
                    <a:pt x="52" y="7"/>
                    <a:pt x="52" y="7"/>
                  </a:cubicBezTo>
                  <a:cubicBezTo>
                    <a:pt x="51" y="6"/>
                    <a:pt x="51" y="6"/>
                    <a:pt x="50" y="6"/>
                  </a:cubicBezTo>
                  <a:cubicBezTo>
                    <a:pt x="50" y="6"/>
                    <a:pt x="50" y="6"/>
                    <a:pt x="50" y="6"/>
                  </a:cubicBezTo>
                  <a:cubicBezTo>
                    <a:pt x="48" y="6"/>
                    <a:pt x="50" y="10"/>
                    <a:pt x="47" y="10"/>
                  </a:cubicBezTo>
                  <a:cubicBezTo>
                    <a:pt x="43" y="7"/>
                    <a:pt x="38" y="7"/>
                    <a:pt x="35" y="4"/>
                  </a:cubicBezTo>
                  <a:cubicBezTo>
                    <a:pt x="38" y="4"/>
                    <a:pt x="35" y="1"/>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4"/>
            <p:cNvSpPr/>
            <p:nvPr/>
          </p:nvSpPr>
          <p:spPr bwMode="auto">
            <a:xfrm>
              <a:off x="4469605" y="3463926"/>
              <a:ext cx="26988" cy="33338"/>
            </a:xfrm>
            <a:custGeom>
              <a:avLst/>
              <a:gdLst>
                <a:gd name="T0" fmla="*/ 3 w 4"/>
                <a:gd name="T1" fmla="*/ 0 h 5"/>
                <a:gd name="T2" fmla="*/ 0 w 4"/>
                <a:gd name="T3" fmla="*/ 0 h 5"/>
                <a:gd name="T4" fmla="*/ 4 w 4"/>
                <a:gd name="T5" fmla="*/ 5 h 5"/>
                <a:gd name="T6" fmla="*/ 3 w 4"/>
                <a:gd name="T7" fmla="*/ 0 h 5"/>
              </a:gdLst>
              <a:ahLst/>
              <a:cxnLst>
                <a:cxn ang="0">
                  <a:pos x="T0" y="T1"/>
                </a:cxn>
                <a:cxn ang="0">
                  <a:pos x="T2" y="T3"/>
                </a:cxn>
                <a:cxn ang="0">
                  <a:pos x="T4" y="T5"/>
                </a:cxn>
                <a:cxn ang="0">
                  <a:pos x="T6" y="T7"/>
                </a:cxn>
              </a:cxnLst>
              <a:rect l="0" t="0" r="r" b="b"/>
              <a:pathLst>
                <a:path w="4" h="5">
                  <a:moveTo>
                    <a:pt x="3" y="0"/>
                  </a:moveTo>
                  <a:cubicBezTo>
                    <a:pt x="2" y="0"/>
                    <a:pt x="1" y="0"/>
                    <a:pt x="0" y="0"/>
                  </a:cubicBezTo>
                  <a:cubicBezTo>
                    <a:pt x="0" y="2"/>
                    <a:pt x="1" y="4"/>
                    <a:pt x="4" y="5"/>
                  </a:cubicBezTo>
                  <a:cubicBezTo>
                    <a:pt x="3" y="4"/>
                    <a:pt x="3" y="2"/>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5"/>
            <p:cNvSpPr/>
            <p:nvPr/>
          </p:nvSpPr>
          <p:spPr bwMode="auto">
            <a:xfrm>
              <a:off x="2821780" y="3400426"/>
              <a:ext cx="419100" cy="641350"/>
            </a:xfrm>
            <a:custGeom>
              <a:avLst/>
              <a:gdLst>
                <a:gd name="T0" fmla="*/ 14 w 61"/>
                <a:gd name="T1" fmla="*/ 3 h 93"/>
                <a:gd name="T2" fmla="*/ 12 w 61"/>
                <a:gd name="T3" fmla="*/ 4 h 93"/>
                <a:gd name="T4" fmla="*/ 9 w 61"/>
                <a:gd name="T5" fmla="*/ 1 h 93"/>
                <a:gd name="T6" fmla="*/ 4 w 61"/>
                <a:gd name="T7" fmla="*/ 14 h 93"/>
                <a:gd name="T8" fmla="*/ 2 w 61"/>
                <a:gd name="T9" fmla="*/ 23 h 93"/>
                <a:gd name="T10" fmla="*/ 5 w 61"/>
                <a:gd name="T11" fmla="*/ 23 h 93"/>
                <a:gd name="T12" fmla="*/ 4 w 61"/>
                <a:gd name="T13" fmla="*/ 25 h 93"/>
                <a:gd name="T14" fmla="*/ 16 w 61"/>
                <a:gd name="T15" fmla="*/ 43 h 93"/>
                <a:gd name="T16" fmla="*/ 19 w 61"/>
                <a:gd name="T17" fmla="*/ 64 h 93"/>
                <a:gd name="T18" fmla="*/ 19 w 61"/>
                <a:gd name="T19" fmla="*/ 65 h 93"/>
                <a:gd name="T20" fmla="*/ 19 w 61"/>
                <a:gd name="T21" fmla="*/ 65 h 93"/>
                <a:gd name="T22" fmla="*/ 20 w 61"/>
                <a:gd name="T23" fmla="*/ 79 h 93"/>
                <a:gd name="T24" fmla="*/ 23 w 61"/>
                <a:gd name="T25" fmla="*/ 78 h 93"/>
                <a:gd name="T26" fmla="*/ 25 w 61"/>
                <a:gd name="T27" fmla="*/ 85 h 93"/>
                <a:gd name="T28" fmla="*/ 24 w 61"/>
                <a:gd name="T29" fmla="*/ 89 h 93"/>
                <a:gd name="T30" fmla="*/ 26 w 61"/>
                <a:gd name="T31" fmla="*/ 88 h 93"/>
                <a:gd name="T32" fmla="*/ 33 w 61"/>
                <a:gd name="T33" fmla="*/ 88 h 93"/>
                <a:gd name="T34" fmla="*/ 30 w 61"/>
                <a:gd name="T35" fmla="*/ 78 h 93"/>
                <a:gd name="T36" fmla="*/ 33 w 61"/>
                <a:gd name="T37" fmla="*/ 74 h 93"/>
                <a:gd name="T38" fmla="*/ 35 w 61"/>
                <a:gd name="T39" fmla="*/ 68 h 93"/>
                <a:gd name="T40" fmla="*/ 36 w 61"/>
                <a:gd name="T41" fmla="*/ 67 h 93"/>
                <a:gd name="T42" fmla="*/ 42 w 61"/>
                <a:gd name="T43" fmla="*/ 68 h 93"/>
                <a:gd name="T44" fmla="*/ 41 w 61"/>
                <a:gd name="T45" fmla="*/ 65 h 93"/>
                <a:gd name="T46" fmla="*/ 44 w 61"/>
                <a:gd name="T47" fmla="*/ 61 h 93"/>
                <a:gd name="T48" fmla="*/ 53 w 61"/>
                <a:gd name="T49" fmla="*/ 51 h 93"/>
                <a:gd name="T50" fmla="*/ 61 w 61"/>
                <a:gd name="T51" fmla="*/ 31 h 93"/>
                <a:gd name="T52" fmla="*/ 52 w 61"/>
                <a:gd name="T53" fmla="*/ 21 h 93"/>
                <a:gd name="T54" fmla="*/ 44 w 61"/>
                <a:gd name="T55" fmla="*/ 18 h 93"/>
                <a:gd name="T56" fmla="*/ 40 w 61"/>
                <a:gd name="T57" fmla="*/ 19 h 93"/>
                <a:gd name="T58" fmla="*/ 42 w 61"/>
                <a:gd name="T59" fmla="*/ 14 h 93"/>
                <a:gd name="T60" fmla="*/ 40 w 61"/>
                <a:gd name="T61" fmla="*/ 12 h 93"/>
                <a:gd name="T62" fmla="*/ 33 w 61"/>
                <a:gd name="T63" fmla="*/ 9 h 93"/>
                <a:gd name="T64" fmla="*/ 32 w 61"/>
                <a:gd name="T65" fmla="*/ 11 h 93"/>
                <a:gd name="T66" fmla="*/ 27 w 61"/>
                <a:gd name="T67" fmla="*/ 7 h 93"/>
                <a:gd name="T68" fmla="*/ 27 w 61"/>
                <a:gd name="T69" fmla="*/ 3 h 93"/>
                <a:gd name="T70" fmla="*/ 16 w 61"/>
                <a:gd name="T7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 h="93">
                  <a:moveTo>
                    <a:pt x="16" y="0"/>
                  </a:moveTo>
                  <a:cubicBezTo>
                    <a:pt x="14" y="0"/>
                    <a:pt x="15" y="2"/>
                    <a:pt x="14" y="3"/>
                  </a:cubicBezTo>
                  <a:cubicBezTo>
                    <a:pt x="13" y="3"/>
                    <a:pt x="14" y="1"/>
                    <a:pt x="13" y="1"/>
                  </a:cubicBezTo>
                  <a:cubicBezTo>
                    <a:pt x="12" y="2"/>
                    <a:pt x="13" y="4"/>
                    <a:pt x="12" y="4"/>
                  </a:cubicBezTo>
                  <a:cubicBezTo>
                    <a:pt x="11" y="3"/>
                    <a:pt x="12" y="3"/>
                    <a:pt x="12" y="1"/>
                  </a:cubicBezTo>
                  <a:cubicBezTo>
                    <a:pt x="11" y="1"/>
                    <a:pt x="10" y="1"/>
                    <a:pt x="9" y="1"/>
                  </a:cubicBezTo>
                  <a:cubicBezTo>
                    <a:pt x="10" y="4"/>
                    <a:pt x="6" y="4"/>
                    <a:pt x="6" y="7"/>
                  </a:cubicBezTo>
                  <a:cubicBezTo>
                    <a:pt x="7" y="9"/>
                    <a:pt x="6" y="14"/>
                    <a:pt x="4" y="14"/>
                  </a:cubicBezTo>
                  <a:cubicBezTo>
                    <a:pt x="4" y="14"/>
                    <a:pt x="4" y="15"/>
                    <a:pt x="4" y="16"/>
                  </a:cubicBezTo>
                  <a:cubicBezTo>
                    <a:pt x="0" y="19"/>
                    <a:pt x="4" y="19"/>
                    <a:pt x="2" y="23"/>
                  </a:cubicBezTo>
                  <a:cubicBezTo>
                    <a:pt x="3" y="23"/>
                    <a:pt x="4" y="23"/>
                    <a:pt x="4" y="23"/>
                  </a:cubicBezTo>
                  <a:cubicBezTo>
                    <a:pt x="5" y="23"/>
                    <a:pt x="5" y="23"/>
                    <a:pt x="5" y="23"/>
                  </a:cubicBezTo>
                  <a:cubicBezTo>
                    <a:pt x="5" y="23"/>
                    <a:pt x="5" y="23"/>
                    <a:pt x="5" y="23"/>
                  </a:cubicBezTo>
                  <a:cubicBezTo>
                    <a:pt x="5" y="24"/>
                    <a:pt x="4" y="25"/>
                    <a:pt x="4" y="25"/>
                  </a:cubicBezTo>
                  <a:cubicBezTo>
                    <a:pt x="3" y="24"/>
                    <a:pt x="2" y="23"/>
                    <a:pt x="1" y="23"/>
                  </a:cubicBezTo>
                  <a:cubicBezTo>
                    <a:pt x="5" y="30"/>
                    <a:pt x="8" y="40"/>
                    <a:pt x="16" y="43"/>
                  </a:cubicBezTo>
                  <a:cubicBezTo>
                    <a:pt x="17" y="44"/>
                    <a:pt x="16" y="46"/>
                    <a:pt x="17" y="46"/>
                  </a:cubicBezTo>
                  <a:cubicBezTo>
                    <a:pt x="19" y="52"/>
                    <a:pt x="17" y="61"/>
                    <a:pt x="19" y="64"/>
                  </a:cubicBezTo>
                  <a:cubicBezTo>
                    <a:pt x="19" y="65"/>
                    <a:pt x="19" y="65"/>
                    <a:pt x="19" y="65"/>
                  </a:cubicBezTo>
                  <a:cubicBezTo>
                    <a:pt x="19" y="65"/>
                    <a:pt x="19" y="65"/>
                    <a:pt x="19" y="65"/>
                  </a:cubicBezTo>
                  <a:cubicBezTo>
                    <a:pt x="19" y="65"/>
                    <a:pt x="19" y="65"/>
                    <a:pt x="19" y="65"/>
                  </a:cubicBezTo>
                  <a:cubicBezTo>
                    <a:pt x="19" y="65"/>
                    <a:pt x="19" y="65"/>
                    <a:pt x="19" y="65"/>
                  </a:cubicBezTo>
                  <a:cubicBezTo>
                    <a:pt x="18" y="70"/>
                    <a:pt x="19" y="74"/>
                    <a:pt x="20" y="79"/>
                  </a:cubicBezTo>
                  <a:cubicBezTo>
                    <a:pt x="20" y="79"/>
                    <a:pt x="20" y="79"/>
                    <a:pt x="20" y="79"/>
                  </a:cubicBezTo>
                  <a:cubicBezTo>
                    <a:pt x="21" y="79"/>
                    <a:pt x="21" y="78"/>
                    <a:pt x="21" y="78"/>
                  </a:cubicBezTo>
                  <a:cubicBezTo>
                    <a:pt x="22" y="78"/>
                    <a:pt x="22" y="78"/>
                    <a:pt x="23" y="78"/>
                  </a:cubicBezTo>
                  <a:cubicBezTo>
                    <a:pt x="23" y="78"/>
                    <a:pt x="23" y="78"/>
                    <a:pt x="23" y="78"/>
                  </a:cubicBezTo>
                  <a:cubicBezTo>
                    <a:pt x="23" y="81"/>
                    <a:pt x="26" y="82"/>
                    <a:pt x="25" y="85"/>
                  </a:cubicBezTo>
                  <a:cubicBezTo>
                    <a:pt x="24" y="85"/>
                    <a:pt x="25" y="83"/>
                    <a:pt x="23" y="83"/>
                  </a:cubicBezTo>
                  <a:cubicBezTo>
                    <a:pt x="22" y="86"/>
                    <a:pt x="25" y="88"/>
                    <a:pt x="24" y="89"/>
                  </a:cubicBezTo>
                  <a:cubicBezTo>
                    <a:pt x="24" y="89"/>
                    <a:pt x="24" y="89"/>
                    <a:pt x="24" y="89"/>
                  </a:cubicBezTo>
                  <a:cubicBezTo>
                    <a:pt x="25" y="89"/>
                    <a:pt x="25" y="88"/>
                    <a:pt x="26" y="88"/>
                  </a:cubicBezTo>
                  <a:cubicBezTo>
                    <a:pt x="26" y="93"/>
                    <a:pt x="25" y="92"/>
                    <a:pt x="31" y="93"/>
                  </a:cubicBezTo>
                  <a:cubicBezTo>
                    <a:pt x="30" y="90"/>
                    <a:pt x="31" y="90"/>
                    <a:pt x="33" y="88"/>
                  </a:cubicBezTo>
                  <a:cubicBezTo>
                    <a:pt x="32" y="86"/>
                    <a:pt x="30" y="87"/>
                    <a:pt x="29" y="85"/>
                  </a:cubicBezTo>
                  <a:cubicBezTo>
                    <a:pt x="32" y="84"/>
                    <a:pt x="32" y="81"/>
                    <a:pt x="30" y="78"/>
                  </a:cubicBezTo>
                  <a:cubicBezTo>
                    <a:pt x="31" y="78"/>
                    <a:pt x="31" y="78"/>
                    <a:pt x="32" y="78"/>
                  </a:cubicBezTo>
                  <a:cubicBezTo>
                    <a:pt x="34" y="78"/>
                    <a:pt x="32" y="75"/>
                    <a:pt x="33" y="74"/>
                  </a:cubicBezTo>
                  <a:cubicBezTo>
                    <a:pt x="34" y="75"/>
                    <a:pt x="34" y="75"/>
                    <a:pt x="35" y="75"/>
                  </a:cubicBezTo>
                  <a:cubicBezTo>
                    <a:pt x="40" y="75"/>
                    <a:pt x="39" y="68"/>
                    <a:pt x="35" y="68"/>
                  </a:cubicBezTo>
                  <a:cubicBezTo>
                    <a:pt x="35" y="67"/>
                    <a:pt x="35" y="67"/>
                    <a:pt x="35" y="67"/>
                  </a:cubicBezTo>
                  <a:cubicBezTo>
                    <a:pt x="36" y="67"/>
                    <a:pt x="36" y="67"/>
                    <a:pt x="36" y="67"/>
                  </a:cubicBezTo>
                  <a:cubicBezTo>
                    <a:pt x="36" y="68"/>
                    <a:pt x="38" y="68"/>
                    <a:pt x="40" y="68"/>
                  </a:cubicBezTo>
                  <a:cubicBezTo>
                    <a:pt x="40" y="68"/>
                    <a:pt x="41" y="68"/>
                    <a:pt x="42" y="68"/>
                  </a:cubicBezTo>
                  <a:cubicBezTo>
                    <a:pt x="42" y="66"/>
                    <a:pt x="41" y="66"/>
                    <a:pt x="40" y="64"/>
                  </a:cubicBezTo>
                  <a:cubicBezTo>
                    <a:pt x="41" y="65"/>
                    <a:pt x="41" y="65"/>
                    <a:pt x="41" y="65"/>
                  </a:cubicBezTo>
                  <a:cubicBezTo>
                    <a:pt x="43" y="65"/>
                    <a:pt x="43" y="63"/>
                    <a:pt x="43" y="61"/>
                  </a:cubicBezTo>
                  <a:cubicBezTo>
                    <a:pt x="43" y="61"/>
                    <a:pt x="44" y="61"/>
                    <a:pt x="44" y="61"/>
                  </a:cubicBezTo>
                  <a:cubicBezTo>
                    <a:pt x="46" y="61"/>
                    <a:pt x="46" y="57"/>
                    <a:pt x="46" y="54"/>
                  </a:cubicBezTo>
                  <a:cubicBezTo>
                    <a:pt x="48" y="53"/>
                    <a:pt x="49" y="51"/>
                    <a:pt x="53" y="51"/>
                  </a:cubicBezTo>
                  <a:cubicBezTo>
                    <a:pt x="53" y="51"/>
                    <a:pt x="53" y="51"/>
                    <a:pt x="54" y="51"/>
                  </a:cubicBezTo>
                  <a:cubicBezTo>
                    <a:pt x="58" y="46"/>
                    <a:pt x="55" y="33"/>
                    <a:pt x="61" y="31"/>
                  </a:cubicBezTo>
                  <a:cubicBezTo>
                    <a:pt x="61" y="29"/>
                    <a:pt x="61" y="27"/>
                    <a:pt x="61" y="25"/>
                  </a:cubicBezTo>
                  <a:cubicBezTo>
                    <a:pt x="58" y="25"/>
                    <a:pt x="55" y="21"/>
                    <a:pt x="52" y="21"/>
                  </a:cubicBezTo>
                  <a:cubicBezTo>
                    <a:pt x="51" y="21"/>
                    <a:pt x="50" y="21"/>
                    <a:pt x="48" y="22"/>
                  </a:cubicBezTo>
                  <a:cubicBezTo>
                    <a:pt x="49" y="19"/>
                    <a:pt x="46" y="19"/>
                    <a:pt x="44" y="18"/>
                  </a:cubicBezTo>
                  <a:cubicBezTo>
                    <a:pt x="45" y="20"/>
                    <a:pt x="43" y="20"/>
                    <a:pt x="42" y="21"/>
                  </a:cubicBezTo>
                  <a:cubicBezTo>
                    <a:pt x="41" y="20"/>
                    <a:pt x="41" y="19"/>
                    <a:pt x="40" y="19"/>
                  </a:cubicBezTo>
                  <a:cubicBezTo>
                    <a:pt x="39" y="19"/>
                    <a:pt x="39" y="19"/>
                    <a:pt x="38" y="20"/>
                  </a:cubicBezTo>
                  <a:cubicBezTo>
                    <a:pt x="39" y="18"/>
                    <a:pt x="41" y="17"/>
                    <a:pt x="42" y="14"/>
                  </a:cubicBezTo>
                  <a:cubicBezTo>
                    <a:pt x="42" y="14"/>
                    <a:pt x="42" y="14"/>
                    <a:pt x="42" y="14"/>
                  </a:cubicBezTo>
                  <a:cubicBezTo>
                    <a:pt x="40" y="14"/>
                    <a:pt x="40" y="13"/>
                    <a:pt x="40" y="12"/>
                  </a:cubicBezTo>
                  <a:cubicBezTo>
                    <a:pt x="40" y="11"/>
                    <a:pt x="40" y="11"/>
                    <a:pt x="39" y="11"/>
                  </a:cubicBezTo>
                  <a:cubicBezTo>
                    <a:pt x="38" y="8"/>
                    <a:pt x="37" y="9"/>
                    <a:pt x="33" y="9"/>
                  </a:cubicBezTo>
                  <a:cubicBezTo>
                    <a:pt x="33" y="10"/>
                    <a:pt x="32" y="10"/>
                    <a:pt x="32" y="11"/>
                  </a:cubicBezTo>
                  <a:cubicBezTo>
                    <a:pt x="32" y="11"/>
                    <a:pt x="32" y="11"/>
                    <a:pt x="32" y="11"/>
                  </a:cubicBezTo>
                  <a:cubicBezTo>
                    <a:pt x="31" y="8"/>
                    <a:pt x="34" y="7"/>
                    <a:pt x="29" y="5"/>
                  </a:cubicBezTo>
                  <a:cubicBezTo>
                    <a:pt x="28" y="6"/>
                    <a:pt x="29" y="7"/>
                    <a:pt x="27" y="7"/>
                  </a:cubicBezTo>
                  <a:cubicBezTo>
                    <a:pt x="27" y="7"/>
                    <a:pt x="27" y="7"/>
                    <a:pt x="27" y="7"/>
                  </a:cubicBezTo>
                  <a:cubicBezTo>
                    <a:pt x="29" y="5"/>
                    <a:pt x="26" y="5"/>
                    <a:pt x="27" y="3"/>
                  </a:cubicBezTo>
                  <a:cubicBezTo>
                    <a:pt x="23" y="2"/>
                    <a:pt x="20" y="2"/>
                    <a:pt x="17" y="0"/>
                  </a:cubicBezTo>
                  <a:cubicBezTo>
                    <a:pt x="17"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6"/>
            <p:cNvSpPr/>
            <p:nvPr/>
          </p:nvSpPr>
          <p:spPr bwMode="auto">
            <a:xfrm>
              <a:off x="4634705" y="3525838"/>
              <a:ext cx="26988" cy="41275"/>
            </a:xfrm>
            <a:custGeom>
              <a:avLst/>
              <a:gdLst>
                <a:gd name="T0" fmla="*/ 1 w 4"/>
                <a:gd name="T1" fmla="*/ 0 h 6"/>
                <a:gd name="T2" fmla="*/ 1 w 4"/>
                <a:gd name="T3" fmla="*/ 6 h 6"/>
                <a:gd name="T4" fmla="*/ 1 w 4"/>
                <a:gd name="T5" fmla="*/ 6 h 6"/>
                <a:gd name="T6" fmla="*/ 3 w 4"/>
                <a:gd name="T7" fmla="*/ 2 h 6"/>
                <a:gd name="T8" fmla="*/ 4 w 4"/>
                <a:gd name="T9" fmla="*/ 6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2"/>
                    <a:pt x="0" y="6"/>
                    <a:pt x="1" y="6"/>
                  </a:cubicBezTo>
                  <a:cubicBezTo>
                    <a:pt x="1" y="6"/>
                    <a:pt x="1" y="6"/>
                    <a:pt x="1" y="6"/>
                  </a:cubicBezTo>
                  <a:cubicBezTo>
                    <a:pt x="1" y="5"/>
                    <a:pt x="1" y="2"/>
                    <a:pt x="3" y="2"/>
                  </a:cubicBezTo>
                  <a:cubicBezTo>
                    <a:pt x="3" y="4"/>
                    <a:pt x="3" y="5"/>
                    <a:pt x="4" y="6"/>
                  </a:cubicBezTo>
                  <a:cubicBezTo>
                    <a:pt x="4" y="2"/>
                    <a:pt x="2"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7"/>
            <p:cNvSpPr/>
            <p:nvPr/>
          </p:nvSpPr>
          <p:spPr bwMode="auto">
            <a:xfrm>
              <a:off x="4779168" y="3538538"/>
              <a:ext cx="123825" cy="82550"/>
            </a:xfrm>
            <a:custGeom>
              <a:avLst/>
              <a:gdLst>
                <a:gd name="T0" fmla="*/ 4 w 18"/>
                <a:gd name="T1" fmla="*/ 0 h 12"/>
                <a:gd name="T2" fmla="*/ 0 w 18"/>
                <a:gd name="T3" fmla="*/ 4 h 12"/>
                <a:gd name="T4" fmla="*/ 1 w 18"/>
                <a:gd name="T5" fmla="*/ 4 h 12"/>
                <a:gd name="T6" fmla="*/ 7 w 18"/>
                <a:gd name="T7" fmla="*/ 10 h 12"/>
                <a:gd name="T8" fmla="*/ 7 w 18"/>
                <a:gd name="T9" fmla="*/ 8 h 12"/>
                <a:gd name="T10" fmla="*/ 7 w 18"/>
                <a:gd name="T11" fmla="*/ 8 h 12"/>
                <a:gd name="T12" fmla="*/ 8 w 18"/>
                <a:gd name="T13" fmla="*/ 10 h 12"/>
                <a:gd name="T14" fmla="*/ 9 w 18"/>
                <a:gd name="T15" fmla="*/ 10 h 12"/>
                <a:gd name="T16" fmla="*/ 12 w 18"/>
                <a:gd name="T17" fmla="*/ 8 h 12"/>
                <a:gd name="T18" fmla="*/ 12 w 18"/>
                <a:gd name="T19" fmla="*/ 8 h 12"/>
                <a:gd name="T20" fmla="*/ 15 w 18"/>
                <a:gd name="T21" fmla="*/ 10 h 12"/>
                <a:gd name="T22" fmla="*/ 17 w 18"/>
                <a:gd name="T23" fmla="*/ 12 h 12"/>
                <a:gd name="T24" fmla="*/ 18 w 18"/>
                <a:gd name="T25" fmla="*/ 11 h 12"/>
                <a:gd name="T26" fmla="*/ 8 w 18"/>
                <a:gd name="T27" fmla="*/ 2 h 12"/>
                <a:gd name="T28" fmla="*/ 8 w 18"/>
                <a:gd name="T29" fmla="*/ 2 h 12"/>
                <a:gd name="T30" fmla="*/ 8 w 18"/>
                <a:gd name="T31" fmla="*/ 4 h 12"/>
                <a:gd name="T32" fmla="*/ 7 w 18"/>
                <a:gd name="T33" fmla="*/ 4 h 12"/>
                <a:gd name="T34" fmla="*/ 7 w 18"/>
                <a:gd name="T35" fmla="*/ 1 h 12"/>
                <a:gd name="T36" fmla="*/ 4 w 18"/>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2">
                  <a:moveTo>
                    <a:pt x="4" y="0"/>
                  </a:moveTo>
                  <a:cubicBezTo>
                    <a:pt x="2" y="0"/>
                    <a:pt x="0" y="1"/>
                    <a:pt x="0" y="4"/>
                  </a:cubicBezTo>
                  <a:cubicBezTo>
                    <a:pt x="0" y="4"/>
                    <a:pt x="1" y="4"/>
                    <a:pt x="1" y="4"/>
                  </a:cubicBezTo>
                  <a:cubicBezTo>
                    <a:pt x="5" y="4"/>
                    <a:pt x="5" y="8"/>
                    <a:pt x="7" y="10"/>
                  </a:cubicBezTo>
                  <a:cubicBezTo>
                    <a:pt x="7" y="9"/>
                    <a:pt x="7" y="8"/>
                    <a:pt x="7" y="8"/>
                  </a:cubicBezTo>
                  <a:cubicBezTo>
                    <a:pt x="7" y="8"/>
                    <a:pt x="8" y="8"/>
                    <a:pt x="7" y="8"/>
                  </a:cubicBezTo>
                  <a:cubicBezTo>
                    <a:pt x="7" y="9"/>
                    <a:pt x="7" y="10"/>
                    <a:pt x="8" y="10"/>
                  </a:cubicBezTo>
                  <a:cubicBezTo>
                    <a:pt x="8" y="10"/>
                    <a:pt x="9" y="10"/>
                    <a:pt x="9" y="10"/>
                  </a:cubicBezTo>
                  <a:cubicBezTo>
                    <a:pt x="9" y="10"/>
                    <a:pt x="10" y="8"/>
                    <a:pt x="12" y="8"/>
                  </a:cubicBezTo>
                  <a:cubicBezTo>
                    <a:pt x="12" y="8"/>
                    <a:pt x="12" y="8"/>
                    <a:pt x="12" y="8"/>
                  </a:cubicBezTo>
                  <a:cubicBezTo>
                    <a:pt x="13" y="8"/>
                    <a:pt x="14" y="9"/>
                    <a:pt x="15" y="10"/>
                  </a:cubicBezTo>
                  <a:cubicBezTo>
                    <a:pt x="15" y="11"/>
                    <a:pt x="16" y="12"/>
                    <a:pt x="17" y="12"/>
                  </a:cubicBezTo>
                  <a:cubicBezTo>
                    <a:pt x="17" y="12"/>
                    <a:pt x="18" y="12"/>
                    <a:pt x="18" y="11"/>
                  </a:cubicBezTo>
                  <a:cubicBezTo>
                    <a:pt x="14" y="9"/>
                    <a:pt x="15" y="2"/>
                    <a:pt x="8" y="2"/>
                  </a:cubicBezTo>
                  <a:cubicBezTo>
                    <a:pt x="8" y="2"/>
                    <a:pt x="8" y="2"/>
                    <a:pt x="8" y="2"/>
                  </a:cubicBezTo>
                  <a:cubicBezTo>
                    <a:pt x="8" y="3"/>
                    <a:pt x="8" y="3"/>
                    <a:pt x="8" y="4"/>
                  </a:cubicBezTo>
                  <a:cubicBezTo>
                    <a:pt x="8" y="4"/>
                    <a:pt x="7" y="4"/>
                    <a:pt x="7" y="4"/>
                  </a:cubicBezTo>
                  <a:cubicBezTo>
                    <a:pt x="7" y="3"/>
                    <a:pt x="7" y="2"/>
                    <a:pt x="7" y="1"/>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8"/>
            <p:cNvSpPr/>
            <p:nvPr/>
          </p:nvSpPr>
          <p:spPr bwMode="auto">
            <a:xfrm>
              <a:off x="4510880" y="3579813"/>
              <a:ext cx="76200" cy="28575"/>
            </a:xfrm>
            <a:custGeom>
              <a:avLst/>
              <a:gdLst>
                <a:gd name="T0" fmla="*/ 2 w 11"/>
                <a:gd name="T1" fmla="*/ 0 h 4"/>
                <a:gd name="T2" fmla="*/ 0 w 11"/>
                <a:gd name="T3" fmla="*/ 1 h 4"/>
                <a:gd name="T4" fmla="*/ 0 w 11"/>
                <a:gd name="T5" fmla="*/ 1 h 4"/>
                <a:gd name="T6" fmla="*/ 2 w 11"/>
                <a:gd name="T7" fmla="*/ 2 h 4"/>
                <a:gd name="T8" fmla="*/ 4 w 11"/>
                <a:gd name="T9" fmla="*/ 2 h 4"/>
                <a:gd name="T10" fmla="*/ 5 w 11"/>
                <a:gd name="T11" fmla="*/ 2 h 4"/>
                <a:gd name="T12" fmla="*/ 11 w 11"/>
                <a:gd name="T13" fmla="*/ 4 h 4"/>
                <a:gd name="T14" fmla="*/ 7 w 11"/>
                <a:gd name="T15" fmla="*/ 1 h 4"/>
                <a:gd name="T16" fmla="*/ 6 w 11"/>
                <a:gd name="T17" fmla="*/ 2 h 4"/>
                <a:gd name="T18" fmla="*/ 2 w 1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2" y="0"/>
                  </a:moveTo>
                  <a:cubicBezTo>
                    <a:pt x="1" y="0"/>
                    <a:pt x="1" y="1"/>
                    <a:pt x="0" y="1"/>
                  </a:cubicBezTo>
                  <a:cubicBezTo>
                    <a:pt x="0" y="1"/>
                    <a:pt x="0" y="1"/>
                    <a:pt x="0" y="1"/>
                  </a:cubicBezTo>
                  <a:cubicBezTo>
                    <a:pt x="1" y="1"/>
                    <a:pt x="2" y="1"/>
                    <a:pt x="2" y="2"/>
                  </a:cubicBezTo>
                  <a:cubicBezTo>
                    <a:pt x="3" y="2"/>
                    <a:pt x="3" y="2"/>
                    <a:pt x="4" y="2"/>
                  </a:cubicBezTo>
                  <a:cubicBezTo>
                    <a:pt x="5" y="2"/>
                    <a:pt x="5" y="2"/>
                    <a:pt x="5" y="2"/>
                  </a:cubicBezTo>
                  <a:cubicBezTo>
                    <a:pt x="7" y="3"/>
                    <a:pt x="10" y="3"/>
                    <a:pt x="11" y="4"/>
                  </a:cubicBezTo>
                  <a:cubicBezTo>
                    <a:pt x="11" y="2"/>
                    <a:pt x="9" y="1"/>
                    <a:pt x="7" y="1"/>
                  </a:cubicBezTo>
                  <a:cubicBezTo>
                    <a:pt x="7" y="1"/>
                    <a:pt x="6" y="1"/>
                    <a:pt x="6" y="2"/>
                  </a:cubicBezTo>
                  <a:cubicBezTo>
                    <a:pt x="5"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9"/>
            <p:cNvSpPr/>
            <p:nvPr/>
          </p:nvSpPr>
          <p:spPr bwMode="auto">
            <a:xfrm>
              <a:off x="4552155" y="3635376"/>
              <a:ext cx="357188" cy="276225"/>
            </a:xfrm>
            <a:custGeom>
              <a:avLst/>
              <a:gdLst>
                <a:gd name="T0" fmla="*/ 41 w 52"/>
                <a:gd name="T1" fmla="*/ 0 h 40"/>
                <a:gd name="T2" fmla="*/ 38 w 52"/>
                <a:gd name="T3" fmla="*/ 9 h 40"/>
                <a:gd name="T4" fmla="*/ 32 w 52"/>
                <a:gd name="T5" fmla="*/ 1 h 40"/>
                <a:gd name="T6" fmla="*/ 30 w 52"/>
                <a:gd name="T7" fmla="*/ 1 h 40"/>
                <a:gd name="T8" fmla="*/ 25 w 52"/>
                <a:gd name="T9" fmla="*/ 2 h 40"/>
                <a:gd name="T10" fmla="*/ 24 w 52"/>
                <a:gd name="T11" fmla="*/ 6 h 40"/>
                <a:gd name="T12" fmla="*/ 23 w 52"/>
                <a:gd name="T13" fmla="*/ 6 h 40"/>
                <a:gd name="T14" fmla="*/ 21 w 52"/>
                <a:gd name="T15" fmla="*/ 4 h 40"/>
                <a:gd name="T16" fmla="*/ 1 w 52"/>
                <a:gd name="T17" fmla="*/ 19 h 40"/>
                <a:gd name="T18" fmla="*/ 0 w 52"/>
                <a:gd name="T19" fmla="*/ 35 h 40"/>
                <a:gd name="T20" fmla="*/ 20 w 52"/>
                <a:gd name="T21" fmla="*/ 30 h 40"/>
                <a:gd name="T22" fmla="*/ 24 w 52"/>
                <a:gd name="T23" fmla="*/ 30 h 40"/>
                <a:gd name="T24" fmla="*/ 25 w 52"/>
                <a:gd name="T25" fmla="*/ 34 h 40"/>
                <a:gd name="T26" fmla="*/ 25 w 52"/>
                <a:gd name="T27" fmla="*/ 34 h 40"/>
                <a:gd name="T28" fmla="*/ 27 w 52"/>
                <a:gd name="T29" fmla="*/ 33 h 40"/>
                <a:gd name="T30" fmla="*/ 28 w 52"/>
                <a:gd name="T31" fmla="*/ 31 h 40"/>
                <a:gd name="T32" fmla="*/ 29 w 52"/>
                <a:gd name="T33" fmla="*/ 32 h 40"/>
                <a:gd name="T34" fmla="*/ 28 w 52"/>
                <a:gd name="T35" fmla="*/ 39 h 40"/>
                <a:gd name="T36" fmla="*/ 31 w 52"/>
                <a:gd name="T37" fmla="*/ 40 h 40"/>
                <a:gd name="T38" fmla="*/ 35 w 52"/>
                <a:gd name="T39" fmla="*/ 39 h 40"/>
                <a:gd name="T40" fmla="*/ 39 w 52"/>
                <a:gd name="T41" fmla="*/ 39 h 40"/>
                <a:gd name="T42" fmla="*/ 40 w 52"/>
                <a:gd name="T43" fmla="*/ 39 h 40"/>
                <a:gd name="T44" fmla="*/ 51 w 52"/>
                <a:gd name="T45" fmla="*/ 26 h 40"/>
                <a:gd name="T46" fmla="*/ 44 w 52"/>
                <a:gd name="T47" fmla="*/ 11 h 40"/>
                <a:gd name="T48" fmla="*/ 41 w 52"/>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40">
                  <a:moveTo>
                    <a:pt x="41" y="0"/>
                  </a:moveTo>
                  <a:cubicBezTo>
                    <a:pt x="41" y="4"/>
                    <a:pt x="40" y="8"/>
                    <a:pt x="38" y="9"/>
                  </a:cubicBezTo>
                  <a:cubicBezTo>
                    <a:pt x="33" y="8"/>
                    <a:pt x="31" y="5"/>
                    <a:pt x="32" y="1"/>
                  </a:cubicBezTo>
                  <a:cubicBezTo>
                    <a:pt x="31" y="1"/>
                    <a:pt x="31" y="1"/>
                    <a:pt x="30" y="1"/>
                  </a:cubicBezTo>
                  <a:cubicBezTo>
                    <a:pt x="28" y="1"/>
                    <a:pt x="28" y="2"/>
                    <a:pt x="25" y="2"/>
                  </a:cubicBezTo>
                  <a:cubicBezTo>
                    <a:pt x="25" y="3"/>
                    <a:pt x="25" y="5"/>
                    <a:pt x="24" y="6"/>
                  </a:cubicBezTo>
                  <a:cubicBezTo>
                    <a:pt x="24" y="6"/>
                    <a:pt x="23" y="6"/>
                    <a:pt x="23" y="6"/>
                  </a:cubicBezTo>
                  <a:cubicBezTo>
                    <a:pt x="21" y="6"/>
                    <a:pt x="23" y="4"/>
                    <a:pt x="21" y="4"/>
                  </a:cubicBezTo>
                  <a:cubicBezTo>
                    <a:pt x="17" y="11"/>
                    <a:pt x="7" y="12"/>
                    <a:pt x="1" y="19"/>
                  </a:cubicBezTo>
                  <a:cubicBezTo>
                    <a:pt x="2" y="24"/>
                    <a:pt x="0" y="31"/>
                    <a:pt x="0" y="35"/>
                  </a:cubicBezTo>
                  <a:cubicBezTo>
                    <a:pt x="7" y="34"/>
                    <a:pt x="13" y="30"/>
                    <a:pt x="20" y="30"/>
                  </a:cubicBezTo>
                  <a:cubicBezTo>
                    <a:pt x="22" y="30"/>
                    <a:pt x="23" y="30"/>
                    <a:pt x="24" y="30"/>
                  </a:cubicBezTo>
                  <a:cubicBezTo>
                    <a:pt x="24" y="32"/>
                    <a:pt x="25" y="32"/>
                    <a:pt x="25" y="34"/>
                  </a:cubicBezTo>
                  <a:cubicBezTo>
                    <a:pt x="25" y="34"/>
                    <a:pt x="25" y="34"/>
                    <a:pt x="25" y="34"/>
                  </a:cubicBezTo>
                  <a:cubicBezTo>
                    <a:pt x="26" y="34"/>
                    <a:pt x="27" y="33"/>
                    <a:pt x="27" y="33"/>
                  </a:cubicBezTo>
                  <a:cubicBezTo>
                    <a:pt x="28" y="32"/>
                    <a:pt x="28" y="31"/>
                    <a:pt x="28" y="31"/>
                  </a:cubicBezTo>
                  <a:cubicBezTo>
                    <a:pt x="29" y="31"/>
                    <a:pt x="29" y="31"/>
                    <a:pt x="29" y="32"/>
                  </a:cubicBezTo>
                  <a:cubicBezTo>
                    <a:pt x="27" y="34"/>
                    <a:pt x="30" y="37"/>
                    <a:pt x="28" y="39"/>
                  </a:cubicBezTo>
                  <a:cubicBezTo>
                    <a:pt x="29" y="40"/>
                    <a:pt x="30" y="40"/>
                    <a:pt x="31" y="40"/>
                  </a:cubicBezTo>
                  <a:cubicBezTo>
                    <a:pt x="32" y="40"/>
                    <a:pt x="33" y="40"/>
                    <a:pt x="35" y="39"/>
                  </a:cubicBezTo>
                  <a:cubicBezTo>
                    <a:pt x="36" y="39"/>
                    <a:pt x="37" y="39"/>
                    <a:pt x="39" y="39"/>
                  </a:cubicBezTo>
                  <a:cubicBezTo>
                    <a:pt x="39" y="39"/>
                    <a:pt x="39" y="39"/>
                    <a:pt x="40" y="39"/>
                  </a:cubicBezTo>
                  <a:cubicBezTo>
                    <a:pt x="41" y="34"/>
                    <a:pt x="49" y="31"/>
                    <a:pt x="51" y="26"/>
                  </a:cubicBezTo>
                  <a:cubicBezTo>
                    <a:pt x="52" y="19"/>
                    <a:pt x="48" y="15"/>
                    <a:pt x="44" y="11"/>
                  </a:cubicBezTo>
                  <a:cubicBezTo>
                    <a:pt x="45" y="5"/>
                    <a:pt x="43" y="3"/>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0"/>
            <p:cNvSpPr/>
            <p:nvPr/>
          </p:nvSpPr>
          <p:spPr bwMode="auto">
            <a:xfrm>
              <a:off x="5012530" y="3897313"/>
              <a:ext cx="47625" cy="41275"/>
            </a:xfrm>
            <a:custGeom>
              <a:avLst/>
              <a:gdLst>
                <a:gd name="T0" fmla="*/ 4 w 7"/>
                <a:gd name="T1" fmla="*/ 0 h 6"/>
                <a:gd name="T2" fmla="*/ 1 w 7"/>
                <a:gd name="T3" fmla="*/ 4 h 6"/>
                <a:gd name="T4" fmla="*/ 2 w 7"/>
                <a:gd name="T5" fmla="*/ 6 h 6"/>
                <a:gd name="T6" fmla="*/ 2 w 7"/>
                <a:gd name="T7" fmla="*/ 6 h 6"/>
                <a:gd name="T8" fmla="*/ 7 w 7"/>
                <a:gd name="T9" fmla="*/ 2 h 6"/>
                <a:gd name="T10" fmla="*/ 6 w 7"/>
                <a:gd name="T11" fmla="*/ 2 h 6"/>
                <a:gd name="T12" fmla="*/ 4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4" y="0"/>
                  </a:moveTo>
                  <a:cubicBezTo>
                    <a:pt x="4" y="3"/>
                    <a:pt x="1" y="2"/>
                    <a:pt x="1" y="4"/>
                  </a:cubicBezTo>
                  <a:cubicBezTo>
                    <a:pt x="3" y="4"/>
                    <a:pt x="0" y="6"/>
                    <a:pt x="2" y="6"/>
                  </a:cubicBezTo>
                  <a:cubicBezTo>
                    <a:pt x="2" y="6"/>
                    <a:pt x="2" y="6"/>
                    <a:pt x="2" y="6"/>
                  </a:cubicBezTo>
                  <a:cubicBezTo>
                    <a:pt x="2" y="3"/>
                    <a:pt x="6" y="4"/>
                    <a:pt x="7" y="2"/>
                  </a:cubicBezTo>
                  <a:cubicBezTo>
                    <a:pt x="6" y="2"/>
                    <a:pt x="6" y="2"/>
                    <a:pt x="6" y="2"/>
                  </a:cubicBezTo>
                  <a:cubicBezTo>
                    <a:pt x="5" y="2"/>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1"/>
            <p:cNvSpPr/>
            <p:nvPr/>
          </p:nvSpPr>
          <p:spPr bwMode="auto">
            <a:xfrm>
              <a:off x="4758530" y="3938588"/>
              <a:ext cx="33338" cy="20638"/>
            </a:xfrm>
            <a:custGeom>
              <a:avLst/>
              <a:gdLst>
                <a:gd name="T0" fmla="*/ 5 w 5"/>
                <a:gd name="T1" fmla="*/ 0 h 3"/>
                <a:gd name="T2" fmla="*/ 3 w 5"/>
                <a:gd name="T3" fmla="*/ 0 h 3"/>
                <a:gd name="T4" fmla="*/ 1 w 5"/>
                <a:gd name="T5" fmla="*/ 0 h 3"/>
                <a:gd name="T6" fmla="*/ 1 w 5"/>
                <a:gd name="T7" fmla="*/ 3 h 3"/>
                <a:gd name="T8" fmla="*/ 2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cubicBezTo>
                    <a:pt x="4" y="0"/>
                    <a:pt x="3" y="0"/>
                    <a:pt x="3" y="0"/>
                  </a:cubicBezTo>
                  <a:cubicBezTo>
                    <a:pt x="2" y="0"/>
                    <a:pt x="2" y="0"/>
                    <a:pt x="1" y="0"/>
                  </a:cubicBezTo>
                  <a:cubicBezTo>
                    <a:pt x="1" y="1"/>
                    <a:pt x="0" y="3"/>
                    <a:pt x="1" y="3"/>
                  </a:cubicBezTo>
                  <a:cubicBezTo>
                    <a:pt x="2" y="3"/>
                    <a:pt x="2" y="3"/>
                    <a:pt x="2" y="3"/>
                  </a:cubicBezTo>
                  <a:cubicBezTo>
                    <a:pt x="2" y="1"/>
                    <a:pt x="5" y="2"/>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2"/>
            <p:cNvSpPr/>
            <p:nvPr/>
          </p:nvSpPr>
          <p:spPr bwMode="auto">
            <a:xfrm>
              <a:off x="4909343" y="3944938"/>
              <a:ext cx="88900" cy="49213"/>
            </a:xfrm>
            <a:custGeom>
              <a:avLst/>
              <a:gdLst>
                <a:gd name="T0" fmla="*/ 13 w 13"/>
                <a:gd name="T1" fmla="*/ 0 h 7"/>
                <a:gd name="T2" fmla="*/ 3 w 13"/>
                <a:gd name="T3" fmla="*/ 7 h 7"/>
                <a:gd name="T4" fmla="*/ 13 w 13"/>
                <a:gd name="T5" fmla="*/ 0 h 7"/>
              </a:gdLst>
              <a:ahLst/>
              <a:cxnLst>
                <a:cxn ang="0">
                  <a:pos x="T0" y="T1"/>
                </a:cxn>
                <a:cxn ang="0">
                  <a:pos x="T2" y="T3"/>
                </a:cxn>
                <a:cxn ang="0">
                  <a:pos x="T4" y="T5"/>
                </a:cxn>
              </a:cxnLst>
              <a:rect l="0" t="0" r="r" b="b"/>
              <a:pathLst>
                <a:path w="13" h="7">
                  <a:moveTo>
                    <a:pt x="13" y="0"/>
                  </a:moveTo>
                  <a:cubicBezTo>
                    <a:pt x="11" y="0"/>
                    <a:pt x="0" y="4"/>
                    <a:pt x="3" y="7"/>
                  </a:cubicBezTo>
                  <a:cubicBezTo>
                    <a:pt x="6" y="4"/>
                    <a:pt x="10" y="2"/>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3"/>
            <p:cNvSpPr/>
            <p:nvPr/>
          </p:nvSpPr>
          <p:spPr bwMode="auto">
            <a:xfrm>
              <a:off x="3137693" y="4159251"/>
              <a:ext cx="33338" cy="26988"/>
            </a:xfrm>
            <a:custGeom>
              <a:avLst/>
              <a:gdLst>
                <a:gd name="T0" fmla="*/ 4 w 5"/>
                <a:gd name="T1" fmla="*/ 0 h 4"/>
                <a:gd name="T2" fmla="*/ 1 w 5"/>
                <a:gd name="T3" fmla="*/ 4 h 4"/>
                <a:gd name="T4" fmla="*/ 4 w 5"/>
                <a:gd name="T5" fmla="*/ 0 h 4"/>
              </a:gdLst>
              <a:ahLst/>
              <a:cxnLst>
                <a:cxn ang="0">
                  <a:pos x="T0" y="T1"/>
                </a:cxn>
                <a:cxn ang="0">
                  <a:pos x="T2" y="T3"/>
                </a:cxn>
                <a:cxn ang="0">
                  <a:pos x="T4" y="T5"/>
                </a:cxn>
              </a:cxnLst>
              <a:rect l="0" t="0" r="r" b="b"/>
              <a:pathLst>
                <a:path w="5" h="4">
                  <a:moveTo>
                    <a:pt x="4" y="0"/>
                  </a:moveTo>
                  <a:cubicBezTo>
                    <a:pt x="3" y="1"/>
                    <a:pt x="0" y="3"/>
                    <a:pt x="1" y="4"/>
                  </a:cubicBezTo>
                  <a:cubicBezTo>
                    <a:pt x="2" y="3"/>
                    <a:pt x="5"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
            <p:cNvSpPr/>
            <p:nvPr/>
          </p:nvSpPr>
          <p:spPr bwMode="auto">
            <a:xfrm>
              <a:off x="3171030" y="2725738"/>
              <a:ext cx="55563" cy="14288"/>
            </a:xfrm>
            <a:custGeom>
              <a:avLst/>
              <a:gdLst>
                <a:gd name="T0" fmla="*/ 7 w 8"/>
                <a:gd name="T1" fmla="*/ 0 h 2"/>
                <a:gd name="T2" fmla="*/ 4 w 8"/>
                <a:gd name="T3" fmla="*/ 0 h 2"/>
                <a:gd name="T4" fmla="*/ 2 w 8"/>
                <a:gd name="T5" fmla="*/ 0 h 2"/>
                <a:gd name="T6" fmla="*/ 1 w 8"/>
                <a:gd name="T7" fmla="*/ 0 h 2"/>
                <a:gd name="T8" fmla="*/ 1 w 8"/>
                <a:gd name="T9" fmla="*/ 1 h 2"/>
                <a:gd name="T10" fmla="*/ 0 w 8"/>
                <a:gd name="T11" fmla="*/ 2 h 2"/>
                <a:gd name="T12" fmla="*/ 2 w 8"/>
                <a:gd name="T13" fmla="*/ 2 h 2"/>
                <a:gd name="T14" fmla="*/ 8 w 8"/>
                <a:gd name="T15" fmla="*/ 0 h 2"/>
                <a:gd name="T16" fmla="*/ 7 w 8"/>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
                  <a:moveTo>
                    <a:pt x="7" y="0"/>
                  </a:moveTo>
                  <a:cubicBezTo>
                    <a:pt x="6" y="0"/>
                    <a:pt x="5" y="0"/>
                    <a:pt x="4" y="0"/>
                  </a:cubicBezTo>
                  <a:cubicBezTo>
                    <a:pt x="4" y="0"/>
                    <a:pt x="3" y="0"/>
                    <a:pt x="2" y="0"/>
                  </a:cubicBezTo>
                  <a:cubicBezTo>
                    <a:pt x="2" y="0"/>
                    <a:pt x="1" y="0"/>
                    <a:pt x="1" y="0"/>
                  </a:cubicBezTo>
                  <a:cubicBezTo>
                    <a:pt x="1" y="0"/>
                    <a:pt x="1" y="1"/>
                    <a:pt x="1" y="1"/>
                  </a:cubicBezTo>
                  <a:cubicBezTo>
                    <a:pt x="0" y="1"/>
                    <a:pt x="0" y="1"/>
                    <a:pt x="0" y="2"/>
                  </a:cubicBezTo>
                  <a:cubicBezTo>
                    <a:pt x="1" y="2"/>
                    <a:pt x="1" y="2"/>
                    <a:pt x="2" y="2"/>
                  </a:cubicBezTo>
                  <a:cubicBezTo>
                    <a:pt x="4" y="2"/>
                    <a:pt x="7" y="1"/>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5"/>
            <p:cNvSpPr/>
            <p:nvPr/>
          </p:nvSpPr>
          <p:spPr bwMode="auto">
            <a:xfrm>
              <a:off x="3069430" y="2732088"/>
              <a:ext cx="26988" cy="20638"/>
            </a:xfrm>
            <a:custGeom>
              <a:avLst/>
              <a:gdLst>
                <a:gd name="T0" fmla="*/ 2 w 4"/>
                <a:gd name="T1" fmla="*/ 0 h 3"/>
                <a:gd name="T2" fmla="*/ 0 w 4"/>
                <a:gd name="T3" fmla="*/ 1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1"/>
                    <a:pt x="0" y="1"/>
                  </a:cubicBezTo>
                  <a:cubicBezTo>
                    <a:pt x="1" y="1"/>
                    <a:pt x="2" y="2"/>
                    <a:pt x="2" y="3"/>
                  </a:cubicBezTo>
                  <a:cubicBezTo>
                    <a:pt x="3" y="3"/>
                    <a:pt x="4" y="2"/>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6"/>
            <p:cNvSpPr/>
            <p:nvPr/>
          </p:nvSpPr>
          <p:spPr bwMode="auto">
            <a:xfrm>
              <a:off x="2951955" y="2787651"/>
              <a:ext cx="34925" cy="20638"/>
            </a:xfrm>
            <a:custGeom>
              <a:avLst/>
              <a:gdLst>
                <a:gd name="T0" fmla="*/ 4 w 5"/>
                <a:gd name="T1" fmla="*/ 0 h 3"/>
                <a:gd name="T2" fmla="*/ 0 w 5"/>
                <a:gd name="T3" fmla="*/ 2 h 3"/>
                <a:gd name="T4" fmla="*/ 1 w 5"/>
                <a:gd name="T5" fmla="*/ 3 h 3"/>
                <a:gd name="T6" fmla="*/ 4 w 5"/>
                <a:gd name="T7" fmla="*/ 0 h 3"/>
              </a:gdLst>
              <a:ahLst/>
              <a:cxnLst>
                <a:cxn ang="0">
                  <a:pos x="T0" y="T1"/>
                </a:cxn>
                <a:cxn ang="0">
                  <a:pos x="T2" y="T3"/>
                </a:cxn>
                <a:cxn ang="0">
                  <a:pos x="T4" y="T5"/>
                </a:cxn>
                <a:cxn ang="0">
                  <a:pos x="T6" y="T7"/>
                </a:cxn>
              </a:cxnLst>
              <a:rect l="0" t="0" r="r" b="b"/>
              <a:pathLst>
                <a:path w="5" h="3">
                  <a:moveTo>
                    <a:pt x="4" y="0"/>
                  </a:moveTo>
                  <a:cubicBezTo>
                    <a:pt x="3" y="1"/>
                    <a:pt x="1" y="1"/>
                    <a:pt x="0" y="2"/>
                  </a:cubicBezTo>
                  <a:cubicBezTo>
                    <a:pt x="0" y="3"/>
                    <a:pt x="0" y="3"/>
                    <a:pt x="1" y="3"/>
                  </a:cubicBezTo>
                  <a:cubicBezTo>
                    <a:pt x="2" y="3"/>
                    <a:pt x="5"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7"/>
            <p:cNvSpPr/>
            <p:nvPr/>
          </p:nvSpPr>
          <p:spPr bwMode="auto">
            <a:xfrm>
              <a:off x="2966243" y="2808288"/>
              <a:ext cx="26988" cy="14288"/>
            </a:xfrm>
            <a:custGeom>
              <a:avLst/>
              <a:gdLst>
                <a:gd name="T0" fmla="*/ 3 w 4"/>
                <a:gd name="T1" fmla="*/ 0 h 2"/>
                <a:gd name="T2" fmla="*/ 0 w 4"/>
                <a:gd name="T3" fmla="*/ 2 h 2"/>
                <a:gd name="T4" fmla="*/ 1 w 4"/>
                <a:gd name="T5" fmla="*/ 2 h 2"/>
                <a:gd name="T6" fmla="*/ 4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1" y="0"/>
                    <a:pt x="1" y="1"/>
                    <a:pt x="0" y="2"/>
                  </a:cubicBezTo>
                  <a:cubicBezTo>
                    <a:pt x="0" y="2"/>
                    <a:pt x="0" y="2"/>
                    <a:pt x="1" y="2"/>
                  </a:cubicBezTo>
                  <a:cubicBezTo>
                    <a:pt x="2" y="2"/>
                    <a:pt x="3"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8"/>
            <p:cNvSpPr/>
            <p:nvPr/>
          </p:nvSpPr>
          <p:spPr bwMode="auto">
            <a:xfrm>
              <a:off x="3748880" y="2911476"/>
              <a:ext cx="33338" cy="20638"/>
            </a:xfrm>
            <a:custGeom>
              <a:avLst/>
              <a:gdLst>
                <a:gd name="T0" fmla="*/ 3 w 5"/>
                <a:gd name="T1" fmla="*/ 0 h 3"/>
                <a:gd name="T2" fmla="*/ 2 w 5"/>
                <a:gd name="T3" fmla="*/ 0 h 3"/>
                <a:gd name="T4" fmla="*/ 1 w 5"/>
                <a:gd name="T5" fmla="*/ 1 h 3"/>
                <a:gd name="T6" fmla="*/ 1 w 5"/>
                <a:gd name="T7" fmla="*/ 0 h 3"/>
                <a:gd name="T8" fmla="*/ 3 w 5"/>
                <a:gd name="T9" fmla="*/ 3 h 3"/>
                <a:gd name="T10" fmla="*/ 4 w 5"/>
                <a:gd name="T11" fmla="*/ 1 h 3"/>
                <a:gd name="T12" fmla="*/ 3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cubicBezTo>
                    <a:pt x="3" y="0"/>
                    <a:pt x="3" y="0"/>
                    <a:pt x="2" y="0"/>
                  </a:cubicBezTo>
                  <a:cubicBezTo>
                    <a:pt x="2" y="1"/>
                    <a:pt x="2" y="1"/>
                    <a:pt x="1" y="1"/>
                  </a:cubicBezTo>
                  <a:cubicBezTo>
                    <a:pt x="1" y="1"/>
                    <a:pt x="1" y="1"/>
                    <a:pt x="1" y="0"/>
                  </a:cubicBezTo>
                  <a:cubicBezTo>
                    <a:pt x="0" y="2"/>
                    <a:pt x="1" y="3"/>
                    <a:pt x="3" y="3"/>
                  </a:cubicBezTo>
                  <a:cubicBezTo>
                    <a:pt x="4" y="3"/>
                    <a:pt x="5" y="2"/>
                    <a:pt x="4" y="1"/>
                  </a:cubicBezTo>
                  <a:cubicBezTo>
                    <a:pt x="4"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9"/>
            <p:cNvSpPr/>
            <p:nvPr/>
          </p:nvSpPr>
          <p:spPr bwMode="auto">
            <a:xfrm>
              <a:off x="3494880" y="2967038"/>
              <a:ext cx="33338" cy="20638"/>
            </a:xfrm>
            <a:custGeom>
              <a:avLst/>
              <a:gdLst>
                <a:gd name="T0" fmla="*/ 2 w 5"/>
                <a:gd name="T1" fmla="*/ 0 h 3"/>
                <a:gd name="T2" fmla="*/ 1 w 5"/>
                <a:gd name="T3" fmla="*/ 0 h 3"/>
                <a:gd name="T4" fmla="*/ 2 w 5"/>
                <a:gd name="T5" fmla="*/ 3 h 3"/>
                <a:gd name="T6" fmla="*/ 5 w 5"/>
                <a:gd name="T7" fmla="*/ 1 h 3"/>
                <a:gd name="T8" fmla="*/ 4 w 5"/>
                <a:gd name="T9" fmla="*/ 1 h 3"/>
                <a:gd name="T10" fmla="*/ 3 w 5"/>
                <a:gd name="T11" fmla="*/ 0 h 3"/>
                <a:gd name="T12" fmla="*/ 2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0"/>
                  </a:moveTo>
                  <a:cubicBezTo>
                    <a:pt x="2" y="0"/>
                    <a:pt x="2" y="0"/>
                    <a:pt x="1" y="0"/>
                  </a:cubicBezTo>
                  <a:cubicBezTo>
                    <a:pt x="2" y="2"/>
                    <a:pt x="0" y="2"/>
                    <a:pt x="2" y="3"/>
                  </a:cubicBezTo>
                  <a:cubicBezTo>
                    <a:pt x="2" y="2"/>
                    <a:pt x="5" y="3"/>
                    <a:pt x="5" y="1"/>
                  </a:cubicBezTo>
                  <a:cubicBezTo>
                    <a:pt x="5" y="1"/>
                    <a:pt x="4" y="1"/>
                    <a:pt x="4" y="1"/>
                  </a:cubicBezTo>
                  <a:cubicBezTo>
                    <a:pt x="4" y="1"/>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0"/>
            <p:cNvSpPr/>
            <p:nvPr/>
          </p:nvSpPr>
          <p:spPr bwMode="auto">
            <a:xfrm>
              <a:off x="4717255" y="3063876"/>
              <a:ext cx="41275" cy="26988"/>
            </a:xfrm>
            <a:custGeom>
              <a:avLst/>
              <a:gdLst>
                <a:gd name="T0" fmla="*/ 1 w 6"/>
                <a:gd name="T1" fmla="*/ 0 h 4"/>
                <a:gd name="T2" fmla="*/ 0 w 6"/>
                <a:gd name="T3" fmla="*/ 0 h 4"/>
                <a:gd name="T4" fmla="*/ 4 w 6"/>
                <a:gd name="T5" fmla="*/ 4 h 4"/>
                <a:gd name="T6" fmla="*/ 6 w 6"/>
                <a:gd name="T7" fmla="*/ 2 h 4"/>
                <a:gd name="T8" fmla="*/ 1 w 6"/>
                <a:gd name="T9" fmla="*/ 0 h 4"/>
              </a:gdLst>
              <a:ahLst/>
              <a:cxnLst>
                <a:cxn ang="0">
                  <a:pos x="T0" y="T1"/>
                </a:cxn>
                <a:cxn ang="0">
                  <a:pos x="T2" y="T3"/>
                </a:cxn>
                <a:cxn ang="0">
                  <a:pos x="T4" y="T5"/>
                </a:cxn>
                <a:cxn ang="0">
                  <a:pos x="T6" y="T7"/>
                </a:cxn>
                <a:cxn ang="0">
                  <a:pos x="T8" y="T9"/>
                </a:cxn>
              </a:cxnLst>
              <a:rect l="0" t="0" r="r" b="b"/>
              <a:pathLst>
                <a:path w="6" h="4">
                  <a:moveTo>
                    <a:pt x="1" y="0"/>
                  </a:moveTo>
                  <a:cubicBezTo>
                    <a:pt x="1" y="0"/>
                    <a:pt x="0" y="0"/>
                    <a:pt x="0" y="0"/>
                  </a:cubicBezTo>
                  <a:cubicBezTo>
                    <a:pt x="1" y="2"/>
                    <a:pt x="3" y="3"/>
                    <a:pt x="4" y="4"/>
                  </a:cubicBezTo>
                  <a:cubicBezTo>
                    <a:pt x="4" y="2"/>
                    <a:pt x="5" y="2"/>
                    <a:pt x="6" y="2"/>
                  </a:cubicBezTo>
                  <a:cubicBezTo>
                    <a:pt x="4"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1"/>
            <p:cNvSpPr/>
            <p:nvPr/>
          </p:nvSpPr>
          <p:spPr bwMode="auto">
            <a:xfrm>
              <a:off x="3486943" y="3090863"/>
              <a:ext cx="28575" cy="41275"/>
            </a:xfrm>
            <a:custGeom>
              <a:avLst/>
              <a:gdLst>
                <a:gd name="T0" fmla="*/ 3 w 4"/>
                <a:gd name="T1" fmla="*/ 0 h 6"/>
                <a:gd name="T2" fmla="*/ 2 w 4"/>
                <a:gd name="T3" fmla="*/ 6 h 6"/>
                <a:gd name="T4" fmla="*/ 4 w 4"/>
                <a:gd name="T5" fmla="*/ 0 h 6"/>
                <a:gd name="T6" fmla="*/ 3 w 4"/>
                <a:gd name="T7" fmla="*/ 0 h 6"/>
              </a:gdLst>
              <a:ahLst/>
              <a:cxnLst>
                <a:cxn ang="0">
                  <a:pos x="T0" y="T1"/>
                </a:cxn>
                <a:cxn ang="0">
                  <a:pos x="T2" y="T3"/>
                </a:cxn>
                <a:cxn ang="0">
                  <a:pos x="T4" y="T5"/>
                </a:cxn>
                <a:cxn ang="0">
                  <a:pos x="T6" y="T7"/>
                </a:cxn>
              </a:cxnLst>
              <a:rect l="0" t="0" r="r" b="b"/>
              <a:pathLst>
                <a:path w="4" h="6">
                  <a:moveTo>
                    <a:pt x="3" y="0"/>
                  </a:moveTo>
                  <a:cubicBezTo>
                    <a:pt x="0" y="0"/>
                    <a:pt x="0" y="5"/>
                    <a:pt x="2" y="6"/>
                  </a:cubicBezTo>
                  <a:cubicBezTo>
                    <a:pt x="3" y="5"/>
                    <a:pt x="2" y="2"/>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2"/>
            <p:cNvSpPr/>
            <p:nvPr/>
          </p:nvSpPr>
          <p:spPr bwMode="auto">
            <a:xfrm>
              <a:off x="2842418" y="3284538"/>
              <a:ext cx="61913" cy="26988"/>
            </a:xfrm>
            <a:custGeom>
              <a:avLst/>
              <a:gdLst>
                <a:gd name="T0" fmla="*/ 2 w 9"/>
                <a:gd name="T1" fmla="*/ 0 h 4"/>
                <a:gd name="T2" fmla="*/ 0 w 9"/>
                <a:gd name="T3" fmla="*/ 1 h 4"/>
                <a:gd name="T4" fmla="*/ 1 w 9"/>
                <a:gd name="T5" fmla="*/ 1 h 4"/>
                <a:gd name="T6" fmla="*/ 4 w 9"/>
                <a:gd name="T7" fmla="*/ 2 h 4"/>
                <a:gd name="T8" fmla="*/ 7 w 9"/>
                <a:gd name="T9" fmla="*/ 4 h 4"/>
                <a:gd name="T10" fmla="*/ 9 w 9"/>
                <a:gd name="T11" fmla="*/ 3 h 4"/>
                <a:gd name="T12" fmla="*/ 9 w 9"/>
                <a:gd name="T13" fmla="*/ 3 h 4"/>
                <a:gd name="T14" fmla="*/ 5 w 9"/>
                <a:gd name="T15" fmla="*/ 2 h 4"/>
                <a:gd name="T16" fmla="*/ 2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2" y="0"/>
                  </a:moveTo>
                  <a:cubicBezTo>
                    <a:pt x="1" y="0"/>
                    <a:pt x="1" y="0"/>
                    <a:pt x="0" y="1"/>
                  </a:cubicBezTo>
                  <a:cubicBezTo>
                    <a:pt x="0" y="1"/>
                    <a:pt x="0" y="1"/>
                    <a:pt x="1" y="1"/>
                  </a:cubicBezTo>
                  <a:cubicBezTo>
                    <a:pt x="2" y="1"/>
                    <a:pt x="3" y="1"/>
                    <a:pt x="4" y="2"/>
                  </a:cubicBezTo>
                  <a:cubicBezTo>
                    <a:pt x="5" y="3"/>
                    <a:pt x="6" y="4"/>
                    <a:pt x="7" y="4"/>
                  </a:cubicBezTo>
                  <a:cubicBezTo>
                    <a:pt x="8" y="4"/>
                    <a:pt x="8" y="4"/>
                    <a:pt x="9" y="3"/>
                  </a:cubicBezTo>
                  <a:cubicBezTo>
                    <a:pt x="9" y="3"/>
                    <a:pt x="9" y="3"/>
                    <a:pt x="9" y="3"/>
                  </a:cubicBezTo>
                  <a:cubicBezTo>
                    <a:pt x="7" y="3"/>
                    <a:pt x="6" y="3"/>
                    <a:pt x="5"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3"/>
            <p:cNvSpPr/>
            <p:nvPr/>
          </p:nvSpPr>
          <p:spPr bwMode="auto">
            <a:xfrm>
              <a:off x="2910680" y="3317876"/>
              <a:ext cx="26988" cy="14288"/>
            </a:xfrm>
            <a:custGeom>
              <a:avLst/>
              <a:gdLst>
                <a:gd name="T0" fmla="*/ 3 w 4"/>
                <a:gd name="T1" fmla="*/ 0 h 2"/>
                <a:gd name="T2" fmla="*/ 2 w 4"/>
                <a:gd name="T3" fmla="*/ 1 h 2"/>
                <a:gd name="T4" fmla="*/ 2 w 4"/>
                <a:gd name="T5" fmla="*/ 1 h 2"/>
                <a:gd name="T6" fmla="*/ 3 w 4"/>
                <a:gd name="T7" fmla="*/ 1 h 2"/>
                <a:gd name="T8" fmla="*/ 4 w 4"/>
                <a:gd name="T9" fmla="*/ 2 h 2"/>
                <a:gd name="T10" fmla="*/ 4 w 4"/>
                <a:gd name="T11" fmla="*/ 2 h 2"/>
                <a:gd name="T12" fmla="*/ 4 w 4"/>
                <a:gd name="T13" fmla="*/ 0 h 2"/>
                <a:gd name="T14" fmla="*/ 3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3" y="0"/>
                  </a:moveTo>
                  <a:cubicBezTo>
                    <a:pt x="2" y="0"/>
                    <a:pt x="0" y="0"/>
                    <a:pt x="2" y="1"/>
                  </a:cubicBezTo>
                  <a:cubicBezTo>
                    <a:pt x="2" y="1"/>
                    <a:pt x="2" y="1"/>
                    <a:pt x="2" y="1"/>
                  </a:cubicBezTo>
                  <a:cubicBezTo>
                    <a:pt x="2" y="1"/>
                    <a:pt x="3" y="1"/>
                    <a:pt x="3" y="1"/>
                  </a:cubicBezTo>
                  <a:cubicBezTo>
                    <a:pt x="3" y="1"/>
                    <a:pt x="4" y="2"/>
                    <a:pt x="4" y="2"/>
                  </a:cubicBezTo>
                  <a:cubicBezTo>
                    <a:pt x="4" y="2"/>
                    <a:pt x="4" y="2"/>
                    <a:pt x="4" y="2"/>
                  </a:cubicBezTo>
                  <a:cubicBezTo>
                    <a:pt x="4" y="1"/>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54"/>
            <p:cNvSpPr/>
            <p:nvPr/>
          </p:nvSpPr>
          <p:spPr bwMode="auto">
            <a:xfrm>
              <a:off x="4628355" y="3332163"/>
              <a:ext cx="33338" cy="41275"/>
            </a:xfrm>
            <a:custGeom>
              <a:avLst/>
              <a:gdLst>
                <a:gd name="T0" fmla="*/ 2 w 5"/>
                <a:gd name="T1" fmla="*/ 0 h 6"/>
                <a:gd name="T2" fmla="*/ 3 w 5"/>
                <a:gd name="T3" fmla="*/ 6 h 6"/>
                <a:gd name="T4" fmla="*/ 2 w 5"/>
                <a:gd name="T5" fmla="*/ 0 h 6"/>
              </a:gdLst>
              <a:ahLst/>
              <a:cxnLst>
                <a:cxn ang="0">
                  <a:pos x="T0" y="T1"/>
                </a:cxn>
                <a:cxn ang="0">
                  <a:pos x="T2" y="T3"/>
                </a:cxn>
                <a:cxn ang="0">
                  <a:pos x="T4" y="T5"/>
                </a:cxn>
              </a:cxnLst>
              <a:rect l="0" t="0" r="r" b="b"/>
              <a:pathLst>
                <a:path w="5" h="6">
                  <a:moveTo>
                    <a:pt x="2" y="0"/>
                  </a:moveTo>
                  <a:cubicBezTo>
                    <a:pt x="0" y="1"/>
                    <a:pt x="1" y="6"/>
                    <a:pt x="3" y="6"/>
                  </a:cubicBezTo>
                  <a:cubicBezTo>
                    <a:pt x="1" y="4"/>
                    <a:pt x="5"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55"/>
            <p:cNvSpPr/>
            <p:nvPr/>
          </p:nvSpPr>
          <p:spPr bwMode="auto">
            <a:xfrm>
              <a:off x="4277518" y="3422651"/>
              <a:ext cx="20638" cy="33338"/>
            </a:xfrm>
            <a:custGeom>
              <a:avLst/>
              <a:gdLst>
                <a:gd name="T0" fmla="*/ 1 w 3"/>
                <a:gd name="T1" fmla="*/ 0 h 5"/>
                <a:gd name="T2" fmla="*/ 0 w 3"/>
                <a:gd name="T3" fmla="*/ 3 h 5"/>
                <a:gd name="T4" fmla="*/ 2 w 3"/>
                <a:gd name="T5" fmla="*/ 5 h 5"/>
                <a:gd name="T6" fmla="*/ 2 w 3"/>
                <a:gd name="T7" fmla="*/ 5 h 5"/>
                <a:gd name="T8" fmla="*/ 2 w 3"/>
                <a:gd name="T9" fmla="*/ 0 h 5"/>
                <a:gd name="T10" fmla="*/ 1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1" y="0"/>
                  </a:moveTo>
                  <a:cubicBezTo>
                    <a:pt x="0" y="0"/>
                    <a:pt x="0" y="1"/>
                    <a:pt x="0" y="3"/>
                  </a:cubicBezTo>
                  <a:cubicBezTo>
                    <a:pt x="0" y="4"/>
                    <a:pt x="1" y="5"/>
                    <a:pt x="2" y="5"/>
                  </a:cubicBezTo>
                  <a:cubicBezTo>
                    <a:pt x="2" y="5"/>
                    <a:pt x="2" y="5"/>
                    <a:pt x="2" y="5"/>
                  </a:cubicBezTo>
                  <a:cubicBezTo>
                    <a:pt x="3" y="4"/>
                    <a:pt x="2" y="2"/>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56"/>
            <p:cNvSpPr/>
            <p:nvPr/>
          </p:nvSpPr>
          <p:spPr bwMode="auto">
            <a:xfrm>
              <a:off x="4675980" y="3429001"/>
              <a:ext cx="20638" cy="20638"/>
            </a:xfrm>
            <a:custGeom>
              <a:avLst/>
              <a:gdLst>
                <a:gd name="T0" fmla="*/ 2 w 3"/>
                <a:gd name="T1" fmla="*/ 0 h 3"/>
                <a:gd name="T2" fmla="*/ 0 w 3"/>
                <a:gd name="T3" fmla="*/ 1 h 3"/>
                <a:gd name="T4" fmla="*/ 1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1" y="0"/>
                    <a:pt x="0" y="1"/>
                  </a:cubicBezTo>
                  <a:cubicBezTo>
                    <a:pt x="0" y="2"/>
                    <a:pt x="0" y="3"/>
                    <a:pt x="1" y="3"/>
                  </a:cubicBezTo>
                  <a:cubicBezTo>
                    <a:pt x="1" y="2"/>
                    <a:pt x="3" y="3"/>
                    <a:pt x="3" y="1"/>
                  </a:cubicBezTo>
                  <a:cubicBezTo>
                    <a:pt x="2"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57"/>
            <p:cNvSpPr/>
            <p:nvPr/>
          </p:nvSpPr>
          <p:spPr bwMode="auto">
            <a:xfrm>
              <a:off x="4599780" y="3449638"/>
              <a:ext cx="28575" cy="20638"/>
            </a:xfrm>
            <a:custGeom>
              <a:avLst/>
              <a:gdLst>
                <a:gd name="T0" fmla="*/ 2 w 4"/>
                <a:gd name="T1" fmla="*/ 0 h 3"/>
                <a:gd name="T2" fmla="*/ 0 w 4"/>
                <a:gd name="T3" fmla="*/ 3 h 3"/>
                <a:gd name="T4" fmla="*/ 0 w 4"/>
                <a:gd name="T5" fmla="*/ 3 h 3"/>
                <a:gd name="T6" fmla="*/ 1 w 4"/>
                <a:gd name="T7" fmla="*/ 3 h 3"/>
                <a:gd name="T8" fmla="*/ 2 w 4"/>
                <a:gd name="T9" fmla="*/ 3 h 3"/>
                <a:gd name="T10" fmla="*/ 4 w 4"/>
                <a:gd name="T11" fmla="*/ 2 h 3"/>
                <a:gd name="T12" fmla="*/ 3 w 4"/>
                <a:gd name="T13" fmla="*/ 2 h 3"/>
                <a:gd name="T14" fmla="*/ 2 w 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0"/>
                  </a:moveTo>
                  <a:cubicBezTo>
                    <a:pt x="2" y="2"/>
                    <a:pt x="0" y="1"/>
                    <a:pt x="0" y="3"/>
                  </a:cubicBezTo>
                  <a:cubicBezTo>
                    <a:pt x="0" y="3"/>
                    <a:pt x="0" y="3"/>
                    <a:pt x="0" y="3"/>
                  </a:cubicBezTo>
                  <a:cubicBezTo>
                    <a:pt x="0" y="3"/>
                    <a:pt x="1" y="3"/>
                    <a:pt x="1" y="3"/>
                  </a:cubicBezTo>
                  <a:cubicBezTo>
                    <a:pt x="1" y="3"/>
                    <a:pt x="2" y="3"/>
                    <a:pt x="2" y="3"/>
                  </a:cubicBezTo>
                  <a:cubicBezTo>
                    <a:pt x="3" y="3"/>
                    <a:pt x="4" y="3"/>
                    <a:pt x="4" y="2"/>
                  </a:cubicBezTo>
                  <a:cubicBezTo>
                    <a:pt x="4" y="2"/>
                    <a:pt x="4" y="2"/>
                    <a:pt x="3" y="2"/>
                  </a:cubicBezTo>
                  <a:cubicBezTo>
                    <a:pt x="2" y="2"/>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58"/>
            <p:cNvSpPr/>
            <p:nvPr/>
          </p:nvSpPr>
          <p:spPr bwMode="auto">
            <a:xfrm>
              <a:off x="4421980" y="3463926"/>
              <a:ext cx="88900" cy="109538"/>
            </a:xfrm>
            <a:custGeom>
              <a:avLst/>
              <a:gdLst>
                <a:gd name="T0" fmla="*/ 0 w 13"/>
                <a:gd name="T1" fmla="*/ 0 h 16"/>
                <a:gd name="T2" fmla="*/ 13 w 13"/>
                <a:gd name="T3" fmla="*/ 16 h 16"/>
                <a:gd name="T4" fmla="*/ 0 w 13"/>
                <a:gd name="T5" fmla="*/ 0 h 16"/>
              </a:gdLst>
              <a:ahLst/>
              <a:cxnLst>
                <a:cxn ang="0">
                  <a:pos x="T0" y="T1"/>
                </a:cxn>
                <a:cxn ang="0">
                  <a:pos x="T2" y="T3"/>
                </a:cxn>
                <a:cxn ang="0">
                  <a:pos x="T4" y="T5"/>
                </a:cxn>
              </a:cxnLst>
              <a:rect l="0" t="0" r="r" b="b"/>
              <a:pathLst>
                <a:path w="13" h="16">
                  <a:moveTo>
                    <a:pt x="0" y="0"/>
                  </a:moveTo>
                  <a:cubicBezTo>
                    <a:pt x="5" y="4"/>
                    <a:pt x="6" y="14"/>
                    <a:pt x="13" y="16"/>
                  </a:cubicBezTo>
                  <a:cubicBezTo>
                    <a:pt x="12" y="8"/>
                    <a:pt x="6" y="4"/>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59"/>
            <p:cNvSpPr/>
            <p:nvPr/>
          </p:nvSpPr>
          <p:spPr bwMode="auto">
            <a:xfrm>
              <a:off x="4744243" y="3525838"/>
              <a:ext cx="26988" cy="12700"/>
            </a:xfrm>
            <a:custGeom>
              <a:avLst/>
              <a:gdLst>
                <a:gd name="T0" fmla="*/ 2 w 4"/>
                <a:gd name="T1" fmla="*/ 0 h 2"/>
                <a:gd name="T2" fmla="*/ 0 w 4"/>
                <a:gd name="T3" fmla="*/ 1 h 2"/>
                <a:gd name="T4" fmla="*/ 3 w 4"/>
                <a:gd name="T5" fmla="*/ 2 h 2"/>
                <a:gd name="T6" fmla="*/ 4 w 4"/>
                <a:gd name="T7" fmla="*/ 2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0"/>
                    <a:pt x="0" y="1"/>
                  </a:cubicBezTo>
                  <a:cubicBezTo>
                    <a:pt x="1" y="1"/>
                    <a:pt x="2" y="2"/>
                    <a:pt x="3" y="2"/>
                  </a:cubicBezTo>
                  <a:cubicBezTo>
                    <a:pt x="3" y="2"/>
                    <a:pt x="3" y="2"/>
                    <a:pt x="4" y="2"/>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60"/>
            <p:cNvSpPr/>
            <p:nvPr/>
          </p:nvSpPr>
          <p:spPr bwMode="auto">
            <a:xfrm>
              <a:off x="4188618" y="4186238"/>
              <a:ext cx="47625" cy="0"/>
            </a:xfrm>
            <a:custGeom>
              <a:avLst/>
              <a:gdLst>
                <a:gd name="T0" fmla="*/ 4 w 7"/>
                <a:gd name="T1" fmla="*/ 0 w 7"/>
                <a:gd name="T2" fmla="*/ 7 w 7"/>
                <a:gd name="T3" fmla="*/ 4 w 7"/>
              </a:gdLst>
              <a:ahLst/>
              <a:cxnLst>
                <a:cxn ang="0">
                  <a:pos x="T0" y="0"/>
                </a:cxn>
                <a:cxn ang="0">
                  <a:pos x="T1" y="0"/>
                </a:cxn>
                <a:cxn ang="0">
                  <a:pos x="T2" y="0"/>
                </a:cxn>
                <a:cxn ang="0">
                  <a:pos x="T3" y="0"/>
                </a:cxn>
              </a:cxnLst>
              <a:rect l="0" t="0" r="r" b="b"/>
              <a:pathLst>
                <a:path w="7">
                  <a:moveTo>
                    <a:pt x="4" y="0"/>
                  </a:moveTo>
                  <a:cubicBezTo>
                    <a:pt x="2" y="0"/>
                    <a:pt x="0" y="0"/>
                    <a:pt x="0" y="0"/>
                  </a:cubicBezTo>
                  <a:cubicBezTo>
                    <a:pt x="2" y="0"/>
                    <a:pt x="5" y="0"/>
                    <a:pt x="7"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2"/>
            <p:cNvSpPr/>
            <p:nvPr/>
          </p:nvSpPr>
          <p:spPr bwMode="auto">
            <a:xfrm>
              <a:off x="3191668" y="2725738"/>
              <a:ext cx="282575" cy="173038"/>
            </a:xfrm>
            <a:custGeom>
              <a:avLst/>
              <a:gdLst>
                <a:gd name="T0" fmla="*/ 37 w 41"/>
                <a:gd name="T1" fmla="*/ 0 h 25"/>
                <a:gd name="T2" fmla="*/ 34 w 41"/>
                <a:gd name="T3" fmla="*/ 1 h 25"/>
                <a:gd name="T4" fmla="*/ 24 w 41"/>
                <a:gd name="T5" fmla="*/ 0 h 25"/>
                <a:gd name="T6" fmla="*/ 0 w 41"/>
                <a:gd name="T7" fmla="*/ 4 h 25"/>
                <a:gd name="T8" fmla="*/ 1 w 41"/>
                <a:gd name="T9" fmla="*/ 4 h 25"/>
                <a:gd name="T10" fmla="*/ 2 w 41"/>
                <a:gd name="T11" fmla="*/ 6 h 25"/>
                <a:gd name="T12" fmla="*/ 3 w 41"/>
                <a:gd name="T13" fmla="*/ 6 h 25"/>
                <a:gd name="T14" fmla="*/ 5 w 41"/>
                <a:gd name="T15" fmla="*/ 6 h 25"/>
                <a:gd name="T16" fmla="*/ 7 w 41"/>
                <a:gd name="T17" fmla="*/ 6 h 25"/>
                <a:gd name="T18" fmla="*/ 7 w 41"/>
                <a:gd name="T19" fmla="*/ 6 h 25"/>
                <a:gd name="T20" fmla="*/ 6 w 41"/>
                <a:gd name="T21" fmla="*/ 19 h 25"/>
                <a:gd name="T22" fmla="*/ 8 w 41"/>
                <a:gd name="T23" fmla="*/ 25 h 25"/>
                <a:gd name="T24" fmla="*/ 9 w 41"/>
                <a:gd name="T25" fmla="*/ 25 h 25"/>
                <a:gd name="T26" fmla="*/ 11 w 41"/>
                <a:gd name="T27" fmla="*/ 25 h 25"/>
                <a:gd name="T28" fmla="*/ 33 w 41"/>
                <a:gd name="T29" fmla="*/ 14 h 25"/>
                <a:gd name="T30" fmla="*/ 33 w 41"/>
                <a:gd name="T31" fmla="*/ 14 h 25"/>
                <a:gd name="T32" fmla="*/ 32 w 41"/>
                <a:gd name="T33" fmla="*/ 14 h 25"/>
                <a:gd name="T34" fmla="*/ 31 w 41"/>
                <a:gd name="T35" fmla="*/ 14 h 25"/>
                <a:gd name="T36" fmla="*/ 30 w 41"/>
                <a:gd name="T37" fmla="*/ 13 h 25"/>
                <a:gd name="T38" fmla="*/ 32 w 41"/>
                <a:gd name="T39" fmla="*/ 11 h 25"/>
                <a:gd name="T40" fmla="*/ 36 w 41"/>
                <a:gd name="T41" fmla="*/ 13 h 25"/>
                <a:gd name="T42" fmla="*/ 32 w 41"/>
                <a:gd name="T43" fmla="*/ 9 h 25"/>
                <a:gd name="T44" fmla="*/ 35 w 41"/>
                <a:gd name="T45" fmla="*/ 9 h 25"/>
                <a:gd name="T46" fmla="*/ 37 w 41"/>
                <a:gd name="T47" fmla="*/ 9 h 25"/>
                <a:gd name="T48" fmla="*/ 41 w 41"/>
                <a:gd name="T49" fmla="*/ 2 h 25"/>
                <a:gd name="T50" fmla="*/ 41 w 41"/>
                <a:gd name="T51" fmla="*/ 2 h 25"/>
                <a:gd name="T52" fmla="*/ 37 w 41"/>
                <a:gd name="T5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25">
                  <a:moveTo>
                    <a:pt x="37" y="0"/>
                  </a:moveTo>
                  <a:cubicBezTo>
                    <a:pt x="35" y="0"/>
                    <a:pt x="33" y="0"/>
                    <a:pt x="34" y="1"/>
                  </a:cubicBezTo>
                  <a:cubicBezTo>
                    <a:pt x="31" y="1"/>
                    <a:pt x="28" y="0"/>
                    <a:pt x="24" y="0"/>
                  </a:cubicBezTo>
                  <a:cubicBezTo>
                    <a:pt x="16" y="0"/>
                    <a:pt x="6" y="2"/>
                    <a:pt x="0" y="4"/>
                  </a:cubicBezTo>
                  <a:cubicBezTo>
                    <a:pt x="0" y="4"/>
                    <a:pt x="1" y="4"/>
                    <a:pt x="1" y="4"/>
                  </a:cubicBezTo>
                  <a:cubicBezTo>
                    <a:pt x="2" y="4"/>
                    <a:pt x="3" y="5"/>
                    <a:pt x="2" y="6"/>
                  </a:cubicBezTo>
                  <a:cubicBezTo>
                    <a:pt x="2" y="6"/>
                    <a:pt x="3" y="6"/>
                    <a:pt x="3" y="6"/>
                  </a:cubicBezTo>
                  <a:cubicBezTo>
                    <a:pt x="4" y="6"/>
                    <a:pt x="4" y="6"/>
                    <a:pt x="5" y="6"/>
                  </a:cubicBezTo>
                  <a:cubicBezTo>
                    <a:pt x="6" y="6"/>
                    <a:pt x="6" y="6"/>
                    <a:pt x="7" y="6"/>
                  </a:cubicBezTo>
                  <a:cubicBezTo>
                    <a:pt x="7" y="6"/>
                    <a:pt x="7" y="6"/>
                    <a:pt x="7" y="6"/>
                  </a:cubicBezTo>
                  <a:cubicBezTo>
                    <a:pt x="9" y="11"/>
                    <a:pt x="12" y="16"/>
                    <a:pt x="6" y="19"/>
                  </a:cubicBezTo>
                  <a:cubicBezTo>
                    <a:pt x="9" y="20"/>
                    <a:pt x="4" y="24"/>
                    <a:pt x="8" y="25"/>
                  </a:cubicBezTo>
                  <a:cubicBezTo>
                    <a:pt x="8" y="25"/>
                    <a:pt x="8" y="25"/>
                    <a:pt x="9" y="25"/>
                  </a:cubicBezTo>
                  <a:cubicBezTo>
                    <a:pt x="9" y="25"/>
                    <a:pt x="10" y="25"/>
                    <a:pt x="11" y="25"/>
                  </a:cubicBezTo>
                  <a:cubicBezTo>
                    <a:pt x="16" y="17"/>
                    <a:pt x="25" y="18"/>
                    <a:pt x="33" y="14"/>
                  </a:cubicBezTo>
                  <a:cubicBezTo>
                    <a:pt x="33" y="14"/>
                    <a:pt x="33" y="14"/>
                    <a:pt x="33" y="14"/>
                  </a:cubicBezTo>
                  <a:cubicBezTo>
                    <a:pt x="32" y="14"/>
                    <a:pt x="32" y="14"/>
                    <a:pt x="32" y="14"/>
                  </a:cubicBezTo>
                  <a:cubicBezTo>
                    <a:pt x="31" y="14"/>
                    <a:pt x="31" y="14"/>
                    <a:pt x="31" y="14"/>
                  </a:cubicBezTo>
                  <a:cubicBezTo>
                    <a:pt x="30" y="14"/>
                    <a:pt x="30" y="14"/>
                    <a:pt x="30" y="13"/>
                  </a:cubicBezTo>
                  <a:cubicBezTo>
                    <a:pt x="31" y="13"/>
                    <a:pt x="31" y="11"/>
                    <a:pt x="32" y="11"/>
                  </a:cubicBezTo>
                  <a:cubicBezTo>
                    <a:pt x="33" y="11"/>
                    <a:pt x="34" y="12"/>
                    <a:pt x="36" y="13"/>
                  </a:cubicBezTo>
                  <a:cubicBezTo>
                    <a:pt x="36" y="10"/>
                    <a:pt x="32" y="12"/>
                    <a:pt x="32" y="9"/>
                  </a:cubicBezTo>
                  <a:cubicBezTo>
                    <a:pt x="34" y="9"/>
                    <a:pt x="34" y="9"/>
                    <a:pt x="35" y="9"/>
                  </a:cubicBezTo>
                  <a:cubicBezTo>
                    <a:pt x="35" y="9"/>
                    <a:pt x="36" y="9"/>
                    <a:pt x="37" y="9"/>
                  </a:cubicBezTo>
                  <a:cubicBezTo>
                    <a:pt x="38" y="6"/>
                    <a:pt x="40" y="4"/>
                    <a:pt x="41" y="2"/>
                  </a:cubicBezTo>
                  <a:cubicBezTo>
                    <a:pt x="41" y="2"/>
                    <a:pt x="41" y="2"/>
                    <a:pt x="41" y="2"/>
                  </a:cubicBezTo>
                  <a:cubicBezTo>
                    <a:pt x="41" y="0"/>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63"/>
            <p:cNvSpPr/>
            <p:nvPr/>
          </p:nvSpPr>
          <p:spPr bwMode="auto">
            <a:xfrm>
              <a:off x="3432968" y="2857501"/>
              <a:ext cx="53975" cy="20638"/>
            </a:xfrm>
            <a:custGeom>
              <a:avLst/>
              <a:gdLst>
                <a:gd name="T0" fmla="*/ 5 w 8"/>
                <a:gd name="T1" fmla="*/ 0 h 3"/>
                <a:gd name="T2" fmla="*/ 0 w 8"/>
                <a:gd name="T3" fmla="*/ 2 h 3"/>
                <a:gd name="T4" fmla="*/ 2 w 8"/>
                <a:gd name="T5" fmla="*/ 3 h 3"/>
                <a:gd name="T6" fmla="*/ 8 w 8"/>
                <a:gd name="T7" fmla="*/ 2 h 3"/>
                <a:gd name="T8" fmla="*/ 5 w 8"/>
                <a:gd name="T9" fmla="*/ 0 h 3"/>
              </a:gdLst>
              <a:ahLst/>
              <a:cxnLst>
                <a:cxn ang="0">
                  <a:pos x="T0" y="T1"/>
                </a:cxn>
                <a:cxn ang="0">
                  <a:pos x="T2" y="T3"/>
                </a:cxn>
                <a:cxn ang="0">
                  <a:pos x="T4" y="T5"/>
                </a:cxn>
                <a:cxn ang="0">
                  <a:pos x="T6" y="T7"/>
                </a:cxn>
                <a:cxn ang="0">
                  <a:pos x="T8" y="T9"/>
                </a:cxn>
              </a:cxnLst>
              <a:rect l="0" t="0" r="r" b="b"/>
              <a:pathLst>
                <a:path w="8" h="3">
                  <a:moveTo>
                    <a:pt x="5" y="0"/>
                  </a:moveTo>
                  <a:cubicBezTo>
                    <a:pt x="3" y="0"/>
                    <a:pt x="0" y="1"/>
                    <a:pt x="0" y="2"/>
                  </a:cubicBezTo>
                  <a:cubicBezTo>
                    <a:pt x="1" y="3"/>
                    <a:pt x="1" y="3"/>
                    <a:pt x="2" y="3"/>
                  </a:cubicBezTo>
                  <a:cubicBezTo>
                    <a:pt x="4" y="3"/>
                    <a:pt x="5" y="2"/>
                    <a:pt x="8" y="2"/>
                  </a:cubicBezTo>
                  <a:cubicBezTo>
                    <a:pt x="8" y="0"/>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64"/>
            <p:cNvSpPr/>
            <p:nvPr/>
          </p:nvSpPr>
          <p:spPr bwMode="auto">
            <a:xfrm>
              <a:off x="3447255" y="3414713"/>
              <a:ext cx="19050" cy="28575"/>
            </a:xfrm>
            <a:custGeom>
              <a:avLst/>
              <a:gdLst>
                <a:gd name="T0" fmla="*/ 1 w 3"/>
                <a:gd name="T1" fmla="*/ 0 h 4"/>
                <a:gd name="T2" fmla="*/ 0 w 3"/>
                <a:gd name="T3" fmla="*/ 1 h 4"/>
                <a:gd name="T4" fmla="*/ 1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0" y="1"/>
                    <a:pt x="0" y="1"/>
                  </a:cubicBezTo>
                  <a:cubicBezTo>
                    <a:pt x="0" y="2"/>
                    <a:pt x="0" y="3"/>
                    <a:pt x="1" y="4"/>
                  </a:cubicBezTo>
                  <a:cubicBezTo>
                    <a:pt x="2" y="3"/>
                    <a:pt x="3"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65"/>
            <p:cNvSpPr/>
            <p:nvPr/>
          </p:nvSpPr>
          <p:spPr bwMode="auto">
            <a:xfrm>
              <a:off x="4537868" y="3476626"/>
              <a:ext cx="90488" cy="76200"/>
            </a:xfrm>
            <a:custGeom>
              <a:avLst/>
              <a:gdLst>
                <a:gd name="T0" fmla="*/ 8 w 13"/>
                <a:gd name="T1" fmla="*/ 0 h 11"/>
                <a:gd name="T2" fmla="*/ 5 w 13"/>
                <a:gd name="T3" fmla="*/ 2 h 11"/>
                <a:gd name="T4" fmla="*/ 2 w 13"/>
                <a:gd name="T5" fmla="*/ 5 h 11"/>
                <a:gd name="T6" fmla="*/ 1 w 13"/>
                <a:gd name="T7" fmla="*/ 4 h 11"/>
                <a:gd name="T8" fmla="*/ 2 w 13"/>
                <a:gd name="T9" fmla="*/ 10 h 11"/>
                <a:gd name="T10" fmla="*/ 10 w 13"/>
                <a:gd name="T11" fmla="*/ 11 h 11"/>
                <a:gd name="T12" fmla="*/ 13 w 13"/>
                <a:gd name="T13" fmla="*/ 4 h 11"/>
                <a:gd name="T14" fmla="*/ 11 w 13"/>
                <a:gd name="T15" fmla="*/ 0 h 11"/>
                <a:gd name="T16" fmla="*/ 11 w 13"/>
                <a:gd name="T17" fmla="*/ 0 h 11"/>
                <a:gd name="T18" fmla="*/ 9 w 13"/>
                <a:gd name="T19" fmla="*/ 3 h 11"/>
                <a:gd name="T20" fmla="*/ 9 w 13"/>
                <a:gd name="T21" fmla="*/ 0 h 11"/>
                <a:gd name="T22" fmla="*/ 8 w 1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1">
                  <a:moveTo>
                    <a:pt x="8" y="0"/>
                  </a:moveTo>
                  <a:cubicBezTo>
                    <a:pt x="7" y="0"/>
                    <a:pt x="6" y="1"/>
                    <a:pt x="5" y="2"/>
                  </a:cubicBezTo>
                  <a:cubicBezTo>
                    <a:pt x="4" y="3"/>
                    <a:pt x="3" y="5"/>
                    <a:pt x="2" y="5"/>
                  </a:cubicBezTo>
                  <a:cubicBezTo>
                    <a:pt x="2" y="5"/>
                    <a:pt x="2" y="4"/>
                    <a:pt x="1" y="4"/>
                  </a:cubicBezTo>
                  <a:cubicBezTo>
                    <a:pt x="0" y="7"/>
                    <a:pt x="3" y="7"/>
                    <a:pt x="2" y="10"/>
                  </a:cubicBezTo>
                  <a:cubicBezTo>
                    <a:pt x="6" y="10"/>
                    <a:pt x="7" y="10"/>
                    <a:pt x="10" y="11"/>
                  </a:cubicBezTo>
                  <a:cubicBezTo>
                    <a:pt x="9" y="7"/>
                    <a:pt x="12" y="6"/>
                    <a:pt x="13" y="4"/>
                  </a:cubicBezTo>
                  <a:cubicBezTo>
                    <a:pt x="12" y="3"/>
                    <a:pt x="12" y="1"/>
                    <a:pt x="11" y="0"/>
                  </a:cubicBezTo>
                  <a:cubicBezTo>
                    <a:pt x="11" y="0"/>
                    <a:pt x="11" y="0"/>
                    <a:pt x="11" y="0"/>
                  </a:cubicBezTo>
                  <a:cubicBezTo>
                    <a:pt x="9" y="0"/>
                    <a:pt x="10" y="2"/>
                    <a:pt x="9" y="3"/>
                  </a:cubicBezTo>
                  <a:cubicBezTo>
                    <a:pt x="8" y="1"/>
                    <a:pt x="11"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66"/>
            <p:cNvSpPr/>
            <p:nvPr/>
          </p:nvSpPr>
          <p:spPr bwMode="auto">
            <a:xfrm>
              <a:off x="3940968" y="3656013"/>
              <a:ext cx="68263" cy="123825"/>
            </a:xfrm>
            <a:custGeom>
              <a:avLst/>
              <a:gdLst>
                <a:gd name="T0" fmla="*/ 9 w 10"/>
                <a:gd name="T1" fmla="*/ 0 h 18"/>
                <a:gd name="T2" fmla="*/ 4 w 10"/>
                <a:gd name="T3" fmla="*/ 4 h 18"/>
                <a:gd name="T4" fmla="*/ 3 w 10"/>
                <a:gd name="T5" fmla="*/ 4 h 18"/>
                <a:gd name="T6" fmla="*/ 1 w 10"/>
                <a:gd name="T7" fmla="*/ 17 h 18"/>
                <a:gd name="T8" fmla="*/ 1 w 10"/>
                <a:gd name="T9" fmla="*/ 17 h 18"/>
                <a:gd name="T10" fmla="*/ 3 w 10"/>
                <a:gd name="T11" fmla="*/ 18 h 18"/>
                <a:gd name="T12" fmla="*/ 10 w 10"/>
                <a:gd name="T13" fmla="*/ 2 h 18"/>
                <a:gd name="T14" fmla="*/ 9 w 10"/>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9" y="0"/>
                  </a:moveTo>
                  <a:cubicBezTo>
                    <a:pt x="7" y="1"/>
                    <a:pt x="6" y="4"/>
                    <a:pt x="4" y="4"/>
                  </a:cubicBezTo>
                  <a:cubicBezTo>
                    <a:pt x="3" y="4"/>
                    <a:pt x="3" y="4"/>
                    <a:pt x="3" y="4"/>
                  </a:cubicBezTo>
                  <a:cubicBezTo>
                    <a:pt x="3" y="9"/>
                    <a:pt x="0" y="12"/>
                    <a:pt x="1" y="17"/>
                  </a:cubicBezTo>
                  <a:cubicBezTo>
                    <a:pt x="1" y="17"/>
                    <a:pt x="1" y="17"/>
                    <a:pt x="1" y="17"/>
                  </a:cubicBezTo>
                  <a:cubicBezTo>
                    <a:pt x="2" y="17"/>
                    <a:pt x="3" y="17"/>
                    <a:pt x="3" y="18"/>
                  </a:cubicBezTo>
                  <a:cubicBezTo>
                    <a:pt x="7" y="14"/>
                    <a:pt x="7" y="7"/>
                    <a:pt x="10" y="2"/>
                  </a:cubicBezTo>
                  <a:cubicBezTo>
                    <a:pt x="10" y="1"/>
                    <a:pt x="9" y="1"/>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椭圆 72"/>
          <p:cNvSpPr/>
          <p:nvPr/>
        </p:nvSpPr>
        <p:spPr>
          <a:xfrm rot="20131106">
            <a:off x="1705286" y="2062244"/>
            <a:ext cx="4034744" cy="2901258"/>
          </a:xfrm>
          <a:custGeom>
            <a:avLst/>
            <a:gdLst>
              <a:gd name="connsiteX0" fmla="*/ 0 w 5567622"/>
              <a:gd name="connsiteY0" fmla="*/ 1990465 h 3980930"/>
              <a:gd name="connsiteX1" fmla="*/ 2783811 w 5567622"/>
              <a:gd name="connsiteY1" fmla="*/ 0 h 3980930"/>
              <a:gd name="connsiteX2" fmla="*/ 5567622 w 5567622"/>
              <a:gd name="connsiteY2" fmla="*/ 1990465 h 3980930"/>
              <a:gd name="connsiteX3" fmla="*/ 2783811 w 5567622"/>
              <a:gd name="connsiteY3" fmla="*/ 3980930 h 3980930"/>
              <a:gd name="connsiteX4" fmla="*/ 0 w 5567622"/>
              <a:gd name="connsiteY4" fmla="*/ 1990465 h 3980930"/>
              <a:gd name="connsiteX0-1" fmla="*/ 643 w 5568265"/>
              <a:gd name="connsiteY0-2" fmla="*/ 1990465 h 3868344"/>
              <a:gd name="connsiteX1-3" fmla="*/ 2784454 w 5568265"/>
              <a:gd name="connsiteY1-4" fmla="*/ 0 h 3868344"/>
              <a:gd name="connsiteX2-5" fmla="*/ 5568265 w 5568265"/>
              <a:gd name="connsiteY2-6" fmla="*/ 1990465 h 3868344"/>
              <a:gd name="connsiteX3-7" fmla="*/ 2598491 w 5568265"/>
              <a:gd name="connsiteY3-8" fmla="*/ 3868344 h 3868344"/>
              <a:gd name="connsiteX4-9" fmla="*/ 643 w 5568265"/>
              <a:gd name="connsiteY4-10" fmla="*/ 1990465 h 38683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568265" h="3868344">
                <a:moveTo>
                  <a:pt x="643" y="1990465"/>
                </a:moveTo>
                <a:cubicBezTo>
                  <a:pt x="31637" y="1345741"/>
                  <a:pt x="1246998" y="0"/>
                  <a:pt x="2784454" y="0"/>
                </a:cubicBezTo>
                <a:cubicBezTo>
                  <a:pt x="4321910" y="0"/>
                  <a:pt x="5568265" y="891162"/>
                  <a:pt x="5568265" y="1990465"/>
                </a:cubicBezTo>
                <a:cubicBezTo>
                  <a:pt x="5568265" y="3089768"/>
                  <a:pt x="4135947" y="3868344"/>
                  <a:pt x="2598491" y="3868344"/>
                </a:cubicBezTo>
                <a:cubicBezTo>
                  <a:pt x="1061035" y="3868344"/>
                  <a:pt x="-30351" y="2635189"/>
                  <a:pt x="643" y="1990465"/>
                </a:cubicBezTo>
                <a:close/>
              </a:path>
            </a:pathLst>
          </a:custGeom>
          <a:gradFill>
            <a:gsLst>
              <a:gs pos="50000">
                <a:srgbClr val="797979">
                  <a:alpha val="10000"/>
                </a:srgbClr>
              </a:gs>
              <a:gs pos="100000">
                <a:schemeClr val="tx1">
                  <a:alpha val="25000"/>
                </a:schemeClr>
              </a:gs>
              <a:gs pos="0">
                <a:srgbClr val="F2F2F2">
                  <a:alpha val="0"/>
                </a:srgbClr>
              </a:gs>
            </a:gsLst>
            <a:lin ang="0" scaled="0"/>
          </a:gra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Freeform 16"/>
          <p:cNvSpPr/>
          <p:nvPr/>
        </p:nvSpPr>
        <p:spPr bwMode="auto">
          <a:xfrm>
            <a:off x="3507373" y="2557537"/>
            <a:ext cx="2129255" cy="2584795"/>
          </a:xfrm>
          <a:custGeom>
            <a:avLst/>
            <a:gdLst>
              <a:gd name="T0" fmla="*/ 22 w 338"/>
              <a:gd name="T1" fmla="*/ 184 h 411"/>
              <a:gd name="T2" fmla="*/ 20 w 338"/>
              <a:gd name="T3" fmla="*/ 77 h 411"/>
              <a:gd name="T4" fmla="*/ 150 w 338"/>
              <a:gd name="T5" fmla="*/ 0 h 411"/>
              <a:gd name="T6" fmla="*/ 288 w 338"/>
              <a:gd name="T7" fmla="*/ 84 h 411"/>
              <a:gd name="T8" fmla="*/ 303 w 338"/>
              <a:gd name="T9" fmla="*/ 143 h 411"/>
              <a:gd name="T10" fmla="*/ 302 w 338"/>
              <a:gd name="T11" fmla="*/ 169 h 411"/>
              <a:gd name="T12" fmla="*/ 334 w 338"/>
              <a:gd name="T13" fmla="*/ 211 h 411"/>
              <a:gd name="T14" fmla="*/ 330 w 338"/>
              <a:gd name="T15" fmla="*/ 222 h 411"/>
              <a:gd name="T16" fmla="*/ 312 w 338"/>
              <a:gd name="T17" fmla="*/ 230 h 411"/>
              <a:gd name="T18" fmla="*/ 312 w 338"/>
              <a:gd name="T19" fmla="*/ 242 h 411"/>
              <a:gd name="T20" fmla="*/ 311 w 338"/>
              <a:gd name="T21" fmla="*/ 257 h 411"/>
              <a:gd name="T22" fmla="*/ 305 w 338"/>
              <a:gd name="T23" fmla="*/ 261 h 411"/>
              <a:gd name="T24" fmla="*/ 306 w 338"/>
              <a:gd name="T25" fmla="*/ 274 h 411"/>
              <a:gd name="T26" fmla="*/ 300 w 338"/>
              <a:gd name="T27" fmla="*/ 289 h 411"/>
              <a:gd name="T28" fmla="*/ 302 w 338"/>
              <a:gd name="T29" fmla="*/ 307 h 411"/>
              <a:gd name="T30" fmla="*/ 279 w 338"/>
              <a:gd name="T31" fmla="*/ 320 h 411"/>
              <a:gd name="T32" fmla="*/ 236 w 338"/>
              <a:gd name="T33" fmla="*/ 320 h 411"/>
              <a:gd name="T34" fmla="*/ 228 w 338"/>
              <a:gd name="T35" fmla="*/ 321 h 411"/>
              <a:gd name="T36" fmla="*/ 214 w 338"/>
              <a:gd name="T37" fmla="*/ 345 h 411"/>
              <a:gd name="T38" fmla="*/ 210 w 338"/>
              <a:gd name="T39" fmla="*/ 371 h 411"/>
              <a:gd name="T40" fmla="*/ 251 w 338"/>
              <a:gd name="T41" fmla="*/ 411 h 411"/>
              <a:gd name="T42" fmla="*/ 28 w 338"/>
              <a:gd name="T43" fmla="*/ 411 h 411"/>
              <a:gd name="T44" fmla="*/ 75 w 338"/>
              <a:gd name="T45" fmla="*/ 317 h 411"/>
              <a:gd name="T46" fmla="*/ 79 w 338"/>
              <a:gd name="T47" fmla="*/ 280 h 411"/>
              <a:gd name="T48" fmla="*/ 65 w 338"/>
              <a:gd name="T49" fmla="*/ 249 h 411"/>
              <a:gd name="T50" fmla="*/ 25 w 338"/>
              <a:gd name="T51" fmla="*/ 190 h 411"/>
              <a:gd name="T52" fmla="*/ 22 w 338"/>
              <a:gd name="T53" fmla="*/ 18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8" h="411">
                <a:moveTo>
                  <a:pt x="22" y="184"/>
                </a:moveTo>
                <a:cubicBezTo>
                  <a:pt x="22" y="184"/>
                  <a:pt x="0" y="132"/>
                  <a:pt x="20" y="77"/>
                </a:cubicBezTo>
                <a:cubicBezTo>
                  <a:pt x="40" y="22"/>
                  <a:pt x="105" y="0"/>
                  <a:pt x="150" y="0"/>
                </a:cubicBezTo>
                <a:cubicBezTo>
                  <a:pt x="195" y="0"/>
                  <a:pt x="255" y="15"/>
                  <a:pt x="288" y="84"/>
                </a:cubicBezTo>
                <a:cubicBezTo>
                  <a:pt x="288" y="84"/>
                  <a:pt x="305" y="123"/>
                  <a:pt x="303" y="143"/>
                </a:cubicBezTo>
                <a:cubicBezTo>
                  <a:pt x="303" y="143"/>
                  <a:pt x="289" y="155"/>
                  <a:pt x="302" y="169"/>
                </a:cubicBezTo>
                <a:cubicBezTo>
                  <a:pt x="314" y="182"/>
                  <a:pt x="334" y="211"/>
                  <a:pt x="334" y="211"/>
                </a:cubicBezTo>
                <a:cubicBezTo>
                  <a:pt x="334" y="211"/>
                  <a:pt x="338" y="219"/>
                  <a:pt x="330" y="222"/>
                </a:cubicBezTo>
                <a:cubicBezTo>
                  <a:pt x="323" y="226"/>
                  <a:pt x="317" y="226"/>
                  <a:pt x="312" y="230"/>
                </a:cubicBezTo>
                <a:cubicBezTo>
                  <a:pt x="307" y="234"/>
                  <a:pt x="306" y="237"/>
                  <a:pt x="312" y="242"/>
                </a:cubicBezTo>
                <a:cubicBezTo>
                  <a:pt x="317" y="247"/>
                  <a:pt x="315" y="254"/>
                  <a:pt x="311" y="257"/>
                </a:cubicBezTo>
                <a:cubicBezTo>
                  <a:pt x="307" y="260"/>
                  <a:pt x="305" y="261"/>
                  <a:pt x="305" y="261"/>
                </a:cubicBezTo>
                <a:cubicBezTo>
                  <a:pt x="305" y="261"/>
                  <a:pt x="314" y="267"/>
                  <a:pt x="306" y="274"/>
                </a:cubicBezTo>
                <a:cubicBezTo>
                  <a:pt x="298" y="281"/>
                  <a:pt x="300" y="285"/>
                  <a:pt x="300" y="289"/>
                </a:cubicBezTo>
                <a:cubicBezTo>
                  <a:pt x="301" y="294"/>
                  <a:pt x="305" y="301"/>
                  <a:pt x="302" y="307"/>
                </a:cubicBezTo>
                <a:cubicBezTo>
                  <a:pt x="299" y="313"/>
                  <a:pt x="294" y="318"/>
                  <a:pt x="279" y="320"/>
                </a:cubicBezTo>
                <a:cubicBezTo>
                  <a:pt x="279" y="320"/>
                  <a:pt x="245" y="318"/>
                  <a:pt x="236" y="320"/>
                </a:cubicBezTo>
                <a:cubicBezTo>
                  <a:pt x="229" y="321"/>
                  <a:pt x="228" y="321"/>
                  <a:pt x="228" y="321"/>
                </a:cubicBezTo>
                <a:cubicBezTo>
                  <a:pt x="228" y="321"/>
                  <a:pt x="217" y="327"/>
                  <a:pt x="214" y="345"/>
                </a:cubicBezTo>
                <a:cubicBezTo>
                  <a:pt x="211" y="363"/>
                  <a:pt x="210" y="371"/>
                  <a:pt x="210" y="371"/>
                </a:cubicBezTo>
                <a:cubicBezTo>
                  <a:pt x="210" y="371"/>
                  <a:pt x="210" y="388"/>
                  <a:pt x="251" y="411"/>
                </a:cubicBezTo>
                <a:cubicBezTo>
                  <a:pt x="28" y="411"/>
                  <a:pt x="28" y="411"/>
                  <a:pt x="28" y="411"/>
                </a:cubicBezTo>
                <a:cubicBezTo>
                  <a:pt x="28" y="411"/>
                  <a:pt x="67" y="359"/>
                  <a:pt x="75" y="317"/>
                </a:cubicBezTo>
                <a:cubicBezTo>
                  <a:pt x="75" y="317"/>
                  <a:pt x="81" y="291"/>
                  <a:pt x="79" y="280"/>
                </a:cubicBezTo>
                <a:cubicBezTo>
                  <a:pt x="77" y="270"/>
                  <a:pt x="78" y="268"/>
                  <a:pt x="65" y="249"/>
                </a:cubicBezTo>
                <a:cubicBezTo>
                  <a:pt x="51" y="231"/>
                  <a:pt x="28" y="199"/>
                  <a:pt x="25" y="190"/>
                </a:cubicBezTo>
                <a:cubicBezTo>
                  <a:pt x="24" y="189"/>
                  <a:pt x="22" y="184"/>
                  <a:pt x="22" y="184"/>
                </a:cubicBezTo>
                <a:close/>
              </a:path>
            </a:pathLst>
          </a:custGeom>
          <a:gradFill flip="none" rotWithShape="1">
            <a:gsLst>
              <a:gs pos="0">
                <a:schemeClr val="bg1"/>
              </a:gs>
              <a:gs pos="100000">
                <a:srgbClr val="EEEEEE"/>
              </a:gs>
            </a:gsLst>
            <a:lin ang="0" scaled="0"/>
            <a:tileRect/>
          </a:gradFill>
          <a:ln w="22225">
            <a:gradFill>
              <a:gsLst>
                <a:gs pos="0">
                  <a:schemeClr val="bg1">
                    <a:lumMod val="85000"/>
                  </a:schemeClr>
                </a:gs>
                <a:gs pos="100000">
                  <a:schemeClr val="bg1"/>
                </a:gs>
              </a:gsLst>
              <a:lin ang="0" scaled="0"/>
            </a:gradFill>
          </a:ln>
          <a:effectLst>
            <a:outerShdw blurRad="520700" dist="203200" dir="8100000" algn="tr" rotWithShape="0">
              <a:prstClr val="black">
                <a:alpha val="14000"/>
              </a:prstClr>
            </a:outerShdw>
          </a:effectLst>
        </p:spPr>
        <p:txBody>
          <a:bodyPr vert="horz" wrap="square" lIns="68580" tIns="34290" rIns="68580" bIns="34290" numCol="1" anchor="t" anchorCtr="0" compatLnSpc="1"/>
          <a:lstStyle/>
          <a:p>
            <a:endParaRPr lang="zh-CN" altLang="en-US"/>
          </a:p>
        </p:txBody>
      </p:sp>
      <p:sp>
        <p:nvSpPr>
          <p:cNvPr id="64" name="Freeform 61"/>
          <p:cNvSpPr/>
          <p:nvPr/>
        </p:nvSpPr>
        <p:spPr bwMode="auto">
          <a:xfrm>
            <a:off x="2121098" y="3795713"/>
            <a:ext cx="46435" cy="10716"/>
          </a:xfrm>
          <a:custGeom>
            <a:avLst/>
            <a:gdLst>
              <a:gd name="T0" fmla="*/ 7 w 9"/>
              <a:gd name="T1" fmla="*/ 0 h 2"/>
              <a:gd name="T2" fmla="*/ 5 w 9"/>
              <a:gd name="T3" fmla="*/ 1 h 2"/>
              <a:gd name="T4" fmla="*/ 4 w 9"/>
              <a:gd name="T5" fmla="*/ 1 h 2"/>
              <a:gd name="T6" fmla="*/ 2 w 9"/>
              <a:gd name="T7" fmla="*/ 1 h 2"/>
              <a:gd name="T8" fmla="*/ 0 w 9"/>
              <a:gd name="T9" fmla="*/ 2 h 2"/>
              <a:gd name="T10" fmla="*/ 1 w 9"/>
              <a:gd name="T11" fmla="*/ 2 h 2"/>
              <a:gd name="T12" fmla="*/ 3 w 9"/>
              <a:gd name="T13" fmla="*/ 2 h 2"/>
              <a:gd name="T14" fmla="*/ 5 w 9"/>
              <a:gd name="T15" fmla="*/ 2 h 2"/>
              <a:gd name="T16" fmla="*/ 7 w 9"/>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
                <a:moveTo>
                  <a:pt x="7" y="0"/>
                </a:moveTo>
                <a:cubicBezTo>
                  <a:pt x="7" y="1"/>
                  <a:pt x="6" y="1"/>
                  <a:pt x="5" y="1"/>
                </a:cubicBezTo>
                <a:cubicBezTo>
                  <a:pt x="5" y="1"/>
                  <a:pt x="4" y="1"/>
                  <a:pt x="4" y="1"/>
                </a:cubicBezTo>
                <a:cubicBezTo>
                  <a:pt x="3" y="1"/>
                  <a:pt x="3" y="1"/>
                  <a:pt x="2" y="1"/>
                </a:cubicBezTo>
                <a:cubicBezTo>
                  <a:pt x="1" y="1"/>
                  <a:pt x="0" y="1"/>
                  <a:pt x="0" y="2"/>
                </a:cubicBezTo>
                <a:cubicBezTo>
                  <a:pt x="0" y="2"/>
                  <a:pt x="1" y="2"/>
                  <a:pt x="1" y="2"/>
                </a:cubicBezTo>
                <a:cubicBezTo>
                  <a:pt x="2" y="2"/>
                  <a:pt x="2" y="2"/>
                  <a:pt x="3" y="2"/>
                </a:cubicBezTo>
                <a:cubicBezTo>
                  <a:pt x="4" y="2"/>
                  <a:pt x="5" y="2"/>
                  <a:pt x="5" y="2"/>
                </a:cubicBezTo>
                <a:cubicBezTo>
                  <a:pt x="7" y="2"/>
                  <a:pt x="9" y="2"/>
                  <a:pt x="7" y="0"/>
                </a:cubicBezTo>
              </a:path>
            </a:pathLst>
          </a:custGeom>
          <a:solidFill>
            <a:srgbClr val="E9E9F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3" name="组合 70"/>
          <p:cNvGrpSpPr/>
          <p:nvPr/>
        </p:nvGrpSpPr>
        <p:grpSpPr>
          <a:xfrm>
            <a:off x="3676006" y="2952727"/>
            <a:ext cx="1697693" cy="933021"/>
            <a:chOff x="2402680" y="2725738"/>
            <a:chExt cx="2657475" cy="1460501"/>
          </a:xfrm>
          <a:solidFill>
            <a:schemeClr val="bg1">
              <a:lumMod val="85000"/>
              <a:alpha val="80000"/>
            </a:schemeClr>
          </a:solidFill>
        </p:grpSpPr>
        <p:sp>
          <p:nvSpPr>
            <p:cNvPr id="23" name="Freeform 20"/>
            <p:cNvSpPr/>
            <p:nvPr/>
          </p:nvSpPr>
          <p:spPr bwMode="auto">
            <a:xfrm>
              <a:off x="3110705" y="2746376"/>
              <a:ext cx="33338" cy="14288"/>
            </a:xfrm>
            <a:custGeom>
              <a:avLst/>
              <a:gdLst>
                <a:gd name="T0" fmla="*/ 5 w 5"/>
                <a:gd name="T1" fmla="*/ 0 h 2"/>
                <a:gd name="T2" fmla="*/ 0 w 5"/>
                <a:gd name="T3" fmla="*/ 1 h 2"/>
                <a:gd name="T4" fmla="*/ 3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3" y="1"/>
                    <a:pt x="1" y="0"/>
                    <a:pt x="0" y="1"/>
                  </a:cubicBezTo>
                  <a:cubicBezTo>
                    <a:pt x="0" y="2"/>
                    <a:pt x="2" y="2"/>
                    <a:pt x="3" y="2"/>
                  </a:cubicBezTo>
                  <a:cubicBezTo>
                    <a:pt x="4" y="2"/>
                    <a:pt x="5" y="2"/>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4682330" y="2994026"/>
              <a:ext cx="14288" cy="28575"/>
            </a:xfrm>
            <a:custGeom>
              <a:avLst/>
              <a:gdLst>
                <a:gd name="T0" fmla="*/ 0 w 2"/>
                <a:gd name="T1" fmla="*/ 0 h 4"/>
                <a:gd name="T2" fmla="*/ 2 w 2"/>
                <a:gd name="T3" fmla="*/ 4 h 4"/>
                <a:gd name="T4" fmla="*/ 2 w 2"/>
                <a:gd name="T5" fmla="*/ 3 h 4"/>
                <a:gd name="T6" fmla="*/ 0 w 2"/>
                <a:gd name="T7" fmla="*/ 0 h 4"/>
              </a:gdLst>
              <a:ahLst/>
              <a:cxnLst>
                <a:cxn ang="0">
                  <a:pos x="T0" y="T1"/>
                </a:cxn>
                <a:cxn ang="0">
                  <a:pos x="T2" y="T3"/>
                </a:cxn>
                <a:cxn ang="0">
                  <a:pos x="T4" y="T5"/>
                </a:cxn>
                <a:cxn ang="0">
                  <a:pos x="T6" y="T7"/>
                </a:cxn>
              </a:cxnLst>
              <a:rect l="0" t="0" r="r" b="b"/>
              <a:pathLst>
                <a:path w="2" h="4">
                  <a:moveTo>
                    <a:pt x="0" y="0"/>
                  </a:moveTo>
                  <a:cubicBezTo>
                    <a:pt x="0" y="1"/>
                    <a:pt x="1" y="4"/>
                    <a:pt x="2" y="4"/>
                  </a:cubicBezTo>
                  <a:cubicBezTo>
                    <a:pt x="2" y="4"/>
                    <a:pt x="2" y="4"/>
                    <a:pt x="2" y="3"/>
                  </a:cubicBezTo>
                  <a:cubicBezTo>
                    <a:pt x="2" y="3"/>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a:spLocks noEditPoints="1"/>
            </p:cNvSpPr>
            <p:nvPr/>
          </p:nvSpPr>
          <p:spPr bwMode="auto">
            <a:xfrm>
              <a:off x="3494880" y="2767013"/>
              <a:ext cx="1366838" cy="668338"/>
            </a:xfrm>
            <a:custGeom>
              <a:avLst/>
              <a:gdLst>
                <a:gd name="T0" fmla="*/ 80 w 199"/>
                <a:gd name="T1" fmla="*/ 43 h 97"/>
                <a:gd name="T2" fmla="*/ 64 w 199"/>
                <a:gd name="T3" fmla="*/ 36 h 97"/>
                <a:gd name="T4" fmla="*/ 76 w 199"/>
                <a:gd name="T5" fmla="*/ 47 h 97"/>
                <a:gd name="T6" fmla="*/ 69 w 199"/>
                <a:gd name="T7" fmla="*/ 50 h 97"/>
                <a:gd name="T8" fmla="*/ 128 w 199"/>
                <a:gd name="T9" fmla="*/ 33 h 97"/>
                <a:gd name="T10" fmla="*/ 88 w 199"/>
                <a:gd name="T11" fmla="*/ 4 h 97"/>
                <a:gd name="T12" fmla="*/ 90 w 199"/>
                <a:gd name="T13" fmla="*/ 11 h 97"/>
                <a:gd name="T14" fmla="*/ 83 w 199"/>
                <a:gd name="T15" fmla="*/ 13 h 97"/>
                <a:gd name="T16" fmla="*/ 76 w 199"/>
                <a:gd name="T17" fmla="*/ 6 h 97"/>
                <a:gd name="T18" fmla="*/ 45 w 199"/>
                <a:gd name="T19" fmla="*/ 11 h 97"/>
                <a:gd name="T20" fmla="*/ 40 w 199"/>
                <a:gd name="T21" fmla="*/ 10 h 97"/>
                <a:gd name="T22" fmla="*/ 34 w 199"/>
                <a:gd name="T23" fmla="*/ 8 h 97"/>
                <a:gd name="T24" fmla="*/ 26 w 199"/>
                <a:gd name="T25" fmla="*/ 16 h 97"/>
                <a:gd name="T26" fmla="*/ 23 w 199"/>
                <a:gd name="T27" fmla="*/ 17 h 97"/>
                <a:gd name="T28" fmla="*/ 26 w 199"/>
                <a:gd name="T29" fmla="*/ 19 h 97"/>
                <a:gd name="T30" fmla="*/ 39 w 199"/>
                <a:gd name="T31" fmla="*/ 15 h 97"/>
                <a:gd name="T32" fmla="*/ 46 w 199"/>
                <a:gd name="T33" fmla="*/ 28 h 97"/>
                <a:gd name="T34" fmla="*/ 42 w 199"/>
                <a:gd name="T35" fmla="*/ 26 h 97"/>
                <a:gd name="T36" fmla="*/ 36 w 199"/>
                <a:gd name="T37" fmla="*/ 27 h 97"/>
                <a:gd name="T38" fmla="*/ 25 w 199"/>
                <a:gd name="T39" fmla="*/ 29 h 97"/>
                <a:gd name="T40" fmla="*/ 9 w 199"/>
                <a:gd name="T41" fmla="*/ 45 h 97"/>
                <a:gd name="T42" fmla="*/ 5 w 199"/>
                <a:gd name="T43" fmla="*/ 55 h 97"/>
                <a:gd name="T44" fmla="*/ 20 w 199"/>
                <a:gd name="T45" fmla="*/ 42 h 97"/>
                <a:gd name="T46" fmla="*/ 25 w 199"/>
                <a:gd name="T47" fmla="*/ 44 h 97"/>
                <a:gd name="T48" fmla="*/ 32 w 199"/>
                <a:gd name="T49" fmla="*/ 36 h 97"/>
                <a:gd name="T50" fmla="*/ 35 w 199"/>
                <a:gd name="T51" fmla="*/ 38 h 97"/>
                <a:gd name="T52" fmla="*/ 28 w 199"/>
                <a:gd name="T53" fmla="*/ 42 h 97"/>
                <a:gd name="T54" fmla="*/ 35 w 199"/>
                <a:gd name="T55" fmla="*/ 41 h 97"/>
                <a:gd name="T56" fmla="*/ 39 w 199"/>
                <a:gd name="T57" fmla="*/ 49 h 97"/>
                <a:gd name="T58" fmla="*/ 42 w 199"/>
                <a:gd name="T59" fmla="*/ 44 h 97"/>
                <a:gd name="T60" fmla="*/ 45 w 199"/>
                <a:gd name="T61" fmla="*/ 42 h 97"/>
                <a:gd name="T62" fmla="*/ 56 w 199"/>
                <a:gd name="T63" fmla="*/ 36 h 97"/>
                <a:gd name="T64" fmla="*/ 60 w 199"/>
                <a:gd name="T65" fmla="*/ 45 h 97"/>
                <a:gd name="T66" fmla="*/ 51 w 199"/>
                <a:gd name="T67" fmla="*/ 47 h 97"/>
                <a:gd name="T68" fmla="*/ 55 w 199"/>
                <a:gd name="T69" fmla="*/ 59 h 97"/>
                <a:gd name="T70" fmla="*/ 57 w 199"/>
                <a:gd name="T71" fmla="*/ 65 h 97"/>
                <a:gd name="T72" fmla="*/ 82 w 199"/>
                <a:gd name="T73" fmla="*/ 72 h 97"/>
                <a:gd name="T74" fmla="*/ 70 w 199"/>
                <a:gd name="T75" fmla="*/ 65 h 97"/>
                <a:gd name="T76" fmla="*/ 84 w 199"/>
                <a:gd name="T77" fmla="*/ 71 h 97"/>
                <a:gd name="T78" fmla="*/ 95 w 199"/>
                <a:gd name="T79" fmla="*/ 71 h 97"/>
                <a:gd name="T80" fmla="*/ 101 w 199"/>
                <a:gd name="T81" fmla="*/ 74 h 97"/>
                <a:gd name="T82" fmla="*/ 104 w 199"/>
                <a:gd name="T83" fmla="*/ 76 h 97"/>
                <a:gd name="T84" fmla="*/ 125 w 199"/>
                <a:gd name="T85" fmla="*/ 76 h 97"/>
                <a:gd name="T86" fmla="*/ 130 w 199"/>
                <a:gd name="T87" fmla="*/ 74 h 97"/>
                <a:gd name="T88" fmla="*/ 139 w 199"/>
                <a:gd name="T89" fmla="*/ 90 h 97"/>
                <a:gd name="T90" fmla="*/ 144 w 199"/>
                <a:gd name="T91" fmla="*/ 89 h 97"/>
                <a:gd name="T92" fmla="*/ 146 w 199"/>
                <a:gd name="T93" fmla="*/ 80 h 97"/>
                <a:gd name="T94" fmla="*/ 150 w 199"/>
                <a:gd name="T95" fmla="*/ 77 h 97"/>
                <a:gd name="T96" fmla="*/ 156 w 199"/>
                <a:gd name="T97" fmla="*/ 49 h 97"/>
                <a:gd name="T98" fmla="*/ 165 w 199"/>
                <a:gd name="T99" fmla="*/ 52 h 97"/>
                <a:gd name="T100" fmla="*/ 167 w 199"/>
                <a:gd name="T101" fmla="*/ 46 h 97"/>
                <a:gd name="T102" fmla="*/ 166 w 199"/>
                <a:gd name="T103" fmla="*/ 29 h 97"/>
                <a:gd name="T104" fmla="*/ 174 w 199"/>
                <a:gd name="T105" fmla="*/ 21 h 97"/>
                <a:gd name="T106" fmla="*/ 184 w 199"/>
                <a:gd name="T107" fmla="*/ 20 h 97"/>
                <a:gd name="T108" fmla="*/ 192 w 199"/>
                <a:gd name="T109" fmla="*/ 13 h 97"/>
                <a:gd name="T110" fmla="*/ 199 w 199"/>
                <a:gd name="T111" fmla="*/ 13 h 97"/>
                <a:gd name="T112" fmla="*/ 127 w 199"/>
                <a:gd name="T113" fmla="*/ 3 h 97"/>
                <a:gd name="T114" fmla="*/ 113 w 199"/>
                <a:gd name="T115"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9" h="97">
                  <a:moveTo>
                    <a:pt x="77" y="44"/>
                  </a:moveTo>
                  <a:cubicBezTo>
                    <a:pt x="76" y="42"/>
                    <a:pt x="80" y="40"/>
                    <a:pt x="82" y="40"/>
                  </a:cubicBezTo>
                  <a:cubicBezTo>
                    <a:pt x="83" y="40"/>
                    <a:pt x="83" y="40"/>
                    <a:pt x="83" y="40"/>
                  </a:cubicBezTo>
                  <a:cubicBezTo>
                    <a:pt x="83" y="40"/>
                    <a:pt x="82" y="40"/>
                    <a:pt x="82" y="40"/>
                  </a:cubicBezTo>
                  <a:cubicBezTo>
                    <a:pt x="82" y="42"/>
                    <a:pt x="84" y="43"/>
                    <a:pt x="83" y="44"/>
                  </a:cubicBezTo>
                  <a:cubicBezTo>
                    <a:pt x="82" y="44"/>
                    <a:pt x="82" y="44"/>
                    <a:pt x="82" y="44"/>
                  </a:cubicBezTo>
                  <a:cubicBezTo>
                    <a:pt x="81" y="44"/>
                    <a:pt x="80" y="43"/>
                    <a:pt x="80" y="43"/>
                  </a:cubicBezTo>
                  <a:cubicBezTo>
                    <a:pt x="79" y="42"/>
                    <a:pt x="79" y="42"/>
                    <a:pt x="78" y="42"/>
                  </a:cubicBezTo>
                  <a:cubicBezTo>
                    <a:pt x="78" y="42"/>
                    <a:pt x="77" y="42"/>
                    <a:pt x="77" y="44"/>
                  </a:cubicBezTo>
                  <a:moveTo>
                    <a:pt x="68" y="48"/>
                  </a:moveTo>
                  <a:cubicBezTo>
                    <a:pt x="68" y="47"/>
                    <a:pt x="68" y="47"/>
                    <a:pt x="68" y="47"/>
                  </a:cubicBezTo>
                  <a:cubicBezTo>
                    <a:pt x="67" y="46"/>
                    <a:pt x="67" y="43"/>
                    <a:pt x="66" y="42"/>
                  </a:cubicBezTo>
                  <a:cubicBezTo>
                    <a:pt x="66" y="41"/>
                    <a:pt x="67" y="41"/>
                    <a:pt x="68" y="40"/>
                  </a:cubicBezTo>
                  <a:cubicBezTo>
                    <a:pt x="67" y="38"/>
                    <a:pt x="64" y="38"/>
                    <a:pt x="64" y="36"/>
                  </a:cubicBezTo>
                  <a:cubicBezTo>
                    <a:pt x="66" y="37"/>
                    <a:pt x="67" y="39"/>
                    <a:pt x="69" y="40"/>
                  </a:cubicBezTo>
                  <a:cubicBezTo>
                    <a:pt x="69" y="39"/>
                    <a:pt x="70" y="39"/>
                    <a:pt x="71" y="39"/>
                  </a:cubicBezTo>
                  <a:cubicBezTo>
                    <a:pt x="72" y="39"/>
                    <a:pt x="72" y="39"/>
                    <a:pt x="73" y="40"/>
                  </a:cubicBezTo>
                  <a:cubicBezTo>
                    <a:pt x="73" y="43"/>
                    <a:pt x="72" y="42"/>
                    <a:pt x="72" y="45"/>
                  </a:cubicBezTo>
                  <a:cubicBezTo>
                    <a:pt x="72" y="45"/>
                    <a:pt x="72" y="45"/>
                    <a:pt x="72" y="45"/>
                  </a:cubicBezTo>
                  <a:cubicBezTo>
                    <a:pt x="73" y="45"/>
                    <a:pt x="73" y="45"/>
                    <a:pt x="74" y="45"/>
                  </a:cubicBezTo>
                  <a:cubicBezTo>
                    <a:pt x="74" y="47"/>
                    <a:pt x="75" y="47"/>
                    <a:pt x="76" y="47"/>
                  </a:cubicBezTo>
                  <a:cubicBezTo>
                    <a:pt x="76" y="48"/>
                    <a:pt x="76" y="48"/>
                    <a:pt x="76" y="49"/>
                  </a:cubicBezTo>
                  <a:cubicBezTo>
                    <a:pt x="75" y="49"/>
                    <a:pt x="74" y="49"/>
                    <a:pt x="74" y="49"/>
                  </a:cubicBezTo>
                  <a:cubicBezTo>
                    <a:pt x="74" y="49"/>
                    <a:pt x="74" y="49"/>
                    <a:pt x="74" y="49"/>
                  </a:cubicBezTo>
                  <a:cubicBezTo>
                    <a:pt x="77" y="49"/>
                    <a:pt x="76" y="52"/>
                    <a:pt x="76" y="53"/>
                  </a:cubicBezTo>
                  <a:cubicBezTo>
                    <a:pt x="76" y="54"/>
                    <a:pt x="75" y="54"/>
                    <a:pt x="75" y="55"/>
                  </a:cubicBezTo>
                  <a:cubicBezTo>
                    <a:pt x="72" y="54"/>
                    <a:pt x="69" y="53"/>
                    <a:pt x="68" y="50"/>
                  </a:cubicBezTo>
                  <a:cubicBezTo>
                    <a:pt x="68" y="50"/>
                    <a:pt x="69" y="50"/>
                    <a:pt x="69" y="50"/>
                  </a:cubicBezTo>
                  <a:cubicBezTo>
                    <a:pt x="69" y="50"/>
                    <a:pt x="69" y="50"/>
                    <a:pt x="70" y="50"/>
                  </a:cubicBezTo>
                  <a:cubicBezTo>
                    <a:pt x="70" y="50"/>
                    <a:pt x="70" y="50"/>
                    <a:pt x="70" y="50"/>
                  </a:cubicBezTo>
                  <a:cubicBezTo>
                    <a:pt x="70" y="50"/>
                    <a:pt x="70" y="50"/>
                    <a:pt x="70" y="49"/>
                  </a:cubicBezTo>
                  <a:cubicBezTo>
                    <a:pt x="70" y="48"/>
                    <a:pt x="70" y="48"/>
                    <a:pt x="68" y="48"/>
                  </a:cubicBezTo>
                  <a:cubicBezTo>
                    <a:pt x="68" y="48"/>
                    <a:pt x="68" y="48"/>
                    <a:pt x="68" y="48"/>
                  </a:cubicBezTo>
                  <a:moveTo>
                    <a:pt x="129" y="33"/>
                  </a:moveTo>
                  <a:cubicBezTo>
                    <a:pt x="129" y="33"/>
                    <a:pt x="128" y="33"/>
                    <a:pt x="128" y="33"/>
                  </a:cubicBezTo>
                  <a:cubicBezTo>
                    <a:pt x="131" y="32"/>
                    <a:pt x="130" y="27"/>
                    <a:pt x="132" y="26"/>
                  </a:cubicBezTo>
                  <a:cubicBezTo>
                    <a:pt x="132" y="28"/>
                    <a:pt x="133" y="29"/>
                    <a:pt x="133" y="31"/>
                  </a:cubicBezTo>
                  <a:cubicBezTo>
                    <a:pt x="131" y="32"/>
                    <a:pt x="131" y="33"/>
                    <a:pt x="129" y="33"/>
                  </a:cubicBezTo>
                  <a:moveTo>
                    <a:pt x="106" y="0"/>
                  </a:moveTo>
                  <a:cubicBezTo>
                    <a:pt x="102" y="0"/>
                    <a:pt x="98" y="1"/>
                    <a:pt x="92" y="1"/>
                  </a:cubicBezTo>
                  <a:cubicBezTo>
                    <a:pt x="93" y="5"/>
                    <a:pt x="88" y="2"/>
                    <a:pt x="87" y="5"/>
                  </a:cubicBezTo>
                  <a:cubicBezTo>
                    <a:pt x="88" y="5"/>
                    <a:pt x="88" y="4"/>
                    <a:pt x="88" y="4"/>
                  </a:cubicBezTo>
                  <a:cubicBezTo>
                    <a:pt x="89" y="4"/>
                    <a:pt x="90" y="5"/>
                    <a:pt x="90" y="6"/>
                  </a:cubicBezTo>
                  <a:cubicBezTo>
                    <a:pt x="90" y="6"/>
                    <a:pt x="90" y="6"/>
                    <a:pt x="89" y="6"/>
                  </a:cubicBezTo>
                  <a:cubicBezTo>
                    <a:pt x="89" y="6"/>
                    <a:pt x="88" y="6"/>
                    <a:pt x="88" y="6"/>
                  </a:cubicBezTo>
                  <a:cubicBezTo>
                    <a:pt x="87" y="6"/>
                    <a:pt x="87" y="5"/>
                    <a:pt x="87" y="5"/>
                  </a:cubicBezTo>
                  <a:cubicBezTo>
                    <a:pt x="86" y="5"/>
                    <a:pt x="87" y="6"/>
                    <a:pt x="87" y="7"/>
                  </a:cubicBezTo>
                  <a:cubicBezTo>
                    <a:pt x="85" y="7"/>
                    <a:pt x="83" y="6"/>
                    <a:pt x="82" y="5"/>
                  </a:cubicBezTo>
                  <a:cubicBezTo>
                    <a:pt x="82" y="10"/>
                    <a:pt x="89" y="8"/>
                    <a:pt x="90" y="11"/>
                  </a:cubicBezTo>
                  <a:cubicBezTo>
                    <a:pt x="90" y="11"/>
                    <a:pt x="89" y="11"/>
                    <a:pt x="89" y="11"/>
                  </a:cubicBezTo>
                  <a:cubicBezTo>
                    <a:pt x="88" y="11"/>
                    <a:pt x="88" y="11"/>
                    <a:pt x="87" y="10"/>
                  </a:cubicBezTo>
                  <a:cubicBezTo>
                    <a:pt x="87" y="10"/>
                    <a:pt x="87" y="9"/>
                    <a:pt x="86" y="9"/>
                  </a:cubicBezTo>
                  <a:cubicBezTo>
                    <a:pt x="86" y="9"/>
                    <a:pt x="86" y="10"/>
                    <a:pt x="85" y="10"/>
                  </a:cubicBezTo>
                  <a:cubicBezTo>
                    <a:pt x="87" y="10"/>
                    <a:pt x="85" y="13"/>
                    <a:pt x="84" y="13"/>
                  </a:cubicBezTo>
                  <a:cubicBezTo>
                    <a:pt x="84" y="13"/>
                    <a:pt x="84" y="13"/>
                    <a:pt x="84" y="13"/>
                  </a:cubicBezTo>
                  <a:cubicBezTo>
                    <a:pt x="84" y="13"/>
                    <a:pt x="83" y="13"/>
                    <a:pt x="83" y="13"/>
                  </a:cubicBezTo>
                  <a:cubicBezTo>
                    <a:pt x="83" y="13"/>
                    <a:pt x="83" y="13"/>
                    <a:pt x="82" y="13"/>
                  </a:cubicBezTo>
                  <a:cubicBezTo>
                    <a:pt x="81" y="13"/>
                    <a:pt x="80" y="13"/>
                    <a:pt x="80" y="11"/>
                  </a:cubicBezTo>
                  <a:cubicBezTo>
                    <a:pt x="80" y="11"/>
                    <a:pt x="81" y="11"/>
                    <a:pt x="81" y="11"/>
                  </a:cubicBezTo>
                  <a:cubicBezTo>
                    <a:pt x="82" y="11"/>
                    <a:pt x="83" y="11"/>
                    <a:pt x="83" y="10"/>
                  </a:cubicBezTo>
                  <a:cubicBezTo>
                    <a:pt x="82" y="8"/>
                    <a:pt x="80" y="7"/>
                    <a:pt x="80" y="5"/>
                  </a:cubicBezTo>
                  <a:cubicBezTo>
                    <a:pt x="79" y="4"/>
                    <a:pt x="79" y="4"/>
                    <a:pt x="79" y="4"/>
                  </a:cubicBezTo>
                  <a:cubicBezTo>
                    <a:pt x="78" y="4"/>
                    <a:pt x="77" y="5"/>
                    <a:pt x="76" y="6"/>
                  </a:cubicBezTo>
                  <a:cubicBezTo>
                    <a:pt x="76" y="9"/>
                    <a:pt x="80" y="7"/>
                    <a:pt x="80" y="10"/>
                  </a:cubicBezTo>
                  <a:cubicBezTo>
                    <a:pt x="78" y="10"/>
                    <a:pt x="75" y="9"/>
                    <a:pt x="72" y="9"/>
                  </a:cubicBezTo>
                  <a:cubicBezTo>
                    <a:pt x="67" y="9"/>
                    <a:pt x="61" y="10"/>
                    <a:pt x="57" y="11"/>
                  </a:cubicBezTo>
                  <a:cubicBezTo>
                    <a:pt x="56" y="11"/>
                    <a:pt x="56" y="13"/>
                    <a:pt x="55" y="13"/>
                  </a:cubicBezTo>
                  <a:cubicBezTo>
                    <a:pt x="54" y="13"/>
                    <a:pt x="54" y="13"/>
                    <a:pt x="53" y="13"/>
                  </a:cubicBezTo>
                  <a:cubicBezTo>
                    <a:pt x="53" y="15"/>
                    <a:pt x="52" y="14"/>
                    <a:pt x="51" y="16"/>
                  </a:cubicBezTo>
                  <a:cubicBezTo>
                    <a:pt x="47" y="16"/>
                    <a:pt x="46" y="13"/>
                    <a:pt x="45" y="11"/>
                  </a:cubicBezTo>
                  <a:cubicBezTo>
                    <a:pt x="45" y="11"/>
                    <a:pt x="45" y="11"/>
                    <a:pt x="45" y="11"/>
                  </a:cubicBezTo>
                  <a:cubicBezTo>
                    <a:pt x="46" y="11"/>
                    <a:pt x="47" y="12"/>
                    <a:pt x="48" y="12"/>
                  </a:cubicBezTo>
                  <a:cubicBezTo>
                    <a:pt x="49" y="12"/>
                    <a:pt x="50" y="13"/>
                    <a:pt x="51" y="13"/>
                  </a:cubicBezTo>
                  <a:cubicBezTo>
                    <a:pt x="52" y="13"/>
                    <a:pt x="53" y="12"/>
                    <a:pt x="53" y="11"/>
                  </a:cubicBezTo>
                  <a:cubicBezTo>
                    <a:pt x="50" y="11"/>
                    <a:pt x="47" y="9"/>
                    <a:pt x="44" y="9"/>
                  </a:cubicBezTo>
                  <a:cubicBezTo>
                    <a:pt x="43" y="9"/>
                    <a:pt x="42" y="9"/>
                    <a:pt x="41" y="10"/>
                  </a:cubicBezTo>
                  <a:cubicBezTo>
                    <a:pt x="41" y="10"/>
                    <a:pt x="40" y="10"/>
                    <a:pt x="40" y="10"/>
                  </a:cubicBezTo>
                  <a:cubicBezTo>
                    <a:pt x="40" y="9"/>
                    <a:pt x="40" y="8"/>
                    <a:pt x="39" y="8"/>
                  </a:cubicBezTo>
                  <a:cubicBezTo>
                    <a:pt x="39" y="7"/>
                    <a:pt x="40" y="7"/>
                    <a:pt x="40" y="7"/>
                  </a:cubicBezTo>
                  <a:cubicBezTo>
                    <a:pt x="40" y="7"/>
                    <a:pt x="40" y="7"/>
                    <a:pt x="40" y="7"/>
                  </a:cubicBezTo>
                  <a:cubicBezTo>
                    <a:pt x="39" y="7"/>
                    <a:pt x="38" y="8"/>
                    <a:pt x="38" y="8"/>
                  </a:cubicBezTo>
                  <a:cubicBezTo>
                    <a:pt x="38" y="7"/>
                    <a:pt x="37" y="7"/>
                    <a:pt x="37" y="7"/>
                  </a:cubicBezTo>
                  <a:cubicBezTo>
                    <a:pt x="36" y="7"/>
                    <a:pt x="35" y="7"/>
                    <a:pt x="35" y="8"/>
                  </a:cubicBezTo>
                  <a:cubicBezTo>
                    <a:pt x="34" y="8"/>
                    <a:pt x="34" y="8"/>
                    <a:pt x="34" y="8"/>
                  </a:cubicBezTo>
                  <a:cubicBezTo>
                    <a:pt x="35" y="8"/>
                    <a:pt x="34" y="9"/>
                    <a:pt x="35" y="9"/>
                  </a:cubicBezTo>
                  <a:cubicBezTo>
                    <a:pt x="35" y="10"/>
                    <a:pt x="35" y="10"/>
                    <a:pt x="35" y="10"/>
                  </a:cubicBezTo>
                  <a:cubicBezTo>
                    <a:pt x="35" y="10"/>
                    <a:pt x="34" y="10"/>
                    <a:pt x="34" y="10"/>
                  </a:cubicBezTo>
                  <a:cubicBezTo>
                    <a:pt x="29" y="10"/>
                    <a:pt x="29" y="13"/>
                    <a:pt x="27" y="13"/>
                  </a:cubicBezTo>
                  <a:cubicBezTo>
                    <a:pt x="28" y="13"/>
                    <a:pt x="27" y="16"/>
                    <a:pt x="26" y="16"/>
                  </a:cubicBezTo>
                  <a:cubicBezTo>
                    <a:pt x="25" y="14"/>
                    <a:pt x="28" y="13"/>
                    <a:pt x="26" y="13"/>
                  </a:cubicBezTo>
                  <a:cubicBezTo>
                    <a:pt x="26" y="14"/>
                    <a:pt x="24" y="15"/>
                    <a:pt x="26" y="16"/>
                  </a:cubicBezTo>
                  <a:cubicBezTo>
                    <a:pt x="26" y="16"/>
                    <a:pt x="26" y="16"/>
                    <a:pt x="26" y="16"/>
                  </a:cubicBezTo>
                  <a:cubicBezTo>
                    <a:pt x="25" y="16"/>
                    <a:pt x="25" y="16"/>
                    <a:pt x="25" y="16"/>
                  </a:cubicBezTo>
                  <a:cubicBezTo>
                    <a:pt x="25" y="16"/>
                    <a:pt x="25" y="16"/>
                    <a:pt x="25" y="16"/>
                  </a:cubicBezTo>
                  <a:cubicBezTo>
                    <a:pt x="25" y="16"/>
                    <a:pt x="24" y="16"/>
                    <a:pt x="24" y="16"/>
                  </a:cubicBezTo>
                  <a:cubicBezTo>
                    <a:pt x="25" y="16"/>
                    <a:pt x="25" y="16"/>
                    <a:pt x="24" y="15"/>
                  </a:cubicBezTo>
                  <a:cubicBezTo>
                    <a:pt x="24" y="16"/>
                    <a:pt x="24" y="16"/>
                    <a:pt x="24" y="17"/>
                  </a:cubicBezTo>
                  <a:cubicBezTo>
                    <a:pt x="24" y="17"/>
                    <a:pt x="24" y="17"/>
                    <a:pt x="23" y="17"/>
                  </a:cubicBezTo>
                  <a:cubicBezTo>
                    <a:pt x="21" y="17"/>
                    <a:pt x="20" y="17"/>
                    <a:pt x="20" y="19"/>
                  </a:cubicBezTo>
                  <a:cubicBezTo>
                    <a:pt x="23" y="19"/>
                    <a:pt x="17" y="22"/>
                    <a:pt x="20" y="24"/>
                  </a:cubicBezTo>
                  <a:cubicBezTo>
                    <a:pt x="22" y="23"/>
                    <a:pt x="23" y="21"/>
                    <a:pt x="25" y="21"/>
                  </a:cubicBezTo>
                  <a:cubicBezTo>
                    <a:pt x="25" y="21"/>
                    <a:pt x="25" y="21"/>
                    <a:pt x="25" y="21"/>
                  </a:cubicBezTo>
                  <a:cubicBezTo>
                    <a:pt x="25" y="20"/>
                    <a:pt x="25" y="19"/>
                    <a:pt x="25" y="19"/>
                  </a:cubicBezTo>
                  <a:cubicBezTo>
                    <a:pt x="25" y="19"/>
                    <a:pt x="26" y="19"/>
                    <a:pt x="26" y="19"/>
                  </a:cubicBezTo>
                  <a:cubicBezTo>
                    <a:pt x="26" y="19"/>
                    <a:pt x="26" y="19"/>
                    <a:pt x="26" y="19"/>
                  </a:cubicBezTo>
                  <a:cubicBezTo>
                    <a:pt x="26" y="19"/>
                    <a:pt x="26" y="19"/>
                    <a:pt x="26" y="19"/>
                  </a:cubicBezTo>
                  <a:cubicBezTo>
                    <a:pt x="24" y="21"/>
                    <a:pt x="25" y="25"/>
                    <a:pt x="27" y="27"/>
                  </a:cubicBezTo>
                  <a:cubicBezTo>
                    <a:pt x="30" y="25"/>
                    <a:pt x="29" y="23"/>
                    <a:pt x="31" y="20"/>
                  </a:cubicBezTo>
                  <a:cubicBezTo>
                    <a:pt x="27" y="16"/>
                    <a:pt x="34" y="16"/>
                    <a:pt x="36" y="12"/>
                  </a:cubicBezTo>
                  <a:cubicBezTo>
                    <a:pt x="37" y="12"/>
                    <a:pt x="37" y="12"/>
                    <a:pt x="37" y="12"/>
                  </a:cubicBezTo>
                  <a:cubicBezTo>
                    <a:pt x="37" y="12"/>
                    <a:pt x="37" y="12"/>
                    <a:pt x="37" y="12"/>
                  </a:cubicBezTo>
                  <a:cubicBezTo>
                    <a:pt x="36" y="14"/>
                    <a:pt x="39" y="13"/>
                    <a:pt x="39" y="15"/>
                  </a:cubicBezTo>
                  <a:cubicBezTo>
                    <a:pt x="36" y="15"/>
                    <a:pt x="36" y="17"/>
                    <a:pt x="34" y="18"/>
                  </a:cubicBezTo>
                  <a:cubicBezTo>
                    <a:pt x="35" y="18"/>
                    <a:pt x="35" y="19"/>
                    <a:pt x="35" y="19"/>
                  </a:cubicBezTo>
                  <a:cubicBezTo>
                    <a:pt x="36" y="20"/>
                    <a:pt x="37" y="20"/>
                    <a:pt x="38" y="20"/>
                  </a:cubicBezTo>
                  <a:cubicBezTo>
                    <a:pt x="41" y="20"/>
                    <a:pt x="44" y="18"/>
                    <a:pt x="44" y="16"/>
                  </a:cubicBezTo>
                  <a:cubicBezTo>
                    <a:pt x="45" y="17"/>
                    <a:pt x="44" y="21"/>
                    <a:pt x="42" y="21"/>
                  </a:cubicBezTo>
                  <a:cubicBezTo>
                    <a:pt x="42" y="23"/>
                    <a:pt x="42" y="24"/>
                    <a:pt x="42" y="26"/>
                  </a:cubicBezTo>
                  <a:cubicBezTo>
                    <a:pt x="44" y="26"/>
                    <a:pt x="46" y="26"/>
                    <a:pt x="46" y="28"/>
                  </a:cubicBezTo>
                  <a:cubicBezTo>
                    <a:pt x="45" y="28"/>
                    <a:pt x="45" y="28"/>
                    <a:pt x="45" y="28"/>
                  </a:cubicBezTo>
                  <a:cubicBezTo>
                    <a:pt x="46" y="27"/>
                    <a:pt x="45" y="27"/>
                    <a:pt x="44" y="27"/>
                  </a:cubicBezTo>
                  <a:cubicBezTo>
                    <a:pt x="44" y="27"/>
                    <a:pt x="44" y="27"/>
                    <a:pt x="44" y="27"/>
                  </a:cubicBezTo>
                  <a:cubicBezTo>
                    <a:pt x="43" y="27"/>
                    <a:pt x="43" y="27"/>
                    <a:pt x="43" y="27"/>
                  </a:cubicBezTo>
                  <a:cubicBezTo>
                    <a:pt x="43" y="27"/>
                    <a:pt x="43" y="27"/>
                    <a:pt x="43" y="27"/>
                  </a:cubicBezTo>
                  <a:cubicBezTo>
                    <a:pt x="43" y="27"/>
                    <a:pt x="43" y="26"/>
                    <a:pt x="42" y="26"/>
                  </a:cubicBezTo>
                  <a:cubicBezTo>
                    <a:pt x="42" y="26"/>
                    <a:pt x="42" y="26"/>
                    <a:pt x="42" y="26"/>
                  </a:cubicBezTo>
                  <a:cubicBezTo>
                    <a:pt x="41" y="25"/>
                    <a:pt x="40" y="25"/>
                    <a:pt x="39" y="25"/>
                  </a:cubicBezTo>
                  <a:cubicBezTo>
                    <a:pt x="39" y="25"/>
                    <a:pt x="39" y="25"/>
                    <a:pt x="38" y="25"/>
                  </a:cubicBezTo>
                  <a:cubicBezTo>
                    <a:pt x="38" y="25"/>
                    <a:pt x="38" y="25"/>
                    <a:pt x="37" y="25"/>
                  </a:cubicBezTo>
                  <a:cubicBezTo>
                    <a:pt x="37" y="25"/>
                    <a:pt x="36" y="25"/>
                    <a:pt x="35" y="24"/>
                  </a:cubicBezTo>
                  <a:cubicBezTo>
                    <a:pt x="35" y="25"/>
                    <a:pt x="35" y="25"/>
                    <a:pt x="35" y="25"/>
                  </a:cubicBezTo>
                  <a:cubicBezTo>
                    <a:pt x="34" y="25"/>
                    <a:pt x="35" y="26"/>
                    <a:pt x="35" y="26"/>
                  </a:cubicBezTo>
                  <a:cubicBezTo>
                    <a:pt x="35" y="27"/>
                    <a:pt x="35" y="27"/>
                    <a:pt x="36" y="27"/>
                  </a:cubicBezTo>
                  <a:cubicBezTo>
                    <a:pt x="36" y="27"/>
                    <a:pt x="36" y="27"/>
                    <a:pt x="36" y="27"/>
                  </a:cubicBezTo>
                  <a:cubicBezTo>
                    <a:pt x="36" y="27"/>
                    <a:pt x="36" y="27"/>
                    <a:pt x="36" y="27"/>
                  </a:cubicBezTo>
                  <a:cubicBezTo>
                    <a:pt x="36" y="27"/>
                    <a:pt x="36" y="27"/>
                    <a:pt x="36" y="27"/>
                  </a:cubicBezTo>
                  <a:cubicBezTo>
                    <a:pt x="36" y="28"/>
                    <a:pt x="35" y="28"/>
                    <a:pt x="34" y="29"/>
                  </a:cubicBezTo>
                  <a:cubicBezTo>
                    <a:pt x="33" y="29"/>
                    <a:pt x="32" y="29"/>
                    <a:pt x="32" y="29"/>
                  </a:cubicBezTo>
                  <a:cubicBezTo>
                    <a:pt x="30" y="29"/>
                    <a:pt x="28" y="29"/>
                    <a:pt x="27" y="31"/>
                  </a:cubicBezTo>
                  <a:cubicBezTo>
                    <a:pt x="27" y="30"/>
                    <a:pt x="26" y="29"/>
                    <a:pt x="25" y="29"/>
                  </a:cubicBezTo>
                  <a:cubicBezTo>
                    <a:pt x="23" y="29"/>
                    <a:pt x="21" y="30"/>
                    <a:pt x="20" y="30"/>
                  </a:cubicBezTo>
                  <a:cubicBezTo>
                    <a:pt x="20" y="30"/>
                    <a:pt x="20" y="30"/>
                    <a:pt x="20" y="30"/>
                  </a:cubicBezTo>
                  <a:cubicBezTo>
                    <a:pt x="16" y="31"/>
                    <a:pt x="15" y="34"/>
                    <a:pt x="17" y="35"/>
                  </a:cubicBezTo>
                  <a:cubicBezTo>
                    <a:pt x="17" y="35"/>
                    <a:pt x="17" y="35"/>
                    <a:pt x="17" y="35"/>
                  </a:cubicBezTo>
                  <a:cubicBezTo>
                    <a:pt x="15" y="35"/>
                    <a:pt x="15" y="34"/>
                    <a:pt x="13" y="34"/>
                  </a:cubicBezTo>
                  <a:cubicBezTo>
                    <a:pt x="13" y="37"/>
                    <a:pt x="9" y="36"/>
                    <a:pt x="7" y="38"/>
                  </a:cubicBezTo>
                  <a:cubicBezTo>
                    <a:pt x="11" y="38"/>
                    <a:pt x="11" y="44"/>
                    <a:pt x="9" y="45"/>
                  </a:cubicBezTo>
                  <a:cubicBezTo>
                    <a:pt x="9" y="45"/>
                    <a:pt x="7" y="44"/>
                    <a:pt x="6" y="44"/>
                  </a:cubicBezTo>
                  <a:cubicBezTo>
                    <a:pt x="5" y="44"/>
                    <a:pt x="5" y="44"/>
                    <a:pt x="4" y="45"/>
                  </a:cubicBezTo>
                  <a:cubicBezTo>
                    <a:pt x="3" y="45"/>
                    <a:pt x="3" y="45"/>
                    <a:pt x="2" y="45"/>
                  </a:cubicBezTo>
                  <a:cubicBezTo>
                    <a:pt x="1" y="45"/>
                    <a:pt x="1" y="45"/>
                    <a:pt x="1" y="45"/>
                  </a:cubicBezTo>
                  <a:cubicBezTo>
                    <a:pt x="0" y="47"/>
                    <a:pt x="3" y="46"/>
                    <a:pt x="3" y="48"/>
                  </a:cubicBezTo>
                  <a:cubicBezTo>
                    <a:pt x="2" y="50"/>
                    <a:pt x="3" y="52"/>
                    <a:pt x="2" y="54"/>
                  </a:cubicBezTo>
                  <a:cubicBezTo>
                    <a:pt x="3" y="54"/>
                    <a:pt x="4" y="55"/>
                    <a:pt x="5" y="55"/>
                  </a:cubicBezTo>
                  <a:cubicBezTo>
                    <a:pt x="9" y="55"/>
                    <a:pt x="10" y="49"/>
                    <a:pt x="13" y="47"/>
                  </a:cubicBezTo>
                  <a:cubicBezTo>
                    <a:pt x="14" y="47"/>
                    <a:pt x="14" y="46"/>
                    <a:pt x="14" y="45"/>
                  </a:cubicBezTo>
                  <a:cubicBezTo>
                    <a:pt x="15" y="44"/>
                    <a:pt x="15" y="44"/>
                    <a:pt x="16" y="44"/>
                  </a:cubicBezTo>
                  <a:cubicBezTo>
                    <a:pt x="16" y="44"/>
                    <a:pt x="17" y="44"/>
                    <a:pt x="17" y="44"/>
                  </a:cubicBezTo>
                  <a:cubicBezTo>
                    <a:pt x="17" y="44"/>
                    <a:pt x="18" y="44"/>
                    <a:pt x="18" y="44"/>
                  </a:cubicBezTo>
                  <a:cubicBezTo>
                    <a:pt x="19" y="44"/>
                    <a:pt x="19" y="44"/>
                    <a:pt x="20" y="42"/>
                  </a:cubicBezTo>
                  <a:cubicBezTo>
                    <a:pt x="20" y="42"/>
                    <a:pt x="20" y="42"/>
                    <a:pt x="20" y="42"/>
                  </a:cubicBezTo>
                  <a:cubicBezTo>
                    <a:pt x="20" y="42"/>
                    <a:pt x="20" y="42"/>
                    <a:pt x="20" y="42"/>
                  </a:cubicBezTo>
                  <a:cubicBezTo>
                    <a:pt x="20" y="43"/>
                    <a:pt x="20" y="43"/>
                    <a:pt x="20" y="43"/>
                  </a:cubicBezTo>
                  <a:cubicBezTo>
                    <a:pt x="21" y="43"/>
                    <a:pt x="21" y="43"/>
                    <a:pt x="21" y="43"/>
                  </a:cubicBezTo>
                  <a:cubicBezTo>
                    <a:pt x="22" y="43"/>
                    <a:pt x="22" y="43"/>
                    <a:pt x="22" y="43"/>
                  </a:cubicBezTo>
                  <a:cubicBezTo>
                    <a:pt x="23" y="43"/>
                    <a:pt x="23" y="43"/>
                    <a:pt x="23" y="43"/>
                  </a:cubicBezTo>
                  <a:cubicBezTo>
                    <a:pt x="24" y="47"/>
                    <a:pt x="28" y="47"/>
                    <a:pt x="30" y="50"/>
                  </a:cubicBezTo>
                  <a:cubicBezTo>
                    <a:pt x="32" y="46"/>
                    <a:pt x="27" y="46"/>
                    <a:pt x="25" y="44"/>
                  </a:cubicBezTo>
                  <a:cubicBezTo>
                    <a:pt x="24" y="42"/>
                    <a:pt x="26" y="41"/>
                    <a:pt x="26" y="40"/>
                  </a:cubicBezTo>
                  <a:cubicBezTo>
                    <a:pt x="27" y="41"/>
                    <a:pt x="27" y="41"/>
                    <a:pt x="28" y="41"/>
                  </a:cubicBezTo>
                  <a:cubicBezTo>
                    <a:pt x="29" y="41"/>
                    <a:pt x="30" y="41"/>
                    <a:pt x="30" y="40"/>
                  </a:cubicBezTo>
                  <a:cubicBezTo>
                    <a:pt x="29" y="40"/>
                    <a:pt x="29" y="40"/>
                    <a:pt x="29" y="39"/>
                  </a:cubicBezTo>
                  <a:cubicBezTo>
                    <a:pt x="31" y="38"/>
                    <a:pt x="30" y="37"/>
                    <a:pt x="29" y="36"/>
                  </a:cubicBezTo>
                  <a:cubicBezTo>
                    <a:pt x="30" y="36"/>
                    <a:pt x="30" y="36"/>
                    <a:pt x="31" y="36"/>
                  </a:cubicBezTo>
                  <a:cubicBezTo>
                    <a:pt x="32" y="36"/>
                    <a:pt x="32" y="36"/>
                    <a:pt x="32" y="36"/>
                  </a:cubicBezTo>
                  <a:cubicBezTo>
                    <a:pt x="32" y="36"/>
                    <a:pt x="32" y="36"/>
                    <a:pt x="32" y="36"/>
                  </a:cubicBezTo>
                  <a:cubicBezTo>
                    <a:pt x="32" y="36"/>
                    <a:pt x="32" y="36"/>
                    <a:pt x="32" y="36"/>
                  </a:cubicBezTo>
                  <a:cubicBezTo>
                    <a:pt x="32" y="37"/>
                    <a:pt x="31" y="37"/>
                    <a:pt x="31" y="38"/>
                  </a:cubicBezTo>
                  <a:cubicBezTo>
                    <a:pt x="31" y="38"/>
                    <a:pt x="32" y="38"/>
                    <a:pt x="32" y="38"/>
                  </a:cubicBezTo>
                  <a:cubicBezTo>
                    <a:pt x="32" y="38"/>
                    <a:pt x="33" y="38"/>
                    <a:pt x="33" y="37"/>
                  </a:cubicBezTo>
                  <a:cubicBezTo>
                    <a:pt x="34" y="37"/>
                    <a:pt x="34" y="37"/>
                    <a:pt x="34" y="37"/>
                  </a:cubicBezTo>
                  <a:cubicBezTo>
                    <a:pt x="35" y="37"/>
                    <a:pt x="35" y="37"/>
                    <a:pt x="35" y="38"/>
                  </a:cubicBezTo>
                  <a:cubicBezTo>
                    <a:pt x="35" y="38"/>
                    <a:pt x="35" y="38"/>
                    <a:pt x="35" y="38"/>
                  </a:cubicBezTo>
                  <a:cubicBezTo>
                    <a:pt x="34" y="38"/>
                    <a:pt x="33" y="38"/>
                    <a:pt x="33" y="38"/>
                  </a:cubicBezTo>
                  <a:cubicBezTo>
                    <a:pt x="32" y="38"/>
                    <a:pt x="32" y="39"/>
                    <a:pt x="31" y="39"/>
                  </a:cubicBezTo>
                  <a:cubicBezTo>
                    <a:pt x="31" y="39"/>
                    <a:pt x="31" y="38"/>
                    <a:pt x="30" y="38"/>
                  </a:cubicBezTo>
                  <a:cubicBezTo>
                    <a:pt x="30" y="39"/>
                    <a:pt x="31" y="40"/>
                    <a:pt x="31" y="40"/>
                  </a:cubicBezTo>
                  <a:cubicBezTo>
                    <a:pt x="31" y="40"/>
                    <a:pt x="31" y="40"/>
                    <a:pt x="31" y="40"/>
                  </a:cubicBezTo>
                  <a:cubicBezTo>
                    <a:pt x="29" y="40"/>
                    <a:pt x="29" y="42"/>
                    <a:pt x="28" y="42"/>
                  </a:cubicBezTo>
                  <a:cubicBezTo>
                    <a:pt x="29" y="43"/>
                    <a:pt x="29" y="43"/>
                    <a:pt x="29" y="43"/>
                  </a:cubicBezTo>
                  <a:cubicBezTo>
                    <a:pt x="31" y="43"/>
                    <a:pt x="34" y="42"/>
                    <a:pt x="32" y="40"/>
                  </a:cubicBezTo>
                  <a:cubicBezTo>
                    <a:pt x="33" y="40"/>
                    <a:pt x="33" y="40"/>
                    <a:pt x="33" y="40"/>
                  </a:cubicBezTo>
                  <a:cubicBezTo>
                    <a:pt x="33" y="40"/>
                    <a:pt x="33" y="40"/>
                    <a:pt x="33" y="40"/>
                  </a:cubicBezTo>
                  <a:cubicBezTo>
                    <a:pt x="33" y="40"/>
                    <a:pt x="34" y="40"/>
                    <a:pt x="34" y="40"/>
                  </a:cubicBezTo>
                  <a:cubicBezTo>
                    <a:pt x="34" y="40"/>
                    <a:pt x="35" y="41"/>
                    <a:pt x="35" y="41"/>
                  </a:cubicBezTo>
                  <a:cubicBezTo>
                    <a:pt x="35" y="41"/>
                    <a:pt x="35" y="41"/>
                    <a:pt x="35" y="41"/>
                  </a:cubicBezTo>
                  <a:cubicBezTo>
                    <a:pt x="33" y="41"/>
                    <a:pt x="34" y="43"/>
                    <a:pt x="34" y="44"/>
                  </a:cubicBezTo>
                  <a:cubicBezTo>
                    <a:pt x="34" y="44"/>
                    <a:pt x="34" y="44"/>
                    <a:pt x="34" y="44"/>
                  </a:cubicBezTo>
                  <a:cubicBezTo>
                    <a:pt x="33" y="46"/>
                    <a:pt x="34" y="49"/>
                    <a:pt x="36" y="50"/>
                  </a:cubicBezTo>
                  <a:cubicBezTo>
                    <a:pt x="36" y="51"/>
                    <a:pt x="37" y="51"/>
                    <a:pt x="38" y="51"/>
                  </a:cubicBezTo>
                  <a:cubicBezTo>
                    <a:pt x="38" y="51"/>
                    <a:pt x="38" y="51"/>
                    <a:pt x="38" y="51"/>
                  </a:cubicBezTo>
                  <a:cubicBezTo>
                    <a:pt x="38" y="50"/>
                    <a:pt x="37" y="48"/>
                    <a:pt x="39" y="48"/>
                  </a:cubicBezTo>
                  <a:cubicBezTo>
                    <a:pt x="39" y="48"/>
                    <a:pt x="39" y="48"/>
                    <a:pt x="39" y="49"/>
                  </a:cubicBezTo>
                  <a:cubicBezTo>
                    <a:pt x="40" y="48"/>
                    <a:pt x="40" y="48"/>
                    <a:pt x="41" y="47"/>
                  </a:cubicBezTo>
                  <a:cubicBezTo>
                    <a:pt x="41" y="47"/>
                    <a:pt x="41" y="47"/>
                    <a:pt x="42" y="47"/>
                  </a:cubicBezTo>
                  <a:cubicBezTo>
                    <a:pt x="43" y="47"/>
                    <a:pt x="42" y="48"/>
                    <a:pt x="42" y="49"/>
                  </a:cubicBezTo>
                  <a:cubicBezTo>
                    <a:pt x="43" y="48"/>
                    <a:pt x="45" y="48"/>
                    <a:pt x="45" y="47"/>
                  </a:cubicBezTo>
                  <a:cubicBezTo>
                    <a:pt x="44" y="47"/>
                    <a:pt x="44" y="46"/>
                    <a:pt x="44" y="45"/>
                  </a:cubicBezTo>
                  <a:cubicBezTo>
                    <a:pt x="44" y="44"/>
                    <a:pt x="44" y="44"/>
                    <a:pt x="43" y="44"/>
                  </a:cubicBezTo>
                  <a:cubicBezTo>
                    <a:pt x="43" y="44"/>
                    <a:pt x="42" y="44"/>
                    <a:pt x="42" y="44"/>
                  </a:cubicBezTo>
                  <a:cubicBezTo>
                    <a:pt x="41" y="44"/>
                    <a:pt x="41" y="45"/>
                    <a:pt x="40" y="45"/>
                  </a:cubicBezTo>
                  <a:cubicBezTo>
                    <a:pt x="40" y="45"/>
                    <a:pt x="39" y="45"/>
                    <a:pt x="39" y="45"/>
                  </a:cubicBezTo>
                  <a:cubicBezTo>
                    <a:pt x="39" y="44"/>
                    <a:pt x="40" y="44"/>
                    <a:pt x="40" y="44"/>
                  </a:cubicBezTo>
                  <a:cubicBezTo>
                    <a:pt x="40" y="44"/>
                    <a:pt x="40" y="44"/>
                    <a:pt x="41" y="44"/>
                  </a:cubicBezTo>
                  <a:cubicBezTo>
                    <a:pt x="41" y="43"/>
                    <a:pt x="42" y="43"/>
                    <a:pt x="43" y="43"/>
                  </a:cubicBezTo>
                  <a:cubicBezTo>
                    <a:pt x="44" y="43"/>
                    <a:pt x="44" y="43"/>
                    <a:pt x="45" y="43"/>
                  </a:cubicBezTo>
                  <a:cubicBezTo>
                    <a:pt x="45" y="43"/>
                    <a:pt x="45" y="42"/>
                    <a:pt x="45" y="42"/>
                  </a:cubicBezTo>
                  <a:cubicBezTo>
                    <a:pt x="45" y="42"/>
                    <a:pt x="45" y="42"/>
                    <a:pt x="45" y="42"/>
                  </a:cubicBezTo>
                  <a:cubicBezTo>
                    <a:pt x="45" y="42"/>
                    <a:pt x="45" y="42"/>
                    <a:pt x="45" y="42"/>
                  </a:cubicBezTo>
                  <a:cubicBezTo>
                    <a:pt x="45" y="42"/>
                    <a:pt x="46" y="42"/>
                    <a:pt x="46" y="42"/>
                  </a:cubicBezTo>
                  <a:cubicBezTo>
                    <a:pt x="46" y="42"/>
                    <a:pt x="46" y="42"/>
                    <a:pt x="46" y="42"/>
                  </a:cubicBezTo>
                  <a:cubicBezTo>
                    <a:pt x="44" y="41"/>
                    <a:pt x="47" y="40"/>
                    <a:pt x="47" y="39"/>
                  </a:cubicBezTo>
                  <a:cubicBezTo>
                    <a:pt x="48" y="40"/>
                    <a:pt x="49" y="40"/>
                    <a:pt x="51" y="40"/>
                  </a:cubicBezTo>
                  <a:cubicBezTo>
                    <a:pt x="53" y="40"/>
                    <a:pt x="56" y="39"/>
                    <a:pt x="56" y="36"/>
                  </a:cubicBezTo>
                  <a:cubicBezTo>
                    <a:pt x="55" y="36"/>
                    <a:pt x="55" y="36"/>
                    <a:pt x="55" y="36"/>
                  </a:cubicBezTo>
                  <a:cubicBezTo>
                    <a:pt x="56" y="35"/>
                    <a:pt x="56" y="35"/>
                    <a:pt x="56" y="35"/>
                  </a:cubicBezTo>
                  <a:cubicBezTo>
                    <a:pt x="56" y="35"/>
                    <a:pt x="56" y="35"/>
                    <a:pt x="56" y="35"/>
                  </a:cubicBezTo>
                  <a:cubicBezTo>
                    <a:pt x="60" y="36"/>
                    <a:pt x="55" y="41"/>
                    <a:pt x="55" y="42"/>
                  </a:cubicBezTo>
                  <a:cubicBezTo>
                    <a:pt x="57" y="43"/>
                    <a:pt x="60" y="44"/>
                    <a:pt x="59" y="45"/>
                  </a:cubicBezTo>
                  <a:cubicBezTo>
                    <a:pt x="59" y="45"/>
                    <a:pt x="59" y="45"/>
                    <a:pt x="59" y="45"/>
                  </a:cubicBezTo>
                  <a:cubicBezTo>
                    <a:pt x="59" y="45"/>
                    <a:pt x="60" y="45"/>
                    <a:pt x="60" y="45"/>
                  </a:cubicBezTo>
                  <a:cubicBezTo>
                    <a:pt x="61" y="45"/>
                    <a:pt x="61" y="44"/>
                    <a:pt x="62" y="44"/>
                  </a:cubicBezTo>
                  <a:cubicBezTo>
                    <a:pt x="62" y="44"/>
                    <a:pt x="63" y="45"/>
                    <a:pt x="63" y="45"/>
                  </a:cubicBezTo>
                  <a:cubicBezTo>
                    <a:pt x="63" y="46"/>
                    <a:pt x="63" y="46"/>
                    <a:pt x="63" y="46"/>
                  </a:cubicBezTo>
                  <a:cubicBezTo>
                    <a:pt x="63" y="45"/>
                    <a:pt x="62" y="45"/>
                    <a:pt x="61" y="45"/>
                  </a:cubicBezTo>
                  <a:cubicBezTo>
                    <a:pt x="60" y="45"/>
                    <a:pt x="60" y="46"/>
                    <a:pt x="61" y="47"/>
                  </a:cubicBezTo>
                  <a:cubicBezTo>
                    <a:pt x="61" y="47"/>
                    <a:pt x="60" y="47"/>
                    <a:pt x="60" y="48"/>
                  </a:cubicBezTo>
                  <a:cubicBezTo>
                    <a:pt x="57" y="48"/>
                    <a:pt x="54" y="47"/>
                    <a:pt x="51" y="47"/>
                  </a:cubicBezTo>
                  <a:cubicBezTo>
                    <a:pt x="48" y="47"/>
                    <a:pt x="46" y="48"/>
                    <a:pt x="43" y="50"/>
                  </a:cubicBezTo>
                  <a:cubicBezTo>
                    <a:pt x="44" y="54"/>
                    <a:pt x="47" y="54"/>
                    <a:pt x="50" y="54"/>
                  </a:cubicBezTo>
                  <a:cubicBezTo>
                    <a:pt x="52" y="54"/>
                    <a:pt x="54" y="54"/>
                    <a:pt x="57" y="54"/>
                  </a:cubicBezTo>
                  <a:cubicBezTo>
                    <a:pt x="57" y="55"/>
                    <a:pt x="57" y="55"/>
                    <a:pt x="57" y="55"/>
                  </a:cubicBezTo>
                  <a:cubicBezTo>
                    <a:pt x="56" y="55"/>
                    <a:pt x="55" y="56"/>
                    <a:pt x="55" y="57"/>
                  </a:cubicBezTo>
                  <a:cubicBezTo>
                    <a:pt x="55" y="57"/>
                    <a:pt x="55" y="57"/>
                    <a:pt x="55" y="57"/>
                  </a:cubicBezTo>
                  <a:cubicBezTo>
                    <a:pt x="57" y="57"/>
                    <a:pt x="56" y="59"/>
                    <a:pt x="55" y="59"/>
                  </a:cubicBezTo>
                  <a:cubicBezTo>
                    <a:pt x="55" y="59"/>
                    <a:pt x="55" y="59"/>
                    <a:pt x="54" y="59"/>
                  </a:cubicBezTo>
                  <a:cubicBezTo>
                    <a:pt x="54" y="59"/>
                    <a:pt x="56" y="61"/>
                    <a:pt x="56" y="61"/>
                  </a:cubicBezTo>
                  <a:cubicBezTo>
                    <a:pt x="55" y="61"/>
                    <a:pt x="55" y="61"/>
                    <a:pt x="55" y="61"/>
                  </a:cubicBezTo>
                  <a:cubicBezTo>
                    <a:pt x="55" y="62"/>
                    <a:pt x="55" y="63"/>
                    <a:pt x="55" y="65"/>
                  </a:cubicBezTo>
                  <a:cubicBezTo>
                    <a:pt x="55" y="65"/>
                    <a:pt x="55" y="65"/>
                    <a:pt x="55" y="65"/>
                  </a:cubicBezTo>
                  <a:cubicBezTo>
                    <a:pt x="56" y="65"/>
                    <a:pt x="57" y="64"/>
                    <a:pt x="57" y="63"/>
                  </a:cubicBezTo>
                  <a:cubicBezTo>
                    <a:pt x="58" y="64"/>
                    <a:pt x="57" y="64"/>
                    <a:pt x="57" y="65"/>
                  </a:cubicBezTo>
                  <a:cubicBezTo>
                    <a:pt x="56" y="65"/>
                    <a:pt x="56" y="66"/>
                    <a:pt x="55" y="66"/>
                  </a:cubicBezTo>
                  <a:cubicBezTo>
                    <a:pt x="55" y="66"/>
                    <a:pt x="54" y="66"/>
                    <a:pt x="54" y="66"/>
                  </a:cubicBezTo>
                  <a:cubicBezTo>
                    <a:pt x="58" y="71"/>
                    <a:pt x="61" y="81"/>
                    <a:pt x="66" y="83"/>
                  </a:cubicBezTo>
                  <a:cubicBezTo>
                    <a:pt x="65" y="85"/>
                    <a:pt x="66" y="87"/>
                    <a:pt x="66" y="90"/>
                  </a:cubicBezTo>
                  <a:cubicBezTo>
                    <a:pt x="71" y="89"/>
                    <a:pt x="75" y="87"/>
                    <a:pt x="78" y="84"/>
                  </a:cubicBezTo>
                  <a:cubicBezTo>
                    <a:pt x="78" y="84"/>
                    <a:pt x="79" y="84"/>
                    <a:pt x="79" y="84"/>
                  </a:cubicBezTo>
                  <a:cubicBezTo>
                    <a:pt x="84" y="82"/>
                    <a:pt x="90" y="74"/>
                    <a:pt x="82" y="72"/>
                  </a:cubicBezTo>
                  <a:cubicBezTo>
                    <a:pt x="81" y="74"/>
                    <a:pt x="81" y="75"/>
                    <a:pt x="82" y="77"/>
                  </a:cubicBezTo>
                  <a:cubicBezTo>
                    <a:pt x="81" y="77"/>
                    <a:pt x="81" y="77"/>
                    <a:pt x="81" y="77"/>
                  </a:cubicBezTo>
                  <a:cubicBezTo>
                    <a:pt x="81" y="76"/>
                    <a:pt x="80" y="76"/>
                    <a:pt x="80" y="75"/>
                  </a:cubicBezTo>
                  <a:cubicBezTo>
                    <a:pt x="81" y="74"/>
                    <a:pt x="81" y="72"/>
                    <a:pt x="82" y="71"/>
                  </a:cubicBezTo>
                  <a:cubicBezTo>
                    <a:pt x="80" y="72"/>
                    <a:pt x="79" y="74"/>
                    <a:pt x="76" y="74"/>
                  </a:cubicBezTo>
                  <a:cubicBezTo>
                    <a:pt x="73" y="72"/>
                    <a:pt x="73" y="67"/>
                    <a:pt x="68" y="66"/>
                  </a:cubicBezTo>
                  <a:cubicBezTo>
                    <a:pt x="69" y="65"/>
                    <a:pt x="69" y="65"/>
                    <a:pt x="70" y="65"/>
                  </a:cubicBezTo>
                  <a:cubicBezTo>
                    <a:pt x="70" y="65"/>
                    <a:pt x="70" y="65"/>
                    <a:pt x="70" y="65"/>
                  </a:cubicBezTo>
                  <a:cubicBezTo>
                    <a:pt x="70" y="64"/>
                    <a:pt x="70" y="63"/>
                    <a:pt x="70" y="63"/>
                  </a:cubicBezTo>
                  <a:cubicBezTo>
                    <a:pt x="71" y="63"/>
                    <a:pt x="71" y="63"/>
                    <a:pt x="71" y="63"/>
                  </a:cubicBezTo>
                  <a:cubicBezTo>
                    <a:pt x="72" y="63"/>
                    <a:pt x="73" y="63"/>
                    <a:pt x="74" y="63"/>
                  </a:cubicBezTo>
                  <a:cubicBezTo>
                    <a:pt x="74" y="67"/>
                    <a:pt x="77" y="69"/>
                    <a:pt x="80" y="69"/>
                  </a:cubicBezTo>
                  <a:cubicBezTo>
                    <a:pt x="81" y="69"/>
                    <a:pt x="82" y="69"/>
                    <a:pt x="83" y="68"/>
                  </a:cubicBezTo>
                  <a:cubicBezTo>
                    <a:pt x="83" y="69"/>
                    <a:pt x="84" y="70"/>
                    <a:pt x="84" y="71"/>
                  </a:cubicBezTo>
                  <a:cubicBezTo>
                    <a:pt x="85" y="71"/>
                    <a:pt x="87" y="71"/>
                    <a:pt x="88" y="71"/>
                  </a:cubicBezTo>
                  <a:cubicBezTo>
                    <a:pt x="88" y="71"/>
                    <a:pt x="88" y="71"/>
                    <a:pt x="88" y="71"/>
                  </a:cubicBezTo>
                  <a:cubicBezTo>
                    <a:pt x="89" y="71"/>
                    <a:pt x="89" y="71"/>
                    <a:pt x="89" y="71"/>
                  </a:cubicBezTo>
                  <a:cubicBezTo>
                    <a:pt x="89" y="71"/>
                    <a:pt x="90" y="71"/>
                    <a:pt x="90" y="71"/>
                  </a:cubicBezTo>
                  <a:cubicBezTo>
                    <a:pt x="90" y="71"/>
                    <a:pt x="90" y="71"/>
                    <a:pt x="90" y="71"/>
                  </a:cubicBezTo>
                  <a:cubicBezTo>
                    <a:pt x="91" y="71"/>
                    <a:pt x="92" y="70"/>
                    <a:pt x="93" y="70"/>
                  </a:cubicBezTo>
                  <a:cubicBezTo>
                    <a:pt x="94" y="70"/>
                    <a:pt x="95" y="71"/>
                    <a:pt x="95" y="71"/>
                  </a:cubicBezTo>
                  <a:cubicBezTo>
                    <a:pt x="96" y="72"/>
                    <a:pt x="97" y="72"/>
                    <a:pt x="98" y="72"/>
                  </a:cubicBezTo>
                  <a:cubicBezTo>
                    <a:pt x="98" y="72"/>
                    <a:pt x="98" y="72"/>
                    <a:pt x="99" y="72"/>
                  </a:cubicBezTo>
                  <a:cubicBezTo>
                    <a:pt x="99" y="72"/>
                    <a:pt x="99" y="72"/>
                    <a:pt x="99" y="72"/>
                  </a:cubicBezTo>
                  <a:cubicBezTo>
                    <a:pt x="99" y="72"/>
                    <a:pt x="99" y="72"/>
                    <a:pt x="99" y="72"/>
                  </a:cubicBezTo>
                  <a:cubicBezTo>
                    <a:pt x="98" y="73"/>
                    <a:pt x="98" y="74"/>
                    <a:pt x="100" y="74"/>
                  </a:cubicBezTo>
                  <a:cubicBezTo>
                    <a:pt x="100" y="74"/>
                    <a:pt x="100" y="74"/>
                    <a:pt x="101" y="74"/>
                  </a:cubicBezTo>
                  <a:cubicBezTo>
                    <a:pt x="101" y="74"/>
                    <a:pt x="101" y="74"/>
                    <a:pt x="101" y="74"/>
                  </a:cubicBezTo>
                  <a:cubicBezTo>
                    <a:pt x="101" y="74"/>
                    <a:pt x="101" y="74"/>
                    <a:pt x="101" y="74"/>
                  </a:cubicBezTo>
                  <a:cubicBezTo>
                    <a:pt x="100" y="75"/>
                    <a:pt x="99" y="78"/>
                    <a:pt x="101" y="78"/>
                  </a:cubicBezTo>
                  <a:cubicBezTo>
                    <a:pt x="101" y="78"/>
                    <a:pt x="101" y="78"/>
                    <a:pt x="102" y="78"/>
                  </a:cubicBezTo>
                  <a:cubicBezTo>
                    <a:pt x="102" y="78"/>
                    <a:pt x="102" y="78"/>
                    <a:pt x="102" y="78"/>
                  </a:cubicBezTo>
                  <a:cubicBezTo>
                    <a:pt x="102" y="78"/>
                    <a:pt x="102" y="77"/>
                    <a:pt x="102" y="77"/>
                  </a:cubicBezTo>
                  <a:cubicBezTo>
                    <a:pt x="102" y="76"/>
                    <a:pt x="102" y="75"/>
                    <a:pt x="103" y="75"/>
                  </a:cubicBezTo>
                  <a:cubicBezTo>
                    <a:pt x="103" y="75"/>
                    <a:pt x="103" y="76"/>
                    <a:pt x="104" y="76"/>
                  </a:cubicBezTo>
                  <a:cubicBezTo>
                    <a:pt x="103" y="83"/>
                    <a:pt x="108" y="90"/>
                    <a:pt x="110" y="97"/>
                  </a:cubicBezTo>
                  <a:cubicBezTo>
                    <a:pt x="114" y="95"/>
                    <a:pt x="114" y="90"/>
                    <a:pt x="114" y="85"/>
                  </a:cubicBezTo>
                  <a:cubicBezTo>
                    <a:pt x="119" y="84"/>
                    <a:pt x="121" y="76"/>
                    <a:pt x="124" y="76"/>
                  </a:cubicBezTo>
                  <a:cubicBezTo>
                    <a:pt x="124" y="74"/>
                    <a:pt x="123" y="74"/>
                    <a:pt x="123" y="72"/>
                  </a:cubicBezTo>
                  <a:cubicBezTo>
                    <a:pt x="123" y="72"/>
                    <a:pt x="123" y="72"/>
                    <a:pt x="123" y="72"/>
                  </a:cubicBezTo>
                  <a:cubicBezTo>
                    <a:pt x="123" y="72"/>
                    <a:pt x="123" y="73"/>
                    <a:pt x="124" y="73"/>
                  </a:cubicBezTo>
                  <a:cubicBezTo>
                    <a:pt x="124" y="74"/>
                    <a:pt x="124" y="75"/>
                    <a:pt x="125" y="76"/>
                  </a:cubicBezTo>
                  <a:cubicBezTo>
                    <a:pt x="125" y="73"/>
                    <a:pt x="127" y="72"/>
                    <a:pt x="129" y="72"/>
                  </a:cubicBezTo>
                  <a:cubicBezTo>
                    <a:pt x="129" y="73"/>
                    <a:pt x="125" y="74"/>
                    <a:pt x="127" y="74"/>
                  </a:cubicBezTo>
                  <a:cubicBezTo>
                    <a:pt x="128" y="74"/>
                    <a:pt x="128" y="74"/>
                    <a:pt x="128" y="74"/>
                  </a:cubicBezTo>
                  <a:cubicBezTo>
                    <a:pt x="128" y="74"/>
                    <a:pt x="128" y="74"/>
                    <a:pt x="129" y="75"/>
                  </a:cubicBezTo>
                  <a:cubicBezTo>
                    <a:pt x="129" y="75"/>
                    <a:pt x="129" y="76"/>
                    <a:pt x="129" y="76"/>
                  </a:cubicBezTo>
                  <a:cubicBezTo>
                    <a:pt x="129" y="76"/>
                    <a:pt x="129" y="75"/>
                    <a:pt x="129" y="74"/>
                  </a:cubicBezTo>
                  <a:cubicBezTo>
                    <a:pt x="130" y="74"/>
                    <a:pt x="130" y="74"/>
                    <a:pt x="130" y="74"/>
                  </a:cubicBezTo>
                  <a:cubicBezTo>
                    <a:pt x="130" y="74"/>
                    <a:pt x="130" y="74"/>
                    <a:pt x="130" y="74"/>
                  </a:cubicBezTo>
                  <a:cubicBezTo>
                    <a:pt x="128" y="79"/>
                    <a:pt x="133" y="79"/>
                    <a:pt x="133" y="84"/>
                  </a:cubicBezTo>
                  <a:cubicBezTo>
                    <a:pt x="135" y="83"/>
                    <a:pt x="135" y="83"/>
                    <a:pt x="136" y="83"/>
                  </a:cubicBezTo>
                  <a:cubicBezTo>
                    <a:pt x="136" y="83"/>
                    <a:pt x="136" y="83"/>
                    <a:pt x="137" y="83"/>
                  </a:cubicBezTo>
                  <a:cubicBezTo>
                    <a:pt x="136" y="83"/>
                    <a:pt x="136" y="82"/>
                    <a:pt x="135" y="81"/>
                  </a:cubicBezTo>
                  <a:cubicBezTo>
                    <a:pt x="136" y="81"/>
                    <a:pt x="136" y="81"/>
                    <a:pt x="137" y="81"/>
                  </a:cubicBezTo>
                  <a:cubicBezTo>
                    <a:pt x="138" y="84"/>
                    <a:pt x="138" y="88"/>
                    <a:pt x="139" y="90"/>
                  </a:cubicBezTo>
                  <a:cubicBezTo>
                    <a:pt x="139" y="89"/>
                    <a:pt x="139" y="89"/>
                    <a:pt x="139" y="89"/>
                  </a:cubicBezTo>
                  <a:cubicBezTo>
                    <a:pt x="139" y="89"/>
                    <a:pt x="140" y="90"/>
                    <a:pt x="140" y="90"/>
                  </a:cubicBezTo>
                  <a:cubicBezTo>
                    <a:pt x="140" y="89"/>
                    <a:pt x="140" y="89"/>
                    <a:pt x="141" y="89"/>
                  </a:cubicBezTo>
                  <a:cubicBezTo>
                    <a:pt x="142" y="89"/>
                    <a:pt x="141" y="90"/>
                    <a:pt x="142" y="90"/>
                  </a:cubicBezTo>
                  <a:cubicBezTo>
                    <a:pt x="143" y="90"/>
                    <a:pt x="143" y="90"/>
                    <a:pt x="143" y="90"/>
                  </a:cubicBezTo>
                  <a:cubicBezTo>
                    <a:pt x="143" y="89"/>
                    <a:pt x="143" y="89"/>
                    <a:pt x="143" y="89"/>
                  </a:cubicBezTo>
                  <a:cubicBezTo>
                    <a:pt x="144" y="89"/>
                    <a:pt x="144" y="89"/>
                    <a:pt x="144" y="89"/>
                  </a:cubicBezTo>
                  <a:cubicBezTo>
                    <a:pt x="144" y="91"/>
                    <a:pt x="144" y="93"/>
                    <a:pt x="147" y="93"/>
                  </a:cubicBezTo>
                  <a:cubicBezTo>
                    <a:pt x="148" y="92"/>
                    <a:pt x="148" y="91"/>
                    <a:pt x="149" y="91"/>
                  </a:cubicBezTo>
                  <a:cubicBezTo>
                    <a:pt x="149" y="91"/>
                    <a:pt x="150" y="91"/>
                    <a:pt x="150" y="91"/>
                  </a:cubicBezTo>
                  <a:cubicBezTo>
                    <a:pt x="150" y="91"/>
                    <a:pt x="149" y="92"/>
                    <a:pt x="149" y="93"/>
                  </a:cubicBezTo>
                  <a:cubicBezTo>
                    <a:pt x="149" y="93"/>
                    <a:pt x="150" y="93"/>
                    <a:pt x="150" y="93"/>
                  </a:cubicBezTo>
                  <a:cubicBezTo>
                    <a:pt x="153" y="93"/>
                    <a:pt x="152" y="87"/>
                    <a:pt x="150" y="86"/>
                  </a:cubicBezTo>
                  <a:cubicBezTo>
                    <a:pt x="150" y="85"/>
                    <a:pt x="142" y="82"/>
                    <a:pt x="146" y="80"/>
                  </a:cubicBezTo>
                  <a:cubicBezTo>
                    <a:pt x="147" y="78"/>
                    <a:pt x="147" y="75"/>
                    <a:pt x="145" y="74"/>
                  </a:cubicBezTo>
                  <a:cubicBezTo>
                    <a:pt x="145" y="75"/>
                    <a:pt x="145" y="76"/>
                    <a:pt x="144" y="76"/>
                  </a:cubicBezTo>
                  <a:cubicBezTo>
                    <a:pt x="144" y="75"/>
                    <a:pt x="144" y="75"/>
                    <a:pt x="143" y="75"/>
                  </a:cubicBezTo>
                  <a:cubicBezTo>
                    <a:pt x="143" y="75"/>
                    <a:pt x="143" y="75"/>
                    <a:pt x="143" y="75"/>
                  </a:cubicBezTo>
                  <a:cubicBezTo>
                    <a:pt x="143" y="74"/>
                    <a:pt x="145" y="75"/>
                    <a:pt x="146" y="74"/>
                  </a:cubicBezTo>
                  <a:cubicBezTo>
                    <a:pt x="146" y="75"/>
                    <a:pt x="147" y="75"/>
                    <a:pt x="148" y="76"/>
                  </a:cubicBezTo>
                  <a:cubicBezTo>
                    <a:pt x="148" y="77"/>
                    <a:pt x="149" y="77"/>
                    <a:pt x="150" y="77"/>
                  </a:cubicBezTo>
                  <a:cubicBezTo>
                    <a:pt x="158" y="77"/>
                    <a:pt x="165" y="69"/>
                    <a:pt x="163" y="62"/>
                  </a:cubicBezTo>
                  <a:cubicBezTo>
                    <a:pt x="159" y="62"/>
                    <a:pt x="160" y="61"/>
                    <a:pt x="161" y="59"/>
                  </a:cubicBezTo>
                  <a:cubicBezTo>
                    <a:pt x="158" y="59"/>
                    <a:pt x="157" y="56"/>
                    <a:pt x="159" y="53"/>
                  </a:cubicBezTo>
                  <a:cubicBezTo>
                    <a:pt x="159" y="54"/>
                    <a:pt x="158" y="54"/>
                    <a:pt x="157" y="54"/>
                  </a:cubicBezTo>
                  <a:cubicBezTo>
                    <a:pt x="156" y="54"/>
                    <a:pt x="154" y="53"/>
                    <a:pt x="154" y="51"/>
                  </a:cubicBezTo>
                  <a:cubicBezTo>
                    <a:pt x="154" y="51"/>
                    <a:pt x="154" y="51"/>
                    <a:pt x="154" y="51"/>
                  </a:cubicBezTo>
                  <a:cubicBezTo>
                    <a:pt x="155" y="51"/>
                    <a:pt x="155" y="50"/>
                    <a:pt x="156" y="49"/>
                  </a:cubicBezTo>
                  <a:cubicBezTo>
                    <a:pt x="156" y="49"/>
                    <a:pt x="156" y="48"/>
                    <a:pt x="157" y="48"/>
                  </a:cubicBezTo>
                  <a:cubicBezTo>
                    <a:pt x="157" y="48"/>
                    <a:pt x="158" y="48"/>
                    <a:pt x="158" y="48"/>
                  </a:cubicBezTo>
                  <a:cubicBezTo>
                    <a:pt x="159" y="48"/>
                    <a:pt x="158" y="51"/>
                    <a:pt x="159" y="51"/>
                  </a:cubicBezTo>
                  <a:cubicBezTo>
                    <a:pt x="160" y="49"/>
                    <a:pt x="162" y="49"/>
                    <a:pt x="163" y="48"/>
                  </a:cubicBezTo>
                  <a:cubicBezTo>
                    <a:pt x="163" y="48"/>
                    <a:pt x="163" y="48"/>
                    <a:pt x="163" y="48"/>
                  </a:cubicBezTo>
                  <a:cubicBezTo>
                    <a:pt x="163" y="48"/>
                    <a:pt x="163" y="48"/>
                    <a:pt x="163" y="48"/>
                  </a:cubicBezTo>
                  <a:cubicBezTo>
                    <a:pt x="162" y="49"/>
                    <a:pt x="163" y="52"/>
                    <a:pt x="165" y="52"/>
                  </a:cubicBezTo>
                  <a:cubicBezTo>
                    <a:pt x="166" y="52"/>
                    <a:pt x="166" y="52"/>
                    <a:pt x="167" y="52"/>
                  </a:cubicBezTo>
                  <a:cubicBezTo>
                    <a:pt x="167" y="52"/>
                    <a:pt x="167" y="52"/>
                    <a:pt x="167" y="52"/>
                  </a:cubicBezTo>
                  <a:cubicBezTo>
                    <a:pt x="167" y="52"/>
                    <a:pt x="167" y="52"/>
                    <a:pt x="167" y="52"/>
                  </a:cubicBezTo>
                  <a:cubicBezTo>
                    <a:pt x="165" y="54"/>
                    <a:pt x="168" y="54"/>
                    <a:pt x="167" y="57"/>
                  </a:cubicBezTo>
                  <a:cubicBezTo>
                    <a:pt x="168" y="57"/>
                    <a:pt x="169" y="57"/>
                    <a:pt x="170" y="57"/>
                  </a:cubicBezTo>
                  <a:cubicBezTo>
                    <a:pt x="170" y="53"/>
                    <a:pt x="167" y="52"/>
                    <a:pt x="165" y="51"/>
                  </a:cubicBezTo>
                  <a:cubicBezTo>
                    <a:pt x="166" y="48"/>
                    <a:pt x="166" y="48"/>
                    <a:pt x="167" y="46"/>
                  </a:cubicBezTo>
                  <a:cubicBezTo>
                    <a:pt x="166" y="46"/>
                    <a:pt x="166" y="46"/>
                    <a:pt x="166" y="46"/>
                  </a:cubicBezTo>
                  <a:cubicBezTo>
                    <a:pt x="165" y="46"/>
                    <a:pt x="165" y="48"/>
                    <a:pt x="164" y="48"/>
                  </a:cubicBezTo>
                  <a:cubicBezTo>
                    <a:pt x="164" y="47"/>
                    <a:pt x="163" y="47"/>
                    <a:pt x="163" y="47"/>
                  </a:cubicBezTo>
                  <a:cubicBezTo>
                    <a:pt x="165" y="46"/>
                    <a:pt x="166" y="45"/>
                    <a:pt x="168" y="45"/>
                  </a:cubicBezTo>
                  <a:cubicBezTo>
                    <a:pt x="168" y="45"/>
                    <a:pt x="169" y="45"/>
                    <a:pt x="171" y="45"/>
                  </a:cubicBezTo>
                  <a:cubicBezTo>
                    <a:pt x="174" y="39"/>
                    <a:pt x="171" y="32"/>
                    <a:pt x="167" y="29"/>
                  </a:cubicBezTo>
                  <a:cubicBezTo>
                    <a:pt x="166" y="29"/>
                    <a:pt x="166" y="29"/>
                    <a:pt x="166" y="29"/>
                  </a:cubicBezTo>
                  <a:cubicBezTo>
                    <a:pt x="165" y="29"/>
                    <a:pt x="165" y="30"/>
                    <a:pt x="164" y="30"/>
                  </a:cubicBezTo>
                  <a:cubicBezTo>
                    <a:pt x="163" y="29"/>
                    <a:pt x="161" y="29"/>
                    <a:pt x="160" y="28"/>
                  </a:cubicBezTo>
                  <a:cubicBezTo>
                    <a:pt x="162" y="26"/>
                    <a:pt x="161" y="22"/>
                    <a:pt x="163" y="21"/>
                  </a:cubicBezTo>
                  <a:cubicBezTo>
                    <a:pt x="163" y="21"/>
                    <a:pt x="163" y="21"/>
                    <a:pt x="164" y="21"/>
                  </a:cubicBezTo>
                  <a:cubicBezTo>
                    <a:pt x="165" y="21"/>
                    <a:pt x="166" y="21"/>
                    <a:pt x="167" y="21"/>
                  </a:cubicBezTo>
                  <a:cubicBezTo>
                    <a:pt x="168" y="21"/>
                    <a:pt x="169" y="21"/>
                    <a:pt x="171" y="21"/>
                  </a:cubicBezTo>
                  <a:cubicBezTo>
                    <a:pt x="172" y="21"/>
                    <a:pt x="173" y="21"/>
                    <a:pt x="174" y="21"/>
                  </a:cubicBezTo>
                  <a:cubicBezTo>
                    <a:pt x="174" y="18"/>
                    <a:pt x="175" y="18"/>
                    <a:pt x="177" y="18"/>
                  </a:cubicBezTo>
                  <a:cubicBezTo>
                    <a:pt x="177" y="18"/>
                    <a:pt x="177" y="18"/>
                    <a:pt x="178" y="18"/>
                  </a:cubicBezTo>
                  <a:cubicBezTo>
                    <a:pt x="178" y="18"/>
                    <a:pt x="178" y="18"/>
                    <a:pt x="178" y="18"/>
                  </a:cubicBezTo>
                  <a:cubicBezTo>
                    <a:pt x="180" y="18"/>
                    <a:pt x="181" y="18"/>
                    <a:pt x="182" y="17"/>
                  </a:cubicBezTo>
                  <a:cubicBezTo>
                    <a:pt x="184" y="19"/>
                    <a:pt x="181" y="22"/>
                    <a:pt x="181" y="26"/>
                  </a:cubicBezTo>
                  <a:cubicBezTo>
                    <a:pt x="183" y="29"/>
                    <a:pt x="186" y="30"/>
                    <a:pt x="189" y="33"/>
                  </a:cubicBezTo>
                  <a:cubicBezTo>
                    <a:pt x="189" y="28"/>
                    <a:pt x="187" y="26"/>
                    <a:pt x="184" y="20"/>
                  </a:cubicBezTo>
                  <a:cubicBezTo>
                    <a:pt x="186" y="20"/>
                    <a:pt x="188" y="20"/>
                    <a:pt x="190" y="20"/>
                  </a:cubicBezTo>
                  <a:cubicBezTo>
                    <a:pt x="190" y="17"/>
                    <a:pt x="193" y="18"/>
                    <a:pt x="193" y="16"/>
                  </a:cubicBezTo>
                  <a:cubicBezTo>
                    <a:pt x="192" y="15"/>
                    <a:pt x="188" y="16"/>
                    <a:pt x="188" y="13"/>
                  </a:cubicBezTo>
                  <a:cubicBezTo>
                    <a:pt x="188" y="13"/>
                    <a:pt x="188" y="13"/>
                    <a:pt x="189" y="13"/>
                  </a:cubicBezTo>
                  <a:cubicBezTo>
                    <a:pt x="189" y="13"/>
                    <a:pt x="189" y="14"/>
                    <a:pt x="190" y="14"/>
                  </a:cubicBezTo>
                  <a:cubicBezTo>
                    <a:pt x="190" y="14"/>
                    <a:pt x="191" y="14"/>
                    <a:pt x="191" y="14"/>
                  </a:cubicBezTo>
                  <a:cubicBezTo>
                    <a:pt x="191" y="14"/>
                    <a:pt x="192" y="14"/>
                    <a:pt x="192" y="13"/>
                  </a:cubicBezTo>
                  <a:cubicBezTo>
                    <a:pt x="191" y="13"/>
                    <a:pt x="190" y="13"/>
                    <a:pt x="190" y="12"/>
                  </a:cubicBezTo>
                  <a:cubicBezTo>
                    <a:pt x="190" y="12"/>
                    <a:pt x="190" y="12"/>
                    <a:pt x="191" y="12"/>
                  </a:cubicBezTo>
                  <a:cubicBezTo>
                    <a:pt x="192" y="12"/>
                    <a:pt x="192" y="13"/>
                    <a:pt x="194" y="13"/>
                  </a:cubicBezTo>
                  <a:cubicBezTo>
                    <a:pt x="194" y="13"/>
                    <a:pt x="194" y="13"/>
                    <a:pt x="194" y="13"/>
                  </a:cubicBezTo>
                  <a:cubicBezTo>
                    <a:pt x="194" y="13"/>
                    <a:pt x="195" y="14"/>
                    <a:pt x="196" y="14"/>
                  </a:cubicBezTo>
                  <a:cubicBezTo>
                    <a:pt x="196" y="14"/>
                    <a:pt x="197" y="14"/>
                    <a:pt x="198" y="14"/>
                  </a:cubicBezTo>
                  <a:cubicBezTo>
                    <a:pt x="198" y="14"/>
                    <a:pt x="199" y="14"/>
                    <a:pt x="199" y="13"/>
                  </a:cubicBezTo>
                  <a:cubicBezTo>
                    <a:pt x="198" y="13"/>
                    <a:pt x="199" y="11"/>
                    <a:pt x="198" y="11"/>
                  </a:cubicBezTo>
                  <a:cubicBezTo>
                    <a:pt x="197" y="12"/>
                    <a:pt x="196" y="13"/>
                    <a:pt x="195" y="13"/>
                  </a:cubicBezTo>
                  <a:cubicBezTo>
                    <a:pt x="195" y="13"/>
                    <a:pt x="194" y="12"/>
                    <a:pt x="194" y="12"/>
                  </a:cubicBezTo>
                  <a:cubicBezTo>
                    <a:pt x="178" y="7"/>
                    <a:pt x="157" y="9"/>
                    <a:pt x="144" y="5"/>
                  </a:cubicBezTo>
                  <a:cubicBezTo>
                    <a:pt x="142" y="6"/>
                    <a:pt x="140" y="7"/>
                    <a:pt x="138" y="7"/>
                  </a:cubicBezTo>
                  <a:cubicBezTo>
                    <a:pt x="135" y="7"/>
                    <a:pt x="131" y="5"/>
                    <a:pt x="127" y="4"/>
                  </a:cubicBezTo>
                  <a:cubicBezTo>
                    <a:pt x="127" y="3"/>
                    <a:pt x="127" y="3"/>
                    <a:pt x="127" y="3"/>
                  </a:cubicBezTo>
                  <a:cubicBezTo>
                    <a:pt x="125" y="3"/>
                    <a:pt x="124" y="4"/>
                    <a:pt x="122" y="4"/>
                  </a:cubicBezTo>
                  <a:cubicBezTo>
                    <a:pt x="122" y="4"/>
                    <a:pt x="122" y="4"/>
                    <a:pt x="121" y="4"/>
                  </a:cubicBezTo>
                  <a:cubicBezTo>
                    <a:pt x="120" y="4"/>
                    <a:pt x="120" y="4"/>
                    <a:pt x="119" y="4"/>
                  </a:cubicBezTo>
                  <a:cubicBezTo>
                    <a:pt x="118" y="4"/>
                    <a:pt x="116" y="4"/>
                    <a:pt x="115" y="4"/>
                  </a:cubicBezTo>
                  <a:cubicBezTo>
                    <a:pt x="113" y="4"/>
                    <a:pt x="112" y="4"/>
                    <a:pt x="111" y="4"/>
                  </a:cubicBezTo>
                  <a:cubicBezTo>
                    <a:pt x="110" y="4"/>
                    <a:pt x="109" y="4"/>
                    <a:pt x="109" y="4"/>
                  </a:cubicBezTo>
                  <a:cubicBezTo>
                    <a:pt x="111" y="3"/>
                    <a:pt x="112" y="2"/>
                    <a:pt x="113" y="1"/>
                  </a:cubicBezTo>
                  <a:cubicBezTo>
                    <a:pt x="110" y="0"/>
                    <a:pt x="108" y="0"/>
                    <a:pt x="10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a:spLocks noEditPoints="1"/>
            </p:cNvSpPr>
            <p:nvPr/>
          </p:nvSpPr>
          <p:spPr bwMode="auto">
            <a:xfrm>
              <a:off x="2402680" y="2794001"/>
              <a:ext cx="741363" cy="614363"/>
            </a:xfrm>
            <a:custGeom>
              <a:avLst/>
              <a:gdLst>
                <a:gd name="T0" fmla="*/ 72 w 108"/>
                <a:gd name="T1" fmla="*/ 32 h 89"/>
                <a:gd name="T2" fmla="*/ 80 w 108"/>
                <a:gd name="T3" fmla="*/ 39 h 89"/>
                <a:gd name="T4" fmla="*/ 72 w 108"/>
                <a:gd name="T5" fmla="*/ 38 h 89"/>
                <a:gd name="T6" fmla="*/ 68 w 108"/>
                <a:gd name="T7" fmla="*/ 36 h 89"/>
                <a:gd name="T8" fmla="*/ 60 w 108"/>
                <a:gd name="T9" fmla="*/ 30 h 89"/>
                <a:gd name="T10" fmla="*/ 60 w 108"/>
                <a:gd name="T11" fmla="*/ 30 h 89"/>
                <a:gd name="T12" fmla="*/ 61 w 108"/>
                <a:gd name="T13" fmla="*/ 13 h 89"/>
                <a:gd name="T14" fmla="*/ 50 w 108"/>
                <a:gd name="T15" fmla="*/ 8 h 89"/>
                <a:gd name="T16" fmla="*/ 48 w 108"/>
                <a:gd name="T17" fmla="*/ 11 h 89"/>
                <a:gd name="T18" fmla="*/ 97 w 108"/>
                <a:gd name="T19" fmla="*/ 0 h 89"/>
                <a:gd name="T20" fmla="*/ 93 w 108"/>
                <a:gd name="T21" fmla="*/ 0 h 89"/>
                <a:gd name="T22" fmla="*/ 90 w 108"/>
                <a:gd name="T23" fmla="*/ 3 h 89"/>
                <a:gd name="T24" fmla="*/ 86 w 108"/>
                <a:gd name="T25" fmla="*/ 6 h 89"/>
                <a:gd name="T26" fmla="*/ 78 w 108"/>
                <a:gd name="T27" fmla="*/ 9 h 89"/>
                <a:gd name="T28" fmla="*/ 61 w 108"/>
                <a:gd name="T29" fmla="*/ 7 h 89"/>
                <a:gd name="T30" fmla="*/ 42 w 108"/>
                <a:gd name="T31" fmla="*/ 6 h 89"/>
                <a:gd name="T32" fmla="*/ 29 w 108"/>
                <a:gd name="T33" fmla="*/ 3 h 89"/>
                <a:gd name="T34" fmla="*/ 10 w 108"/>
                <a:gd name="T35" fmla="*/ 9 h 89"/>
                <a:gd name="T36" fmla="*/ 9 w 108"/>
                <a:gd name="T37" fmla="*/ 10 h 89"/>
                <a:gd name="T38" fmla="*/ 1 w 108"/>
                <a:gd name="T39" fmla="*/ 15 h 89"/>
                <a:gd name="T40" fmla="*/ 4 w 108"/>
                <a:gd name="T41" fmla="*/ 20 h 89"/>
                <a:gd name="T42" fmla="*/ 14 w 108"/>
                <a:gd name="T43" fmla="*/ 17 h 89"/>
                <a:gd name="T44" fmla="*/ 23 w 108"/>
                <a:gd name="T45" fmla="*/ 17 h 89"/>
                <a:gd name="T46" fmla="*/ 26 w 108"/>
                <a:gd name="T47" fmla="*/ 17 h 89"/>
                <a:gd name="T48" fmla="*/ 30 w 108"/>
                <a:gd name="T49" fmla="*/ 32 h 89"/>
                <a:gd name="T50" fmla="*/ 20 w 108"/>
                <a:gd name="T51" fmla="*/ 53 h 89"/>
                <a:gd name="T52" fmla="*/ 29 w 108"/>
                <a:gd name="T53" fmla="*/ 57 h 89"/>
                <a:gd name="T54" fmla="*/ 51 w 108"/>
                <a:gd name="T55" fmla="*/ 79 h 89"/>
                <a:gd name="T56" fmla="*/ 53 w 108"/>
                <a:gd name="T57" fmla="*/ 85 h 89"/>
                <a:gd name="T58" fmla="*/ 59 w 108"/>
                <a:gd name="T59" fmla="*/ 89 h 89"/>
                <a:gd name="T60" fmla="*/ 58 w 108"/>
                <a:gd name="T61" fmla="*/ 82 h 89"/>
                <a:gd name="T62" fmla="*/ 54 w 108"/>
                <a:gd name="T63" fmla="*/ 82 h 89"/>
                <a:gd name="T64" fmla="*/ 52 w 108"/>
                <a:gd name="T65" fmla="*/ 78 h 89"/>
                <a:gd name="T66" fmla="*/ 53 w 108"/>
                <a:gd name="T67" fmla="*/ 74 h 89"/>
                <a:gd name="T68" fmla="*/ 46 w 108"/>
                <a:gd name="T69" fmla="*/ 78 h 89"/>
                <a:gd name="T70" fmla="*/ 51 w 108"/>
                <a:gd name="T71" fmla="*/ 61 h 89"/>
                <a:gd name="T72" fmla="*/ 75 w 108"/>
                <a:gd name="T73" fmla="*/ 52 h 89"/>
                <a:gd name="T74" fmla="*/ 90 w 108"/>
                <a:gd name="T75" fmla="*/ 38 h 89"/>
                <a:gd name="T76" fmla="*/ 95 w 108"/>
                <a:gd name="T77" fmla="*/ 32 h 89"/>
                <a:gd name="T78" fmla="*/ 89 w 108"/>
                <a:gd name="T79" fmla="*/ 34 h 89"/>
                <a:gd name="T80" fmla="*/ 107 w 108"/>
                <a:gd name="T81" fmla="*/ 26 h 89"/>
                <a:gd name="T82" fmla="*/ 106 w 108"/>
                <a:gd name="T83" fmla="*/ 24 h 89"/>
                <a:gd name="T84" fmla="*/ 98 w 108"/>
                <a:gd name="T85" fmla="*/ 15 h 89"/>
                <a:gd name="T86" fmla="*/ 78 w 108"/>
                <a:gd name="T87" fmla="*/ 30 h 89"/>
                <a:gd name="T88" fmla="*/ 72 w 108"/>
                <a:gd name="T89" fmla="*/ 21 h 89"/>
                <a:gd name="T90" fmla="*/ 77 w 108"/>
                <a:gd name="T91" fmla="*/ 11 h 89"/>
                <a:gd name="T92" fmla="*/ 81 w 108"/>
                <a:gd name="T93" fmla="*/ 9 h 89"/>
                <a:gd name="T94" fmla="*/ 97 w 108"/>
                <a:gd name="T95" fmla="*/ 4 h 89"/>
                <a:gd name="T96" fmla="*/ 108 w 108"/>
                <a:gd name="T97" fmla="*/ 8 h 89"/>
                <a:gd name="T98" fmla="*/ 99 w 108"/>
                <a:gd name="T9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89">
                  <a:moveTo>
                    <a:pt x="64" y="36"/>
                  </a:moveTo>
                  <a:cubicBezTo>
                    <a:pt x="63" y="36"/>
                    <a:pt x="63" y="36"/>
                    <a:pt x="63" y="36"/>
                  </a:cubicBezTo>
                  <a:cubicBezTo>
                    <a:pt x="63" y="33"/>
                    <a:pt x="66" y="32"/>
                    <a:pt x="70" y="32"/>
                  </a:cubicBezTo>
                  <a:cubicBezTo>
                    <a:pt x="70" y="32"/>
                    <a:pt x="71" y="32"/>
                    <a:pt x="72" y="32"/>
                  </a:cubicBezTo>
                  <a:cubicBezTo>
                    <a:pt x="72" y="35"/>
                    <a:pt x="72" y="37"/>
                    <a:pt x="75" y="37"/>
                  </a:cubicBezTo>
                  <a:cubicBezTo>
                    <a:pt x="75" y="37"/>
                    <a:pt x="76" y="37"/>
                    <a:pt x="76" y="36"/>
                  </a:cubicBezTo>
                  <a:cubicBezTo>
                    <a:pt x="77" y="40"/>
                    <a:pt x="72" y="38"/>
                    <a:pt x="72" y="41"/>
                  </a:cubicBezTo>
                  <a:cubicBezTo>
                    <a:pt x="74" y="40"/>
                    <a:pt x="77" y="40"/>
                    <a:pt x="80" y="39"/>
                  </a:cubicBezTo>
                  <a:cubicBezTo>
                    <a:pt x="80" y="40"/>
                    <a:pt x="80" y="40"/>
                    <a:pt x="80" y="40"/>
                  </a:cubicBezTo>
                  <a:cubicBezTo>
                    <a:pt x="76" y="41"/>
                    <a:pt x="74" y="43"/>
                    <a:pt x="69" y="44"/>
                  </a:cubicBezTo>
                  <a:cubicBezTo>
                    <a:pt x="70" y="42"/>
                    <a:pt x="71" y="42"/>
                    <a:pt x="72" y="41"/>
                  </a:cubicBezTo>
                  <a:cubicBezTo>
                    <a:pt x="71" y="40"/>
                    <a:pt x="70" y="39"/>
                    <a:pt x="72" y="38"/>
                  </a:cubicBezTo>
                  <a:cubicBezTo>
                    <a:pt x="70" y="38"/>
                    <a:pt x="69" y="39"/>
                    <a:pt x="67" y="39"/>
                  </a:cubicBezTo>
                  <a:cubicBezTo>
                    <a:pt x="68" y="42"/>
                    <a:pt x="67" y="43"/>
                    <a:pt x="65" y="43"/>
                  </a:cubicBezTo>
                  <a:cubicBezTo>
                    <a:pt x="64" y="43"/>
                    <a:pt x="64" y="43"/>
                    <a:pt x="64" y="43"/>
                  </a:cubicBezTo>
                  <a:cubicBezTo>
                    <a:pt x="65" y="41"/>
                    <a:pt x="66" y="38"/>
                    <a:pt x="68" y="36"/>
                  </a:cubicBezTo>
                  <a:cubicBezTo>
                    <a:pt x="68" y="36"/>
                    <a:pt x="67" y="36"/>
                    <a:pt x="66" y="36"/>
                  </a:cubicBezTo>
                  <a:cubicBezTo>
                    <a:pt x="66" y="36"/>
                    <a:pt x="65" y="36"/>
                    <a:pt x="65" y="36"/>
                  </a:cubicBezTo>
                  <a:cubicBezTo>
                    <a:pt x="64" y="36"/>
                    <a:pt x="64" y="36"/>
                    <a:pt x="64" y="36"/>
                  </a:cubicBezTo>
                  <a:moveTo>
                    <a:pt x="60" y="30"/>
                  </a:moveTo>
                  <a:cubicBezTo>
                    <a:pt x="60" y="30"/>
                    <a:pt x="60" y="30"/>
                    <a:pt x="60" y="30"/>
                  </a:cubicBezTo>
                  <a:cubicBezTo>
                    <a:pt x="60" y="28"/>
                    <a:pt x="59" y="25"/>
                    <a:pt x="62" y="25"/>
                  </a:cubicBezTo>
                  <a:cubicBezTo>
                    <a:pt x="62" y="25"/>
                    <a:pt x="62" y="25"/>
                    <a:pt x="62" y="25"/>
                  </a:cubicBezTo>
                  <a:cubicBezTo>
                    <a:pt x="62" y="26"/>
                    <a:pt x="63" y="30"/>
                    <a:pt x="60" y="30"/>
                  </a:cubicBezTo>
                  <a:moveTo>
                    <a:pt x="55" y="14"/>
                  </a:moveTo>
                  <a:cubicBezTo>
                    <a:pt x="56" y="14"/>
                    <a:pt x="56" y="13"/>
                    <a:pt x="57" y="13"/>
                  </a:cubicBezTo>
                  <a:cubicBezTo>
                    <a:pt x="58" y="13"/>
                    <a:pt x="59" y="13"/>
                    <a:pt x="60" y="13"/>
                  </a:cubicBezTo>
                  <a:cubicBezTo>
                    <a:pt x="60" y="13"/>
                    <a:pt x="60" y="13"/>
                    <a:pt x="61" y="13"/>
                  </a:cubicBezTo>
                  <a:cubicBezTo>
                    <a:pt x="58" y="15"/>
                    <a:pt x="54" y="16"/>
                    <a:pt x="49" y="16"/>
                  </a:cubicBezTo>
                  <a:cubicBezTo>
                    <a:pt x="49" y="13"/>
                    <a:pt x="54" y="16"/>
                    <a:pt x="53" y="13"/>
                  </a:cubicBezTo>
                  <a:cubicBezTo>
                    <a:pt x="53" y="13"/>
                    <a:pt x="54" y="14"/>
                    <a:pt x="55" y="14"/>
                  </a:cubicBezTo>
                  <a:moveTo>
                    <a:pt x="50" y="8"/>
                  </a:moveTo>
                  <a:cubicBezTo>
                    <a:pt x="51" y="8"/>
                    <a:pt x="51" y="8"/>
                    <a:pt x="52" y="8"/>
                  </a:cubicBezTo>
                  <a:cubicBezTo>
                    <a:pt x="53" y="7"/>
                    <a:pt x="54" y="7"/>
                    <a:pt x="55" y="7"/>
                  </a:cubicBezTo>
                  <a:cubicBezTo>
                    <a:pt x="55" y="7"/>
                    <a:pt x="56" y="7"/>
                    <a:pt x="57" y="8"/>
                  </a:cubicBezTo>
                  <a:cubicBezTo>
                    <a:pt x="55" y="10"/>
                    <a:pt x="52" y="11"/>
                    <a:pt x="48" y="11"/>
                  </a:cubicBezTo>
                  <a:cubicBezTo>
                    <a:pt x="48" y="10"/>
                    <a:pt x="48" y="9"/>
                    <a:pt x="48" y="8"/>
                  </a:cubicBezTo>
                  <a:cubicBezTo>
                    <a:pt x="49" y="8"/>
                    <a:pt x="49" y="8"/>
                    <a:pt x="50" y="8"/>
                  </a:cubicBezTo>
                  <a:moveTo>
                    <a:pt x="98" y="0"/>
                  </a:moveTo>
                  <a:cubicBezTo>
                    <a:pt x="97" y="0"/>
                    <a:pt x="97" y="0"/>
                    <a:pt x="97" y="0"/>
                  </a:cubicBezTo>
                  <a:cubicBezTo>
                    <a:pt x="96" y="0"/>
                    <a:pt x="96" y="1"/>
                    <a:pt x="96" y="1"/>
                  </a:cubicBezTo>
                  <a:cubicBezTo>
                    <a:pt x="95" y="1"/>
                    <a:pt x="95" y="1"/>
                    <a:pt x="95" y="1"/>
                  </a:cubicBezTo>
                  <a:cubicBezTo>
                    <a:pt x="95" y="1"/>
                    <a:pt x="94" y="1"/>
                    <a:pt x="94" y="1"/>
                  </a:cubicBezTo>
                  <a:cubicBezTo>
                    <a:pt x="94" y="1"/>
                    <a:pt x="93" y="0"/>
                    <a:pt x="93" y="0"/>
                  </a:cubicBezTo>
                  <a:cubicBezTo>
                    <a:pt x="92" y="0"/>
                    <a:pt x="92" y="1"/>
                    <a:pt x="91" y="1"/>
                  </a:cubicBezTo>
                  <a:cubicBezTo>
                    <a:pt x="91" y="1"/>
                    <a:pt x="91" y="1"/>
                    <a:pt x="90" y="1"/>
                  </a:cubicBezTo>
                  <a:cubicBezTo>
                    <a:pt x="90" y="2"/>
                    <a:pt x="91" y="2"/>
                    <a:pt x="89" y="3"/>
                  </a:cubicBezTo>
                  <a:cubicBezTo>
                    <a:pt x="89" y="3"/>
                    <a:pt x="90" y="3"/>
                    <a:pt x="90" y="3"/>
                  </a:cubicBezTo>
                  <a:cubicBezTo>
                    <a:pt x="91" y="3"/>
                    <a:pt x="91" y="4"/>
                    <a:pt x="91" y="5"/>
                  </a:cubicBezTo>
                  <a:cubicBezTo>
                    <a:pt x="90" y="6"/>
                    <a:pt x="88" y="7"/>
                    <a:pt x="86" y="7"/>
                  </a:cubicBezTo>
                  <a:cubicBezTo>
                    <a:pt x="86" y="6"/>
                    <a:pt x="86" y="6"/>
                    <a:pt x="86" y="6"/>
                  </a:cubicBezTo>
                  <a:cubicBezTo>
                    <a:pt x="86" y="6"/>
                    <a:pt x="86" y="6"/>
                    <a:pt x="86" y="6"/>
                  </a:cubicBezTo>
                  <a:cubicBezTo>
                    <a:pt x="85" y="7"/>
                    <a:pt x="85" y="7"/>
                    <a:pt x="85" y="7"/>
                  </a:cubicBezTo>
                  <a:cubicBezTo>
                    <a:pt x="85" y="7"/>
                    <a:pt x="85" y="7"/>
                    <a:pt x="84" y="7"/>
                  </a:cubicBezTo>
                  <a:cubicBezTo>
                    <a:pt x="84" y="6"/>
                    <a:pt x="85" y="5"/>
                    <a:pt x="85" y="5"/>
                  </a:cubicBezTo>
                  <a:cubicBezTo>
                    <a:pt x="82" y="6"/>
                    <a:pt x="80" y="7"/>
                    <a:pt x="78" y="9"/>
                  </a:cubicBezTo>
                  <a:cubicBezTo>
                    <a:pt x="77" y="7"/>
                    <a:pt x="74" y="6"/>
                    <a:pt x="72" y="6"/>
                  </a:cubicBezTo>
                  <a:cubicBezTo>
                    <a:pt x="69" y="6"/>
                    <a:pt x="67" y="7"/>
                    <a:pt x="66" y="9"/>
                  </a:cubicBezTo>
                  <a:cubicBezTo>
                    <a:pt x="66" y="7"/>
                    <a:pt x="65" y="7"/>
                    <a:pt x="63" y="7"/>
                  </a:cubicBezTo>
                  <a:cubicBezTo>
                    <a:pt x="62" y="7"/>
                    <a:pt x="62" y="7"/>
                    <a:pt x="61" y="7"/>
                  </a:cubicBezTo>
                  <a:cubicBezTo>
                    <a:pt x="61" y="7"/>
                    <a:pt x="61" y="7"/>
                    <a:pt x="60" y="7"/>
                  </a:cubicBezTo>
                  <a:cubicBezTo>
                    <a:pt x="60" y="7"/>
                    <a:pt x="60" y="7"/>
                    <a:pt x="60" y="7"/>
                  </a:cubicBezTo>
                  <a:cubicBezTo>
                    <a:pt x="60" y="5"/>
                    <a:pt x="58" y="4"/>
                    <a:pt x="56" y="4"/>
                  </a:cubicBezTo>
                  <a:cubicBezTo>
                    <a:pt x="52" y="4"/>
                    <a:pt x="46" y="6"/>
                    <a:pt x="42" y="6"/>
                  </a:cubicBezTo>
                  <a:cubicBezTo>
                    <a:pt x="41" y="6"/>
                    <a:pt x="39" y="5"/>
                    <a:pt x="38" y="5"/>
                  </a:cubicBezTo>
                  <a:cubicBezTo>
                    <a:pt x="37" y="5"/>
                    <a:pt x="36" y="6"/>
                    <a:pt x="36" y="7"/>
                  </a:cubicBezTo>
                  <a:cubicBezTo>
                    <a:pt x="36" y="5"/>
                    <a:pt x="37" y="5"/>
                    <a:pt x="38" y="4"/>
                  </a:cubicBezTo>
                  <a:cubicBezTo>
                    <a:pt x="34" y="3"/>
                    <a:pt x="32" y="3"/>
                    <a:pt x="29" y="3"/>
                  </a:cubicBezTo>
                  <a:cubicBezTo>
                    <a:pt x="24" y="3"/>
                    <a:pt x="19" y="4"/>
                    <a:pt x="13" y="5"/>
                  </a:cubicBezTo>
                  <a:cubicBezTo>
                    <a:pt x="12" y="7"/>
                    <a:pt x="16" y="8"/>
                    <a:pt x="14" y="9"/>
                  </a:cubicBezTo>
                  <a:cubicBezTo>
                    <a:pt x="13" y="9"/>
                    <a:pt x="13" y="9"/>
                    <a:pt x="12" y="9"/>
                  </a:cubicBezTo>
                  <a:cubicBezTo>
                    <a:pt x="11" y="9"/>
                    <a:pt x="11" y="9"/>
                    <a:pt x="10" y="9"/>
                  </a:cubicBezTo>
                  <a:cubicBezTo>
                    <a:pt x="10" y="9"/>
                    <a:pt x="9" y="9"/>
                    <a:pt x="9" y="9"/>
                  </a:cubicBezTo>
                  <a:cubicBezTo>
                    <a:pt x="8" y="9"/>
                    <a:pt x="7" y="9"/>
                    <a:pt x="6" y="11"/>
                  </a:cubicBezTo>
                  <a:cubicBezTo>
                    <a:pt x="6" y="11"/>
                    <a:pt x="6" y="11"/>
                    <a:pt x="7" y="11"/>
                  </a:cubicBezTo>
                  <a:cubicBezTo>
                    <a:pt x="7" y="11"/>
                    <a:pt x="8" y="11"/>
                    <a:pt x="9" y="10"/>
                  </a:cubicBezTo>
                  <a:cubicBezTo>
                    <a:pt x="9" y="10"/>
                    <a:pt x="10" y="10"/>
                    <a:pt x="10" y="10"/>
                  </a:cubicBezTo>
                  <a:cubicBezTo>
                    <a:pt x="11" y="10"/>
                    <a:pt x="11" y="10"/>
                    <a:pt x="11" y="11"/>
                  </a:cubicBezTo>
                  <a:cubicBezTo>
                    <a:pt x="9" y="13"/>
                    <a:pt x="0" y="13"/>
                    <a:pt x="1" y="15"/>
                  </a:cubicBezTo>
                  <a:cubicBezTo>
                    <a:pt x="1" y="15"/>
                    <a:pt x="1" y="15"/>
                    <a:pt x="1" y="15"/>
                  </a:cubicBezTo>
                  <a:cubicBezTo>
                    <a:pt x="2" y="15"/>
                    <a:pt x="3" y="16"/>
                    <a:pt x="3" y="16"/>
                  </a:cubicBezTo>
                  <a:cubicBezTo>
                    <a:pt x="2" y="17"/>
                    <a:pt x="1" y="17"/>
                    <a:pt x="0" y="18"/>
                  </a:cubicBezTo>
                  <a:cubicBezTo>
                    <a:pt x="1" y="18"/>
                    <a:pt x="2" y="18"/>
                    <a:pt x="3" y="18"/>
                  </a:cubicBezTo>
                  <a:cubicBezTo>
                    <a:pt x="5" y="18"/>
                    <a:pt x="5" y="18"/>
                    <a:pt x="4" y="20"/>
                  </a:cubicBezTo>
                  <a:cubicBezTo>
                    <a:pt x="7" y="19"/>
                    <a:pt x="9" y="16"/>
                    <a:pt x="13" y="16"/>
                  </a:cubicBezTo>
                  <a:cubicBezTo>
                    <a:pt x="13" y="16"/>
                    <a:pt x="14" y="16"/>
                    <a:pt x="15" y="16"/>
                  </a:cubicBezTo>
                  <a:cubicBezTo>
                    <a:pt x="14" y="16"/>
                    <a:pt x="13" y="16"/>
                    <a:pt x="13" y="17"/>
                  </a:cubicBezTo>
                  <a:cubicBezTo>
                    <a:pt x="13" y="17"/>
                    <a:pt x="14" y="17"/>
                    <a:pt x="14" y="17"/>
                  </a:cubicBezTo>
                  <a:cubicBezTo>
                    <a:pt x="16" y="17"/>
                    <a:pt x="16" y="16"/>
                    <a:pt x="15" y="15"/>
                  </a:cubicBezTo>
                  <a:cubicBezTo>
                    <a:pt x="15" y="15"/>
                    <a:pt x="16" y="14"/>
                    <a:pt x="17" y="14"/>
                  </a:cubicBezTo>
                  <a:cubicBezTo>
                    <a:pt x="18" y="14"/>
                    <a:pt x="19" y="15"/>
                    <a:pt x="20" y="16"/>
                  </a:cubicBezTo>
                  <a:cubicBezTo>
                    <a:pt x="21" y="16"/>
                    <a:pt x="22" y="17"/>
                    <a:pt x="23" y="17"/>
                  </a:cubicBezTo>
                  <a:cubicBezTo>
                    <a:pt x="23" y="17"/>
                    <a:pt x="24" y="16"/>
                    <a:pt x="25" y="15"/>
                  </a:cubicBezTo>
                  <a:cubicBezTo>
                    <a:pt x="25" y="16"/>
                    <a:pt x="25" y="16"/>
                    <a:pt x="25" y="16"/>
                  </a:cubicBezTo>
                  <a:cubicBezTo>
                    <a:pt x="25" y="16"/>
                    <a:pt x="25" y="16"/>
                    <a:pt x="25" y="16"/>
                  </a:cubicBezTo>
                  <a:cubicBezTo>
                    <a:pt x="26" y="17"/>
                    <a:pt x="26" y="17"/>
                    <a:pt x="26" y="17"/>
                  </a:cubicBezTo>
                  <a:cubicBezTo>
                    <a:pt x="27" y="17"/>
                    <a:pt x="27" y="17"/>
                    <a:pt x="27" y="17"/>
                  </a:cubicBezTo>
                  <a:cubicBezTo>
                    <a:pt x="28" y="17"/>
                    <a:pt x="28" y="17"/>
                    <a:pt x="28" y="17"/>
                  </a:cubicBezTo>
                  <a:cubicBezTo>
                    <a:pt x="29" y="17"/>
                    <a:pt x="29" y="17"/>
                    <a:pt x="29" y="17"/>
                  </a:cubicBezTo>
                  <a:cubicBezTo>
                    <a:pt x="30" y="24"/>
                    <a:pt x="27" y="27"/>
                    <a:pt x="30" y="32"/>
                  </a:cubicBezTo>
                  <a:cubicBezTo>
                    <a:pt x="30" y="32"/>
                    <a:pt x="29" y="32"/>
                    <a:pt x="29" y="33"/>
                  </a:cubicBezTo>
                  <a:cubicBezTo>
                    <a:pt x="28" y="35"/>
                    <a:pt x="28" y="35"/>
                    <a:pt x="28" y="35"/>
                  </a:cubicBezTo>
                  <a:cubicBezTo>
                    <a:pt x="27" y="35"/>
                    <a:pt x="27" y="34"/>
                    <a:pt x="26" y="34"/>
                  </a:cubicBezTo>
                  <a:cubicBezTo>
                    <a:pt x="23" y="41"/>
                    <a:pt x="18" y="44"/>
                    <a:pt x="20" y="53"/>
                  </a:cubicBezTo>
                  <a:cubicBezTo>
                    <a:pt x="22" y="54"/>
                    <a:pt x="23" y="56"/>
                    <a:pt x="26" y="57"/>
                  </a:cubicBezTo>
                  <a:cubicBezTo>
                    <a:pt x="20" y="58"/>
                    <a:pt x="27" y="68"/>
                    <a:pt x="28" y="70"/>
                  </a:cubicBezTo>
                  <a:cubicBezTo>
                    <a:pt x="27" y="66"/>
                    <a:pt x="21" y="57"/>
                    <a:pt x="27" y="57"/>
                  </a:cubicBezTo>
                  <a:cubicBezTo>
                    <a:pt x="28" y="57"/>
                    <a:pt x="28" y="57"/>
                    <a:pt x="29" y="57"/>
                  </a:cubicBezTo>
                  <a:cubicBezTo>
                    <a:pt x="29" y="58"/>
                    <a:pt x="29" y="58"/>
                    <a:pt x="29" y="58"/>
                  </a:cubicBezTo>
                  <a:cubicBezTo>
                    <a:pt x="24" y="64"/>
                    <a:pt x="36" y="69"/>
                    <a:pt x="33" y="76"/>
                  </a:cubicBezTo>
                  <a:cubicBezTo>
                    <a:pt x="37" y="80"/>
                    <a:pt x="43" y="81"/>
                    <a:pt x="48" y="82"/>
                  </a:cubicBezTo>
                  <a:cubicBezTo>
                    <a:pt x="49" y="80"/>
                    <a:pt x="50" y="79"/>
                    <a:pt x="51" y="79"/>
                  </a:cubicBezTo>
                  <a:cubicBezTo>
                    <a:pt x="53" y="82"/>
                    <a:pt x="49" y="80"/>
                    <a:pt x="49" y="84"/>
                  </a:cubicBezTo>
                  <a:cubicBezTo>
                    <a:pt x="50" y="84"/>
                    <a:pt x="51" y="84"/>
                    <a:pt x="51" y="84"/>
                  </a:cubicBezTo>
                  <a:cubicBezTo>
                    <a:pt x="51" y="85"/>
                    <a:pt x="51" y="85"/>
                    <a:pt x="51" y="85"/>
                  </a:cubicBezTo>
                  <a:cubicBezTo>
                    <a:pt x="52" y="85"/>
                    <a:pt x="52" y="85"/>
                    <a:pt x="53" y="85"/>
                  </a:cubicBezTo>
                  <a:cubicBezTo>
                    <a:pt x="53" y="85"/>
                    <a:pt x="53" y="85"/>
                    <a:pt x="53" y="85"/>
                  </a:cubicBezTo>
                  <a:cubicBezTo>
                    <a:pt x="54" y="85"/>
                    <a:pt x="54" y="85"/>
                    <a:pt x="54" y="85"/>
                  </a:cubicBezTo>
                  <a:cubicBezTo>
                    <a:pt x="55" y="85"/>
                    <a:pt x="55" y="85"/>
                    <a:pt x="55" y="86"/>
                  </a:cubicBezTo>
                  <a:cubicBezTo>
                    <a:pt x="54" y="87"/>
                    <a:pt x="59" y="87"/>
                    <a:pt x="59" y="89"/>
                  </a:cubicBezTo>
                  <a:cubicBezTo>
                    <a:pt x="59" y="87"/>
                    <a:pt x="59" y="84"/>
                    <a:pt x="60" y="83"/>
                  </a:cubicBezTo>
                  <a:cubicBezTo>
                    <a:pt x="60" y="83"/>
                    <a:pt x="60" y="83"/>
                    <a:pt x="60" y="83"/>
                  </a:cubicBezTo>
                  <a:cubicBezTo>
                    <a:pt x="59" y="83"/>
                    <a:pt x="59" y="83"/>
                    <a:pt x="59" y="83"/>
                  </a:cubicBezTo>
                  <a:cubicBezTo>
                    <a:pt x="59" y="82"/>
                    <a:pt x="58" y="82"/>
                    <a:pt x="58" y="82"/>
                  </a:cubicBezTo>
                  <a:cubicBezTo>
                    <a:pt x="57" y="82"/>
                    <a:pt x="57" y="82"/>
                    <a:pt x="56" y="82"/>
                  </a:cubicBezTo>
                  <a:cubicBezTo>
                    <a:pt x="56" y="82"/>
                    <a:pt x="55" y="82"/>
                    <a:pt x="55" y="82"/>
                  </a:cubicBezTo>
                  <a:cubicBezTo>
                    <a:pt x="54" y="82"/>
                    <a:pt x="54" y="82"/>
                    <a:pt x="54" y="82"/>
                  </a:cubicBezTo>
                  <a:cubicBezTo>
                    <a:pt x="54" y="82"/>
                    <a:pt x="54" y="82"/>
                    <a:pt x="54" y="82"/>
                  </a:cubicBezTo>
                  <a:cubicBezTo>
                    <a:pt x="53" y="82"/>
                    <a:pt x="53" y="81"/>
                    <a:pt x="53" y="81"/>
                  </a:cubicBezTo>
                  <a:cubicBezTo>
                    <a:pt x="53" y="80"/>
                    <a:pt x="54" y="81"/>
                    <a:pt x="54" y="79"/>
                  </a:cubicBezTo>
                  <a:cubicBezTo>
                    <a:pt x="53" y="79"/>
                    <a:pt x="53" y="78"/>
                    <a:pt x="52" y="78"/>
                  </a:cubicBezTo>
                  <a:cubicBezTo>
                    <a:pt x="52" y="78"/>
                    <a:pt x="52" y="78"/>
                    <a:pt x="52" y="78"/>
                  </a:cubicBezTo>
                  <a:cubicBezTo>
                    <a:pt x="54" y="77"/>
                    <a:pt x="56" y="76"/>
                    <a:pt x="57" y="73"/>
                  </a:cubicBezTo>
                  <a:cubicBezTo>
                    <a:pt x="56" y="73"/>
                    <a:pt x="56" y="73"/>
                    <a:pt x="56" y="73"/>
                  </a:cubicBezTo>
                  <a:cubicBezTo>
                    <a:pt x="55" y="73"/>
                    <a:pt x="55" y="73"/>
                    <a:pt x="55" y="73"/>
                  </a:cubicBezTo>
                  <a:cubicBezTo>
                    <a:pt x="54" y="74"/>
                    <a:pt x="54" y="74"/>
                    <a:pt x="53" y="74"/>
                  </a:cubicBezTo>
                  <a:cubicBezTo>
                    <a:pt x="53" y="74"/>
                    <a:pt x="53" y="74"/>
                    <a:pt x="53" y="74"/>
                  </a:cubicBezTo>
                  <a:cubicBezTo>
                    <a:pt x="53" y="77"/>
                    <a:pt x="51" y="78"/>
                    <a:pt x="49" y="78"/>
                  </a:cubicBezTo>
                  <a:cubicBezTo>
                    <a:pt x="48" y="78"/>
                    <a:pt x="48" y="78"/>
                    <a:pt x="47" y="78"/>
                  </a:cubicBezTo>
                  <a:cubicBezTo>
                    <a:pt x="47" y="78"/>
                    <a:pt x="47" y="78"/>
                    <a:pt x="46" y="78"/>
                  </a:cubicBezTo>
                  <a:cubicBezTo>
                    <a:pt x="46" y="78"/>
                    <a:pt x="45" y="78"/>
                    <a:pt x="44" y="78"/>
                  </a:cubicBezTo>
                  <a:cubicBezTo>
                    <a:pt x="43" y="75"/>
                    <a:pt x="43" y="70"/>
                    <a:pt x="44" y="66"/>
                  </a:cubicBezTo>
                  <a:cubicBezTo>
                    <a:pt x="44" y="66"/>
                    <a:pt x="44" y="66"/>
                    <a:pt x="44" y="66"/>
                  </a:cubicBezTo>
                  <a:cubicBezTo>
                    <a:pt x="45" y="63"/>
                    <a:pt x="48" y="61"/>
                    <a:pt x="51" y="61"/>
                  </a:cubicBezTo>
                  <a:cubicBezTo>
                    <a:pt x="52" y="61"/>
                    <a:pt x="54" y="61"/>
                    <a:pt x="55" y="62"/>
                  </a:cubicBezTo>
                  <a:cubicBezTo>
                    <a:pt x="56" y="60"/>
                    <a:pt x="57" y="59"/>
                    <a:pt x="59" y="59"/>
                  </a:cubicBezTo>
                  <a:cubicBezTo>
                    <a:pt x="62" y="59"/>
                    <a:pt x="65" y="62"/>
                    <a:pt x="66" y="65"/>
                  </a:cubicBezTo>
                  <a:cubicBezTo>
                    <a:pt x="66" y="59"/>
                    <a:pt x="69" y="54"/>
                    <a:pt x="75" y="52"/>
                  </a:cubicBezTo>
                  <a:cubicBezTo>
                    <a:pt x="74" y="49"/>
                    <a:pt x="76" y="46"/>
                    <a:pt x="78" y="46"/>
                  </a:cubicBezTo>
                  <a:cubicBezTo>
                    <a:pt x="79" y="46"/>
                    <a:pt x="79" y="46"/>
                    <a:pt x="80" y="46"/>
                  </a:cubicBezTo>
                  <a:cubicBezTo>
                    <a:pt x="82" y="43"/>
                    <a:pt x="86" y="40"/>
                    <a:pt x="90" y="38"/>
                  </a:cubicBezTo>
                  <a:cubicBezTo>
                    <a:pt x="90" y="38"/>
                    <a:pt x="90" y="38"/>
                    <a:pt x="90" y="38"/>
                  </a:cubicBezTo>
                  <a:cubicBezTo>
                    <a:pt x="91" y="38"/>
                    <a:pt x="91" y="38"/>
                    <a:pt x="91" y="38"/>
                  </a:cubicBezTo>
                  <a:cubicBezTo>
                    <a:pt x="92" y="38"/>
                    <a:pt x="92" y="37"/>
                    <a:pt x="93" y="37"/>
                  </a:cubicBezTo>
                  <a:cubicBezTo>
                    <a:pt x="93" y="37"/>
                    <a:pt x="94" y="37"/>
                    <a:pt x="94" y="37"/>
                  </a:cubicBezTo>
                  <a:cubicBezTo>
                    <a:pt x="92" y="33"/>
                    <a:pt x="95" y="33"/>
                    <a:pt x="95" y="32"/>
                  </a:cubicBezTo>
                  <a:cubicBezTo>
                    <a:pt x="95" y="32"/>
                    <a:pt x="95" y="32"/>
                    <a:pt x="94" y="32"/>
                  </a:cubicBezTo>
                  <a:cubicBezTo>
                    <a:pt x="93" y="32"/>
                    <a:pt x="92" y="33"/>
                    <a:pt x="90" y="34"/>
                  </a:cubicBezTo>
                  <a:cubicBezTo>
                    <a:pt x="90" y="34"/>
                    <a:pt x="90" y="34"/>
                    <a:pt x="90" y="34"/>
                  </a:cubicBezTo>
                  <a:cubicBezTo>
                    <a:pt x="90" y="34"/>
                    <a:pt x="90" y="34"/>
                    <a:pt x="89" y="34"/>
                  </a:cubicBezTo>
                  <a:cubicBezTo>
                    <a:pt x="89" y="35"/>
                    <a:pt x="89" y="35"/>
                    <a:pt x="89" y="35"/>
                  </a:cubicBezTo>
                  <a:cubicBezTo>
                    <a:pt x="89" y="35"/>
                    <a:pt x="89" y="35"/>
                    <a:pt x="88" y="34"/>
                  </a:cubicBezTo>
                  <a:cubicBezTo>
                    <a:pt x="90" y="29"/>
                    <a:pt x="104" y="32"/>
                    <a:pt x="107" y="27"/>
                  </a:cubicBezTo>
                  <a:cubicBezTo>
                    <a:pt x="107" y="26"/>
                    <a:pt x="107" y="26"/>
                    <a:pt x="107" y="26"/>
                  </a:cubicBezTo>
                  <a:cubicBezTo>
                    <a:pt x="106" y="26"/>
                    <a:pt x="106" y="26"/>
                    <a:pt x="105" y="26"/>
                  </a:cubicBezTo>
                  <a:cubicBezTo>
                    <a:pt x="105" y="26"/>
                    <a:pt x="105" y="26"/>
                    <a:pt x="104" y="26"/>
                  </a:cubicBezTo>
                  <a:cubicBezTo>
                    <a:pt x="104" y="26"/>
                    <a:pt x="104" y="26"/>
                    <a:pt x="103" y="26"/>
                  </a:cubicBezTo>
                  <a:cubicBezTo>
                    <a:pt x="104" y="25"/>
                    <a:pt x="106" y="26"/>
                    <a:pt x="106" y="24"/>
                  </a:cubicBezTo>
                  <a:cubicBezTo>
                    <a:pt x="102" y="24"/>
                    <a:pt x="104" y="20"/>
                    <a:pt x="103" y="17"/>
                  </a:cubicBezTo>
                  <a:cubicBezTo>
                    <a:pt x="102" y="19"/>
                    <a:pt x="101" y="20"/>
                    <a:pt x="99" y="20"/>
                  </a:cubicBezTo>
                  <a:cubicBezTo>
                    <a:pt x="99" y="20"/>
                    <a:pt x="98" y="20"/>
                    <a:pt x="98" y="20"/>
                  </a:cubicBezTo>
                  <a:cubicBezTo>
                    <a:pt x="97" y="19"/>
                    <a:pt x="97" y="16"/>
                    <a:pt x="98" y="15"/>
                  </a:cubicBezTo>
                  <a:cubicBezTo>
                    <a:pt x="96" y="15"/>
                    <a:pt x="94" y="14"/>
                    <a:pt x="92" y="13"/>
                  </a:cubicBezTo>
                  <a:cubicBezTo>
                    <a:pt x="91" y="18"/>
                    <a:pt x="88" y="18"/>
                    <a:pt x="88" y="22"/>
                  </a:cubicBezTo>
                  <a:cubicBezTo>
                    <a:pt x="84" y="23"/>
                    <a:pt x="83" y="27"/>
                    <a:pt x="81" y="30"/>
                  </a:cubicBezTo>
                  <a:cubicBezTo>
                    <a:pt x="80" y="30"/>
                    <a:pt x="79" y="30"/>
                    <a:pt x="78" y="30"/>
                  </a:cubicBezTo>
                  <a:cubicBezTo>
                    <a:pt x="78" y="28"/>
                    <a:pt x="79" y="26"/>
                    <a:pt x="80" y="24"/>
                  </a:cubicBezTo>
                  <a:cubicBezTo>
                    <a:pt x="80" y="24"/>
                    <a:pt x="79" y="24"/>
                    <a:pt x="79" y="24"/>
                  </a:cubicBezTo>
                  <a:cubicBezTo>
                    <a:pt x="77" y="24"/>
                    <a:pt x="76" y="23"/>
                    <a:pt x="75" y="22"/>
                  </a:cubicBezTo>
                  <a:cubicBezTo>
                    <a:pt x="75" y="22"/>
                    <a:pt x="74" y="21"/>
                    <a:pt x="72" y="21"/>
                  </a:cubicBezTo>
                  <a:cubicBezTo>
                    <a:pt x="72" y="21"/>
                    <a:pt x="71" y="21"/>
                    <a:pt x="70" y="22"/>
                  </a:cubicBezTo>
                  <a:cubicBezTo>
                    <a:pt x="72" y="20"/>
                    <a:pt x="71" y="19"/>
                    <a:pt x="70" y="17"/>
                  </a:cubicBezTo>
                  <a:cubicBezTo>
                    <a:pt x="72" y="15"/>
                    <a:pt x="81" y="13"/>
                    <a:pt x="77" y="11"/>
                  </a:cubicBezTo>
                  <a:cubicBezTo>
                    <a:pt x="77" y="11"/>
                    <a:pt x="77" y="11"/>
                    <a:pt x="77" y="11"/>
                  </a:cubicBezTo>
                  <a:cubicBezTo>
                    <a:pt x="77" y="11"/>
                    <a:pt x="77" y="11"/>
                    <a:pt x="77" y="11"/>
                  </a:cubicBezTo>
                  <a:cubicBezTo>
                    <a:pt x="78" y="11"/>
                    <a:pt x="78" y="11"/>
                    <a:pt x="79" y="11"/>
                  </a:cubicBezTo>
                  <a:cubicBezTo>
                    <a:pt x="81" y="11"/>
                    <a:pt x="83" y="11"/>
                    <a:pt x="84" y="10"/>
                  </a:cubicBezTo>
                  <a:cubicBezTo>
                    <a:pt x="82" y="10"/>
                    <a:pt x="81" y="10"/>
                    <a:pt x="81" y="9"/>
                  </a:cubicBezTo>
                  <a:cubicBezTo>
                    <a:pt x="86" y="9"/>
                    <a:pt x="91" y="9"/>
                    <a:pt x="93" y="5"/>
                  </a:cubicBezTo>
                  <a:cubicBezTo>
                    <a:pt x="93" y="4"/>
                    <a:pt x="94" y="4"/>
                    <a:pt x="95" y="4"/>
                  </a:cubicBezTo>
                  <a:cubicBezTo>
                    <a:pt x="95" y="4"/>
                    <a:pt x="96" y="4"/>
                    <a:pt x="96" y="4"/>
                  </a:cubicBezTo>
                  <a:cubicBezTo>
                    <a:pt x="96" y="4"/>
                    <a:pt x="97" y="4"/>
                    <a:pt x="97" y="4"/>
                  </a:cubicBezTo>
                  <a:cubicBezTo>
                    <a:pt x="98" y="4"/>
                    <a:pt x="98" y="4"/>
                    <a:pt x="99" y="3"/>
                  </a:cubicBezTo>
                  <a:cubicBezTo>
                    <a:pt x="101" y="4"/>
                    <a:pt x="102" y="5"/>
                    <a:pt x="102" y="7"/>
                  </a:cubicBezTo>
                  <a:cubicBezTo>
                    <a:pt x="103" y="8"/>
                    <a:pt x="105" y="8"/>
                    <a:pt x="107" y="8"/>
                  </a:cubicBezTo>
                  <a:cubicBezTo>
                    <a:pt x="107" y="8"/>
                    <a:pt x="108" y="8"/>
                    <a:pt x="108" y="8"/>
                  </a:cubicBezTo>
                  <a:cubicBezTo>
                    <a:pt x="108" y="4"/>
                    <a:pt x="101" y="4"/>
                    <a:pt x="103" y="1"/>
                  </a:cubicBezTo>
                  <a:cubicBezTo>
                    <a:pt x="101" y="1"/>
                    <a:pt x="100" y="2"/>
                    <a:pt x="99" y="2"/>
                  </a:cubicBezTo>
                  <a:cubicBezTo>
                    <a:pt x="98" y="2"/>
                    <a:pt x="98" y="2"/>
                    <a:pt x="97" y="1"/>
                  </a:cubicBezTo>
                  <a:cubicBezTo>
                    <a:pt x="97" y="0"/>
                    <a:pt x="98" y="1"/>
                    <a:pt x="99"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3082130" y="2843213"/>
              <a:ext cx="49213" cy="47625"/>
            </a:xfrm>
            <a:custGeom>
              <a:avLst/>
              <a:gdLst>
                <a:gd name="T0" fmla="*/ 2 w 7"/>
                <a:gd name="T1" fmla="*/ 0 h 7"/>
                <a:gd name="T2" fmla="*/ 0 w 7"/>
                <a:gd name="T3" fmla="*/ 4 h 7"/>
                <a:gd name="T4" fmla="*/ 0 w 7"/>
                <a:gd name="T5" fmla="*/ 4 h 7"/>
                <a:gd name="T6" fmla="*/ 1 w 7"/>
                <a:gd name="T7" fmla="*/ 5 h 7"/>
                <a:gd name="T8" fmla="*/ 2 w 7"/>
                <a:gd name="T9" fmla="*/ 7 h 7"/>
                <a:gd name="T10" fmla="*/ 3 w 7"/>
                <a:gd name="T11" fmla="*/ 6 h 7"/>
                <a:gd name="T12" fmla="*/ 3 w 7"/>
                <a:gd name="T13" fmla="*/ 4 h 7"/>
                <a:gd name="T14" fmla="*/ 5 w 7"/>
                <a:gd name="T15" fmla="*/ 5 h 7"/>
                <a:gd name="T16" fmla="*/ 6 w 7"/>
                <a:gd name="T17" fmla="*/ 5 h 7"/>
                <a:gd name="T18" fmla="*/ 6 w 7"/>
                <a:gd name="T19" fmla="*/ 5 h 7"/>
                <a:gd name="T20" fmla="*/ 2 w 7"/>
                <a:gd name="T21" fmla="*/ 1 h 7"/>
                <a:gd name="T22" fmla="*/ 2 w 7"/>
                <a:gd name="T23" fmla="*/ 1 h 7"/>
                <a:gd name="T24" fmla="*/ 2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2" y="0"/>
                  </a:moveTo>
                  <a:cubicBezTo>
                    <a:pt x="1" y="1"/>
                    <a:pt x="0" y="2"/>
                    <a:pt x="0" y="4"/>
                  </a:cubicBezTo>
                  <a:cubicBezTo>
                    <a:pt x="0" y="4"/>
                    <a:pt x="0" y="4"/>
                    <a:pt x="0" y="4"/>
                  </a:cubicBezTo>
                  <a:cubicBezTo>
                    <a:pt x="1" y="4"/>
                    <a:pt x="1" y="5"/>
                    <a:pt x="1" y="5"/>
                  </a:cubicBezTo>
                  <a:cubicBezTo>
                    <a:pt x="1" y="6"/>
                    <a:pt x="2" y="7"/>
                    <a:pt x="2" y="7"/>
                  </a:cubicBezTo>
                  <a:cubicBezTo>
                    <a:pt x="3" y="7"/>
                    <a:pt x="3" y="6"/>
                    <a:pt x="3" y="6"/>
                  </a:cubicBezTo>
                  <a:cubicBezTo>
                    <a:pt x="2" y="5"/>
                    <a:pt x="2" y="4"/>
                    <a:pt x="3" y="4"/>
                  </a:cubicBezTo>
                  <a:cubicBezTo>
                    <a:pt x="3" y="4"/>
                    <a:pt x="4" y="5"/>
                    <a:pt x="5" y="5"/>
                  </a:cubicBezTo>
                  <a:cubicBezTo>
                    <a:pt x="5" y="5"/>
                    <a:pt x="6" y="5"/>
                    <a:pt x="6" y="5"/>
                  </a:cubicBezTo>
                  <a:cubicBezTo>
                    <a:pt x="6" y="5"/>
                    <a:pt x="6" y="5"/>
                    <a:pt x="6" y="5"/>
                  </a:cubicBezTo>
                  <a:cubicBezTo>
                    <a:pt x="7" y="2"/>
                    <a:pt x="4" y="2"/>
                    <a:pt x="2" y="1"/>
                  </a:cubicBezTo>
                  <a:cubicBezTo>
                    <a:pt x="2" y="1"/>
                    <a:pt x="2" y="1"/>
                    <a:pt x="2"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2801143" y="2781301"/>
              <a:ext cx="123825" cy="47625"/>
            </a:xfrm>
            <a:custGeom>
              <a:avLst/>
              <a:gdLst>
                <a:gd name="T0" fmla="*/ 5 w 18"/>
                <a:gd name="T1" fmla="*/ 0 h 7"/>
                <a:gd name="T2" fmla="*/ 3 w 18"/>
                <a:gd name="T3" fmla="*/ 1 h 7"/>
                <a:gd name="T4" fmla="*/ 0 w 18"/>
                <a:gd name="T5" fmla="*/ 4 h 7"/>
                <a:gd name="T6" fmla="*/ 1 w 18"/>
                <a:gd name="T7" fmla="*/ 4 h 7"/>
                <a:gd name="T8" fmla="*/ 4 w 18"/>
                <a:gd name="T9" fmla="*/ 3 h 7"/>
                <a:gd name="T10" fmla="*/ 7 w 18"/>
                <a:gd name="T11" fmla="*/ 2 h 7"/>
                <a:gd name="T12" fmla="*/ 9 w 18"/>
                <a:gd name="T13" fmla="*/ 3 h 7"/>
                <a:gd name="T14" fmla="*/ 7 w 18"/>
                <a:gd name="T15" fmla="*/ 3 h 7"/>
                <a:gd name="T16" fmla="*/ 7 w 18"/>
                <a:gd name="T17" fmla="*/ 5 h 7"/>
                <a:gd name="T18" fmla="*/ 5 w 18"/>
                <a:gd name="T19" fmla="*/ 5 h 7"/>
                <a:gd name="T20" fmla="*/ 5 w 18"/>
                <a:gd name="T21" fmla="*/ 6 h 7"/>
                <a:gd name="T22" fmla="*/ 8 w 18"/>
                <a:gd name="T23" fmla="*/ 7 h 7"/>
                <a:gd name="T24" fmla="*/ 18 w 18"/>
                <a:gd name="T25" fmla="*/ 5 h 7"/>
                <a:gd name="T26" fmla="*/ 18 w 18"/>
                <a:gd name="T27" fmla="*/ 5 h 7"/>
                <a:gd name="T28" fmla="*/ 18 w 18"/>
                <a:gd name="T29" fmla="*/ 2 h 7"/>
                <a:gd name="T30" fmla="*/ 14 w 18"/>
                <a:gd name="T31" fmla="*/ 3 h 7"/>
                <a:gd name="T32" fmla="*/ 10 w 18"/>
                <a:gd name="T33" fmla="*/ 3 h 7"/>
                <a:gd name="T34" fmla="*/ 10 w 18"/>
                <a:gd name="T35" fmla="*/ 1 h 7"/>
                <a:gd name="T36" fmla="*/ 8 w 18"/>
                <a:gd name="T37" fmla="*/ 1 h 7"/>
                <a:gd name="T38" fmla="*/ 7 w 18"/>
                <a:gd name="T39" fmla="*/ 1 h 7"/>
                <a:gd name="T40" fmla="*/ 5 w 18"/>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7">
                  <a:moveTo>
                    <a:pt x="5" y="0"/>
                  </a:moveTo>
                  <a:cubicBezTo>
                    <a:pt x="4" y="0"/>
                    <a:pt x="4" y="0"/>
                    <a:pt x="3" y="1"/>
                  </a:cubicBezTo>
                  <a:cubicBezTo>
                    <a:pt x="3" y="3"/>
                    <a:pt x="0" y="2"/>
                    <a:pt x="0" y="4"/>
                  </a:cubicBezTo>
                  <a:cubicBezTo>
                    <a:pt x="0" y="4"/>
                    <a:pt x="1" y="4"/>
                    <a:pt x="1" y="4"/>
                  </a:cubicBezTo>
                  <a:cubicBezTo>
                    <a:pt x="2" y="4"/>
                    <a:pt x="3" y="3"/>
                    <a:pt x="4" y="3"/>
                  </a:cubicBezTo>
                  <a:cubicBezTo>
                    <a:pt x="5" y="2"/>
                    <a:pt x="6" y="2"/>
                    <a:pt x="7" y="2"/>
                  </a:cubicBezTo>
                  <a:cubicBezTo>
                    <a:pt x="8" y="2"/>
                    <a:pt x="8" y="2"/>
                    <a:pt x="9" y="3"/>
                  </a:cubicBezTo>
                  <a:cubicBezTo>
                    <a:pt x="8" y="3"/>
                    <a:pt x="7" y="2"/>
                    <a:pt x="7" y="3"/>
                  </a:cubicBezTo>
                  <a:cubicBezTo>
                    <a:pt x="4" y="4"/>
                    <a:pt x="9" y="3"/>
                    <a:pt x="7" y="5"/>
                  </a:cubicBezTo>
                  <a:cubicBezTo>
                    <a:pt x="7" y="5"/>
                    <a:pt x="6" y="5"/>
                    <a:pt x="5" y="5"/>
                  </a:cubicBezTo>
                  <a:cubicBezTo>
                    <a:pt x="4" y="5"/>
                    <a:pt x="4" y="5"/>
                    <a:pt x="5" y="6"/>
                  </a:cubicBezTo>
                  <a:cubicBezTo>
                    <a:pt x="5" y="7"/>
                    <a:pt x="7" y="7"/>
                    <a:pt x="8" y="7"/>
                  </a:cubicBezTo>
                  <a:cubicBezTo>
                    <a:pt x="12" y="7"/>
                    <a:pt x="16" y="6"/>
                    <a:pt x="18" y="5"/>
                  </a:cubicBezTo>
                  <a:cubicBezTo>
                    <a:pt x="18" y="5"/>
                    <a:pt x="18" y="5"/>
                    <a:pt x="18" y="5"/>
                  </a:cubicBezTo>
                  <a:cubicBezTo>
                    <a:pt x="15" y="5"/>
                    <a:pt x="18" y="4"/>
                    <a:pt x="18" y="2"/>
                  </a:cubicBezTo>
                  <a:cubicBezTo>
                    <a:pt x="16" y="3"/>
                    <a:pt x="15" y="3"/>
                    <a:pt x="14" y="3"/>
                  </a:cubicBezTo>
                  <a:cubicBezTo>
                    <a:pt x="13" y="3"/>
                    <a:pt x="12" y="3"/>
                    <a:pt x="10" y="3"/>
                  </a:cubicBezTo>
                  <a:cubicBezTo>
                    <a:pt x="10" y="1"/>
                    <a:pt x="9" y="2"/>
                    <a:pt x="10" y="1"/>
                  </a:cubicBezTo>
                  <a:cubicBezTo>
                    <a:pt x="9" y="1"/>
                    <a:pt x="9" y="1"/>
                    <a:pt x="8" y="1"/>
                  </a:cubicBezTo>
                  <a:cubicBezTo>
                    <a:pt x="8" y="1"/>
                    <a:pt x="7" y="1"/>
                    <a:pt x="7" y="1"/>
                  </a:cubicBezTo>
                  <a:cubicBezTo>
                    <a:pt x="6" y="1"/>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26"/>
            <p:cNvSpPr>
              <a:spLocks noChangeArrowheads="1"/>
            </p:cNvSpPr>
            <p:nvPr/>
          </p:nvSpPr>
          <p:spPr bwMode="auto">
            <a:xfrm>
              <a:off x="2896393" y="307657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2896393" y="307657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2855118" y="3243263"/>
              <a:ext cx="0" cy="1270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2986880" y="2863851"/>
              <a:ext cx="20638" cy="14288"/>
            </a:xfrm>
            <a:custGeom>
              <a:avLst/>
              <a:gdLst>
                <a:gd name="T0" fmla="*/ 2 w 3"/>
                <a:gd name="T1" fmla="*/ 0 h 2"/>
                <a:gd name="T2" fmla="*/ 0 w 3"/>
                <a:gd name="T3" fmla="*/ 2 h 2"/>
                <a:gd name="T4" fmla="*/ 3 w 3"/>
                <a:gd name="T5" fmla="*/ 0 h 2"/>
                <a:gd name="T6" fmla="*/ 2 w 3"/>
                <a:gd name="T7" fmla="*/ 0 h 2"/>
              </a:gdLst>
              <a:ahLst/>
              <a:cxnLst>
                <a:cxn ang="0">
                  <a:pos x="T0" y="T1"/>
                </a:cxn>
                <a:cxn ang="0">
                  <a:pos x="T2" y="T3"/>
                </a:cxn>
                <a:cxn ang="0">
                  <a:pos x="T4" y="T5"/>
                </a:cxn>
                <a:cxn ang="0">
                  <a:pos x="T6" y="T7"/>
                </a:cxn>
              </a:cxnLst>
              <a:rect l="0" t="0" r="r" b="b"/>
              <a:pathLst>
                <a:path w="3" h="2">
                  <a:moveTo>
                    <a:pt x="2" y="0"/>
                  </a:moveTo>
                  <a:cubicBezTo>
                    <a:pt x="1" y="0"/>
                    <a:pt x="0" y="0"/>
                    <a:pt x="0" y="2"/>
                  </a:cubicBezTo>
                  <a:cubicBezTo>
                    <a:pt x="2" y="2"/>
                    <a:pt x="2" y="1"/>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0"/>
            <p:cNvSpPr/>
            <p:nvPr/>
          </p:nvSpPr>
          <p:spPr bwMode="auto">
            <a:xfrm>
              <a:off x="3536155" y="2932113"/>
              <a:ext cx="47625" cy="69850"/>
            </a:xfrm>
            <a:custGeom>
              <a:avLst/>
              <a:gdLst>
                <a:gd name="T0" fmla="*/ 3 w 7"/>
                <a:gd name="T1" fmla="*/ 0 h 10"/>
                <a:gd name="T2" fmla="*/ 1 w 7"/>
                <a:gd name="T3" fmla="*/ 0 h 10"/>
                <a:gd name="T4" fmla="*/ 1 w 7"/>
                <a:gd name="T5" fmla="*/ 4 h 10"/>
                <a:gd name="T6" fmla="*/ 3 w 7"/>
                <a:gd name="T7" fmla="*/ 4 h 10"/>
                <a:gd name="T8" fmla="*/ 1 w 7"/>
                <a:gd name="T9" fmla="*/ 8 h 10"/>
                <a:gd name="T10" fmla="*/ 3 w 7"/>
                <a:gd name="T11" fmla="*/ 9 h 10"/>
                <a:gd name="T12" fmla="*/ 2 w 7"/>
                <a:gd name="T13" fmla="*/ 10 h 10"/>
                <a:gd name="T14" fmla="*/ 3 w 7"/>
                <a:gd name="T15" fmla="*/ 10 h 10"/>
                <a:gd name="T16" fmla="*/ 4 w 7"/>
                <a:gd name="T17" fmla="*/ 10 h 10"/>
                <a:gd name="T18" fmla="*/ 5 w 7"/>
                <a:gd name="T19" fmla="*/ 10 h 10"/>
                <a:gd name="T20" fmla="*/ 6 w 7"/>
                <a:gd name="T21" fmla="*/ 9 h 10"/>
                <a:gd name="T22" fmla="*/ 7 w 7"/>
                <a:gd name="T23" fmla="*/ 7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cubicBezTo>
                    <a:pt x="2" y="0"/>
                    <a:pt x="2" y="0"/>
                    <a:pt x="1" y="0"/>
                  </a:cubicBezTo>
                  <a:cubicBezTo>
                    <a:pt x="0" y="2"/>
                    <a:pt x="2" y="2"/>
                    <a:pt x="1" y="4"/>
                  </a:cubicBezTo>
                  <a:cubicBezTo>
                    <a:pt x="1" y="4"/>
                    <a:pt x="3" y="3"/>
                    <a:pt x="3" y="4"/>
                  </a:cubicBezTo>
                  <a:cubicBezTo>
                    <a:pt x="3" y="7"/>
                    <a:pt x="1" y="6"/>
                    <a:pt x="1" y="8"/>
                  </a:cubicBezTo>
                  <a:cubicBezTo>
                    <a:pt x="1" y="8"/>
                    <a:pt x="3" y="8"/>
                    <a:pt x="3" y="9"/>
                  </a:cubicBezTo>
                  <a:cubicBezTo>
                    <a:pt x="2" y="9"/>
                    <a:pt x="2" y="9"/>
                    <a:pt x="2" y="10"/>
                  </a:cubicBezTo>
                  <a:cubicBezTo>
                    <a:pt x="2" y="10"/>
                    <a:pt x="2" y="10"/>
                    <a:pt x="3" y="10"/>
                  </a:cubicBezTo>
                  <a:cubicBezTo>
                    <a:pt x="3" y="10"/>
                    <a:pt x="3" y="10"/>
                    <a:pt x="4" y="10"/>
                  </a:cubicBezTo>
                  <a:cubicBezTo>
                    <a:pt x="4" y="10"/>
                    <a:pt x="5" y="10"/>
                    <a:pt x="5" y="10"/>
                  </a:cubicBezTo>
                  <a:cubicBezTo>
                    <a:pt x="6" y="10"/>
                    <a:pt x="6" y="10"/>
                    <a:pt x="6" y="9"/>
                  </a:cubicBezTo>
                  <a:cubicBezTo>
                    <a:pt x="4" y="9"/>
                    <a:pt x="7" y="8"/>
                    <a:pt x="7" y="7"/>
                  </a:cubicBezTo>
                  <a:cubicBezTo>
                    <a:pt x="5" y="4"/>
                    <a:pt x="1"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3110705" y="3001963"/>
              <a:ext cx="33338" cy="26988"/>
            </a:xfrm>
            <a:custGeom>
              <a:avLst/>
              <a:gdLst>
                <a:gd name="T0" fmla="*/ 2 w 5"/>
                <a:gd name="T1" fmla="*/ 0 h 4"/>
                <a:gd name="T2" fmla="*/ 0 w 5"/>
                <a:gd name="T3" fmla="*/ 4 h 4"/>
                <a:gd name="T4" fmla="*/ 4 w 5"/>
                <a:gd name="T5" fmla="*/ 4 h 4"/>
                <a:gd name="T6" fmla="*/ 2 w 5"/>
                <a:gd name="T7" fmla="*/ 0 h 4"/>
                <a:gd name="T8" fmla="*/ 2 w 5"/>
                <a:gd name="T9" fmla="*/ 0 h 4"/>
              </a:gdLst>
              <a:ahLst/>
              <a:cxnLst>
                <a:cxn ang="0">
                  <a:pos x="T0" y="T1"/>
                </a:cxn>
                <a:cxn ang="0">
                  <a:pos x="T2" y="T3"/>
                </a:cxn>
                <a:cxn ang="0">
                  <a:pos x="T4" y="T5"/>
                </a:cxn>
                <a:cxn ang="0">
                  <a:pos x="T6" y="T7"/>
                </a:cxn>
                <a:cxn ang="0">
                  <a:pos x="T8" y="T9"/>
                </a:cxn>
              </a:cxnLst>
              <a:rect l="0" t="0" r="r" b="b"/>
              <a:pathLst>
                <a:path w="5" h="4">
                  <a:moveTo>
                    <a:pt x="2" y="0"/>
                  </a:moveTo>
                  <a:cubicBezTo>
                    <a:pt x="2" y="1"/>
                    <a:pt x="1" y="2"/>
                    <a:pt x="0" y="4"/>
                  </a:cubicBezTo>
                  <a:cubicBezTo>
                    <a:pt x="1" y="4"/>
                    <a:pt x="3" y="4"/>
                    <a:pt x="4" y="4"/>
                  </a:cubicBezTo>
                  <a:cubicBezTo>
                    <a:pt x="5" y="1"/>
                    <a:pt x="2" y="3"/>
                    <a:pt x="2"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4688680" y="3105151"/>
              <a:ext cx="69850" cy="61913"/>
            </a:xfrm>
            <a:custGeom>
              <a:avLst/>
              <a:gdLst>
                <a:gd name="T0" fmla="*/ 6 w 10"/>
                <a:gd name="T1" fmla="*/ 0 h 9"/>
                <a:gd name="T2" fmla="*/ 7 w 10"/>
                <a:gd name="T3" fmla="*/ 4 h 9"/>
                <a:gd name="T4" fmla="*/ 5 w 10"/>
                <a:gd name="T5" fmla="*/ 6 h 9"/>
                <a:gd name="T6" fmla="*/ 4 w 10"/>
                <a:gd name="T7" fmla="*/ 7 h 9"/>
                <a:gd name="T8" fmla="*/ 4 w 10"/>
                <a:gd name="T9" fmla="*/ 7 h 9"/>
                <a:gd name="T10" fmla="*/ 3 w 10"/>
                <a:gd name="T11" fmla="*/ 7 h 9"/>
                <a:gd name="T12" fmla="*/ 2 w 10"/>
                <a:gd name="T13" fmla="*/ 7 h 9"/>
                <a:gd name="T14" fmla="*/ 0 w 10"/>
                <a:gd name="T15" fmla="*/ 8 h 9"/>
                <a:gd name="T16" fmla="*/ 1 w 10"/>
                <a:gd name="T17" fmla="*/ 8 h 9"/>
                <a:gd name="T18" fmla="*/ 2 w 10"/>
                <a:gd name="T19" fmla="*/ 8 h 9"/>
                <a:gd name="T20" fmla="*/ 3 w 10"/>
                <a:gd name="T21" fmla="*/ 8 h 9"/>
                <a:gd name="T22" fmla="*/ 5 w 10"/>
                <a:gd name="T23" fmla="*/ 8 h 9"/>
                <a:gd name="T24" fmla="*/ 5 w 10"/>
                <a:gd name="T25" fmla="*/ 9 h 9"/>
                <a:gd name="T26" fmla="*/ 9 w 10"/>
                <a:gd name="T27" fmla="*/ 7 h 9"/>
                <a:gd name="T28" fmla="*/ 6 w 10"/>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9">
                  <a:moveTo>
                    <a:pt x="6" y="0"/>
                  </a:moveTo>
                  <a:cubicBezTo>
                    <a:pt x="6" y="1"/>
                    <a:pt x="7" y="2"/>
                    <a:pt x="7" y="4"/>
                  </a:cubicBezTo>
                  <a:cubicBezTo>
                    <a:pt x="6" y="4"/>
                    <a:pt x="6" y="5"/>
                    <a:pt x="5" y="6"/>
                  </a:cubicBezTo>
                  <a:cubicBezTo>
                    <a:pt x="4" y="6"/>
                    <a:pt x="4" y="6"/>
                    <a:pt x="4" y="7"/>
                  </a:cubicBezTo>
                  <a:cubicBezTo>
                    <a:pt x="4" y="7"/>
                    <a:pt x="4" y="7"/>
                    <a:pt x="4" y="7"/>
                  </a:cubicBezTo>
                  <a:cubicBezTo>
                    <a:pt x="4" y="7"/>
                    <a:pt x="4" y="7"/>
                    <a:pt x="3" y="7"/>
                  </a:cubicBezTo>
                  <a:cubicBezTo>
                    <a:pt x="3" y="7"/>
                    <a:pt x="3" y="7"/>
                    <a:pt x="2" y="7"/>
                  </a:cubicBezTo>
                  <a:cubicBezTo>
                    <a:pt x="1" y="7"/>
                    <a:pt x="0" y="7"/>
                    <a:pt x="0" y="8"/>
                  </a:cubicBezTo>
                  <a:cubicBezTo>
                    <a:pt x="0" y="8"/>
                    <a:pt x="0" y="8"/>
                    <a:pt x="1" y="8"/>
                  </a:cubicBezTo>
                  <a:cubicBezTo>
                    <a:pt x="1" y="8"/>
                    <a:pt x="2" y="8"/>
                    <a:pt x="2" y="8"/>
                  </a:cubicBezTo>
                  <a:cubicBezTo>
                    <a:pt x="3" y="8"/>
                    <a:pt x="3" y="8"/>
                    <a:pt x="3" y="8"/>
                  </a:cubicBezTo>
                  <a:cubicBezTo>
                    <a:pt x="4" y="8"/>
                    <a:pt x="4" y="8"/>
                    <a:pt x="5" y="8"/>
                  </a:cubicBezTo>
                  <a:cubicBezTo>
                    <a:pt x="5" y="9"/>
                    <a:pt x="5" y="9"/>
                    <a:pt x="5" y="9"/>
                  </a:cubicBezTo>
                  <a:cubicBezTo>
                    <a:pt x="6" y="9"/>
                    <a:pt x="7" y="7"/>
                    <a:pt x="9" y="7"/>
                  </a:cubicBezTo>
                  <a:cubicBezTo>
                    <a:pt x="8" y="3"/>
                    <a:pt x="10" y="1"/>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3"/>
            <p:cNvSpPr>
              <a:spLocks noEditPoints="1"/>
            </p:cNvSpPr>
            <p:nvPr/>
          </p:nvSpPr>
          <p:spPr bwMode="auto">
            <a:xfrm>
              <a:off x="3405980" y="3140076"/>
              <a:ext cx="611188" cy="730250"/>
            </a:xfrm>
            <a:custGeom>
              <a:avLst/>
              <a:gdLst>
                <a:gd name="T0" fmla="*/ 54 w 89"/>
                <a:gd name="T1" fmla="*/ 73 h 106"/>
                <a:gd name="T2" fmla="*/ 56 w 89"/>
                <a:gd name="T3" fmla="*/ 71 h 106"/>
                <a:gd name="T4" fmla="*/ 58 w 89"/>
                <a:gd name="T5" fmla="*/ 72 h 106"/>
                <a:gd name="T6" fmla="*/ 54 w 89"/>
                <a:gd name="T7" fmla="*/ 73 h 106"/>
                <a:gd name="T8" fmla="*/ 41 w 89"/>
                <a:gd name="T9" fmla="*/ 64 h 106"/>
                <a:gd name="T10" fmla="*/ 42 w 89"/>
                <a:gd name="T11" fmla="*/ 64 h 106"/>
                <a:gd name="T12" fmla="*/ 41 w 89"/>
                <a:gd name="T13" fmla="*/ 64 h 106"/>
                <a:gd name="T14" fmla="*/ 42 w 89"/>
                <a:gd name="T15" fmla="*/ 64 h 106"/>
                <a:gd name="T16" fmla="*/ 40 w 89"/>
                <a:gd name="T17" fmla="*/ 64 h 106"/>
                <a:gd name="T18" fmla="*/ 40 w 89"/>
                <a:gd name="T19" fmla="*/ 64 h 106"/>
                <a:gd name="T20" fmla="*/ 42 w 89"/>
                <a:gd name="T21" fmla="*/ 64 h 106"/>
                <a:gd name="T22" fmla="*/ 42 w 89"/>
                <a:gd name="T23" fmla="*/ 63 h 106"/>
                <a:gd name="T24" fmla="*/ 63 w 89"/>
                <a:gd name="T25" fmla="*/ 58 h 106"/>
                <a:gd name="T26" fmla="*/ 65 w 89"/>
                <a:gd name="T27" fmla="*/ 69 h 106"/>
                <a:gd name="T28" fmla="*/ 60 w 89"/>
                <a:gd name="T29" fmla="*/ 58 h 106"/>
                <a:gd name="T30" fmla="*/ 68 w 89"/>
                <a:gd name="T31" fmla="*/ 49 h 106"/>
                <a:gd name="T32" fmla="*/ 64 w 89"/>
                <a:gd name="T33" fmla="*/ 56 h 106"/>
                <a:gd name="T34" fmla="*/ 66 w 89"/>
                <a:gd name="T35" fmla="*/ 49 h 106"/>
                <a:gd name="T36" fmla="*/ 33 w 89"/>
                <a:gd name="T37" fmla="*/ 4 h 106"/>
                <a:gd name="T38" fmla="*/ 22 w 89"/>
                <a:gd name="T39" fmla="*/ 3 h 106"/>
                <a:gd name="T40" fmla="*/ 8 w 89"/>
                <a:gd name="T41" fmla="*/ 13 h 106"/>
                <a:gd name="T42" fmla="*/ 5 w 89"/>
                <a:gd name="T43" fmla="*/ 23 h 106"/>
                <a:gd name="T44" fmla="*/ 4 w 89"/>
                <a:gd name="T45" fmla="*/ 24 h 106"/>
                <a:gd name="T46" fmla="*/ 3 w 89"/>
                <a:gd name="T47" fmla="*/ 30 h 106"/>
                <a:gd name="T48" fmla="*/ 1 w 89"/>
                <a:gd name="T49" fmla="*/ 30 h 106"/>
                <a:gd name="T50" fmla="*/ 2 w 89"/>
                <a:gd name="T51" fmla="*/ 36 h 106"/>
                <a:gd name="T52" fmla="*/ 5 w 89"/>
                <a:gd name="T53" fmla="*/ 37 h 106"/>
                <a:gd name="T54" fmla="*/ 6 w 89"/>
                <a:gd name="T55" fmla="*/ 40 h 106"/>
                <a:gd name="T56" fmla="*/ 8 w 89"/>
                <a:gd name="T57" fmla="*/ 45 h 106"/>
                <a:gd name="T58" fmla="*/ 19 w 89"/>
                <a:gd name="T59" fmla="*/ 46 h 106"/>
                <a:gd name="T60" fmla="*/ 22 w 89"/>
                <a:gd name="T61" fmla="*/ 47 h 106"/>
                <a:gd name="T62" fmla="*/ 26 w 89"/>
                <a:gd name="T63" fmla="*/ 43 h 106"/>
                <a:gd name="T64" fmla="*/ 35 w 89"/>
                <a:gd name="T65" fmla="*/ 46 h 106"/>
                <a:gd name="T66" fmla="*/ 37 w 89"/>
                <a:gd name="T67" fmla="*/ 52 h 106"/>
                <a:gd name="T68" fmla="*/ 37 w 89"/>
                <a:gd name="T69" fmla="*/ 54 h 106"/>
                <a:gd name="T70" fmla="*/ 39 w 89"/>
                <a:gd name="T71" fmla="*/ 80 h 106"/>
                <a:gd name="T72" fmla="*/ 45 w 89"/>
                <a:gd name="T73" fmla="*/ 97 h 106"/>
                <a:gd name="T74" fmla="*/ 63 w 89"/>
                <a:gd name="T75" fmla="*/ 95 h 106"/>
                <a:gd name="T76" fmla="*/ 65 w 89"/>
                <a:gd name="T77" fmla="*/ 93 h 106"/>
                <a:gd name="T78" fmla="*/ 75 w 89"/>
                <a:gd name="T79" fmla="*/ 72 h 106"/>
                <a:gd name="T80" fmla="*/ 73 w 89"/>
                <a:gd name="T81" fmla="*/ 72 h 106"/>
                <a:gd name="T82" fmla="*/ 77 w 89"/>
                <a:gd name="T83" fmla="*/ 56 h 106"/>
                <a:gd name="T84" fmla="*/ 81 w 89"/>
                <a:gd name="T85" fmla="*/ 40 h 106"/>
                <a:gd name="T86" fmla="*/ 79 w 89"/>
                <a:gd name="T87" fmla="*/ 37 h 106"/>
                <a:gd name="T88" fmla="*/ 74 w 89"/>
                <a:gd name="T89" fmla="*/ 32 h 106"/>
                <a:gd name="T90" fmla="*/ 71 w 89"/>
                <a:gd name="T91" fmla="*/ 30 h 106"/>
                <a:gd name="T92" fmla="*/ 65 w 89"/>
                <a:gd name="T93" fmla="*/ 12 h 106"/>
                <a:gd name="T94" fmla="*/ 63 w 89"/>
                <a:gd name="T95" fmla="*/ 9 h 106"/>
                <a:gd name="T96" fmla="*/ 54 w 89"/>
                <a:gd name="T97" fmla="*/ 8 h 106"/>
                <a:gd name="T98" fmla="*/ 50 w 89"/>
                <a:gd name="T99" fmla="*/ 6 h 106"/>
                <a:gd name="T100" fmla="*/ 37 w 89"/>
                <a:gd name="T10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 h="106">
                  <a:moveTo>
                    <a:pt x="64" y="95"/>
                  </a:moveTo>
                  <a:cubicBezTo>
                    <a:pt x="64" y="95"/>
                    <a:pt x="64" y="95"/>
                    <a:pt x="64" y="95"/>
                  </a:cubicBezTo>
                  <a:cubicBezTo>
                    <a:pt x="64" y="95"/>
                    <a:pt x="64" y="95"/>
                    <a:pt x="64" y="95"/>
                  </a:cubicBezTo>
                  <a:moveTo>
                    <a:pt x="54" y="73"/>
                  </a:moveTo>
                  <a:cubicBezTo>
                    <a:pt x="54" y="73"/>
                    <a:pt x="54" y="72"/>
                    <a:pt x="54" y="72"/>
                  </a:cubicBezTo>
                  <a:cubicBezTo>
                    <a:pt x="54" y="71"/>
                    <a:pt x="54" y="71"/>
                    <a:pt x="54" y="70"/>
                  </a:cubicBezTo>
                  <a:cubicBezTo>
                    <a:pt x="54" y="70"/>
                    <a:pt x="54" y="70"/>
                    <a:pt x="54" y="70"/>
                  </a:cubicBezTo>
                  <a:cubicBezTo>
                    <a:pt x="55" y="70"/>
                    <a:pt x="55" y="71"/>
                    <a:pt x="56" y="71"/>
                  </a:cubicBezTo>
                  <a:cubicBezTo>
                    <a:pt x="56" y="72"/>
                    <a:pt x="57" y="72"/>
                    <a:pt x="57" y="72"/>
                  </a:cubicBezTo>
                  <a:cubicBezTo>
                    <a:pt x="58" y="72"/>
                    <a:pt x="58" y="72"/>
                    <a:pt x="58" y="72"/>
                  </a:cubicBezTo>
                  <a:cubicBezTo>
                    <a:pt x="58" y="72"/>
                    <a:pt x="58" y="72"/>
                    <a:pt x="58" y="72"/>
                  </a:cubicBezTo>
                  <a:cubicBezTo>
                    <a:pt x="58" y="72"/>
                    <a:pt x="58" y="72"/>
                    <a:pt x="58" y="72"/>
                  </a:cubicBezTo>
                  <a:cubicBezTo>
                    <a:pt x="58" y="72"/>
                    <a:pt x="58" y="73"/>
                    <a:pt x="58" y="73"/>
                  </a:cubicBezTo>
                  <a:cubicBezTo>
                    <a:pt x="57" y="73"/>
                    <a:pt x="56" y="72"/>
                    <a:pt x="55" y="72"/>
                  </a:cubicBezTo>
                  <a:cubicBezTo>
                    <a:pt x="54" y="72"/>
                    <a:pt x="54" y="72"/>
                    <a:pt x="54" y="73"/>
                  </a:cubicBezTo>
                  <a:cubicBezTo>
                    <a:pt x="54" y="73"/>
                    <a:pt x="54" y="73"/>
                    <a:pt x="54" y="73"/>
                  </a:cubicBezTo>
                  <a:moveTo>
                    <a:pt x="41" y="64"/>
                  </a:moveTo>
                  <a:cubicBezTo>
                    <a:pt x="42" y="64"/>
                    <a:pt x="42" y="64"/>
                    <a:pt x="42" y="64"/>
                  </a:cubicBezTo>
                  <a:cubicBezTo>
                    <a:pt x="41" y="64"/>
                    <a:pt x="41" y="64"/>
                    <a:pt x="41" y="64"/>
                  </a:cubicBezTo>
                  <a:moveTo>
                    <a:pt x="41" y="64"/>
                  </a:moveTo>
                  <a:cubicBezTo>
                    <a:pt x="41" y="64"/>
                    <a:pt x="41" y="64"/>
                    <a:pt x="41" y="64"/>
                  </a:cubicBezTo>
                  <a:cubicBezTo>
                    <a:pt x="41" y="64"/>
                    <a:pt x="41" y="64"/>
                    <a:pt x="41" y="64"/>
                  </a:cubicBezTo>
                  <a:moveTo>
                    <a:pt x="42" y="64"/>
                  </a:moveTo>
                  <a:cubicBezTo>
                    <a:pt x="42" y="64"/>
                    <a:pt x="42" y="64"/>
                    <a:pt x="42" y="64"/>
                  </a:cubicBezTo>
                  <a:cubicBezTo>
                    <a:pt x="42" y="64"/>
                    <a:pt x="42" y="64"/>
                    <a:pt x="42" y="64"/>
                  </a:cubicBezTo>
                  <a:moveTo>
                    <a:pt x="41" y="64"/>
                  </a:moveTo>
                  <a:cubicBezTo>
                    <a:pt x="41" y="64"/>
                    <a:pt x="41" y="64"/>
                    <a:pt x="41" y="64"/>
                  </a:cubicBezTo>
                  <a:cubicBezTo>
                    <a:pt x="41" y="64"/>
                    <a:pt x="41" y="64"/>
                    <a:pt x="41" y="64"/>
                  </a:cubicBezTo>
                  <a:moveTo>
                    <a:pt x="40" y="64"/>
                  </a:moveTo>
                  <a:cubicBezTo>
                    <a:pt x="40" y="64"/>
                    <a:pt x="40" y="64"/>
                    <a:pt x="40" y="64"/>
                  </a:cubicBezTo>
                  <a:cubicBezTo>
                    <a:pt x="40" y="64"/>
                    <a:pt x="40" y="64"/>
                    <a:pt x="40" y="64"/>
                  </a:cubicBezTo>
                  <a:moveTo>
                    <a:pt x="42" y="64"/>
                  </a:moveTo>
                  <a:cubicBezTo>
                    <a:pt x="42" y="64"/>
                    <a:pt x="42" y="64"/>
                    <a:pt x="42" y="64"/>
                  </a:cubicBezTo>
                  <a:cubicBezTo>
                    <a:pt x="42" y="64"/>
                    <a:pt x="42" y="64"/>
                    <a:pt x="42" y="64"/>
                  </a:cubicBezTo>
                  <a:moveTo>
                    <a:pt x="40" y="64"/>
                  </a:moveTo>
                  <a:cubicBezTo>
                    <a:pt x="40" y="64"/>
                    <a:pt x="40" y="64"/>
                    <a:pt x="40" y="64"/>
                  </a:cubicBezTo>
                  <a:cubicBezTo>
                    <a:pt x="40" y="64"/>
                    <a:pt x="40" y="64"/>
                    <a:pt x="40" y="64"/>
                  </a:cubicBezTo>
                  <a:moveTo>
                    <a:pt x="40" y="64"/>
                  </a:moveTo>
                  <a:cubicBezTo>
                    <a:pt x="40" y="64"/>
                    <a:pt x="40" y="64"/>
                    <a:pt x="40" y="64"/>
                  </a:cubicBezTo>
                  <a:cubicBezTo>
                    <a:pt x="40" y="64"/>
                    <a:pt x="40" y="64"/>
                    <a:pt x="40" y="64"/>
                  </a:cubicBezTo>
                  <a:moveTo>
                    <a:pt x="40" y="64"/>
                  </a:moveTo>
                  <a:cubicBezTo>
                    <a:pt x="40" y="64"/>
                    <a:pt x="40" y="64"/>
                    <a:pt x="40" y="64"/>
                  </a:cubicBezTo>
                  <a:cubicBezTo>
                    <a:pt x="40" y="64"/>
                    <a:pt x="40" y="64"/>
                    <a:pt x="40" y="64"/>
                  </a:cubicBezTo>
                  <a:moveTo>
                    <a:pt x="42" y="64"/>
                  </a:moveTo>
                  <a:cubicBezTo>
                    <a:pt x="42" y="64"/>
                    <a:pt x="42" y="64"/>
                    <a:pt x="42" y="64"/>
                  </a:cubicBezTo>
                  <a:cubicBezTo>
                    <a:pt x="42" y="64"/>
                    <a:pt x="42" y="64"/>
                    <a:pt x="42" y="64"/>
                  </a:cubicBezTo>
                  <a:moveTo>
                    <a:pt x="42" y="63"/>
                  </a:moveTo>
                  <a:cubicBezTo>
                    <a:pt x="42" y="63"/>
                    <a:pt x="42" y="63"/>
                    <a:pt x="42" y="63"/>
                  </a:cubicBezTo>
                  <a:cubicBezTo>
                    <a:pt x="42" y="63"/>
                    <a:pt x="42" y="63"/>
                    <a:pt x="42" y="63"/>
                  </a:cubicBezTo>
                  <a:moveTo>
                    <a:pt x="61" y="59"/>
                  </a:moveTo>
                  <a:cubicBezTo>
                    <a:pt x="61" y="59"/>
                    <a:pt x="62" y="59"/>
                    <a:pt x="62" y="59"/>
                  </a:cubicBezTo>
                  <a:cubicBezTo>
                    <a:pt x="62" y="58"/>
                    <a:pt x="62" y="58"/>
                    <a:pt x="63" y="58"/>
                  </a:cubicBezTo>
                  <a:cubicBezTo>
                    <a:pt x="63" y="58"/>
                    <a:pt x="63" y="58"/>
                    <a:pt x="63" y="58"/>
                  </a:cubicBezTo>
                  <a:cubicBezTo>
                    <a:pt x="63" y="59"/>
                    <a:pt x="63" y="59"/>
                    <a:pt x="64" y="60"/>
                  </a:cubicBezTo>
                  <a:cubicBezTo>
                    <a:pt x="60" y="62"/>
                    <a:pt x="62" y="67"/>
                    <a:pt x="65" y="68"/>
                  </a:cubicBezTo>
                  <a:cubicBezTo>
                    <a:pt x="65" y="69"/>
                    <a:pt x="65" y="69"/>
                    <a:pt x="65" y="69"/>
                  </a:cubicBezTo>
                  <a:cubicBezTo>
                    <a:pt x="64" y="69"/>
                    <a:pt x="63" y="68"/>
                    <a:pt x="61" y="68"/>
                  </a:cubicBezTo>
                  <a:cubicBezTo>
                    <a:pt x="61" y="68"/>
                    <a:pt x="61" y="68"/>
                    <a:pt x="61" y="68"/>
                  </a:cubicBezTo>
                  <a:cubicBezTo>
                    <a:pt x="60" y="68"/>
                    <a:pt x="60" y="67"/>
                    <a:pt x="60" y="67"/>
                  </a:cubicBezTo>
                  <a:cubicBezTo>
                    <a:pt x="63" y="66"/>
                    <a:pt x="59" y="62"/>
                    <a:pt x="60" y="58"/>
                  </a:cubicBezTo>
                  <a:cubicBezTo>
                    <a:pt x="61" y="59"/>
                    <a:pt x="61" y="59"/>
                    <a:pt x="61" y="59"/>
                  </a:cubicBezTo>
                  <a:moveTo>
                    <a:pt x="66" y="49"/>
                  </a:moveTo>
                  <a:cubicBezTo>
                    <a:pt x="67" y="49"/>
                    <a:pt x="67" y="48"/>
                    <a:pt x="68" y="48"/>
                  </a:cubicBezTo>
                  <a:cubicBezTo>
                    <a:pt x="68" y="49"/>
                    <a:pt x="68" y="49"/>
                    <a:pt x="68" y="49"/>
                  </a:cubicBezTo>
                  <a:cubicBezTo>
                    <a:pt x="70" y="53"/>
                    <a:pt x="66" y="54"/>
                    <a:pt x="69" y="57"/>
                  </a:cubicBezTo>
                  <a:cubicBezTo>
                    <a:pt x="68" y="58"/>
                    <a:pt x="66" y="58"/>
                    <a:pt x="66" y="60"/>
                  </a:cubicBezTo>
                  <a:cubicBezTo>
                    <a:pt x="66" y="60"/>
                    <a:pt x="66" y="60"/>
                    <a:pt x="66" y="60"/>
                  </a:cubicBezTo>
                  <a:cubicBezTo>
                    <a:pt x="65" y="59"/>
                    <a:pt x="64" y="58"/>
                    <a:pt x="64" y="56"/>
                  </a:cubicBezTo>
                  <a:cubicBezTo>
                    <a:pt x="65" y="54"/>
                    <a:pt x="67" y="54"/>
                    <a:pt x="68" y="53"/>
                  </a:cubicBezTo>
                  <a:cubicBezTo>
                    <a:pt x="68" y="51"/>
                    <a:pt x="68" y="50"/>
                    <a:pt x="66" y="49"/>
                  </a:cubicBezTo>
                  <a:cubicBezTo>
                    <a:pt x="66" y="49"/>
                    <a:pt x="66" y="49"/>
                    <a:pt x="66" y="49"/>
                  </a:cubicBezTo>
                  <a:cubicBezTo>
                    <a:pt x="66" y="49"/>
                    <a:pt x="66" y="49"/>
                    <a:pt x="66" y="49"/>
                  </a:cubicBezTo>
                  <a:cubicBezTo>
                    <a:pt x="66" y="49"/>
                    <a:pt x="66" y="49"/>
                    <a:pt x="66" y="49"/>
                  </a:cubicBezTo>
                  <a:moveTo>
                    <a:pt x="37" y="0"/>
                  </a:moveTo>
                  <a:cubicBezTo>
                    <a:pt x="36" y="0"/>
                    <a:pt x="35" y="0"/>
                    <a:pt x="34" y="0"/>
                  </a:cubicBezTo>
                  <a:cubicBezTo>
                    <a:pt x="34" y="1"/>
                    <a:pt x="35" y="4"/>
                    <a:pt x="33" y="4"/>
                  </a:cubicBezTo>
                  <a:cubicBezTo>
                    <a:pt x="33" y="4"/>
                    <a:pt x="33" y="4"/>
                    <a:pt x="33" y="4"/>
                  </a:cubicBezTo>
                  <a:cubicBezTo>
                    <a:pt x="33" y="3"/>
                    <a:pt x="33" y="2"/>
                    <a:pt x="33" y="1"/>
                  </a:cubicBezTo>
                  <a:cubicBezTo>
                    <a:pt x="32" y="0"/>
                    <a:pt x="31" y="0"/>
                    <a:pt x="30" y="0"/>
                  </a:cubicBezTo>
                  <a:cubicBezTo>
                    <a:pt x="27" y="0"/>
                    <a:pt x="23" y="1"/>
                    <a:pt x="22" y="3"/>
                  </a:cubicBezTo>
                  <a:cubicBezTo>
                    <a:pt x="21" y="3"/>
                    <a:pt x="21" y="3"/>
                    <a:pt x="20" y="3"/>
                  </a:cubicBezTo>
                  <a:cubicBezTo>
                    <a:pt x="20" y="3"/>
                    <a:pt x="20" y="3"/>
                    <a:pt x="19" y="3"/>
                  </a:cubicBezTo>
                  <a:cubicBezTo>
                    <a:pt x="18" y="3"/>
                    <a:pt x="17" y="3"/>
                    <a:pt x="16" y="2"/>
                  </a:cubicBezTo>
                  <a:cubicBezTo>
                    <a:pt x="13" y="5"/>
                    <a:pt x="12" y="10"/>
                    <a:pt x="8" y="13"/>
                  </a:cubicBezTo>
                  <a:cubicBezTo>
                    <a:pt x="8" y="13"/>
                    <a:pt x="7" y="13"/>
                    <a:pt x="7" y="14"/>
                  </a:cubicBezTo>
                  <a:cubicBezTo>
                    <a:pt x="7" y="14"/>
                    <a:pt x="7" y="14"/>
                    <a:pt x="6" y="14"/>
                  </a:cubicBezTo>
                  <a:cubicBezTo>
                    <a:pt x="5" y="17"/>
                    <a:pt x="3" y="20"/>
                    <a:pt x="1" y="23"/>
                  </a:cubicBezTo>
                  <a:cubicBezTo>
                    <a:pt x="3" y="23"/>
                    <a:pt x="4" y="23"/>
                    <a:pt x="5" y="23"/>
                  </a:cubicBezTo>
                  <a:cubicBezTo>
                    <a:pt x="6" y="23"/>
                    <a:pt x="6" y="23"/>
                    <a:pt x="6" y="23"/>
                  </a:cubicBezTo>
                  <a:cubicBezTo>
                    <a:pt x="6" y="23"/>
                    <a:pt x="6" y="23"/>
                    <a:pt x="6" y="23"/>
                  </a:cubicBezTo>
                  <a:cubicBezTo>
                    <a:pt x="6" y="24"/>
                    <a:pt x="6" y="24"/>
                    <a:pt x="5" y="24"/>
                  </a:cubicBezTo>
                  <a:cubicBezTo>
                    <a:pt x="5" y="24"/>
                    <a:pt x="4" y="24"/>
                    <a:pt x="4" y="24"/>
                  </a:cubicBezTo>
                  <a:cubicBezTo>
                    <a:pt x="3" y="24"/>
                    <a:pt x="3" y="24"/>
                    <a:pt x="3" y="24"/>
                  </a:cubicBezTo>
                  <a:cubicBezTo>
                    <a:pt x="2" y="24"/>
                    <a:pt x="2" y="24"/>
                    <a:pt x="2" y="24"/>
                  </a:cubicBezTo>
                  <a:cubicBezTo>
                    <a:pt x="2" y="26"/>
                    <a:pt x="2" y="28"/>
                    <a:pt x="2" y="30"/>
                  </a:cubicBezTo>
                  <a:cubicBezTo>
                    <a:pt x="2" y="30"/>
                    <a:pt x="3" y="30"/>
                    <a:pt x="3" y="30"/>
                  </a:cubicBezTo>
                  <a:cubicBezTo>
                    <a:pt x="5" y="30"/>
                    <a:pt x="6" y="31"/>
                    <a:pt x="6" y="32"/>
                  </a:cubicBezTo>
                  <a:cubicBezTo>
                    <a:pt x="5" y="32"/>
                    <a:pt x="5" y="32"/>
                    <a:pt x="5" y="32"/>
                  </a:cubicBezTo>
                  <a:cubicBezTo>
                    <a:pt x="5" y="31"/>
                    <a:pt x="4" y="30"/>
                    <a:pt x="2" y="30"/>
                  </a:cubicBezTo>
                  <a:cubicBezTo>
                    <a:pt x="2" y="30"/>
                    <a:pt x="2" y="30"/>
                    <a:pt x="1" y="30"/>
                  </a:cubicBezTo>
                  <a:cubicBezTo>
                    <a:pt x="2" y="32"/>
                    <a:pt x="0" y="32"/>
                    <a:pt x="1" y="34"/>
                  </a:cubicBezTo>
                  <a:cubicBezTo>
                    <a:pt x="1" y="34"/>
                    <a:pt x="2" y="35"/>
                    <a:pt x="2" y="35"/>
                  </a:cubicBezTo>
                  <a:cubicBezTo>
                    <a:pt x="3" y="35"/>
                    <a:pt x="3" y="35"/>
                    <a:pt x="3" y="35"/>
                  </a:cubicBezTo>
                  <a:cubicBezTo>
                    <a:pt x="4" y="35"/>
                    <a:pt x="2" y="35"/>
                    <a:pt x="2" y="36"/>
                  </a:cubicBezTo>
                  <a:cubicBezTo>
                    <a:pt x="3" y="36"/>
                    <a:pt x="3" y="36"/>
                    <a:pt x="3" y="37"/>
                  </a:cubicBezTo>
                  <a:cubicBezTo>
                    <a:pt x="3" y="37"/>
                    <a:pt x="3" y="37"/>
                    <a:pt x="3" y="37"/>
                  </a:cubicBezTo>
                  <a:cubicBezTo>
                    <a:pt x="4" y="37"/>
                    <a:pt x="4" y="37"/>
                    <a:pt x="5" y="37"/>
                  </a:cubicBezTo>
                  <a:cubicBezTo>
                    <a:pt x="5" y="37"/>
                    <a:pt x="5" y="37"/>
                    <a:pt x="5" y="37"/>
                  </a:cubicBezTo>
                  <a:cubicBezTo>
                    <a:pt x="5" y="37"/>
                    <a:pt x="5" y="37"/>
                    <a:pt x="5" y="37"/>
                  </a:cubicBezTo>
                  <a:cubicBezTo>
                    <a:pt x="5" y="37"/>
                    <a:pt x="5" y="38"/>
                    <a:pt x="4" y="38"/>
                  </a:cubicBezTo>
                  <a:cubicBezTo>
                    <a:pt x="4" y="38"/>
                    <a:pt x="4" y="38"/>
                    <a:pt x="3" y="38"/>
                  </a:cubicBezTo>
                  <a:cubicBezTo>
                    <a:pt x="4" y="40"/>
                    <a:pt x="4" y="40"/>
                    <a:pt x="6" y="40"/>
                  </a:cubicBezTo>
                  <a:cubicBezTo>
                    <a:pt x="6" y="40"/>
                    <a:pt x="7" y="40"/>
                    <a:pt x="8" y="40"/>
                  </a:cubicBezTo>
                  <a:cubicBezTo>
                    <a:pt x="8" y="41"/>
                    <a:pt x="10" y="41"/>
                    <a:pt x="10" y="43"/>
                  </a:cubicBezTo>
                  <a:cubicBezTo>
                    <a:pt x="10" y="43"/>
                    <a:pt x="10" y="43"/>
                    <a:pt x="10" y="43"/>
                  </a:cubicBezTo>
                  <a:cubicBezTo>
                    <a:pt x="8" y="43"/>
                    <a:pt x="8" y="44"/>
                    <a:pt x="8" y="45"/>
                  </a:cubicBezTo>
                  <a:cubicBezTo>
                    <a:pt x="10" y="47"/>
                    <a:pt x="12" y="48"/>
                    <a:pt x="13" y="48"/>
                  </a:cubicBezTo>
                  <a:cubicBezTo>
                    <a:pt x="15" y="48"/>
                    <a:pt x="16" y="47"/>
                    <a:pt x="18" y="46"/>
                  </a:cubicBezTo>
                  <a:cubicBezTo>
                    <a:pt x="19" y="46"/>
                    <a:pt x="19" y="46"/>
                    <a:pt x="19" y="46"/>
                  </a:cubicBezTo>
                  <a:cubicBezTo>
                    <a:pt x="19" y="46"/>
                    <a:pt x="19" y="46"/>
                    <a:pt x="19" y="46"/>
                  </a:cubicBezTo>
                  <a:cubicBezTo>
                    <a:pt x="19" y="47"/>
                    <a:pt x="19" y="47"/>
                    <a:pt x="19" y="47"/>
                  </a:cubicBezTo>
                  <a:cubicBezTo>
                    <a:pt x="20" y="47"/>
                    <a:pt x="20" y="47"/>
                    <a:pt x="20" y="47"/>
                  </a:cubicBezTo>
                  <a:cubicBezTo>
                    <a:pt x="21" y="47"/>
                    <a:pt x="21" y="47"/>
                    <a:pt x="22" y="47"/>
                  </a:cubicBezTo>
                  <a:cubicBezTo>
                    <a:pt x="22" y="47"/>
                    <a:pt x="22" y="47"/>
                    <a:pt x="22" y="47"/>
                  </a:cubicBezTo>
                  <a:cubicBezTo>
                    <a:pt x="23" y="47"/>
                    <a:pt x="23" y="47"/>
                    <a:pt x="23" y="47"/>
                  </a:cubicBezTo>
                  <a:cubicBezTo>
                    <a:pt x="23" y="46"/>
                    <a:pt x="25" y="46"/>
                    <a:pt x="25" y="45"/>
                  </a:cubicBezTo>
                  <a:cubicBezTo>
                    <a:pt x="25" y="45"/>
                    <a:pt x="25" y="45"/>
                    <a:pt x="25" y="45"/>
                  </a:cubicBezTo>
                  <a:cubicBezTo>
                    <a:pt x="26" y="45"/>
                    <a:pt x="26" y="44"/>
                    <a:pt x="26" y="43"/>
                  </a:cubicBezTo>
                  <a:cubicBezTo>
                    <a:pt x="26" y="42"/>
                    <a:pt x="26" y="41"/>
                    <a:pt x="26" y="41"/>
                  </a:cubicBezTo>
                  <a:cubicBezTo>
                    <a:pt x="26" y="41"/>
                    <a:pt x="26" y="41"/>
                    <a:pt x="26" y="41"/>
                  </a:cubicBezTo>
                  <a:cubicBezTo>
                    <a:pt x="25" y="46"/>
                    <a:pt x="31" y="44"/>
                    <a:pt x="30" y="48"/>
                  </a:cubicBezTo>
                  <a:cubicBezTo>
                    <a:pt x="32" y="48"/>
                    <a:pt x="34" y="48"/>
                    <a:pt x="35" y="46"/>
                  </a:cubicBezTo>
                  <a:cubicBezTo>
                    <a:pt x="35" y="46"/>
                    <a:pt x="35" y="46"/>
                    <a:pt x="35" y="46"/>
                  </a:cubicBezTo>
                  <a:cubicBezTo>
                    <a:pt x="35" y="46"/>
                    <a:pt x="35" y="46"/>
                    <a:pt x="35" y="46"/>
                  </a:cubicBezTo>
                  <a:cubicBezTo>
                    <a:pt x="34" y="49"/>
                    <a:pt x="37" y="48"/>
                    <a:pt x="36" y="52"/>
                  </a:cubicBezTo>
                  <a:cubicBezTo>
                    <a:pt x="36" y="52"/>
                    <a:pt x="37" y="52"/>
                    <a:pt x="37" y="52"/>
                  </a:cubicBezTo>
                  <a:cubicBezTo>
                    <a:pt x="37" y="52"/>
                    <a:pt x="37" y="52"/>
                    <a:pt x="37" y="52"/>
                  </a:cubicBezTo>
                  <a:cubicBezTo>
                    <a:pt x="37" y="52"/>
                    <a:pt x="37" y="52"/>
                    <a:pt x="37" y="52"/>
                  </a:cubicBezTo>
                  <a:cubicBezTo>
                    <a:pt x="37" y="52"/>
                    <a:pt x="36" y="52"/>
                    <a:pt x="36" y="53"/>
                  </a:cubicBezTo>
                  <a:cubicBezTo>
                    <a:pt x="36" y="53"/>
                    <a:pt x="37" y="53"/>
                    <a:pt x="37" y="54"/>
                  </a:cubicBezTo>
                  <a:cubicBezTo>
                    <a:pt x="33" y="54"/>
                    <a:pt x="35" y="59"/>
                    <a:pt x="37" y="60"/>
                  </a:cubicBezTo>
                  <a:cubicBezTo>
                    <a:pt x="38" y="62"/>
                    <a:pt x="39" y="63"/>
                    <a:pt x="39" y="64"/>
                  </a:cubicBezTo>
                  <a:cubicBezTo>
                    <a:pt x="39" y="64"/>
                    <a:pt x="39" y="64"/>
                    <a:pt x="39" y="64"/>
                  </a:cubicBezTo>
                  <a:cubicBezTo>
                    <a:pt x="42" y="69"/>
                    <a:pt x="40" y="74"/>
                    <a:pt x="39" y="80"/>
                  </a:cubicBezTo>
                  <a:cubicBezTo>
                    <a:pt x="39" y="80"/>
                    <a:pt x="40" y="80"/>
                    <a:pt x="41" y="80"/>
                  </a:cubicBezTo>
                  <a:cubicBezTo>
                    <a:pt x="41" y="81"/>
                    <a:pt x="41" y="81"/>
                    <a:pt x="41" y="81"/>
                  </a:cubicBezTo>
                  <a:cubicBezTo>
                    <a:pt x="40" y="81"/>
                    <a:pt x="39" y="81"/>
                    <a:pt x="38" y="81"/>
                  </a:cubicBezTo>
                  <a:cubicBezTo>
                    <a:pt x="42" y="84"/>
                    <a:pt x="41" y="95"/>
                    <a:pt x="45" y="97"/>
                  </a:cubicBezTo>
                  <a:cubicBezTo>
                    <a:pt x="44" y="97"/>
                    <a:pt x="44" y="98"/>
                    <a:pt x="45" y="98"/>
                  </a:cubicBezTo>
                  <a:cubicBezTo>
                    <a:pt x="46" y="101"/>
                    <a:pt x="45" y="105"/>
                    <a:pt x="48" y="106"/>
                  </a:cubicBezTo>
                  <a:cubicBezTo>
                    <a:pt x="55" y="106"/>
                    <a:pt x="63" y="102"/>
                    <a:pt x="64" y="95"/>
                  </a:cubicBezTo>
                  <a:cubicBezTo>
                    <a:pt x="64" y="95"/>
                    <a:pt x="63" y="95"/>
                    <a:pt x="63" y="95"/>
                  </a:cubicBezTo>
                  <a:cubicBezTo>
                    <a:pt x="63" y="95"/>
                    <a:pt x="62" y="95"/>
                    <a:pt x="62" y="95"/>
                  </a:cubicBezTo>
                  <a:cubicBezTo>
                    <a:pt x="63" y="95"/>
                    <a:pt x="64" y="95"/>
                    <a:pt x="64" y="94"/>
                  </a:cubicBezTo>
                  <a:cubicBezTo>
                    <a:pt x="63" y="93"/>
                    <a:pt x="63" y="92"/>
                    <a:pt x="64" y="91"/>
                  </a:cubicBezTo>
                  <a:cubicBezTo>
                    <a:pt x="65" y="92"/>
                    <a:pt x="64" y="93"/>
                    <a:pt x="65" y="93"/>
                  </a:cubicBezTo>
                  <a:cubicBezTo>
                    <a:pt x="66" y="92"/>
                    <a:pt x="67" y="92"/>
                    <a:pt x="68" y="91"/>
                  </a:cubicBezTo>
                  <a:cubicBezTo>
                    <a:pt x="68" y="88"/>
                    <a:pt x="68" y="86"/>
                    <a:pt x="67" y="84"/>
                  </a:cubicBezTo>
                  <a:cubicBezTo>
                    <a:pt x="70" y="83"/>
                    <a:pt x="72" y="80"/>
                    <a:pt x="75" y="79"/>
                  </a:cubicBezTo>
                  <a:cubicBezTo>
                    <a:pt x="75" y="76"/>
                    <a:pt x="75" y="74"/>
                    <a:pt x="75" y="72"/>
                  </a:cubicBezTo>
                  <a:cubicBezTo>
                    <a:pt x="75" y="72"/>
                    <a:pt x="75" y="72"/>
                    <a:pt x="75" y="72"/>
                  </a:cubicBezTo>
                  <a:cubicBezTo>
                    <a:pt x="74" y="72"/>
                    <a:pt x="74" y="72"/>
                    <a:pt x="74" y="72"/>
                  </a:cubicBezTo>
                  <a:cubicBezTo>
                    <a:pt x="73" y="72"/>
                    <a:pt x="73" y="72"/>
                    <a:pt x="73" y="72"/>
                  </a:cubicBezTo>
                  <a:cubicBezTo>
                    <a:pt x="73" y="72"/>
                    <a:pt x="73" y="72"/>
                    <a:pt x="73" y="72"/>
                  </a:cubicBezTo>
                  <a:cubicBezTo>
                    <a:pt x="76" y="71"/>
                    <a:pt x="73" y="66"/>
                    <a:pt x="73" y="63"/>
                  </a:cubicBezTo>
                  <a:cubicBezTo>
                    <a:pt x="74" y="63"/>
                    <a:pt x="74" y="62"/>
                    <a:pt x="75" y="60"/>
                  </a:cubicBezTo>
                  <a:cubicBezTo>
                    <a:pt x="75" y="59"/>
                    <a:pt x="75" y="58"/>
                    <a:pt x="77" y="57"/>
                  </a:cubicBezTo>
                  <a:cubicBezTo>
                    <a:pt x="77" y="57"/>
                    <a:pt x="77" y="57"/>
                    <a:pt x="77" y="56"/>
                  </a:cubicBezTo>
                  <a:cubicBezTo>
                    <a:pt x="82" y="51"/>
                    <a:pt x="88" y="47"/>
                    <a:pt x="89" y="38"/>
                  </a:cubicBezTo>
                  <a:cubicBezTo>
                    <a:pt x="89" y="38"/>
                    <a:pt x="89" y="38"/>
                    <a:pt x="89" y="38"/>
                  </a:cubicBezTo>
                  <a:cubicBezTo>
                    <a:pt x="87" y="38"/>
                    <a:pt x="86" y="38"/>
                    <a:pt x="85" y="39"/>
                  </a:cubicBezTo>
                  <a:cubicBezTo>
                    <a:pt x="83" y="39"/>
                    <a:pt x="82" y="40"/>
                    <a:pt x="81" y="40"/>
                  </a:cubicBezTo>
                  <a:cubicBezTo>
                    <a:pt x="81" y="40"/>
                    <a:pt x="80" y="40"/>
                    <a:pt x="79" y="39"/>
                  </a:cubicBezTo>
                  <a:cubicBezTo>
                    <a:pt x="79" y="39"/>
                    <a:pt x="79" y="39"/>
                    <a:pt x="79" y="40"/>
                  </a:cubicBezTo>
                  <a:cubicBezTo>
                    <a:pt x="78" y="40"/>
                    <a:pt x="78" y="39"/>
                    <a:pt x="77" y="39"/>
                  </a:cubicBezTo>
                  <a:cubicBezTo>
                    <a:pt x="78" y="38"/>
                    <a:pt x="79" y="38"/>
                    <a:pt x="79" y="37"/>
                  </a:cubicBezTo>
                  <a:cubicBezTo>
                    <a:pt x="79" y="37"/>
                    <a:pt x="78" y="37"/>
                    <a:pt x="78" y="37"/>
                  </a:cubicBezTo>
                  <a:cubicBezTo>
                    <a:pt x="77" y="37"/>
                    <a:pt x="77" y="36"/>
                    <a:pt x="77" y="35"/>
                  </a:cubicBezTo>
                  <a:cubicBezTo>
                    <a:pt x="77" y="35"/>
                    <a:pt x="77" y="35"/>
                    <a:pt x="77" y="35"/>
                  </a:cubicBezTo>
                  <a:cubicBezTo>
                    <a:pt x="77" y="33"/>
                    <a:pt x="75" y="33"/>
                    <a:pt x="74" y="32"/>
                  </a:cubicBezTo>
                  <a:cubicBezTo>
                    <a:pt x="74" y="31"/>
                    <a:pt x="73" y="31"/>
                    <a:pt x="73" y="29"/>
                  </a:cubicBezTo>
                  <a:cubicBezTo>
                    <a:pt x="73" y="29"/>
                    <a:pt x="73" y="29"/>
                    <a:pt x="73" y="29"/>
                  </a:cubicBezTo>
                  <a:cubicBezTo>
                    <a:pt x="72" y="29"/>
                    <a:pt x="72" y="29"/>
                    <a:pt x="72" y="30"/>
                  </a:cubicBezTo>
                  <a:cubicBezTo>
                    <a:pt x="71" y="30"/>
                    <a:pt x="71" y="30"/>
                    <a:pt x="71" y="30"/>
                  </a:cubicBezTo>
                  <a:cubicBezTo>
                    <a:pt x="71" y="30"/>
                    <a:pt x="71" y="30"/>
                    <a:pt x="71" y="30"/>
                  </a:cubicBezTo>
                  <a:cubicBezTo>
                    <a:pt x="73" y="24"/>
                    <a:pt x="65" y="17"/>
                    <a:pt x="64" y="10"/>
                  </a:cubicBezTo>
                  <a:cubicBezTo>
                    <a:pt x="64" y="10"/>
                    <a:pt x="64" y="10"/>
                    <a:pt x="64" y="10"/>
                  </a:cubicBezTo>
                  <a:cubicBezTo>
                    <a:pt x="65" y="10"/>
                    <a:pt x="65" y="11"/>
                    <a:pt x="65" y="12"/>
                  </a:cubicBezTo>
                  <a:cubicBezTo>
                    <a:pt x="65" y="12"/>
                    <a:pt x="65" y="13"/>
                    <a:pt x="66" y="13"/>
                  </a:cubicBezTo>
                  <a:cubicBezTo>
                    <a:pt x="66" y="13"/>
                    <a:pt x="66" y="13"/>
                    <a:pt x="66" y="13"/>
                  </a:cubicBezTo>
                  <a:cubicBezTo>
                    <a:pt x="66" y="12"/>
                    <a:pt x="66" y="11"/>
                    <a:pt x="66" y="9"/>
                  </a:cubicBezTo>
                  <a:cubicBezTo>
                    <a:pt x="65" y="9"/>
                    <a:pt x="64" y="9"/>
                    <a:pt x="63" y="9"/>
                  </a:cubicBezTo>
                  <a:cubicBezTo>
                    <a:pt x="62" y="9"/>
                    <a:pt x="62" y="9"/>
                    <a:pt x="61" y="9"/>
                  </a:cubicBezTo>
                  <a:cubicBezTo>
                    <a:pt x="60" y="9"/>
                    <a:pt x="59" y="9"/>
                    <a:pt x="59" y="9"/>
                  </a:cubicBezTo>
                  <a:cubicBezTo>
                    <a:pt x="57" y="9"/>
                    <a:pt x="56" y="9"/>
                    <a:pt x="55" y="8"/>
                  </a:cubicBezTo>
                  <a:cubicBezTo>
                    <a:pt x="54" y="8"/>
                    <a:pt x="54" y="8"/>
                    <a:pt x="54" y="8"/>
                  </a:cubicBezTo>
                  <a:cubicBezTo>
                    <a:pt x="54" y="7"/>
                    <a:pt x="54" y="7"/>
                    <a:pt x="54" y="7"/>
                  </a:cubicBezTo>
                  <a:cubicBezTo>
                    <a:pt x="54" y="8"/>
                    <a:pt x="53" y="8"/>
                    <a:pt x="53" y="8"/>
                  </a:cubicBezTo>
                  <a:cubicBezTo>
                    <a:pt x="52" y="8"/>
                    <a:pt x="52" y="7"/>
                    <a:pt x="52" y="7"/>
                  </a:cubicBezTo>
                  <a:cubicBezTo>
                    <a:pt x="51" y="6"/>
                    <a:pt x="51" y="6"/>
                    <a:pt x="50" y="6"/>
                  </a:cubicBezTo>
                  <a:cubicBezTo>
                    <a:pt x="50" y="6"/>
                    <a:pt x="50" y="6"/>
                    <a:pt x="50" y="6"/>
                  </a:cubicBezTo>
                  <a:cubicBezTo>
                    <a:pt x="48" y="6"/>
                    <a:pt x="50" y="10"/>
                    <a:pt x="47" y="10"/>
                  </a:cubicBezTo>
                  <a:cubicBezTo>
                    <a:pt x="43" y="7"/>
                    <a:pt x="38" y="7"/>
                    <a:pt x="35" y="4"/>
                  </a:cubicBezTo>
                  <a:cubicBezTo>
                    <a:pt x="38" y="4"/>
                    <a:pt x="35" y="1"/>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
            <p:cNvSpPr/>
            <p:nvPr/>
          </p:nvSpPr>
          <p:spPr bwMode="auto">
            <a:xfrm>
              <a:off x="4469605" y="3463926"/>
              <a:ext cx="26988" cy="33338"/>
            </a:xfrm>
            <a:custGeom>
              <a:avLst/>
              <a:gdLst>
                <a:gd name="T0" fmla="*/ 3 w 4"/>
                <a:gd name="T1" fmla="*/ 0 h 5"/>
                <a:gd name="T2" fmla="*/ 0 w 4"/>
                <a:gd name="T3" fmla="*/ 0 h 5"/>
                <a:gd name="T4" fmla="*/ 4 w 4"/>
                <a:gd name="T5" fmla="*/ 5 h 5"/>
                <a:gd name="T6" fmla="*/ 3 w 4"/>
                <a:gd name="T7" fmla="*/ 0 h 5"/>
              </a:gdLst>
              <a:ahLst/>
              <a:cxnLst>
                <a:cxn ang="0">
                  <a:pos x="T0" y="T1"/>
                </a:cxn>
                <a:cxn ang="0">
                  <a:pos x="T2" y="T3"/>
                </a:cxn>
                <a:cxn ang="0">
                  <a:pos x="T4" y="T5"/>
                </a:cxn>
                <a:cxn ang="0">
                  <a:pos x="T6" y="T7"/>
                </a:cxn>
              </a:cxnLst>
              <a:rect l="0" t="0" r="r" b="b"/>
              <a:pathLst>
                <a:path w="4" h="5">
                  <a:moveTo>
                    <a:pt x="3" y="0"/>
                  </a:moveTo>
                  <a:cubicBezTo>
                    <a:pt x="2" y="0"/>
                    <a:pt x="1" y="0"/>
                    <a:pt x="0" y="0"/>
                  </a:cubicBezTo>
                  <a:cubicBezTo>
                    <a:pt x="0" y="2"/>
                    <a:pt x="1" y="4"/>
                    <a:pt x="4" y="5"/>
                  </a:cubicBezTo>
                  <a:cubicBezTo>
                    <a:pt x="3" y="4"/>
                    <a:pt x="3" y="2"/>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2821780" y="3400426"/>
              <a:ext cx="419100" cy="641350"/>
            </a:xfrm>
            <a:custGeom>
              <a:avLst/>
              <a:gdLst>
                <a:gd name="T0" fmla="*/ 14 w 61"/>
                <a:gd name="T1" fmla="*/ 3 h 93"/>
                <a:gd name="T2" fmla="*/ 12 w 61"/>
                <a:gd name="T3" fmla="*/ 4 h 93"/>
                <a:gd name="T4" fmla="*/ 9 w 61"/>
                <a:gd name="T5" fmla="*/ 1 h 93"/>
                <a:gd name="T6" fmla="*/ 4 w 61"/>
                <a:gd name="T7" fmla="*/ 14 h 93"/>
                <a:gd name="T8" fmla="*/ 2 w 61"/>
                <a:gd name="T9" fmla="*/ 23 h 93"/>
                <a:gd name="T10" fmla="*/ 5 w 61"/>
                <a:gd name="T11" fmla="*/ 23 h 93"/>
                <a:gd name="T12" fmla="*/ 4 w 61"/>
                <a:gd name="T13" fmla="*/ 25 h 93"/>
                <a:gd name="T14" fmla="*/ 16 w 61"/>
                <a:gd name="T15" fmla="*/ 43 h 93"/>
                <a:gd name="T16" fmla="*/ 19 w 61"/>
                <a:gd name="T17" fmla="*/ 64 h 93"/>
                <a:gd name="T18" fmla="*/ 19 w 61"/>
                <a:gd name="T19" fmla="*/ 65 h 93"/>
                <a:gd name="T20" fmla="*/ 19 w 61"/>
                <a:gd name="T21" fmla="*/ 65 h 93"/>
                <a:gd name="T22" fmla="*/ 20 w 61"/>
                <a:gd name="T23" fmla="*/ 79 h 93"/>
                <a:gd name="T24" fmla="*/ 23 w 61"/>
                <a:gd name="T25" fmla="*/ 78 h 93"/>
                <a:gd name="T26" fmla="*/ 25 w 61"/>
                <a:gd name="T27" fmla="*/ 85 h 93"/>
                <a:gd name="T28" fmla="*/ 24 w 61"/>
                <a:gd name="T29" fmla="*/ 89 h 93"/>
                <a:gd name="T30" fmla="*/ 26 w 61"/>
                <a:gd name="T31" fmla="*/ 88 h 93"/>
                <a:gd name="T32" fmla="*/ 33 w 61"/>
                <a:gd name="T33" fmla="*/ 88 h 93"/>
                <a:gd name="T34" fmla="*/ 30 w 61"/>
                <a:gd name="T35" fmla="*/ 78 h 93"/>
                <a:gd name="T36" fmla="*/ 33 w 61"/>
                <a:gd name="T37" fmla="*/ 74 h 93"/>
                <a:gd name="T38" fmla="*/ 35 w 61"/>
                <a:gd name="T39" fmla="*/ 68 h 93"/>
                <a:gd name="T40" fmla="*/ 36 w 61"/>
                <a:gd name="T41" fmla="*/ 67 h 93"/>
                <a:gd name="T42" fmla="*/ 42 w 61"/>
                <a:gd name="T43" fmla="*/ 68 h 93"/>
                <a:gd name="T44" fmla="*/ 41 w 61"/>
                <a:gd name="T45" fmla="*/ 65 h 93"/>
                <a:gd name="T46" fmla="*/ 44 w 61"/>
                <a:gd name="T47" fmla="*/ 61 h 93"/>
                <a:gd name="T48" fmla="*/ 53 w 61"/>
                <a:gd name="T49" fmla="*/ 51 h 93"/>
                <a:gd name="T50" fmla="*/ 61 w 61"/>
                <a:gd name="T51" fmla="*/ 31 h 93"/>
                <a:gd name="T52" fmla="*/ 52 w 61"/>
                <a:gd name="T53" fmla="*/ 21 h 93"/>
                <a:gd name="T54" fmla="*/ 44 w 61"/>
                <a:gd name="T55" fmla="*/ 18 h 93"/>
                <a:gd name="T56" fmla="*/ 40 w 61"/>
                <a:gd name="T57" fmla="*/ 19 h 93"/>
                <a:gd name="T58" fmla="*/ 42 w 61"/>
                <a:gd name="T59" fmla="*/ 14 h 93"/>
                <a:gd name="T60" fmla="*/ 40 w 61"/>
                <a:gd name="T61" fmla="*/ 12 h 93"/>
                <a:gd name="T62" fmla="*/ 33 w 61"/>
                <a:gd name="T63" fmla="*/ 9 h 93"/>
                <a:gd name="T64" fmla="*/ 32 w 61"/>
                <a:gd name="T65" fmla="*/ 11 h 93"/>
                <a:gd name="T66" fmla="*/ 27 w 61"/>
                <a:gd name="T67" fmla="*/ 7 h 93"/>
                <a:gd name="T68" fmla="*/ 27 w 61"/>
                <a:gd name="T69" fmla="*/ 3 h 93"/>
                <a:gd name="T70" fmla="*/ 16 w 61"/>
                <a:gd name="T7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 h="93">
                  <a:moveTo>
                    <a:pt x="16" y="0"/>
                  </a:moveTo>
                  <a:cubicBezTo>
                    <a:pt x="14" y="0"/>
                    <a:pt x="15" y="2"/>
                    <a:pt x="14" y="3"/>
                  </a:cubicBezTo>
                  <a:cubicBezTo>
                    <a:pt x="13" y="3"/>
                    <a:pt x="14" y="1"/>
                    <a:pt x="13" y="1"/>
                  </a:cubicBezTo>
                  <a:cubicBezTo>
                    <a:pt x="12" y="2"/>
                    <a:pt x="13" y="4"/>
                    <a:pt x="12" y="4"/>
                  </a:cubicBezTo>
                  <a:cubicBezTo>
                    <a:pt x="11" y="3"/>
                    <a:pt x="12" y="3"/>
                    <a:pt x="12" y="1"/>
                  </a:cubicBezTo>
                  <a:cubicBezTo>
                    <a:pt x="11" y="1"/>
                    <a:pt x="10" y="1"/>
                    <a:pt x="9" y="1"/>
                  </a:cubicBezTo>
                  <a:cubicBezTo>
                    <a:pt x="10" y="4"/>
                    <a:pt x="6" y="4"/>
                    <a:pt x="6" y="7"/>
                  </a:cubicBezTo>
                  <a:cubicBezTo>
                    <a:pt x="7" y="9"/>
                    <a:pt x="6" y="14"/>
                    <a:pt x="4" y="14"/>
                  </a:cubicBezTo>
                  <a:cubicBezTo>
                    <a:pt x="4" y="14"/>
                    <a:pt x="4" y="15"/>
                    <a:pt x="4" y="16"/>
                  </a:cubicBezTo>
                  <a:cubicBezTo>
                    <a:pt x="0" y="19"/>
                    <a:pt x="4" y="19"/>
                    <a:pt x="2" y="23"/>
                  </a:cubicBezTo>
                  <a:cubicBezTo>
                    <a:pt x="3" y="23"/>
                    <a:pt x="4" y="23"/>
                    <a:pt x="4" y="23"/>
                  </a:cubicBezTo>
                  <a:cubicBezTo>
                    <a:pt x="5" y="23"/>
                    <a:pt x="5" y="23"/>
                    <a:pt x="5" y="23"/>
                  </a:cubicBezTo>
                  <a:cubicBezTo>
                    <a:pt x="5" y="23"/>
                    <a:pt x="5" y="23"/>
                    <a:pt x="5" y="23"/>
                  </a:cubicBezTo>
                  <a:cubicBezTo>
                    <a:pt x="5" y="24"/>
                    <a:pt x="4" y="25"/>
                    <a:pt x="4" y="25"/>
                  </a:cubicBezTo>
                  <a:cubicBezTo>
                    <a:pt x="3" y="24"/>
                    <a:pt x="2" y="23"/>
                    <a:pt x="1" y="23"/>
                  </a:cubicBezTo>
                  <a:cubicBezTo>
                    <a:pt x="5" y="30"/>
                    <a:pt x="8" y="40"/>
                    <a:pt x="16" y="43"/>
                  </a:cubicBezTo>
                  <a:cubicBezTo>
                    <a:pt x="17" y="44"/>
                    <a:pt x="16" y="46"/>
                    <a:pt x="17" y="46"/>
                  </a:cubicBezTo>
                  <a:cubicBezTo>
                    <a:pt x="19" y="52"/>
                    <a:pt x="17" y="61"/>
                    <a:pt x="19" y="64"/>
                  </a:cubicBezTo>
                  <a:cubicBezTo>
                    <a:pt x="19" y="65"/>
                    <a:pt x="19" y="65"/>
                    <a:pt x="19" y="65"/>
                  </a:cubicBezTo>
                  <a:cubicBezTo>
                    <a:pt x="19" y="65"/>
                    <a:pt x="19" y="65"/>
                    <a:pt x="19" y="65"/>
                  </a:cubicBezTo>
                  <a:cubicBezTo>
                    <a:pt x="19" y="65"/>
                    <a:pt x="19" y="65"/>
                    <a:pt x="19" y="65"/>
                  </a:cubicBezTo>
                  <a:cubicBezTo>
                    <a:pt x="19" y="65"/>
                    <a:pt x="19" y="65"/>
                    <a:pt x="19" y="65"/>
                  </a:cubicBezTo>
                  <a:cubicBezTo>
                    <a:pt x="18" y="70"/>
                    <a:pt x="19" y="74"/>
                    <a:pt x="20" y="79"/>
                  </a:cubicBezTo>
                  <a:cubicBezTo>
                    <a:pt x="20" y="79"/>
                    <a:pt x="20" y="79"/>
                    <a:pt x="20" y="79"/>
                  </a:cubicBezTo>
                  <a:cubicBezTo>
                    <a:pt x="21" y="79"/>
                    <a:pt x="21" y="78"/>
                    <a:pt x="21" y="78"/>
                  </a:cubicBezTo>
                  <a:cubicBezTo>
                    <a:pt x="22" y="78"/>
                    <a:pt x="22" y="78"/>
                    <a:pt x="23" y="78"/>
                  </a:cubicBezTo>
                  <a:cubicBezTo>
                    <a:pt x="23" y="78"/>
                    <a:pt x="23" y="78"/>
                    <a:pt x="23" y="78"/>
                  </a:cubicBezTo>
                  <a:cubicBezTo>
                    <a:pt x="23" y="81"/>
                    <a:pt x="26" y="82"/>
                    <a:pt x="25" y="85"/>
                  </a:cubicBezTo>
                  <a:cubicBezTo>
                    <a:pt x="24" y="85"/>
                    <a:pt x="25" y="83"/>
                    <a:pt x="23" y="83"/>
                  </a:cubicBezTo>
                  <a:cubicBezTo>
                    <a:pt x="22" y="86"/>
                    <a:pt x="25" y="88"/>
                    <a:pt x="24" y="89"/>
                  </a:cubicBezTo>
                  <a:cubicBezTo>
                    <a:pt x="24" y="89"/>
                    <a:pt x="24" y="89"/>
                    <a:pt x="24" y="89"/>
                  </a:cubicBezTo>
                  <a:cubicBezTo>
                    <a:pt x="25" y="89"/>
                    <a:pt x="25" y="88"/>
                    <a:pt x="26" y="88"/>
                  </a:cubicBezTo>
                  <a:cubicBezTo>
                    <a:pt x="26" y="93"/>
                    <a:pt x="25" y="92"/>
                    <a:pt x="31" y="93"/>
                  </a:cubicBezTo>
                  <a:cubicBezTo>
                    <a:pt x="30" y="90"/>
                    <a:pt x="31" y="90"/>
                    <a:pt x="33" y="88"/>
                  </a:cubicBezTo>
                  <a:cubicBezTo>
                    <a:pt x="32" y="86"/>
                    <a:pt x="30" y="87"/>
                    <a:pt x="29" y="85"/>
                  </a:cubicBezTo>
                  <a:cubicBezTo>
                    <a:pt x="32" y="84"/>
                    <a:pt x="32" y="81"/>
                    <a:pt x="30" y="78"/>
                  </a:cubicBezTo>
                  <a:cubicBezTo>
                    <a:pt x="31" y="78"/>
                    <a:pt x="31" y="78"/>
                    <a:pt x="32" y="78"/>
                  </a:cubicBezTo>
                  <a:cubicBezTo>
                    <a:pt x="34" y="78"/>
                    <a:pt x="32" y="75"/>
                    <a:pt x="33" y="74"/>
                  </a:cubicBezTo>
                  <a:cubicBezTo>
                    <a:pt x="34" y="75"/>
                    <a:pt x="34" y="75"/>
                    <a:pt x="35" y="75"/>
                  </a:cubicBezTo>
                  <a:cubicBezTo>
                    <a:pt x="40" y="75"/>
                    <a:pt x="39" y="68"/>
                    <a:pt x="35" y="68"/>
                  </a:cubicBezTo>
                  <a:cubicBezTo>
                    <a:pt x="35" y="67"/>
                    <a:pt x="35" y="67"/>
                    <a:pt x="35" y="67"/>
                  </a:cubicBezTo>
                  <a:cubicBezTo>
                    <a:pt x="36" y="67"/>
                    <a:pt x="36" y="67"/>
                    <a:pt x="36" y="67"/>
                  </a:cubicBezTo>
                  <a:cubicBezTo>
                    <a:pt x="36" y="68"/>
                    <a:pt x="38" y="68"/>
                    <a:pt x="40" y="68"/>
                  </a:cubicBezTo>
                  <a:cubicBezTo>
                    <a:pt x="40" y="68"/>
                    <a:pt x="41" y="68"/>
                    <a:pt x="42" y="68"/>
                  </a:cubicBezTo>
                  <a:cubicBezTo>
                    <a:pt x="42" y="66"/>
                    <a:pt x="41" y="66"/>
                    <a:pt x="40" y="64"/>
                  </a:cubicBezTo>
                  <a:cubicBezTo>
                    <a:pt x="41" y="65"/>
                    <a:pt x="41" y="65"/>
                    <a:pt x="41" y="65"/>
                  </a:cubicBezTo>
                  <a:cubicBezTo>
                    <a:pt x="43" y="65"/>
                    <a:pt x="43" y="63"/>
                    <a:pt x="43" y="61"/>
                  </a:cubicBezTo>
                  <a:cubicBezTo>
                    <a:pt x="43" y="61"/>
                    <a:pt x="44" y="61"/>
                    <a:pt x="44" y="61"/>
                  </a:cubicBezTo>
                  <a:cubicBezTo>
                    <a:pt x="46" y="61"/>
                    <a:pt x="46" y="57"/>
                    <a:pt x="46" y="54"/>
                  </a:cubicBezTo>
                  <a:cubicBezTo>
                    <a:pt x="48" y="53"/>
                    <a:pt x="49" y="51"/>
                    <a:pt x="53" y="51"/>
                  </a:cubicBezTo>
                  <a:cubicBezTo>
                    <a:pt x="53" y="51"/>
                    <a:pt x="53" y="51"/>
                    <a:pt x="54" y="51"/>
                  </a:cubicBezTo>
                  <a:cubicBezTo>
                    <a:pt x="58" y="46"/>
                    <a:pt x="55" y="33"/>
                    <a:pt x="61" y="31"/>
                  </a:cubicBezTo>
                  <a:cubicBezTo>
                    <a:pt x="61" y="29"/>
                    <a:pt x="61" y="27"/>
                    <a:pt x="61" y="25"/>
                  </a:cubicBezTo>
                  <a:cubicBezTo>
                    <a:pt x="58" y="25"/>
                    <a:pt x="55" y="21"/>
                    <a:pt x="52" y="21"/>
                  </a:cubicBezTo>
                  <a:cubicBezTo>
                    <a:pt x="51" y="21"/>
                    <a:pt x="50" y="21"/>
                    <a:pt x="48" y="22"/>
                  </a:cubicBezTo>
                  <a:cubicBezTo>
                    <a:pt x="49" y="19"/>
                    <a:pt x="46" y="19"/>
                    <a:pt x="44" y="18"/>
                  </a:cubicBezTo>
                  <a:cubicBezTo>
                    <a:pt x="45" y="20"/>
                    <a:pt x="43" y="20"/>
                    <a:pt x="42" y="21"/>
                  </a:cubicBezTo>
                  <a:cubicBezTo>
                    <a:pt x="41" y="20"/>
                    <a:pt x="41" y="19"/>
                    <a:pt x="40" y="19"/>
                  </a:cubicBezTo>
                  <a:cubicBezTo>
                    <a:pt x="39" y="19"/>
                    <a:pt x="39" y="19"/>
                    <a:pt x="38" y="20"/>
                  </a:cubicBezTo>
                  <a:cubicBezTo>
                    <a:pt x="39" y="18"/>
                    <a:pt x="41" y="17"/>
                    <a:pt x="42" y="14"/>
                  </a:cubicBezTo>
                  <a:cubicBezTo>
                    <a:pt x="42" y="14"/>
                    <a:pt x="42" y="14"/>
                    <a:pt x="42" y="14"/>
                  </a:cubicBezTo>
                  <a:cubicBezTo>
                    <a:pt x="40" y="14"/>
                    <a:pt x="40" y="13"/>
                    <a:pt x="40" y="12"/>
                  </a:cubicBezTo>
                  <a:cubicBezTo>
                    <a:pt x="40" y="11"/>
                    <a:pt x="40" y="11"/>
                    <a:pt x="39" y="11"/>
                  </a:cubicBezTo>
                  <a:cubicBezTo>
                    <a:pt x="38" y="8"/>
                    <a:pt x="37" y="9"/>
                    <a:pt x="33" y="9"/>
                  </a:cubicBezTo>
                  <a:cubicBezTo>
                    <a:pt x="33" y="10"/>
                    <a:pt x="32" y="10"/>
                    <a:pt x="32" y="11"/>
                  </a:cubicBezTo>
                  <a:cubicBezTo>
                    <a:pt x="32" y="11"/>
                    <a:pt x="32" y="11"/>
                    <a:pt x="32" y="11"/>
                  </a:cubicBezTo>
                  <a:cubicBezTo>
                    <a:pt x="31" y="8"/>
                    <a:pt x="34" y="7"/>
                    <a:pt x="29" y="5"/>
                  </a:cubicBezTo>
                  <a:cubicBezTo>
                    <a:pt x="28" y="6"/>
                    <a:pt x="29" y="7"/>
                    <a:pt x="27" y="7"/>
                  </a:cubicBezTo>
                  <a:cubicBezTo>
                    <a:pt x="27" y="7"/>
                    <a:pt x="27" y="7"/>
                    <a:pt x="27" y="7"/>
                  </a:cubicBezTo>
                  <a:cubicBezTo>
                    <a:pt x="29" y="5"/>
                    <a:pt x="26" y="5"/>
                    <a:pt x="27" y="3"/>
                  </a:cubicBezTo>
                  <a:cubicBezTo>
                    <a:pt x="23" y="2"/>
                    <a:pt x="20" y="2"/>
                    <a:pt x="17" y="0"/>
                  </a:cubicBezTo>
                  <a:cubicBezTo>
                    <a:pt x="17"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4634705" y="3525838"/>
              <a:ext cx="26988" cy="41275"/>
            </a:xfrm>
            <a:custGeom>
              <a:avLst/>
              <a:gdLst>
                <a:gd name="T0" fmla="*/ 1 w 4"/>
                <a:gd name="T1" fmla="*/ 0 h 6"/>
                <a:gd name="T2" fmla="*/ 1 w 4"/>
                <a:gd name="T3" fmla="*/ 6 h 6"/>
                <a:gd name="T4" fmla="*/ 1 w 4"/>
                <a:gd name="T5" fmla="*/ 6 h 6"/>
                <a:gd name="T6" fmla="*/ 3 w 4"/>
                <a:gd name="T7" fmla="*/ 2 h 6"/>
                <a:gd name="T8" fmla="*/ 4 w 4"/>
                <a:gd name="T9" fmla="*/ 6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2"/>
                    <a:pt x="0" y="6"/>
                    <a:pt x="1" y="6"/>
                  </a:cubicBezTo>
                  <a:cubicBezTo>
                    <a:pt x="1" y="6"/>
                    <a:pt x="1" y="6"/>
                    <a:pt x="1" y="6"/>
                  </a:cubicBezTo>
                  <a:cubicBezTo>
                    <a:pt x="1" y="5"/>
                    <a:pt x="1" y="2"/>
                    <a:pt x="3" y="2"/>
                  </a:cubicBezTo>
                  <a:cubicBezTo>
                    <a:pt x="3" y="4"/>
                    <a:pt x="3" y="5"/>
                    <a:pt x="4" y="6"/>
                  </a:cubicBezTo>
                  <a:cubicBezTo>
                    <a:pt x="4" y="2"/>
                    <a:pt x="2"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4779168" y="3538538"/>
              <a:ext cx="123825" cy="82550"/>
            </a:xfrm>
            <a:custGeom>
              <a:avLst/>
              <a:gdLst>
                <a:gd name="T0" fmla="*/ 4 w 18"/>
                <a:gd name="T1" fmla="*/ 0 h 12"/>
                <a:gd name="T2" fmla="*/ 0 w 18"/>
                <a:gd name="T3" fmla="*/ 4 h 12"/>
                <a:gd name="T4" fmla="*/ 1 w 18"/>
                <a:gd name="T5" fmla="*/ 4 h 12"/>
                <a:gd name="T6" fmla="*/ 7 w 18"/>
                <a:gd name="T7" fmla="*/ 10 h 12"/>
                <a:gd name="T8" fmla="*/ 7 w 18"/>
                <a:gd name="T9" fmla="*/ 8 h 12"/>
                <a:gd name="T10" fmla="*/ 7 w 18"/>
                <a:gd name="T11" fmla="*/ 8 h 12"/>
                <a:gd name="T12" fmla="*/ 8 w 18"/>
                <a:gd name="T13" fmla="*/ 10 h 12"/>
                <a:gd name="T14" fmla="*/ 9 w 18"/>
                <a:gd name="T15" fmla="*/ 10 h 12"/>
                <a:gd name="T16" fmla="*/ 12 w 18"/>
                <a:gd name="T17" fmla="*/ 8 h 12"/>
                <a:gd name="T18" fmla="*/ 12 w 18"/>
                <a:gd name="T19" fmla="*/ 8 h 12"/>
                <a:gd name="T20" fmla="*/ 15 w 18"/>
                <a:gd name="T21" fmla="*/ 10 h 12"/>
                <a:gd name="T22" fmla="*/ 17 w 18"/>
                <a:gd name="T23" fmla="*/ 12 h 12"/>
                <a:gd name="T24" fmla="*/ 18 w 18"/>
                <a:gd name="T25" fmla="*/ 11 h 12"/>
                <a:gd name="T26" fmla="*/ 8 w 18"/>
                <a:gd name="T27" fmla="*/ 2 h 12"/>
                <a:gd name="T28" fmla="*/ 8 w 18"/>
                <a:gd name="T29" fmla="*/ 2 h 12"/>
                <a:gd name="T30" fmla="*/ 8 w 18"/>
                <a:gd name="T31" fmla="*/ 4 h 12"/>
                <a:gd name="T32" fmla="*/ 7 w 18"/>
                <a:gd name="T33" fmla="*/ 4 h 12"/>
                <a:gd name="T34" fmla="*/ 7 w 18"/>
                <a:gd name="T35" fmla="*/ 1 h 12"/>
                <a:gd name="T36" fmla="*/ 4 w 18"/>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2">
                  <a:moveTo>
                    <a:pt x="4" y="0"/>
                  </a:moveTo>
                  <a:cubicBezTo>
                    <a:pt x="2" y="0"/>
                    <a:pt x="0" y="1"/>
                    <a:pt x="0" y="4"/>
                  </a:cubicBezTo>
                  <a:cubicBezTo>
                    <a:pt x="0" y="4"/>
                    <a:pt x="1" y="4"/>
                    <a:pt x="1" y="4"/>
                  </a:cubicBezTo>
                  <a:cubicBezTo>
                    <a:pt x="5" y="4"/>
                    <a:pt x="5" y="8"/>
                    <a:pt x="7" y="10"/>
                  </a:cubicBezTo>
                  <a:cubicBezTo>
                    <a:pt x="7" y="9"/>
                    <a:pt x="7" y="8"/>
                    <a:pt x="7" y="8"/>
                  </a:cubicBezTo>
                  <a:cubicBezTo>
                    <a:pt x="7" y="8"/>
                    <a:pt x="8" y="8"/>
                    <a:pt x="7" y="8"/>
                  </a:cubicBezTo>
                  <a:cubicBezTo>
                    <a:pt x="7" y="9"/>
                    <a:pt x="7" y="10"/>
                    <a:pt x="8" y="10"/>
                  </a:cubicBezTo>
                  <a:cubicBezTo>
                    <a:pt x="8" y="10"/>
                    <a:pt x="9" y="10"/>
                    <a:pt x="9" y="10"/>
                  </a:cubicBezTo>
                  <a:cubicBezTo>
                    <a:pt x="9" y="10"/>
                    <a:pt x="10" y="8"/>
                    <a:pt x="12" y="8"/>
                  </a:cubicBezTo>
                  <a:cubicBezTo>
                    <a:pt x="12" y="8"/>
                    <a:pt x="12" y="8"/>
                    <a:pt x="12" y="8"/>
                  </a:cubicBezTo>
                  <a:cubicBezTo>
                    <a:pt x="13" y="8"/>
                    <a:pt x="14" y="9"/>
                    <a:pt x="15" y="10"/>
                  </a:cubicBezTo>
                  <a:cubicBezTo>
                    <a:pt x="15" y="11"/>
                    <a:pt x="16" y="12"/>
                    <a:pt x="17" y="12"/>
                  </a:cubicBezTo>
                  <a:cubicBezTo>
                    <a:pt x="17" y="12"/>
                    <a:pt x="18" y="12"/>
                    <a:pt x="18" y="11"/>
                  </a:cubicBezTo>
                  <a:cubicBezTo>
                    <a:pt x="14" y="9"/>
                    <a:pt x="15" y="2"/>
                    <a:pt x="8" y="2"/>
                  </a:cubicBezTo>
                  <a:cubicBezTo>
                    <a:pt x="8" y="2"/>
                    <a:pt x="8" y="2"/>
                    <a:pt x="8" y="2"/>
                  </a:cubicBezTo>
                  <a:cubicBezTo>
                    <a:pt x="8" y="3"/>
                    <a:pt x="8" y="3"/>
                    <a:pt x="8" y="4"/>
                  </a:cubicBezTo>
                  <a:cubicBezTo>
                    <a:pt x="8" y="4"/>
                    <a:pt x="7" y="4"/>
                    <a:pt x="7" y="4"/>
                  </a:cubicBezTo>
                  <a:cubicBezTo>
                    <a:pt x="7" y="3"/>
                    <a:pt x="7" y="2"/>
                    <a:pt x="7" y="1"/>
                  </a:cubicBezTo>
                  <a:cubicBezTo>
                    <a:pt x="6"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4510880" y="3579813"/>
              <a:ext cx="76200" cy="28575"/>
            </a:xfrm>
            <a:custGeom>
              <a:avLst/>
              <a:gdLst>
                <a:gd name="T0" fmla="*/ 2 w 11"/>
                <a:gd name="T1" fmla="*/ 0 h 4"/>
                <a:gd name="T2" fmla="*/ 0 w 11"/>
                <a:gd name="T3" fmla="*/ 1 h 4"/>
                <a:gd name="T4" fmla="*/ 0 w 11"/>
                <a:gd name="T5" fmla="*/ 1 h 4"/>
                <a:gd name="T6" fmla="*/ 2 w 11"/>
                <a:gd name="T7" fmla="*/ 2 h 4"/>
                <a:gd name="T8" fmla="*/ 4 w 11"/>
                <a:gd name="T9" fmla="*/ 2 h 4"/>
                <a:gd name="T10" fmla="*/ 5 w 11"/>
                <a:gd name="T11" fmla="*/ 2 h 4"/>
                <a:gd name="T12" fmla="*/ 11 w 11"/>
                <a:gd name="T13" fmla="*/ 4 h 4"/>
                <a:gd name="T14" fmla="*/ 7 w 11"/>
                <a:gd name="T15" fmla="*/ 1 h 4"/>
                <a:gd name="T16" fmla="*/ 6 w 11"/>
                <a:gd name="T17" fmla="*/ 2 h 4"/>
                <a:gd name="T18" fmla="*/ 2 w 1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2" y="0"/>
                  </a:moveTo>
                  <a:cubicBezTo>
                    <a:pt x="1" y="0"/>
                    <a:pt x="1" y="1"/>
                    <a:pt x="0" y="1"/>
                  </a:cubicBezTo>
                  <a:cubicBezTo>
                    <a:pt x="0" y="1"/>
                    <a:pt x="0" y="1"/>
                    <a:pt x="0" y="1"/>
                  </a:cubicBezTo>
                  <a:cubicBezTo>
                    <a:pt x="1" y="1"/>
                    <a:pt x="2" y="1"/>
                    <a:pt x="2" y="2"/>
                  </a:cubicBezTo>
                  <a:cubicBezTo>
                    <a:pt x="3" y="2"/>
                    <a:pt x="3" y="2"/>
                    <a:pt x="4" y="2"/>
                  </a:cubicBezTo>
                  <a:cubicBezTo>
                    <a:pt x="5" y="2"/>
                    <a:pt x="5" y="2"/>
                    <a:pt x="5" y="2"/>
                  </a:cubicBezTo>
                  <a:cubicBezTo>
                    <a:pt x="7" y="3"/>
                    <a:pt x="10" y="3"/>
                    <a:pt x="11" y="4"/>
                  </a:cubicBezTo>
                  <a:cubicBezTo>
                    <a:pt x="11" y="2"/>
                    <a:pt x="9" y="1"/>
                    <a:pt x="7" y="1"/>
                  </a:cubicBezTo>
                  <a:cubicBezTo>
                    <a:pt x="7" y="1"/>
                    <a:pt x="6" y="1"/>
                    <a:pt x="6" y="2"/>
                  </a:cubicBezTo>
                  <a:cubicBezTo>
                    <a:pt x="5"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4552155" y="3635376"/>
              <a:ext cx="357188" cy="276225"/>
            </a:xfrm>
            <a:custGeom>
              <a:avLst/>
              <a:gdLst>
                <a:gd name="T0" fmla="*/ 41 w 52"/>
                <a:gd name="T1" fmla="*/ 0 h 40"/>
                <a:gd name="T2" fmla="*/ 38 w 52"/>
                <a:gd name="T3" fmla="*/ 9 h 40"/>
                <a:gd name="T4" fmla="*/ 32 w 52"/>
                <a:gd name="T5" fmla="*/ 1 h 40"/>
                <a:gd name="T6" fmla="*/ 30 w 52"/>
                <a:gd name="T7" fmla="*/ 1 h 40"/>
                <a:gd name="T8" fmla="*/ 25 w 52"/>
                <a:gd name="T9" fmla="*/ 2 h 40"/>
                <a:gd name="T10" fmla="*/ 24 w 52"/>
                <a:gd name="T11" fmla="*/ 6 h 40"/>
                <a:gd name="T12" fmla="*/ 23 w 52"/>
                <a:gd name="T13" fmla="*/ 6 h 40"/>
                <a:gd name="T14" fmla="*/ 21 w 52"/>
                <a:gd name="T15" fmla="*/ 4 h 40"/>
                <a:gd name="T16" fmla="*/ 1 w 52"/>
                <a:gd name="T17" fmla="*/ 19 h 40"/>
                <a:gd name="T18" fmla="*/ 0 w 52"/>
                <a:gd name="T19" fmla="*/ 35 h 40"/>
                <a:gd name="T20" fmla="*/ 20 w 52"/>
                <a:gd name="T21" fmla="*/ 30 h 40"/>
                <a:gd name="T22" fmla="*/ 24 w 52"/>
                <a:gd name="T23" fmla="*/ 30 h 40"/>
                <a:gd name="T24" fmla="*/ 25 w 52"/>
                <a:gd name="T25" fmla="*/ 34 h 40"/>
                <a:gd name="T26" fmla="*/ 25 w 52"/>
                <a:gd name="T27" fmla="*/ 34 h 40"/>
                <a:gd name="T28" fmla="*/ 27 w 52"/>
                <a:gd name="T29" fmla="*/ 33 h 40"/>
                <a:gd name="T30" fmla="*/ 28 w 52"/>
                <a:gd name="T31" fmla="*/ 31 h 40"/>
                <a:gd name="T32" fmla="*/ 29 w 52"/>
                <a:gd name="T33" fmla="*/ 32 h 40"/>
                <a:gd name="T34" fmla="*/ 28 w 52"/>
                <a:gd name="T35" fmla="*/ 39 h 40"/>
                <a:gd name="T36" fmla="*/ 31 w 52"/>
                <a:gd name="T37" fmla="*/ 40 h 40"/>
                <a:gd name="T38" fmla="*/ 35 w 52"/>
                <a:gd name="T39" fmla="*/ 39 h 40"/>
                <a:gd name="T40" fmla="*/ 39 w 52"/>
                <a:gd name="T41" fmla="*/ 39 h 40"/>
                <a:gd name="T42" fmla="*/ 40 w 52"/>
                <a:gd name="T43" fmla="*/ 39 h 40"/>
                <a:gd name="T44" fmla="*/ 51 w 52"/>
                <a:gd name="T45" fmla="*/ 26 h 40"/>
                <a:gd name="T46" fmla="*/ 44 w 52"/>
                <a:gd name="T47" fmla="*/ 11 h 40"/>
                <a:gd name="T48" fmla="*/ 41 w 52"/>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40">
                  <a:moveTo>
                    <a:pt x="41" y="0"/>
                  </a:moveTo>
                  <a:cubicBezTo>
                    <a:pt x="41" y="4"/>
                    <a:pt x="40" y="8"/>
                    <a:pt x="38" y="9"/>
                  </a:cubicBezTo>
                  <a:cubicBezTo>
                    <a:pt x="33" y="8"/>
                    <a:pt x="31" y="5"/>
                    <a:pt x="32" y="1"/>
                  </a:cubicBezTo>
                  <a:cubicBezTo>
                    <a:pt x="31" y="1"/>
                    <a:pt x="31" y="1"/>
                    <a:pt x="30" y="1"/>
                  </a:cubicBezTo>
                  <a:cubicBezTo>
                    <a:pt x="28" y="1"/>
                    <a:pt x="28" y="2"/>
                    <a:pt x="25" y="2"/>
                  </a:cubicBezTo>
                  <a:cubicBezTo>
                    <a:pt x="25" y="3"/>
                    <a:pt x="25" y="5"/>
                    <a:pt x="24" y="6"/>
                  </a:cubicBezTo>
                  <a:cubicBezTo>
                    <a:pt x="24" y="6"/>
                    <a:pt x="23" y="6"/>
                    <a:pt x="23" y="6"/>
                  </a:cubicBezTo>
                  <a:cubicBezTo>
                    <a:pt x="21" y="6"/>
                    <a:pt x="23" y="4"/>
                    <a:pt x="21" y="4"/>
                  </a:cubicBezTo>
                  <a:cubicBezTo>
                    <a:pt x="17" y="11"/>
                    <a:pt x="7" y="12"/>
                    <a:pt x="1" y="19"/>
                  </a:cubicBezTo>
                  <a:cubicBezTo>
                    <a:pt x="2" y="24"/>
                    <a:pt x="0" y="31"/>
                    <a:pt x="0" y="35"/>
                  </a:cubicBezTo>
                  <a:cubicBezTo>
                    <a:pt x="7" y="34"/>
                    <a:pt x="13" y="30"/>
                    <a:pt x="20" y="30"/>
                  </a:cubicBezTo>
                  <a:cubicBezTo>
                    <a:pt x="22" y="30"/>
                    <a:pt x="23" y="30"/>
                    <a:pt x="24" y="30"/>
                  </a:cubicBezTo>
                  <a:cubicBezTo>
                    <a:pt x="24" y="32"/>
                    <a:pt x="25" y="32"/>
                    <a:pt x="25" y="34"/>
                  </a:cubicBezTo>
                  <a:cubicBezTo>
                    <a:pt x="25" y="34"/>
                    <a:pt x="25" y="34"/>
                    <a:pt x="25" y="34"/>
                  </a:cubicBezTo>
                  <a:cubicBezTo>
                    <a:pt x="26" y="34"/>
                    <a:pt x="27" y="33"/>
                    <a:pt x="27" y="33"/>
                  </a:cubicBezTo>
                  <a:cubicBezTo>
                    <a:pt x="28" y="32"/>
                    <a:pt x="28" y="31"/>
                    <a:pt x="28" y="31"/>
                  </a:cubicBezTo>
                  <a:cubicBezTo>
                    <a:pt x="29" y="31"/>
                    <a:pt x="29" y="31"/>
                    <a:pt x="29" y="32"/>
                  </a:cubicBezTo>
                  <a:cubicBezTo>
                    <a:pt x="27" y="34"/>
                    <a:pt x="30" y="37"/>
                    <a:pt x="28" y="39"/>
                  </a:cubicBezTo>
                  <a:cubicBezTo>
                    <a:pt x="29" y="40"/>
                    <a:pt x="30" y="40"/>
                    <a:pt x="31" y="40"/>
                  </a:cubicBezTo>
                  <a:cubicBezTo>
                    <a:pt x="32" y="40"/>
                    <a:pt x="33" y="40"/>
                    <a:pt x="35" y="39"/>
                  </a:cubicBezTo>
                  <a:cubicBezTo>
                    <a:pt x="36" y="39"/>
                    <a:pt x="37" y="39"/>
                    <a:pt x="39" y="39"/>
                  </a:cubicBezTo>
                  <a:cubicBezTo>
                    <a:pt x="39" y="39"/>
                    <a:pt x="39" y="39"/>
                    <a:pt x="40" y="39"/>
                  </a:cubicBezTo>
                  <a:cubicBezTo>
                    <a:pt x="41" y="34"/>
                    <a:pt x="49" y="31"/>
                    <a:pt x="51" y="26"/>
                  </a:cubicBezTo>
                  <a:cubicBezTo>
                    <a:pt x="52" y="19"/>
                    <a:pt x="48" y="15"/>
                    <a:pt x="44" y="11"/>
                  </a:cubicBezTo>
                  <a:cubicBezTo>
                    <a:pt x="45" y="5"/>
                    <a:pt x="43" y="3"/>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5012530" y="3897313"/>
              <a:ext cx="47625" cy="41275"/>
            </a:xfrm>
            <a:custGeom>
              <a:avLst/>
              <a:gdLst>
                <a:gd name="T0" fmla="*/ 4 w 7"/>
                <a:gd name="T1" fmla="*/ 0 h 6"/>
                <a:gd name="T2" fmla="*/ 1 w 7"/>
                <a:gd name="T3" fmla="*/ 4 h 6"/>
                <a:gd name="T4" fmla="*/ 2 w 7"/>
                <a:gd name="T5" fmla="*/ 6 h 6"/>
                <a:gd name="T6" fmla="*/ 2 w 7"/>
                <a:gd name="T7" fmla="*/ 6 h 6"/>
                <a:gd name="T8" fmla="*/ 7 w 7"/>
                <a:gd name="T9" fmla="*/ 2 h 6"/>
                <a:gd name="T10" fmla="*/ 6 w 7"/>
                <a:gd name="T11" fmla="*/ 2 h 6"/>
                <a:gd name="T12" fmla="*/ 4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4" y="0"/>
                  </a:moveTo>
                  <a:cubicBezTo>
                    <a:pt x="4" y="3"/>
                    <a:pt x="1" y="2"/>
                    <a:pt x="1" y="4"/>
                  </a:cubicBezTo>
                  <a:cubicBezTo>
                    <a:pt x="3" y="4"/>
                    <a:pt x="0" y="6"/>
                    <a:pt x="2" y="6"/>
                  </a:cubicBezTo>
                  <a:cubicBezTo>
                    <a:pt x="2" y="6"/>
                    <a:pt x="2" y="6"/>
                    <a:pt x="2" y="6"/>
                  </a:cubicBezTo>
                  <a:cubicBezTo>
                    <a:pt x="2" y="3"/>
                    <a:pt x="6" y="4"/>
                    <a:pt x="7" y="2"/>
                  </a:cubicBezTo>
                  <a:cubicBezTo>
                    <a:pt x="6" y="2"/>
                    <a:pt x="6" y="2"/>
                    <a:pt x="6" y="2"/>
                  </a:cubicBezTo>
                  <a:cubicBezTo>
                    <a:pt x="5" y="2"/>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4758530" y="3938588"/>
              <a:ext cx="33338" cy="20638"/>
            </a:xfrm>
            <a:custGeom>
              <a:avLst/>
              <a:gdLst>
                <a:gd name="T0" fmla="*/ 5 w 5"/>
                <a:gd name="T1" fmla="*/ 0 h 3"/>
                <a:gd name="T2" fmla="*/ 3 w 5"/>
                <a:gd name="T3" fmla="*/ 0 h 3"/>
                <a:gd name="T4" fmla="*/ 1 w 5"/>
                <a:gd name="T5" fmla="*/ 0 h 3"/>
                <a:gd name="T6" fmla="*/ 1 w 5"/>
                <a:gd name="T7" fmla="*/ 3 h 3"/>
                <a:gd name="T8" fmla="*/ 2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cubicBezTo>
                    <a:pt x="4" y="0"/>
                    <a:pt x="3" y="0"/>
                    <a:pt x="3" y="0"/>
                  </a:cubicBezTo>
                  <a:cubicBezTo>
                    <a:pt x="2" y="0"/>
                    <a:pt x="2" y="0"/>
                    <a:pt x="1" y="0"/>
                  </a:cubicBezTo>
                  <a:cubicBezTo>
                    <a:pt x="1" y="1"/>
                    <a:pt x="0" y="3"/>
                    <a:pt x="1" y="3"/>
                  </a:cubicBezTo>
                  <a:cubicBezTo>
                    <a:pt x="2" y="3"/>
                    <a:pt x="2" y="3"/>
                    <a:pt x="2" y="3"/>
                  </a:cubicBezTo>
                  <a:cubicBezTo>
                    <a:pt x="2" y="1"/>
                    <a:pt x="5" y="2"/>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4909343" y="3944938"/>
              <a:ext cx="88900" cy="49213"/>
            </a:xfrm>
            <a:custGeom>
              <a:avLst/>
              <a:gdLst>
                <a:gd name="T0" fmla="*/ 13 w 13"/>
                <a:gd name="T1" fmla="*/ 0 h 7"/>
                <a:gd name="T2" fmla="*/ 3 w 13"/>
                <a:gd name="T3" fmla="*/ 7 h 7"/>
                <a:gd name="T4" fmla="*/ 13 w 13"/>
                <a:gd name="T5" fmla="*/ 0 h 7"/>
              </a:gdLst>
              <a:ahLst/>
              <a:cxnLst>
                <a:cxn ang="0">
                  <a:pos x="T0" y="T1"/>
                </a:cxn>
                <a:cxn ang="0">
                  <a:pos x="T2" y="T3"/>
                </a:cxn>
                <a:cxn ang="0">
                  <a:pos x="T4" y="T5"/>
                </a:cxn>
              </a:cxnLst>
              <a:rect l="0" t="0" r="r" b="b"/>
              <a:pathLst>
                <a:path w="13" h="7">
                  <a:moveTo>
                    <a:pt x="13" y="0"/>
                  </a:moveTo>
                  <a:cubicBezTo>
                    <a:pt x="11" y="0"/>
                    <a:pt x="0" y="4"/>
                    <a:pt x="3" y="7"/>
                  </a:cubicBezTo>
                  <a:cubicBezTo>
                    <a:pt x="6" y="4"/>
                    <a:pt x="10" y="2"/>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3137693" y="4159251"/>
              <a:ext cx="33338" cy="26988"/>
            </a:xfrm>
            <a:custGeom>
              <a:avLst/>
              <a:gdLst>
                <a:gd name="T0" fmla="*/ 4 w 5"/>
                <a:gd name="T1" fmla="*/ 0 h 4"/>
                <a:gd name="T2" fmla="*/ 1 w 5"/>
                <a:gd name="T3" fmla="*/ 4 h 4"/>
                <a:gd name="T4" fmla="*/ 4 w 5"/>
                <a:gd name="T5" fmla="*/ 0 h 4"/>
              </a:gdLst>
              <a:ahLst/>
              <a:cxnLst>
                <a:cxn ang="0">
                  <a:pos x="T0" y="T1"/>
                </a:cxn>
                <a:cxn ang="0">
                  <a:pos x="T2" y="T3"/>
                </a:cxn>
                <a:cxn ang="0">
                  <a:pos x="T4" y="T5"/>
                </a:cxn>
              </a:cxnLst>
              <a:rect l="0" t="0" r="r" b="b"/>
              <a:pathLst>
                <a:path w="5" h="4">
                  <a:moveTo>
                    <a:pt x="4" y="0"/>
                  </a:moveTo>
                  <a:cubicBezTo>
                    <a:pt x="3" y="1"/>
                    <a:pt x="0" y="3"/>
                    <a:pt x="1" y="4"/>
                  </a:cubicBezTo>
                  <a:cubicBezTo>
                    <a:pt x="2" y="3"/>
                    <a:pt x="5"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3171030" y="2725738"/>
              <a:ext cx="55563" cy="14288"/>
            </a:xfrm>
            <a:custGeom>
              <a:avLst/>
              <a:gdLst>
                <a:gd name="T0" fmla="*/ 7 w 8"/>
                <a:gd name="T1" fmla="*/ 0 h 2"/>
                <a:gd name="T2" fmla="*/ 4 w 8"/>
                <a:gd name="T3" fmla="*/ 0 h 2"/>
                <a:gd name="T4" fmla="*/ 2 w 8"/>
                <a:gd name="T5" fmla="*/ 0 h 2"/>
                <a:gd name="T6" fmla="*/ 1 w 8"/>
                <a:gd name="T7" fmla="*/ 0 h 2"/>
                <a:gd name="T8" fmla="*/ 1 w 8"/>
                <a:gd name="T9" fmla="*/ 1 h 2"/>
                <a:gd name="T10" fmla="*/ 0 w 8"/>
                <a:gd name="T11" fmla="*/ 2 h 2"/>
                <a:gd name="T12" fmla="*/ 2 w 8"/>
                <a:gd name="T13" fmla="*/ 2 h 2"/>
                <a:gd name="T14" fmla="*/ 8 w 8"/>
                <a:gd name="T15" fmla="*/ 0 h 2"/>
                <a:gd name="T16" fmla="*/ 7 w 8"/>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
                  <a:moveTo>
                    <a:pt x="7" y="0"/>
                  </a:moveTo>
                  <a:cubicBezTo>
                    <a:pt x="6" y="0"/>
                    <a:pt x="5" y="0"/>
                    <a:pt x="4" y="0"/>
                  </a:cubicBezTo>
                  <a:cubicBezTo>
                    <a:pt x="4" y="0"/>
                    <a:pt x="3" y="0"/>
                    <a:pt x="2" y="0"/>
                  </a:cubicBezTo>
                  <a:cubicBezTo>
                    <a:pt x="2" y="0"/>
                    <a:pt x="1" y="0"/>
                    <a:pt x="1" y="0"/>
                  </a:cubicBezTo>
                  <a:cubicBezTo>
                    <a:pt x="1" y="0"/>
                    <a:pt x="1" y="1"/>
                    <a:pt x="1" y="1"/>
                  </a:cubicBezTo>
                  <a:cubicBezTo>
                    <a:pt x="0" y="1"/>
                    <a:pt x="0" y="1"/>
                    <a:pt x="0" y="2"/>
                  </a:cubicBezTo>
                  <a:cubicBezTo>
                    <a:pt x="1" y="2"/>
                    <a:pt x="1" y="2"/>
                    <a:pt x="2" y="2"/>
                  </a:cubicBezTo>
                  <a:cubicBezTo>
                    <a:pt x="4" y="2"/>
                    <a:pt x="7" y="1"/>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3069430" y="2732088"/>
              <a:ext cx="26988" cy="20638"/>
            </a:xfrm>
            <a:custGeom>
              <a:avLst/>
              <a:gdLst>
                <a:gd name="T0" fmla="*/ 2 w 4"/>
                <a:gd name="T1" fmla="*/ 0 h 3"/>
                <a:gd name="T2" fmla="*/ 0 w 4"/>
                <a:gd name="T3" fmla="*/ 1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1"/>
                    <a:pt x="0" y="1"/>
                  </a:cubicBezTo>
                  <a:cubicBezTo>
                    <a:pt x="1" y="1"/>
                    <a:pt x="2" y="2"/>
                    <a:pt x="2" y="3"/>
                  </a:cubicBezTo>
                  <a:cubicBezTo>
                    <a:pt x="3" y="3"/>
                    <a:pt x="4" y="2"/>
                    <a:pt x="4"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6"/>
            <p:cNvSpPr/>
            <p:nvPr/>
          </p:nvSpPr>
          <p:spPr bwMode="auto">
            <a:xfrm>
              <a:off x="2951955" y="2787651"/>
              <a:ext cx="34925" cy="20638"/>
            </a:xfrm>
            <a:custGeom>
              <a:avLst/>
              <a:gdLst>
                <a:gd name="T0" fmla="*/ 4 w 5"/>
                <a:gd name="T1" fmla="*/ 0 h 3"/>
                <a:gd name="T2" fmla="*/ 0 w 5"/>
                <a:gd name="T3" fmla="*/ 2 h 3"/>
                <a:gd name="T4" fmla="*/ 1 w 5"/>
                <a:gd name="T5" fmla="*/ 3 h 3"/>
                <a:gd name="T6" fmla="*/ 4 w 5"/>
                <a:gd name="T7" fmla="*/ 0 h 3"/>
              </a:gdLst>
              <a:ahLst/>
              <a:cxnLst>
                <a:cxn ang="0">
                  <a:pos x="T0" y="T1"/>
                </a:cxn>
                <a:cxn ang="0">
                  <a:pos x="T2" y="T3"/>
                </a:cxn>
                <a:cxn ang="0">
                  <a:pos x="T4" y="T5"/>
                </a:cxn>
                <a:cxn ang="0">
                  <a:pos x="T6" y="T7"/>
                </a:cxn>
              </a:cxnLst>
              <a:rect l="0" t="0" r="r" b="b"/>
              <a:pathLst>
                <a:path w="5" h="3">
                  <a:moveTo>
                    <a:pt x="4" y="0"/>
                  </a:moveTo>
                  <a:cubicBezTo>
                    <a:pt x="3" y="1"/>
                    <a:pt x="1" y="1"/>
                    <a:pt x="0" y="2"/>
                  </a:cubicBezTo>
                  <a:cubicBezTo>
                    <a:pt x="0" y="3"/>
                    <a:pt x="0" y="3"/>
                    <a:pt x="1" y="3"/>
                  </a:cubicBezTo>
                  <a:cubicBezTo>
                    <a:pt x="2" y="3"/>
                    <a:pt x="5"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2966243" y="2808288"/>
              <a:ext cx="26988" cy="14288"/>
            </a:xfrm>
            <a:custGeom>
              <a:avLst/>
              <a:gdLst>
                <a:gd name="T0" fmla="*/ 3 w 4"/>
                <a:gd name="T1" fmla="*/ 0 h 2"/>
                <a:gd name="T2" fmla="*/ 0 w 4"/>
                <a:gd name="T3" fmla="*/ 2 h 2"/>
                <a:gd name="T4" fmla="*/ 1 w 4"/>
                <a:gd name="T5" fmla="*/ 2 h 2"/>
                <a:gd name="T6" fmla="*/ 4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1" y="0"/>
                    <a:pt x="1" y="1"/>
                    <a:pt x="0" y="2"/>
                  </a:cubicBezTo>
                  <a:cubicBezTo>
                    <a:pt x="0" y="2"/>
                    <a:pt x="0" y="2"/>
                    <a:pt x="1" y="2"/>
                  </a:cubicBezTo>
                  <a:cubicBezTo>
                    <a:pt x="2" y="2"/>
                    <a:pt x="3"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3748880" y="2911476"/>
              <a:ext cx="33338" cy="20638"/>
            </a:xfrm>
            <a:custGeom>
              <a:avLst/>
              <a:gdLst>
                <a:gd name="T0" fmla="*/ 3 w 5"/>
                <a:gd name="T1" fmla="*/ 0 h 3"/>
                <a:gd name="T2" fmla="*/ 2 w 5"/>
                <a:gd name="T3" fmla="*/ 0 h 3"/>
                <a:gd name="T4" fmla="*/ 1 w 5"/>
                <a:gd name="T5" fmla="*/ 1 h 3"/>
                <a:gd name="T6" fmla="*/ 1 w 5"/>
                <a:gd name="T7" fmla="*/ 0 h 3"/>
                <a:gd name="T8" fmla="*/ 3 w 5"/>
                <a:gd name="T9" fmla="*/ 3 h 3"/>
                <a:gd name="T10" fmla="*/ 4 w 5"/>
                <a:gd name="T11" fmla="*/ 1 h 3"/>
                <a:gd name="T12" fmla="*/ 3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cubicBezTo>
                    <a:pt x="3" y="0"/>
                    <a:pt x="3" y="0"/>
                    <a:pt x="2" y="0"/>
                  </a:cubicBezTo>
                  <a:cubicBezTo>
                    <a:pt x="2" y="1"/>
                    <a:pt x="2" y="1"/>
                    <a:pt x="1" y="1"/>
                  </a:cubicBezTo>
                  <a:cubicBezTo>
                    <a:pt x="1" y="1"/>
                    <a:pt x="1" y="1"/>
                    <a:pt x="1" y="0"/>
                  </a:cubicBezTo>
                  <a:cubicBezTo>
                    <a:pt x="0" y="2"/>
                    <a:pt x="1" y="3"/>
                    <a:pt x="3" y="3"/>
                  </a:cubicBezTo>
                  <a:cubicBezTo>
                    <a:pt x="4" y="3"/>
                    <a:pt x="5" y="2"/>
                    <a:pt x="4" y="1"/>
                  </a:cubicBezTo>
                  <a:cubicBezTo>
                    <a:pt x="4"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9"/>
            <p:cNvSpPr/>
            <p:nvPr/>
          </p:nvSpPr>
          <p:spPr bwMode="auto">
            <a:xfrm>
              <a:off x="3494880" y="2967038"/>
              <a:ext cx="33338" cy="20638"/>
            </a:xfrm>
            <a:custGeom>
              <a:avLst/>
              <a:gdLst>
                <a:gd name="T0" fmla="*/ 2 w 5"/>
                <a:gd name="T1" fmla="*/ 0 h 3"/>
                <a:gd name="T2" fmla="*/ 1 w 5"/>
                <a:gd name="T3" fmla="*/ 0 h 3"/>
                <a:gd name="T4" fmla="*/ 2 w 5"/>
                <a:gd name="T5" fmla="*/ 3 h 3"/>
                <a:gd name="T6" fmla="*/ 5 w 5"/>
                <a:gd name="T7" fmla="*/ 1 h 3"/>
                <a:gd name="T8" fmla="*/ 4 w 5"/>
                <a:gd name="T9" fmla="*/ 1 h 3"/>
                <a:gd name="T10" fmla="*/ 3 w 5"/>
                <a:gd name="T11" fmla="*/ 0 h 3"/>
                <a:gd name="T12" fmla="*/ 2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0"/>
                  </a:moveTo>
                  <a:cubicBezTo>
                    <a:pt x="2" y="0"/>
                    <a:pt x="2" y="0"/>
                    <a:pt x="1" y="0"/>
                  </a:cubicBezTo>
                  <a:cubicBezTo>
                    <a:pt x="2" y="2"/>
                    <a:pt x="0" y="2"/>
                    <a:pt x="2" y="3"/>
                  </a:cubicBezTo>
                  <a:cubicBezTo>
                    <a:pt x="2" y="2"/>
                    <a:pt x="5" y="3"/>
                    <a:pt x="5" y="1"/>
                  </a:cubicBezTo>
                  <a:cubicBezTo>
                    <a:pt x="5" y="1"/>
                    <a:pt x="4" y="1"/>
                    <a:pt x="4" y="1"/>
                  </a:cubicBezTo>
                  <a:cubicBezTo>
                    <a:pt x="4" y="1"/>
                    <a:pt x="3" y="0"/>
                    <a:pt x="3"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p:nvPr/>
          </p:nvSpPr>
          <p:spPr bwMode="auto">
            <a:xfrm>
              <a:off x="4717255" y="3063876"/>
              <a:ext cx="41275" cy="26988"/>
            </a:xfrm>
            <a:custGeom>
              <a:avLst/>
              <a:gdLst>
                <a:gd name="T0" fmla="*/ 1 w 6"/>
                <a:gd name="T1" fmla="*/ 0 h 4"/>
                <a:gd name="T2" fmla="*/ 0 w 6"/>
                <a:gd name="T3" fmla="*/ 0 h 4"/>
                <a:gd name="T4" fmla="*/ 4 w 6"/>
                <a:gd name="T5" fmla="*/ 4 h 4"/>
                <a:gd name="T6" fmla="*/ 6 w 6"/>
                <a:gd name="T7" fmla="*/ 2 h 4"/>
                <a:gd name="T8" fmla="*/ 1 w 6"/>
                <a:gd name="T9" fmla="*/ 0 h 4"/>
              </a:gdLst>
              <a:ahLst/>
              <a:cxnLst>
                <a:cxn ang="0">
                  <a:pos x="T0" y="T1"/>
                </a:cxn>
                <a:cxn ang="0">
                  <a:pos x="T2" y="T3"/>
                </a:cxn>
                <a:cxn ang="0">
                  <a:pos x="T4" y="T5"/>
                </a:cxn>
                <a:cxn ang="0">
                  <a:pos x="T6" y="T7"/>
                </a:cxn>
                <a:cxn ang="0">
                  <a:pos x="T8" y="T9"/>
                </a:cxn>
              </a:cxnLst>
              <a:rect l="0" t="0" r="r" b="b"/>
              <a:pathLst>
                <a:path w="6" h="4">
                  <a:moveTo>
                    <a:pt x="1" y="0"/>
                  </a:moveTo>
                  <a:cubicBezTo>
                    <a:pt x="1" y="0"/>
                    <a:pt x="0" y="0"/>
                    <a:pt x="0" y="0"/>
                  </a:cubicBezTo>
                  <a:cubicBezTo>
                    <a:pt x="1" y="2"/>
                    <a:pt x="3" y="3"/>
                    <a:pt x="4" y="4"/>
                  </a:cubicBezTo>
                  <a:cubicBezTo>
                    <a:pt x="4" y="2"/>
                    <a:pt x="5" y="2"/>
                    <a:pt x="6" y="2"/>
                  </a:cubicBezTo>
                  <a:cubicBezTo>
                    <a:pt x="4"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1"/>
            <p:cNvSpPr/>
            <p:nvPr/>
          </p:nvSpPr>
          <p:spPr bwMode="auto">
            <a:xfrm>
              <a:off x="3486943" y="3090863"/>
              <a:ext cx="28575" cy="41275"/>
            </a:xfrm>
            <a:custGeom>
              <a:avLst/>
              <a:gdLst>
                <a:gd name="T0" fmla="*/ 3 w 4"/>
                <a:gd name="T1" fmla="*/ 0 h 6"/>
                <a:gd name="T2" fmla="*/ 2 w 4"/>
                <a:gd name="T3" fmla="*/ 6 h 6"/>
                <a:gd name="T4" fmla="*/ 4 w 4"/>
                <a:gd name="T5" fmla="*/ 0 h 6"/>
                <a:gd name="T6" fmla="*/ 3 w 4"/>
                <a:gd name="T7" fmla="*/ 0 h 6"/>
              </a:gdLst>
              <a:ahLst/>
              <a:cxnLst>
                <a:cxn ang="0">
                  <a:pos x="T0" y="T1"/>
                </a:cxn>
                <a:cxn ang="0">
                  <a:pos x="T2" y="T3"/>
                </a:cxn>
                <a:cxn ang="0">
                  <a:pos x="T4" y="T5"/>
                </a:cxn>
                <a:cxn ang="0">
                  <a:pos x="T6" y="T7"/>
                </a:cxn>
              </a:cxnLst>
              <a:rect l="0" t="0" r="r" b="b"/>
              <a:pathLst>
                <a:path w="4" h="6">
                  <a:moveTo>
                    <a:pt x="3" y="0"/>
                  </a:moveTo>
                  <a:cubicBezTo>
                    <a:pt x="0" y="0"/>
                    <a:pt x="0" y="5"/>
                    <a:pt x="2" y="6"/>
                  </a:cubicBezTo>
                  <a:cubicBezTo>
                    <a:pt x="3" y="5"/>
                    <a:pt x="2" y="2"/>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
            <p:cNvSpPr/>
            <p:nvPr/>
          </p:nvSpPr>
          <p:spPr bwMode="auto">
            <a:xfrm>
              <a:off x="2842418" y="3284538"/>
              <a:ext cx="61913" cy="26988"/>
            </a:xfrm>
            <a:custGeom>
              <a:avLst/>
              <a:gdLst>
                <a:gd name="T0" fmla="*/ 2 w 9"/>
                <a:gd name="T1" fmla="*/ 0 h 4"/>
                <a:gd name="T2" fmla="*/ 0 w 9"/>
                <a:gd name="T3" fmla="*/ 1 h 4"/>
                <a:gd name="T4" fmla="*/ 1 w 9"/>
                <a:gd name="T5" fmla="*/ 1 h 4"/>
                <a:gd name="T6" fmla="*/ 4 w 9"/>
                <a:gd name="T7" fmla="*/ 2 h 4"/>
                <a:gd name="T8" fmla="*/ 7 w 9"/>
                <a:gd name="T9" fmla="*/ 4 h 4"/>
                <a:gd name="T10" fmla="*/ 9 w 9"/>
                <a:gd name="T11" fmla="*/ 3 h 4"/>
                <a:gd name="T12" fmla="*/ 9 w 9"/>
                <a:gd name="T13" fmla="*/ 3 h 4"/>
                <a:gd name="T14" fmla="*/ 5 w 9"/>
                <a:gd name="T15" fmla="*/ 2 h 4"/>
                <a:gd name="T16" fmla="*/ 2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2" y="0"/>
                  </a:moveTo>
                  <a:cubicBezTo>
                    <a:pt x="1" y="0"/>
                    <a:pt x="1" y="0"/>
                    <a:pt x="0" y="1"/>
                  </a:cubicBezTo>
                  <a:cubicBezTo>
                    <a:pt x="0" y="1"/>
                    <a:pt x="0" y="1"/>
                    <a:pt x="1" y="1"/>
                  </a:cubicBezTo>
                  <a:cubicBezTo>
                    <a:pt x="2" y="1"/>
                    <a:pt x="3" y="1"/>
                    <a:pt x="4" y="2"/>
                  </a:cubicBezTo>
                  <a:cubicBezTo>
                    <a:pt x="5" y="3"/>
                    <a:pt x="6" y="4"/>
                    <a:pt x="7" y="4"/>
                  </a:cubicBezTo>
                  <a:cubicBezTo>
                    <a:pt x="8" y="4"/>
                    <a:pt x="8" y="4"/>
                    <a:pt x="9" y="3"/>
                  </a:cubicBezTo>
                  <a:cubicBezTo>
                    <a:pt x="9" y="3"/>
                    <a:pt x="9" y="3"/>
                    <a:pt x="9" y="3"/>
                  </a:cubicBezTo>
                  <a:cubicBezTo>
                    <a:pt x="7" y="3"/>
                    <a:pt x="6" y="3"/>
                    <a:pt x="5" y="2"/>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
            <p:cNvSpPr/>
            <p:nvPr/>
          </p:nvSpPr>
          <p:spPr bwMode="auto">
            <a:xfrm>
              <a:off x="2910680" y="3317876"/>
              <a:ext cx="26988" cy="14288"/>
            </a:xfrm>
            <a:custGeom>
              <a:avLst/>
              <a:gdLst>
                <a:gd name="T0" fmla="*/ 3 w 4"/>
                <a:gd name="T1" fmla="*/ 0 h 2"/>
                <a:gd name="T2" fmla="*/ 2 w 4"/>
                <a:gd name="T3" fmla="*/ 1 h 2"/>
                <a:gd name="T4" fmla="*/ 2 w 4"/>
                <a:gd name="T5" fmla="*/ 1 h 2"/>
                <a:gd name="T6" fmla="*/ 3 w 4"/>
                <a:gd name="T7" fmla="*/ 1 h 2"/>
                <a:gd name="T8" fmla="*/ 4 w 4"/>
                <a:gd name="T9" fmla="*/ 2 h 2"/>
                <a:gd name="T10" fmla="*/ 4 w 4"/>
                <a:gd name="T11" fmla="*/ 2 h 2"/>
                <a:gd name="T12" fmla="*/ 4 w 4"/>
                <a:gd name="T13" fmla="*/ 0 h 2"/>
                <a:gd name="T14" fmla="*/ 3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3" y="0"/>
                  </a:moveTo>
                  <a:cubicBezTo>
                    <a:pt x="2" y="0"/>
                    <a:pt x="0" y="0"/>
                    <a:pt x="2" y="1"/>
                  </a:cubicBezTo>
                  <a:cubicBezTo>
                    <a:pt x="2" y="1"/>
                    <a:pt x="2" y="1"/>
                    <a:pt x="2" y="1"/>
                  </a:cubicBezTo>
                  <a:cubicBezTo>
                    <a:pt x="2" y="1"/>
                    <a:pt x="3" y="1"/>
                    <a:pt x="3" y="1"/>
                  </a:cubicBezTo>
                  <a:cubicBezTo>
                    <a:pt x="3" y="1"/>
                    <a:pt x="4" y="2"/>
                    <a:pt x="4" y="2"/>
                  </a:cubicBezTo>
                  <a:cubicBezTo>
                    <a:pt x="4" y="2"/>
                    <a:pt x="4" y="2"/>
                    <a:pt x="4" y="2"/>
                  </a:cubicBezTo>
                  <a:cubicBezTo>
                    <a:pt x="4" y="1"/>
                    <a:pt x="4" y="0"/>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
            <p:cNvSpPr/>
            <p:nvPr/>
          </p:nvSpPr>
          <p:spPr bwMode="auto">
            <a:xfrm>
              <a:off x="4628355" y="3332163"/>
              <a:ext cx="33338" cy="41275"/>
            </a:xfrm>
            <a:custGeom>
              <a:avLst/>
              <a:gdLst>
                <a:gd name="T0" fmla="*/ 2 w 5"/>
                <a:gd name="T1" fmla="*/ 0 h 6"/>
                <a:gd name="T2" fmla="*/ 3 w 5"/>
                <a:gd name="T3" fmla="*/ 6 h 6"/>
                <a:gd name="T4" fmla="*/ 2 w 5"/>
                <a:gd name="T5" fmla="*/ 0 h 6"/>
              </a:gdLst>
              <a:ahLst/>
              <a:cxnLst>
                <a:cxn ang="0">
                  <a:pos x="T0" y="T1"/>
                </a:cxn>
                <a:cxn ang="0">
                  <a:pos x="T2" y="T3"/>
                </a:cxn>
                <a:cxn ang="0">
                  <a:pos x="T4" y="T5"/>
                </a:cxn>
              </a:cxnLst>
              <a:rect l="0" t="0" r="r" b="b"/>
              <a:pathLst>
                <a:path w="5" h="6">
                  <a:moveTo>
                    <a:pt x="2" y="0"/>
                  </a:moveTo>
                  <a:cubicBezTo>
                    <a:pt x="0" y="1"/>
                    <a:pt x="1" y="6"/>
                    <a:pt x="3" y="6"/>
                  </a:cubicBezTo>
                  <a:cubicBezTo>
                    <a:pt x="1" y="4"/>
                    <a:pt x="5"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5"/>
            <p:cNvSpPr/>
            <p:nvPr/>
          </p:nvSpPr>
          <p:spPr bwMode="auto">
            <a:xfrm>
              <a:off x="4277518" y="3422651"/>
              <a:ext cx="20638" cy="33338"/>
            </a:xfrm>
            <a:custGeom>
              <a:avLst/>
              <a:gdLst>
                <a:gd name="T0" fmla="*/ 1 w 3"/>
                <a:gd name="T1" fmla="*/ 0 h 5"/>
                <a:gd name="T2" fmla="*/ 0 w 3"/>
                <a:gd name="T3" fmla="*/ 3 h 5"/>
                <a:gd name="T4" fmla="*/ 2 w 3"/>
                <a:gd name="T5" fmla="*/ 5 h 5"/>
                <a:gd name="T6" fmla="*/ 2 w 3"/>
                <a:gd name="T7" fmla="*/ 5 h 5"/>
                <a:gd name="T8" fmla="*/ 2 w 3"/>
                <a:gd name="T9" fmla="*/ 0 h 5"/>
                <a:gd name="T10" fmla="*/ 1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1" y="0"/>
                  </a:moveTo>
                  <a:cubicBezTo>
                    <a:pt x="0" y="0"/>
                    <a:pt x="0" y="1"/>
                    <a:pt x="0" y="3"/>
                  </a:cubicBezTo>
                  <a:cubicBezTo>
                    <a:pt x="0" y="4"/>
                    <a:pt x="1" y="5"/>
                    <a:pt x="2" y="5"/>
                  </a:cubicBezTo>
                  <a:cubicBezTo>
                    <a:pt x="2" y="5"/>
                    <a:pt x="2" y="5"/>
                    <a:pt x="2" y="5"/>
                  </a:cubicBezTo>
                  <a:cubicBezTo>
                    <a:pt x="3" y="4"/>
                    <a:pt x="2" y="2"/>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6"/>
            <p:cNvSpPr/>
            <p:nvPr/>
          </p:nvSpPr>
          <p:spPr bwMode="auto">
            <a:xfrm>
              <a:off x="4675980" y="3429001"/>
              <a:ext cx="20638" cy="20638"/>
            </a:xfrm>
            <a:custGeom>
              <a:avLst/>
              <a:gdLst>
                <a:gd name="T0" fmla="*/ 2 w 3"/>
                <a:gd name="T1" fmla="*/ 0 h 3"/>
                <a:gd name="T2" fmla="*/ 0 w 3"/>
                <a:gd name="T3" fmla="*/ 1 h 3"/>
                <a:gd name="T4" fmla="*/ 1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1" y="0"/>
                    <a:pt x="0" y="1"/>
                  </a:cubicBezTo>
                  <a:cubicBezTo>
                    <a:pt x="0" y="2"/>
                    <a:pt x="0" y="3"/>
                    <a:pt x="1" y="3"/>
                  </a:cubicBezTo>
                  <a:cubicBezTo>
                    <a:pt x="1" y="2"/>
                    <a:pt x="3" y="3"/>
                    <a:pt x="3" y="1"/>
                  </a:cubicBezTo>
                  <a:cubicBezTo>
                    <a:pt x="2"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7"/>
            <p:cNvSpPr/>
            <p:nvPr/>
          </p:nvSpPr>
          <p:spPr bwMode="auto">
            <a:xfrm>
              <a:off x="4599780" y="3449638"/>
              <a:ext cx="28575" cy="20638"/>
            </a:xfrm>
            <a:custGeom>
              <a:avLst/>
              <a:gdLst>
                <a:gd name="T0" fmla="*/ 2 w 4"/>
                <a:gd name="T1" fmla="*/ 0 h 3"/>
                <a:gd name="T2" fmla="*/ 0 w 4"/>
                <a:gd name="T3" fmla="*/ 3 h 3"/>
                <a:gd name="T4" fmla="*/ 0 w 4"/>
                <a:gd name="T5" fmla="*/ 3 h 3"/>
                <a:gd name="T6" fmla="*/ 1 w 4"/>
                <a:gd name="T7" fmla="*/ 3 h 3"/>
                <a:gd name="T8" fmla="*/ 2 w 4"/>
                <a:gd name="T9" fmla="*/ 3 h 3"/>
                <a:gd name="T10" fmla="*/ 4 w 4"/>
                <a:gd name="T11" fmla="*/ 2 h 3"/>
                <a:gd name="T12" fmla="*/ 3 w 4"/>
                <a:gd name="T13" fmla="*/ 2 h 3"/>
                <a:gd name="T14" fmla="*/ 2 w 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0"/>
                  </a:moveTo>
                  <a:cubicBezTo>
                    <a:pt x="2" y="2"/>
                    <a:pt x="0" y="1"/>
                    <a:pt x="0" y="3"/>
                  </a:cubicBezTo>
                  <a:cubicBezTo>
                    <a:pt x="0" y="3"/>
                    <a:pt x="0" y="3"/>
                    <a:pt x="0" y="3"/>
                  </a:cubicBezTo>
                  <a:cubicBezTo>
                    <a:pt x="0" y="3"/>
                    <a:pt x="1" y="3"/>
                    <a:pt x="1" y="3"/>
                  </a:cubicBezTo>
                  <a:cubicBezTo>
                    <a:pt x="1" y="3"/>
                    <a:pt x="2" y="3"/>
                    <a:pt x="2" y="3"/>
                  </a:cubicBezTo>
                  <a:cubicBezTo>
                    <a:pt x="3" y="3"/>
                    <a:pt x="4" y="3"/>
                    <a:pt x="4" y="2"/>
                  </a:cubicBezTo>
                  <a:cubicBezTo>
                    <a:pt x="4" y="2"/>
                    <a:pt x="4" y="2"/>
                    <a:pt x="3" y="2"/>
                  </a:cubicBezTo>
                  <a:cubicBezTo>
                    <a:pt x="2" y="2"/>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8"/>
            <p:cNvSpPr/>
            <p:nvPr/>
          </p:nvSpPr>
          <p:spPr bwMode="auto">
            <a:xfrm>
              <a:off x="4421980" y="3463926"/>
              <a:ext cx="88900" cy="109538"/>
            </a:xfrm>
            <a:custGeom>
              <a:avLst/>
              <a:gdLst>
                <a:gd name="T0" fmla="*/ 0 w 13"/>
                <a:gd name="T1" fmla="*/ 0 h 16"/>
                <a:gd name="T2" fmla="*/ 13 w 13"/>
                <a:gd name="T3" fmla="*/ 16 h 16"/>
                <a:gd name="T4" fmla="*/ 0 w 13"/>
                <a:gd name="T5" fmla="*/ 0 h 16"/>
              </a:gdLst>
              <a:ahLst/>
              <a:cxnLst>
                <a:cxn ang="0">
                  <a:pos x="T0" y="T1"/>
                </a:cxn>
                <a:cxn ang="0">
                  <a:pos x="T2" y="T3"/>
                </a:cxn>
                <a:cxn ang="0">
                  <a:pos x="T4" y="T5"/>
                </a:cxn>
              </a:cxnLst>
              <a:rect l="0" t="0" r="r" b="b"/>
              <a:pathLst>
                <a:path w="13" h="16">
                  <a:moveTo>
                    <a:pt x="0" y="0"/>
                  </a:moveTo>
                  <a:cubicBezTo>
                    <a:pt x="5" y="4"/>
                    <a:pt x="6" y="14"/>
                    <a:pt x="13" y="16"/>
                  </a:cubicBezTo>
                  <a:cubicBezTo>
                    <a:pt x="12" y="8"/>
                    <a:pt x="6" y="4"/>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4744243" y="3525838"/>
              <a:ext cx="26988" cy="12700"/>
            </a:xfrm>
            <a:custGeom>
              <a:avLst/>
              <a:gdLst>
                <a:gd name="T0" fmla="*/ 2 w 4"/>
                <a:gd name="T1" fmla="*/ 0 h 2"/>
                <a:gd name="T2" fmla="*/ 0 w 4"/>
                <a:gd name="T3" fmla="*/ 1 h 2"/>
                <a:gd name="T4" fmla="*/ 3 w 4"/>
                <a:gd name="T5" fmla="*/ 2 h 2"/>
                <a:gd name="T6" fmla="*/ 4 w 4"/>
                <a:gd name="T7" fmla="*/ 2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1" y="0"/>
                    <a:pt x="0" y="1"/>
                  </a:cubicBezTo>
                  <a:cubicBezTo>
                    <a:pt x="1" y="1"/>
                    <a:pt x="2" y="2"/>
                    <a:pt x="3" y="2"/>
                  </a:cubicBezTo>
                  <a:cubicBezTo>
                    <a:pt x="3" y="2"/>
                    <a:pt x="3" y="2"/>
                    <a:pt x="4" y="2"/>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0"/>
            <p:cNvSpPr/>
            <p:nvPr/>
          </p:nvSpPr>
          <p:spPr bwMode="auto">
            <a:xfrm>
              <a:off x="4188618" y="4186238"/>
              <a:ext cx="47625" cy="0"/>
            </a:xfrm>
            <a:custGeom>
              <a:avLst/>
              <a:gdLst>
                <a:gd name="T0" fmla="*/ 4 w 7"/>
                <a:gd name="T1" fmla="*/ 0 w 7"/>
                <a:gd name="T2" fmla="*/ 7 w 7"/>
                <a:gd name="T3" fmla="*/ 4 w 7"/>
              </a:gdLst>
              <a:ahLst/>
              <a:cxnLst>
                <a:cxn ang="0">
                  <a:pos x="T0" y="0"/>
                </a:cxn>
                <a:cxn ang="0">
                  <a:pos x="T1" y="0"/>
                </a:cxn>
                <a:cxn ang="0">
                  <a:pos x="T2" y="0"/>
                </a:cxn>
                <a:cxn ang="0">
                  <a:pos x="T3" y="0"/>
                </a:cxn>
              </a:cxnLst>
              <a:rect l="0" t="0" r="r" b="b"/>
              <a:pathLst>
                <a:path w="7">
                  <a:moveTo>
                    <a:pt x="4" y="0"/>
                  </a:moveTo>
                  <a:cubicBezTo>
                    <a:pt x="2" y="0"/>
                    <a:pt x="0" y="0"/>
                    <a:pt x="0" y="0"/>
                  </a:cubicBezTo>
                  <a:cubicBezTo>
                    <a:pt x="2" y="0"/>
                    <a:pt x="5" y="0"/>
                    <a:pt x="7" y="0"/>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
            <p:cNvSpPr/>
            <p:nvPr/>
          </p:nvSpPr>
          <p:spPr bwMode="auto">
            <a:xfrm>
              <a:off x="3191668" y="2725738"/>
              <a:ext cx="282575" cy="173038"/>
            </a:xfrm>
            <a:custGeom>
              <a:avLst/>
              <a:gdLst>
                <a:gd name="T0" fmla="*/ 37 w 41"/>
                <a:gd name="T1" fmla="*/ 0 h 25"/>
                <a:gd name="T2" fmla="*/ 34 w 41"/>
                <a:gd name="T3" fmla="*/ 1 h 25"/>
                <a:gd name="T4" fmla="*/ 24 w 41"/>
                <a:gd name="T5" fmla="*/ 0 h 25"/>
                <a:gd name="T6" fmla="*/ 0 w 41"/>
                <a:gd name="T7" fmla="*/ 4 h 25"/>
                <a:gd name="T8" fmla="*/ 1 w 41"/>
                <a:gd name="T9" fmla="*/ 4 h 25"/>
                <a:gd name="T10" fmla="*/ 2 w 41"/>
                <a:gd name="T11" fmla="*/ 6 h 25"/>
                <a:gd name="T12" fmla="*/ 3 w 41"/>
                <a:gd name="T13" fmla="*/ 6 h 25"/>
                <a:gd name="T14" fmla="*/ 5 w 41"/>
                <a:gd name="T15" fmla="*/ 6 h 25"/>
                <a:gd name="T16" fmla="*/ 7 w 41"/>
                <a:gd name="T17" fmla="*/ 6 h 25"/>
                <a:gd name="T18" fmla="*/ 7 w 41"/>
                <a:gd name="T19" fmla="*/ 6 h 25"/>
                <a:gd name="T20" fmla="*/ 6 w 41"/>
                <a:gd name="T21" fmla="*/ 19 h 25"/>
                <a:gd name="T22" fmla="*/ 8 w 41"/>
                <a:gd name="T23" fmla="*/ 25 h 25"/>
                <a:gd name="T24" fmla="*/ 9 w 41"/>
                <a:gd name="T25" fmla="*/ 25 h 25"/>
                <a:gd name="T26" fmla="*/ 11 w 41"/>
                <a:gd name="T27" fmla="*/ 25 h 25"/>
                <a:gd name="T28" fmla="*/ 33 w 41"/>
                <a:gd name="T29" fmla="*/ 14 h 25"/>
                <a:gd name="T30" fmla="*/ 33 w 41"/>
                <a:gd name="T31" fmla="*/ 14 h 25"/>
                <a:gd name="T32" fmla="*/ 32 w 41"/>
                <a:gd name="T33" fmla="*/ 14 h 25"/>
                <a:gd name="T34" fmla="*/ 31 w 41"/>
                <a:gd name="T35" fmla="*/ 14 h 25"/>
                <a:gd name="T36" fmla="*/ 30 w 41"/>
                <a:gd name="T37" fmla="*/ 13 h 25"/>
                <a:gd name="T38" fmla="*/ 32 w 41"/>
                <a:gd name="T39" fmla="*/ 11 h 25"/>
                <a:gd name="T40" fmla="*/ 36 w 41"/>
                <a:gd name="T41" fmla="*/ 13 h 25"/>
                <a:gd name="T42" fmla="*/ 32 w 41"/>
                <a:gd name="T43" fmla="*/ 9 h 25"/>
                <a:gd name="T44" fmla="*/ 35 w 41"/>
                <a:gd name="T45" fmla="*/ 9 h 25"/>
                <a:gd name="T46" fmla="*/ 37 w 41"/>
                <a:gd name="T47" fmla="*/ 9 h 25"/>
                <a:gd name="T48" fmla="*/ 41 w 41"/>
                <a:gd name="T49" fmla="*/ 2 h 25"/>
                <a:gd name="T50" fmla="*/ 41 w 41"/>
                <a:gd name="T51" fmla="*/ 2 h 25"/>
                <a:gd name="T52" fmla="*/ 37 w 41"/>
                <a:gd name="T5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25">
                  <a:moveTo>
                    <a:pt x="37" y="0"/>
                  </a:moveTo>
                  <a:cubicBezTo>
                    <a:pt x="35" y="0"/>
                    <a:pt x="33" y="0"/>
                    <a:pt x="34" y="1"/>
                  </a:cubicBezTo>
                  <a:cubicBezTo>
                    <a:pt x="31" y="1"/>
                    <a:pt x="28" y="0"/>
                    <a:pt x="24" y="0"/>
                  </a:cubicBezTo>
                  <a:cubicBezTo>
                    <a:pt x="16" y="0"/>
                    <a:pt x="6" y="2"/>
                    <a:pt x="0" y="4"/>
                  </a:cubicBezTo>
                  <a:cubicBezTo>
                    <a:pt x="0" y="4"/>
                    <a:pt x="1" y="4"/>
                    <a:pt x="1" y="4"/>
                  </a:cubicBezTo>
                  <a:cubicBezTo>
                    <a:pt x="2" y="4"/>
                    <a:pt x="3" y="5"/>
                    <a:pt x="2" y="6"/>
                  </a:cubicBezTo>
                  <a:cubicBezTo>
                    <a:pt x="2" y="6"/>
                    <a:pt x="3" y="6"/>
                    <a:pt x="3" y="6"/>
                  </a:cubicBezTo>
                  <a:cubicBezTo>
                    <a:pt x="4" y="6"/>
                    <a:pt x="4" y="6"/>
                    <a:pt x="5" y="6"/>
                  </a:cubicBezTo>
                  <a:cubicBezTo>
                    <a:pt x="6" y="6"/>
                    <a:pt x="6" y="6"/>
                    <a:pt x="7" y="6"/>
                  </a:cubicBezTo>
                  <a:cubicBezTo>
                    <a:pt x="7" y="6"/>
                    <a:pt x="7" y="6"/>
                    <a:pt x="7" y="6"/>
                  </a:cubicBezTo>
                  <a:cubicBezTo>
                    <a:pt x="9" y="11"/>
                    <a:pt x="12" y="16"/>
                    <a:pt x="6" y="19"/>
                  </a:cubicBezTo>
                  <a:cubicBezTo>
                    <a:pt x="9" y="20"/>
                    <a:pt x="4" y="24"/>
                    <a:pt x="8" y="25"/>
                  </a:cubicBezTo>
                  <a:cubicBezTo>
                    <a:pt x="8" y="25"/>
                    <a:pt x="8" y="25"/>
                    <a:pt x="9" y="25"/>
                  </a:cubicBezTo>
                  <a:cubicBezTo>
                    <a:pt x="9" y="25"/>
                    <a:pt x="10" y="25"/>
                    <a:pt x="11" y="25"/>
                  </a:cubicBezTo>
                  <a:cubicBezTo>
                    <a:pt x="16" y="17"/>
                    <a:pt x="25" y="18"/>
                    <a:pt x="33" y="14"/>
                  </a:cubicBezTo>
                  <a:cubicBezTo>
                    <a:pt x="33" y="14"/>
                    <a:pt x="33" y="14"/>
                    <a:pt x="33" y="14"/>
                  </a:cubicBezTo>
                  <a:cubicBezTo>
                    <a:pt x="32" y="14"/>
                    <a:pt x="32" y="14"/>
                    <a:pt x="32" y="14"/>
                  </a:cubicBezTo>
                  <a:cubicBezTo>
                    <a:pt x="31" y="14"/>
                    <a:pt x="31" y="14"/>
                    <a:pt x="31" y="14"/>
                  </a:cubicBezTo>
                  <a:cubicBezTo>
                    <a:pt x="30" y="14"/>
                    <a:pt x="30" y="14"/>
                    <a:pt x="30" y="13"/>
                  </a:cubicBezTo>
                  <a:cubicBezTo>
                    <a:pt x="31" y="13"/>
                    <a:pt x="31" y="11"/>
                    <a:pt x="32" y="11"/>
                  </a:cubicBezTo>
                  <a:cubicBezTo>
                    <a:pt x="33" y="11"/>
                    <a:pt x="34" y="12"/>
                    <a:pt x="36" y="13"/>
                  </a:cubicBezTo>
                  <a:cubicBezTo>
                    <a:pt x="36" y="10"/>
                    <a:pt x="32" y="12"/>
                    <a:pt x="32" y="9"/>
                  </a:cubicBezTo>
                  <a:cubicBezTo>
                    <a:pt x="34" y="9"/>
                    <a:pt x="34" y="9"/>
                    <a:pt x="35" y="9"/>
                  </a:cubicBezTo>
                  <a:cubicBezTo>
                    <a:pt x="35" y="9"/>
                    <a:pt x="36" y="9"/>
                    <a:pt x="37" y="9"/>
                  </a:cubicBezTo>
                  <a:cubicBezTo>
                    <a:pt x="38" y="6"/>
                    <a:pt x="40" y="4"/>
                    <a:pt x="41" y="2"/>
                  </a:cubicBezTo>
                  <a:cubicBezTo>
                    <a:pt x="41" y="2"/>
                    <a:pt x="41" y="2"/>
                    <a:pt x="41" y="2"/>
                  </a:cubicBezTo>
                  <a:cubicBezTo>
                    <a:pt x="41" y="0"/>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
            <p:cNvSpPr/>
            <p:nvPr/>
          </p:nvSpPr>
          <p:spPr bwMode="auto">
            <a:xfrm>
              <a:off x="3432968" y="2857501"/>
              <a:ext cx="53975" cy="20638"/>
            </a:xfrm>
            <a:custGeom>
              <a:avLst/>
              <a:gdLst>
                <a:gd name="T0" fmla="*/ 5 w 8"/>
                <a:gd name="T1" fmla="*/ 0 h 3"/>
                <a:gd name="T2" fmla="*/ 0 w 8"/>
                <a:gd name="T3" fmla="*/ 2 h 3"/>
                <a:gd name="T4" fmla="*/ 2 w 8"/>
                <a:gd name="T5" fmla="*/ 3 h 3"/>
                <a:gd name="T6" fmla="*/ 8 w 8"/>
                <a:gd name="T7" fmla="*/ 2 h 3"/>
                <a:gd name="T8" fmla="*/ 5 w 8"/>
                <a:gd name="T9" fmla="*/ 0 h 3"/>
              </a:gdLst>
              <a:ahLst/>
              <a:cxnLst>
                <a:cxn ang="0">
                  <a:pos x="T0" y="T1"/>
                </a:cxn>
                <a:cxn ang="0">
                  <a:pos x="T2" y="T3"/>
                </a:cxn>
                <a:cxn ang="0">
                  <a:pos x="T4" y="T5"/>
                </a:cxn>
                <a:cxn ang="0">
                  <a:pos x="T6" y="T7"/>
                </a:cxn>
                <a:cxn ang="0">
                  <a:pos x="T8" y="T9"/>
                </a:cxn>
              </a:cxnLst>
              <a:rect l="0" t="0" r="r" b="b"/>
              <a:pathLst>
                <a:path w="8" h="3">
                  <a:moveTo>
                    <a:pt x="5" y="0"/>
                  </a:moveTo>
                  <a:cubicBezTo>
                    <a:pt x="3" y="0"/>
                    <a:pt x="0" y="1"/>
                    <a:pt x="0" y="2"/>
                  </a:cubicBezTo>
                  <a:cubicBezTo>
                    <a:pt x="1" y="3"/>
                    <a:pt x="1" y="3"/>
                    <a:pt x="2" y="3"/>
                  </a:cubicBezTo>
                  <a:cubicBezTo>
                    <a:pt x="4" y="3"/>
                    <a:pt x="5" y="2"/>
                    <a:pt x="8" y="2"/>
                  </a:cubicBezTo>
                  <a:cubicBezTo>
                    <a:pt x="8" y="0"/>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4"/>
            <p:cNvSpPr/>
            <p:nvPr/>
          </p:nvSpPr>
          <p:spPr bwMode="auto">
            <a:xfrm>
              <a:off x="3447255" y="3414713"/>
              <a:ext cx="19050" cy="28575"/>
            </a:xfrm>
            <a:custGeom>
              <a:avLst/>
              <a:gdLst>
                <a:gd name="T0" fmla="*/ 1 w 3"/>
                <a:gd name="T1" fmla="*/ 0 h 4"/>
                <a:gd name="T2" fmla="*/ 0 w 3"/>
                <a:gd name="T3" fmla="*/ 1 h 4"/>
                <a:gd name="T4" fmla="*/ 1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0" y="1"/>
                    <a:pt x="0" y="1"/>
                  </a:cubicBezTo>
                  <a:cubicBezTo>
                    <a:pt x="0" y="2"/>
                    <a:pt x="0" y="3"/>
                    <a:pt x="1" y="4"/>
                  </a:cubicBezTo>
                  <a:cubicBezTo>
                    <a:pt x="2" y="3"/>
                    <a:pt x="3"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5"/>
            <p:cNvSpPr/>
            <p:nvPr/>
          </p:nvSpPr>
          <p:spPr bwMode="auto">
            <a:xfrm>
              <a:off x="4537868" y="3476626"/>
              <a:ext cx="90488" cy="76200"/>
            </a:xfrm>
            <a:custGeom>
              <a:avLst/>
              <a:gdLst>
                <a:gd name="T0" fmla="*/ 8 w 13"/>
                <a:gd name="T1" fmla="*/ 0 h 11"/>
                <a:gd name="T2" fmla="*/ 5 w 13"/>
                <a:gd name="T3" fmla="*/ 2 h 11"/>
                <a:gd name="T4" fmla="*/ 2 w 13"/>
                <a:gd name="T5" fmla="*/ 5 h 11"/>
                <a:gd name="T6" fmla="*/ 1 w 13"/>
                <a:gd name="T7" fmla="*/ 4 h 11"/>
                <a:gd name="T8" fmla="*/ 2 w 13"/>
                <a:gd name="T9" fmla="*/ 10 h 11"/>
                <a:gd name="T10" fmla="*/ 10 w 13"/>
                <a:gd name="T11" fmla="*/ 11 h 11"/>
                <a:gd name="T12" fmla="*/ 13 w 13"/>
                <a:gd name="T13" fmla="*/ 4 h 11"/>
                <a:gd name="T14" fmla="*/ 11 w 13"/>
                <a:gd name="T15" fmla="*/ 0 h 11"/>
                <a:gd name="T16" fmla="*/ 11 w 13"/>
                <a:gd name="T17" fmla="*/ 0 h 11"/>
                <a:gd name="T18" fmla="*/ 9 w 13"/>
                <a:gd name="T19" fmla="*/ 3 h 11"/>
                <a:gd name="T20" fmla="*/ 9 w 13"/>
                <a:gd name="T21" fmla="*/ 0 h 11"/>
                <a:gd name="T22" fmla="*/ 8 w 1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1">
                  <a:moveTo>
                    <a:pt x="8" y="0"/>
                  </a:moveTo>
                  <a:cubicBezTo>
                    <a:pt x="7" y="0"/>
                    <a:pt x="6" y="1"/>
                    <a:pt x="5" y="2"/>
                  </a:cubicBezTo>
                  <a:cubicBezTo>
                    <a:pt x="4" y="3"/>
                    <a:pt x="3" y="5"/>
                    <a:pt x="2" y="5"/>
                  </a:cubicBezTo>
                  <a:cubicBezTo>
                    <a:pt x="2" y="5"/>
                    <a:pt x="2" y="4"/>
                    <a:pt x="1" y="4"/>
                  </a:cubicBezTo>
                  <a:cubicBezTo>
                    <a:pt x="0" y="7"/>
                    <a:pt x="3" y="7"/>
                    <a:pt x="2" y="10"/>
                  </a:cubicBezTo>
                  <a:cubicBezTo>
                    <a:pt x="6" y="10"/>
                    <a:pt x="7" y="10"/>
                    <a:pt x="10" y="11"/>
                  </a:cubicBezTo>
                  <a:cubicBezTo>
                    <a:pt x="9" y="7"/>
                    <a:pt x="12" y="6"/>
                    <a:pt x="13" y="4"/>
                  </a:cubicBezTo>
                  <a:cubicBezTo>
                    <a:pt x="12" y="3"/>
                    <a:pt x="12" y="1"/>
                    <a:pt x="11" y="0"/>
                  </a:cubicBezTo>
                  <a:cubicBezTo>
                    <a:pt x="11" y="0"/>
                    <a:pt x="11" y="0"/>
                    <a:pt x="11" y="0"/>
                  </a:cubicBezTo>
                  <a:cubicBezTo>
                    <a:pt x="9" y="0"/>
                    <a:pt x="10" y="2"/>
                    <a:pt x="9" y="3"/>
                  </a:cubicBezTo>
                  <a:cubicBezTo>
                    <a:pt x="8" y="1"/>
                    <a:pt x="11"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6"/>
            <p:cNvSpPr/>
            <p:nvPr/>
          </p:nvSpPr>
          <p:spPr bwMode="auto">
            <a:xfrm>
              <a:off x="3940968" y="3656013"/>
              <a:ext cx="68263" cy="123825"/>
            </a:xfrm>
            <a:custGeom>
              <a:avLst/>
              <a:gdLst>
                <a:gd name="T0" fmla="*/ 9 w 10"/>
                <a:gd name="T1" fmla="*/ 0 h 18"/>
                <a:gd name="T2" fmla="*/ 4 w 10"/>
                <a:gd name="T3" fmla="*/ 4 h 18"/>
                <a:gd name="T4" fmla="*/ 3 w 10"/>
                <a:gd name="T5" fmla="*/ 4 h 18"/>
                <a:gd name="T6" fmla="*/ 1 w 10"/>
                <a:gd name="T7" fmla="*/ 17 h 18"/>
                <a:gd name="T8" fmla="*/ 1 w 10"/>
                <a:gd name="T9" fmla="*/ 17 h 18"/>
                <a:gd name="T10" fmla="*/ 3 w 10"/>
                <a:gd name="T11" fmla="*/ 18 h 18"/>
                <a:gd name="T12" fmla="*/ 10 w 10"/>
                <a:gd name="T13" fmla="*/ 2 h 18"/>
                <a:gd name="T14" fmla="*/ 9 w 10"/>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9" y="0"/>
                  </a:moveTo>
                  <a:cubicBezTo>
                    <a:pt x="7" y="1"/>
                    <a:pt x="6" y="4"/>
                    <a:pt x="4" y="4"/>
                  </a:cubicBezTo>
                  <a:cubicBezTo>
                    <a:pt x="3" y="4"/>
                    <a:pt x="3" y="4"/>
                    <a:pt x="3" y="4"/>
                  </a:cubicBezTo>
                  <a:cubicBezTo>
                    <a:pt x="3" y="9"/>
                    <a:pt x="0" y="12"/>
                    <a:pt x="1" y="17"/>
                  </a:cubicBezTo>
                  <a:cubicBezTo>
                    <a:pt x="1" y="17"/>
                    <a:pt x="1" y="17"/>
                    <a:pt x="1" y="17"/>
                  </a:cubicBezTo>
                  <a:cubicBezTo>
                    <a:pt x="2" y="17"/>
                    <a:pt x="3" y="17"/>
                    <a:pt x="3" y="18"/>
                  </a:cubicBezTo>
                  <a:cubicBezTo>
                    <a:pt x="7" y="14"/>
                    <a:pt x="7" y="7"/>
                    <a:pt x="10" y="2"/>
                  </a:cubicBezTo>
                  <a:cubicBezTo>
                    <a:pt x="10" y="1"/>
                    <a:pt x="9" y="1"/>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3" name="Freeform 86"/>
          <p:cNvSpPr/>
          <p:nvPr/>
        </p:nvSpPr>
        <p:spPr bwMode="auto">
          <a:xfrm>
            <a:off x="6115147" y="2261820"/>
            <a:ext cx="1645926" cy="913256"/>
          </a:xfrm>
          <a:custGeom>
            <a:avLst/>
            <a:gdLst>
              <a:gd name="T0" fmla="*/ 66 w 132"/>
              <a:gd name="T1" fmla="*/ 0 h 72"/>
              <a:gd name="T2" fmla="*/ 0 w 132"/>
              <a:gd name="T3" fmla="*/ 34 h 72"/>
              <a:gd name="T4" fmla="*/ 18 w 132"/>
              <a:gd name="T5" fmla="*/ 58 h 72"/>
              <a:gd name="T6" fmla="*/ 10 w 132"/>
              <a:gd name="T7" fmla="*/ 68 h 72"/>
              <a:gd name="T8" fmla="*/ 12 w 132"/>
              <a:gd name="T9" fmla="*/ 70 h 72"/>
              <a:gd name="T10" fmla="*/ 30 w 132"/>
              <a:gd name="T11" fmla="*/ 63 h 72"/>
              <a:gd name="T12" fmla="*/ 66 w 132"/>
              <a:gd name="T13" fmla="*/ 68 h 72"/>
              <a:gd name="T14" fmla="*/ 132 w 132"/>
              <a:gd name="T15" fmla="*/ 34 h 72"/>
              <a:gd name="T16" fmla="*/ 66 w 13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2">
                <a:moveTo>
                  <a:pt x="66" y="0"/>
                </a:moveTo>
                <a:cubicBezTo>
                  <a:pt x="29" y="0"/>
                  <a:pt x="0" y="15"/>
                  <a:pt x="0" y="34"/>
                </a:cubicBezTo>
                <a:cubicBezTo>
                  <a:pt x="0" y="43"/>
                  <a:pt x="7" y="52"/>
                  <a:pt x="18" y="58"/>
                </a:cubicBezTo>
                <a:cubicBezTo>
                  <a:pt x="10" y="68"/>
                  <a:pt x="10" y="68"/>
                  <a:pt x="10" y="68"/>
                </a:cubicBezTo>
                <a:cubicBezTo>
                  <a:pt x="8" y="70"/>
                  <a:pt x="9" y="72"/>
                  <a:pt x="12" y="70"/>
                </a:cubicBezTo>
                <a:cubicBezTo>
                  <a:pt x="30" y="63"/>
                  <a:pt x="30" y="63"/>
                  <a:pt x="30" y="63"/>
                </a:cubicBezTo>
                <a:cubicBezTo>
                  <a:pt x="40" y="66"/>
                  <a:pt x="53" y="68"/>
                  <a:pt x="66" y="68"/>
                </a:cubicBezTo>
                <a:cubicBezTo>
                  <a:pt x="102" y="68"/>
                  <a:pt x="132" y="53"/>
                  <a:pt x="132" y="34"/>
                </a:cubicBezTo>
                <a:cubicBezTo>
                  <a:pt x="132" y="15"/>
                  <a:pt x="102" y="0"/>
                  <a:pt x="66" y="0"/>
                </a:cubicBezTo>
                <a:close/>
              </a:path>
            </a:pathLst>
          </a:custGeom>
          <a:gradFill>
            <a:gsLst>
              <a:gs pos="0">
                <a:srgbClr val="ECECEC"/>
              </a:gs>
              <a:gs pos="100000">
                <a:schemeClr val="bg1"/>
              </a:gs>
            </a:gsLst>
            <a:lin ang="8100000" scaled="0"/>
          </a:gradFill>
          <a:ln w="12700">
            <a:gradFill>
              <a:gsLst>
                <a:gs pos="0">
                  <a:schemeClr val="bg1"/>
                </a:gs>
                <a:gs pos="100000">
                  <a:schemeClr val="bg1">
                    <a:lumMod val="85000"/>
                  </a:schemeClr>
                </a:gs>
              </a:gsLst>
              <a:lin ang="8100000" scaled="0"/>
            </a:gradFill>
          </a:ln>
          <a:effectLst>
            <a:outerShdw blurRad="127000" dist="63500" dir="8100000" algn="tr" rotWithShape="0">
              <a:prstClr val="black">
                <a:alpha val="25000"/>
              </a:prstClr>
            </a:outerShdw>
          </a:effectLst>
        </p:spPr>
        <p:txBody>
          <a:bodyPr vert="horz" wrap="square" lIns="68580" tIns="34290" rIns="68580" bIns="34290" numCol="1" anchor="t" anchorCtr="0" compatLnSpc="1"/>
          <a:lstStyle/>
          <a:p>
            <a:endParaRPr lang="zh-CN" altLang="en-US"/>
          </a:p>
        </p:txBody>
      </p:sp>
      <p:sp>
        <p:nvSpPr>
          <p:cNvPr id="142" name="Freeform 86"/>
          <p:cNvSpPr/>
          <p:nvPr/>
        </p:nvSpPr>
        <p:spPr bwMode="auto">
          <a:xfrm>
            <a:off x="4902968" y="1349870"/>
            <a:ext cx="1645926" cy="913256"/>
          </a:xfrm>
          <a:custGeom>
            <a:avLst/>
            <a:gdLst>
              <a:gd name="T0" fmla="*/ 66 w 132"/>
              <a:gd name="T1" fmla="*/ 0 h 72"/>
              <a:gd name="T2" fmla="*/ 0 w 132"/>
              <a:gd name="T3" fmla="*/ 34 h 72"/>
              <a:gd name="T4" fmla="*/ 18 w 132"/>
              <a:gd name="T5" fmla="*/ 58 h 72"/>
              <a:gd name="T6" fmla="*/ 10 w 132"/>
              <a:gd name="T7" fmla="*/ 68 h 72"/>
              <a:gd name="T8" fmla="*/ 12 w 132"/>
              <a:gd name="T9" fmla="*/ 70 h 72"/>
              <a:gd name="T10" fmla="*/ 30 w 132"/>
              <a:gd name="T11" fmla="*/ 63 h 72"/>
              <a:gd name="T12" fmla="*/ 66 w 132"/>
              <a:gd name="T13" fmla="*/ 68 h 72"/>
              <a:gd name="T14" fmla="*/ 132 w 132"/>
              <a:gd name="T15" fmla="*/ 34 h 72"/>
              <a:gd name="T16" fmla="*/ 66 w 13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2">
                <a:moveTo>
                  <a:pt x="66" y="0"/>
                </a:moveTo>
                <a:cubicBezTo>
                  <a:pt x="29" y="0"/>
                  <a:pt x="0" y="15"/>
                  <a:pt x="0" y="34"/>
                </a:cubicBezTo>
                <a:cubicBezTo>
                  <a:pt x="0" y="43"/>
                  <a:pt x="7" y="52"/>
                  <a:pt x="18" y="58"/>
                </a:cubicBezTo>
                <a:cubicBezTo>
                  <a:pt x="10" y="68"/>
                  <a:pt x="10" y="68"/>
                  <a:pt x="10" y="68"/>
                </a:cubicBezTo>
                <a:cubicBezTo>
                  <a:pt x="8" y="70"/>
                  <a:pt x="9" y="72"/>
                  <a:pt x="12" y="70"/>
                </a:cubicBezTo>
                <a:cubicBezTo>
                  <a:pt x="30" y="63"/>
                  <a:pt x="30" y="63"/>
                  <a:pt x="30" y="63"/>
                </a:cubicBezTo>
                <a:cubicBezTo>
                  <a:pt x="40" y="66"/>
                  <a:pt x="53" y="68"/>
                  <a:pt x="66" y="68"/>
                </a:cubicBezTo>
                <a:cubicBezTo>
                  <a:pt x="102" y="68"/>
                  <a:pt x="132" y="53"/>
                  <a:pt x="132" y="34"/>
                </a:cubicBezTo>
                <a:cubicBezTo>
                  <a:pt x="132" y="15"/>
                  <a:pt x="102" y="0"/>
                  <a:pt x="66" y="0"/>
                </a:cubicBezTo>
                <a:close/>
              </a:path>
            </a:pathLst>
          </a:custGeom>
          <a:gradFill>
            <a:gsLst>
              <a:gs pos="0">
                <a:srgbClr val="ECECEC"/>
              </a:gs>
              <a:gs pos="100000">
                <a:schemeClr val="bg1"/>
              </a:gs>
            </a:gsLst>
            <a:lin ang="8100000" scaled="0"/>
          </a:gradFill>
          <a:ln w="12700">
            <a:gradFill>
              <a:gsLst>
                <a:gs pos="0">
                  <a:schemeClr val="bg1"/>
                </a:gs>
                <a:gs pos="100000">
                  <a:schemeClr val="bg1">
                    <a:lumMod val="85000"/>
                  </a:schemeClr>
                </a:gs>
              </a:gsLst>
              <a:lin ang="8100000" scaled="0"/>
            </a:gradFill>
          </a:ln>
          <a:effectLst>
            <a:outerShdw blurRad="127000" dist="63500" dir="8100000" algn="tr" rotWithShape="0">
              <a:prstClr val="black">
                <a:alpha val="25000"/>
              </a:prstClr>
            </a:outerShdw>
          </a:effectLst>
        </p:spPr>
        <p:txBody>
          <a:bodyPr vert="horz" wrap="square" lIns="68580" tIns="34290" rIns="68580" bIns="34290" numCol="1" anchor="t" anchorCtr="0" compatLnSpc="1"/>
          <a:lstStyle/>
          <a:p>
            <a:endParaRPr lang="zh-CN" altLang="en-US"/>
          </a:p>
        </p:txBody>
      </p:sp>
      <p:sp>
        <p:nvSpPr>
          <p:cNvPr id="143" name="Freeform 86"/>
          <p:cNvSpPr/>
          <p:nvPr/>
        </p:nvSpPr>
        <p:spPr bwMode="auto">
          <a:xfrm flipH="1">
            <a:off x="2764659" y="1323809"/>
            <a:ext cx="1645926" cy="913256"/>
          </a:xfrm>
          <a:custGeom>
            <a:avLst/>
            <a:gdLst>
              <a:gd name="T0" fmla="*/ 66 w 132"/>
              <a:gd name="T1" fmla="*/ 0 h 72"/>
              <a:gd name="T2" fmla="*/ 0 w 132"/>
              <a:gd name="T3" fmla="*/ 34 h 72"/>
              <a:gd name="T4" fmla="*/ 18 w 132"/>
              <a:gd name="T5" fmla="*/ 58 h 72"/>
              <a:gd name="T6" fmla="*/ 10 w 132"/>
              <a:gd name="T7" fmla="*/ 68 h 72"/>
              <a:gd name="T8" fmla="*/ 12 w 132"/>
              <a:gd name="T9" fmla="*/ 70 h 72"/>
              <a:gd name="T10" fmla="*/ 30 w 132"/>
              <a:gd name="T11" fmla="*/ 63 h 72"/>
              <a:gd name="T12" fmla="*/ 66 w 132"/>
              <a:gd name="T13" fmla="*/ 68 h 72"/>
              <a:gd name="T14" fmla="*/ 132 w 132"/>
              <a:gd name="T15" fmla="*/ 34 h 72"/>
              <a:gd name="T16" fmla="*/ 66 w 13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2">
                <a:moveTo>
                  <a:pt x="66" y="0"/>
                </a:moveTo>
                <a:cubicBezTo>
                  <a:pt x="29" y="0"/>
                  <a:pt x="0" y="15"/>
                  <a:pt x="0" y="34"/>
                </a:cubicBezTo>
                <a:cubicBezTo>
                  <a:pt x="0" y="43"/>
                  <a:pt x="7" y="52"/>
                  <a:pt x="18" y="58"/>
                </a:cubicBezTo>
                <a:cubicBezTo>
                  <a:pt x="10" y="68"/>
                  <a:pt x="10" y="68"/>
                  <a:pt x="10" y="68"/>
                </a:cubicBezTo>
                <a:cubicBezTo>
                  <a:pt x="8" y="70"/>
                  <a:pt x="9" y="72"/>
                  <a:pt x="12" y="70"/>
                </a:cubicBezTo>
                <a:cubicBezTo>
                  <a:pt x="30" y="63"/>
                  <a:pt x="30" y="63"/>
                  <a:pt x="30" y="63"/>
                </a:cubicBezTo>
                <a:cubicBezTo>
                  <a:pt x="40" y="66"/>
                  <a:pt x="53" y="68"/>
                  <a:pt x="66" y="68"/>
                </a:cubicBezTo>
                <a:cubicBezTo>
                  <a:pt x="102" y="68"/>
                  <a:pt x="132" y="53"/>
                  <a:pt x="132" y="34"/>
                </a:cubicBezTo>
                <a:cubicBezTo>
                  <a:pt x="132" y="15"/>
                  <a:pt x="102" y="0"/>
                  <a:pt x="66" y="0"/>
                </a:cubicBezTo>
                <a:close/>
              </a:path>
            </a:pathLst>
          </a:custGeom>
          <a:gradFill flip="none" rotWithShape="1">
            <a:gsLst>
              <a:gs pos="0">
                <a:srgbClr val="ECECEC"/>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27000" dist="63500" dir="8100000" algn="tr" rotWithShape="0">
              <a:prstClr val="black">
                <a:alpha val="25000"/>
              </a:prstClr>
            </a:outerShdw>
          </a:effectLst>
        </p:spPr>
        <p:txBody>
          <a:bodyPr vert="horz" wrap="square" lIns="68580" tIns="34290" rIns="68580" bIns="34290" numCol="1" anchor="t" anchorCtr="0" compatLnSpc="1"/>
          <a:lstStyle/>
          <a:p>
            <a:endParaRPr lang="zh-CN" altLang="en-US"/>
          </a:p>
        </p:txBody>
      </p:sp>
      <p:sp>
        <p:nvSpPr>
          <p:cNvPr id="144" name="Freeform 86"/>
          <p:cNvSpPr/>
          <p:nvPr/>
        </p:nvSpPr>
        <p:spPr bwMode="auto">
          <a:xfrm flipH="1">
            <a:off x="1521540" y="2254895"/>
            <a:ext cx="1645926" cy="913256"/>
          </a:xfrm>
          <a:custGeom>
            <a:avLst/>
            <a:gdLst>
              <a:gd name="T0" fmla="*/ 66 w 132"/>
              <a:gd name="T1" fmla="*/ 0 h 72"/>
              <a:gd name="T2" fmla="*/ 0 w 132"/>
              <a:gd name="T3" fmla="*/ 34 h 72"/>
              <a:gd name="T4" fmla="*/ 18 w 132"/>
              <a:gd name="T5" fmla="*/ 58 h 72"/>
              <a:gd name="T6" fmla="*/ 10 w 132"/>
              <a:gd name="T7" fmla="*/ 68 h 72"/>
              <a:gd name="T8" fmla="*/ 12 w 132"/>
              <a:gd name="T9" fmla="*/ 70 h 72"/>
              <a:gd name="T10" fmla="*/ 30 w 132"/>
              <a:gd name="T11" fmla="*/ 63 h 72"/>
              <a:gd name="T12" fmla="*/ 66 w 132"/>
              <a:gd name="T13" fmla="*/ 68 h 72"/>
              <a:gd name="T14" fmla="*/ 132 w 132"/>
              <a:gd name="T15" fmla="*/ 34 h 72"/>
              <a:gd name="T16" fmla="*/ 66 w 13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2">
                <a:moveTo>
                  <a:pt x="66" y="0"/>
                </a:moveTo>
                <a:cubicBezTo>
                  <a:pt x="29" y="0"/>
                  <a:pt x="0" y="15"/>
                  <a:pt x="0" y="34"/>
                </a:cubicBezTo>
                <a:cubicBezTo>
                  <a:pt x="0" y="43"/>
                  <a:pt x="7" y="52"/>
                  <a:pt x="18" y="58"/>
                </a:cubicBezTo>
                <a:cubicBezTo>
                  <a:pt x="10" y="68"/>
                  <a:pt x="10" y="68"/>
                  <a:pt x="10" y="68"/>
                </a:cubicBezTo>
                <a:cubicBezTo>
                  <a:pt x="8" y="70"/>
                  <a:pt x="9" y="72"/>
                  <a:pt x="12" y="70"/>
                </a:cubicBezTo>
                <a:cubicBezTo>
                  <a:pt x="30" y="63"/>
                  <a:pt x="30" y="63"/>
                  <a:pt x="30" y="63"/>
                </a:cubicBezTo>
                <a:cubicBezTo>
                  <a:pt x="40" y="66"/>
                  <a:pt x="53" y="68"/>
                  <a:pt x="66" y="68"/>
                </a:cubicBezTo>
                <a:cubicBezTo>
                  <a:pt x="102" y="68"/>
                  <a:pt x="132" y="53"/>
                  <a:pt x="132" y="34"/>
                </a:cubicBezTo>
                <a:cubicBezTo>
                  <a:pt x="132" y="15"/>
                  <a:pt x="102" y="0"/>
                  <a:pt x="66" y="0"/>
                </a:cubicBezTo>
                <a:close/>
              </a:path>
            </a:pathLst>
          </a:custGeom>
          <a:gradFill flip="none" rotWithShape="1">
            <a:gsLst>
              <a:gs pos="0">
                <a:srgbClr val="ECECEC"/>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27000" dist="63500" dir="8100000" algn="tr" rotWithShape="0">
              <a:prstClr val="black">
                <a:alpha val="25000"/>
              </a:prstClr>
            </a:outerShdw>
          </a:effectLst>
        </p:spPr>
        <p:txBody>
          <a:bodyPr vert="horz" wrap="square" lIns="68580" tIns="34290" rIns="68580" bIns="34290" numCol="1" anchor="t" anchorCtr="0" compatLnSpc="1"/>
          <a:lstStyle/>
          <a:p>
            <a:endParaRPr lang="zh-CN" altLang="en-US"/>
          </a:p>
        </p:txBody>
      </p:sp>
      <p:grpSp>
        <p:nvGrpSpPr>
          <p:cNvPr id="4" name="组合 145"/>
          <p:cNvGrpSpPr/>
          <p:nvPr/>
        </p:nvGrpSpPr>
        <p:grpSpPr>
          <a:xfrm>
            <a:off x="3861186" y="2905143"/>
            <a:ext cx="212519" cy="212519"/>
            <a:chOff x="2387600" y="2311381"/>
            <a:chExt cx="1219603" cy="1219603"/>
          </a:xfrm>
        </p:grpSpPr>
        <p:sp>
          <p:nvSpPr>
            <p:cNvPr id="147" name="泪滴形 146"/>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016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2565783" y="2489564"/>
              <a:ext cx="863236" cy="863236"/>
            </a:xfrm>
            <a:prstGeom prst="ellipse">
              <a:avLst/>
            </a:prstGeom>
            <a:solidFill>
              <a:schemeClr val="accent1"/>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148"/>
          <p:cNvGrpSpPr/>
          <p:nvPr/>
        </p:nvGrpSpPr>
        <p:grpSpPr>
          <a:xfrm>
            <a:off x="4376148" y="3111163"/>
            <a:ext cx="212519" cy="212519"/>
            <a:chOff x="2387600" y="2311381"/>
            <a:chExt cx="1219603" cy="1219603"/>
          </a:xfrm>
        </p:grpSpPr>
        <p:sp>
          <p:nvSpPr>
            <p:cNvPr id="150" name="泪滴形 149"/>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016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2565783" y="2489564"/>
              <a:ext cx="863236" cy="863236"/>
            </a:xfrm>
            <a:prstGeom prst="ellipse">
              <a:avLst/>
            </a:prstGeom>
            <a:solidFill>
              <a:schemeClr val="accent2"/>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151"/>
          <p:cNvGrpSpPr/>
          <p:nvPr/>
        </p:nvGrpSpPr>
        <p:grpSpPr>
          <a:xfrm>
            <a:off x="4813689" y="2839419"/>
            <a:ext cx="212519" cy="212519"/>
            <a:chOff x="2387600" y="2311381"/>
            <a:chExt cx="1219603" cy="1219603"/>
          </a:xfrm>
        </p:grpSpPr>
        <p:sp>
          <p:nvSpPr>
            <p:cNvPr id="153" name="泪滴形 152"/>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016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2565783" y="2489564"/>
              <a:ext cx="863236" cy="863236"/>
            </a:xfrm>
            <a:prstGeom prst="ellipse">
              <a:avLst/>
            </a:prstGeom>
            <a:solidFill>
              <a:schemeClr val="accent3"/>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54"/>
          <p:cNvGrpSpPr/>
          <p:nvPr/>
        </p:nvGrpSpPr>
        <p:grpSpPr>
          <a:xfrm>
            <a:off x="5096178" y="3388535"/>
            <a:ext cx="212519" cy="212519"/>
            <a:chOff x="2387600" y="2311381"/>
            <a:chExt cx="1219603" cy="1219603"/>
          </a:xfrm>
        </p:grpSpPr>
        <p:sp>
          <p:nvSpPr>
            <p:cNvPr id="156" name="泪滴形 155"/>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016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2565783" y="2489564"/>
              <a:ext cx="863236" cy="863236"/>
            </a:xfrm>
            <a:prstGeom prst="ellipse">
              <a:avLst/>
            </a:prstGeom>
            <a:solidFill>
              <a:schemeClr val="accent4"/>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177"/>
          <p:cNvGrpSpPr/>
          <p:nvPr/>
        </p:nvGrpSpPr>
        <p:grpSpPr>
          <a:xfrm>
            <a:off x="1838885" y="2378719"/>
            <a:ext cx="1173927" cy="675699"/>
            <a:chOff x="3776607" y="2004245"/>
            <a:chExt cx="1565236" cy="900932"/>
          </a:xfrm>
        </p:grpSpPr>
        <p:sp>
          <p:nvSpPr>
            <p:cNvPr id="179" name="文本框 178"/>
            <p:cNvSpPr txBox="1"/>
            <p:nvPr/>
          </p:nvSpPr>
          <p:spPr>
            <a:xfrm>
              <a:off x="3776607" y="2004245"/>
              <a:ext cx="1331008" cy="400109"/>
            </a:xfrm>
            <a:prstGeom prst="rect">
              <a:avLst/>
            </a:prstGeom>
            <a:noFill/>
          </p:spPr>
          <p:txBody>
            <a:bodyPr wrap="square" rtlCol="0">
              <a:spAutoFit/>
            </a:bodyPr>
            <a:lstStyle/>
            <a:p>
              <a:r>
                <a:rPr lang="zh-CN" altLang="en-US" dirty="0">
                  <a:solidFill>
                    <a:schemeClr val="accent1"/>
                  </a:solidFill>
                  <a:latin typeface="时尚中黑简体" panose="01010104010101010101" pitchFamily="2" charset="-122"/>
                  <a:ea typeface="时尚中黑简体" panose="01010104010101010101" pitchFamily="2" charset="-122"/>
                </a:rPr>
                <a:t>添加标题</a:t>
              </a:r>
            </a:p>
          </p:txBody>
        </p:sp>
        <p:sp>
          <p:nvSpPr>
            <p:cNvPr id="180" name="文本框 179"/>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9" name="组合 180"/>
          <p:cNvGrpSpPr/>
          <p:nvPr/>
        </p:nvGrpSpPr>
        <p:grpSpPr>
          <a:xfrm>
            <a:off x="6287293" y="2395239"/>
            <a:ext cx="1173927" cy="675699"/>
            <a:chOff x="3776607" y="2004245"/>
            <a:chExt cx="1565236" cy="900932"/>
          </a:xfrm>
        </p:grpSpPr>
        <p:sp>
          <p:nvSpPr>
            <p:cNvPr id="182" name="文本框 181"/>
            <p:cNvSpPr txBox="1"/>
            <p:nvPr/>
          </p:nvSpPr>
          <p:spPr>
            <a:xfrm>
              <a:off x="3776607" y="2004245"/>
              <a:ext cx="1351495" cy="400109"/>
            </a:xfrm>
            <a:prstGeom prst="rect">
              <a:avLst/>
            </a:prstGeom>
            <a:noFill/>
          </p:spPr>
          <p:txBody>
            <a:bodyPr wrap="square" rtlCol="0">
              <a:spAutoFit/>
            </a:bodyPr>
            <a:lstStyle/>
            <a:p>
              <a:r>
                <a:rPr lang="zh-CN" altLang="en-US" dirty="0">
                  <a:solidFill>
                    <a:schemeClr val="accent4"/>
                  </a:solidFill>
                  <a:latin typeface="时尚中黑简体" panose="01010104010101010101" pitchFamily="2" charset="-122"/>
                  <a:ea typeface="时尚中黑简体" panose="01010104010101010101" pitchFamily="2" charset="-122"/>
                </a:rPr>
                <a:t>添加标题</a:t>
              </a:r>
            </a:p>
          </p:txBody>
        </p:sp>
        <p:sp>
          <p:nvSpPr>
            <p:cNvPr id="183" name="文本框 182"/>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0" name="组合 183"/>
          <p:cNvGrpSpPr/>
          <p:nvPr/>
        </p:nvGrpSpPr>
        <p:grpSpPr>
          <a:xfrm>
            <a:off x="5066280" y="1475006"/>
            <a:ext cx="1173927" cy="675699"/>
            <a:chOff x="3776607" y="2004245"/>
            <a:chExt cx="1565236" cy="900932"/>
          </a:xfrm>
        </p:grpSpPr>
        <p:sp>
          <p:nvSpPr>
            <p:cNvPr id="185" name="文本框 184"/>
            <p:cNvSpPr txBox="1"/>
            <p:nvPr/>
          </p:nvSpPr>
          <p:spPr>
            <a:xfrm>
              <a:off x="3776607" y="2004245"/>
              <a:ext cx="1281156" cy="400109"/>
            </a:xfrm>
            <a:prstGeom prst="rect">
              <a:avLst/>
            </a:prstGeom>
            <a:noFill/>
          </p:spPr>
          <p:txBody>
            <a:bodyPr wrap="square" rtlCol="0">
              <a:spAutoFit/>
            </a:bodyPr>
            <a:lstStyle/>
            <a:p>
              <a:r>
                <a:rPr lang="zh-CN" altLang="en-US" dirty="0">
                  <a:solidFill>
                    <a:schemeClr val="accent3"/>
                  </a:solidFill>
                  <a:latin typeface="时尚中黑简体" panose="01010104010101010101" pitchFamily="2" charset="-122"/>
                  <a:ea typeface="时尚中黑简体" panose="01010104010101010101" pitchFamily="2" charset="-122"/>
                </a:rPr>
                <a:t>添加标题</a:t>
              </a:r>
            </a:p>
          </p:txBody>
        </p:sp>
        <p:sp>
          <p:nvSpPr>
            <p:cNvPr id="186" name="文本框 185"/>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 name="组合 186"/>
          <p:cNvGrpSpPr/>
          <p:nvPr/>
        </p:nvGrpSpPr>
        <p:grpSpPr>
          <a:xfrm>
            <a:off x="3072590" y="1434618"/>
            <a:ext cx="1173928" cy="675699"/>
            <a:chOff x="3776606" y="2004245"/>
            <a:chExt cx="1565237" cy="900932"/>
          </a:xfrm>
        </p:grpSpPr>
        <p:sp>
          <p:nvSpPr>
            <p:cNvPr id="188" name="文本框 187"/>
            <p:cNvSpPr txBox="1"/>
            <p:nvPr/>
          </p:nvSpPr>
          <p:spPr>
            <a:xfrm>
              <a:off x="3776606" y="2004245"/>
              <a:ext cx="1284586" cy="400109"/>
            </a:xfrm>
            <a:prstGeom prst="rect">
              <a:avLst/>
            </a:prstGeom>
            <a:noFill/>
          </p:spPr>
          <p:txBody>
            <a:bodyPr wrap="square" rtlCol="0">
              <a:spAutoFit/>
            </a:bodyPr>
            <a:lstStyle/>
            <a:p>
              <a:r>
                <a:rPr lang="zh-CN" altLang="en-US" dirty="0">
                  <a:solidFill>
                    <a:schemeClr val="accent2"/>
                  </a:solidFill>
                  <a:latin typeface="时尚中黑简体" panose="01010104010101010101" pitchFamily="2" charset="-122"/>
                  <a:ea typeface="时尚中黑简体" panose="01010104010101010101" pitchFamily="2" charset="-122"/>
                </a:rPr>
                <a:t>添加标题</a:t>
              </a:r>
            </a:p>
          </p:txBody>
        </p:sp>
        <p:sp>
          <p:nvSpPr>
            <p:cNvPr id="189" name="文本框 188"/>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anim calcmode="lin" valueType="num">
                                      <p:cBhvr>
                                        <p:cTn id="33" dur="750" fill="hold"/>
                                        <p:tgtEl>
                                          <p:spTgt spid="7"/>
                                        </p:tgtEl>
                                        <p:attrNameLst>
                                          <p:attrName>ppt_x</p:attrName>
                                        </p:attrNameLst>
                                      </p:cBhvr>
                                      <p:tavLst>
                                        <p:tav tm="0">
                                          <p:val>
                                            <p:strVal val="#ppt_x"/>
                                          </p:val>
                                        </p:tav>
                                        <p:tav tm="100000">
                                          <p:val>
                                            <p:strVal val="#ppt_x"/>
                                          </p:val>
                                        </p:tav>
                                      </p:tavLst>
                                    </p:anim>
                                    <p:anim calcmode="lin" valueType="num">
                                      <p:cBhvr>
                                        <p:cTn id="34" dur="75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44"/>
                                        </p:tgtEl>
                                        <p:attrNameLst>
                                          <p:attrName>style.visibility</p:attrName>
                                        </p:attrNameLst>
                                      </p:cBhvr>
                                      <p:to>
                                        <p:strVal val="visible"/>
                                      </p:to>
                                    </p:set>
                                    <p:anim calcmode="lin" valueType="num">
                                      <p:cBhvr>
                                        <p:cTn id="38" dur="100" fill="hold"/>
                                        <p:tgtEl>
                                          <p:spTgt spid="144"/>
                                        </p:tgtEl>
                                        <p:attrNameLst>
                                          <p:attrName>ppt_w</p:attrName>
                                        </p:attrNameLst>
                                      </p:cBhvr>
                                      <p:tavLst>
                                        <p:tav tm="0">
                                          <p:val>
                                            <p:fltVal val="0"/>
                                          </p:val>
                                        </p:tav>
                                        <p:tav tm="100000">
                                          <p:val>
                                            <p:strVal val="#ppt_w"/>
                                          </p:val>
                                        </p:tav>
                                      </p:tavLst>
                                    </p:anim>
                                    <p:anim calcmode="lin" valueType="num">
                                      <p:cBhvr>
                                        <p:cTn id="39" dur="100" fill="hold"/>
                                        <p:tgtEl>
                                          <p:spTgt spid="144"/>
                                        </p:tgtEl>
                                        <p:attrNameLst>
                                          <p:attrName>ppt_h</p:attrName>
                                        </p:attrNameLst>
                                      </p:cBhvr>
                                      <p:tavLst>
                                        <p:tav tm="0">
                                          <p:val>
                                            <p:fltVal val="0"/>
                                          </p:val>
                                        </p:tav>
                                        <p:tav tm="100000">
                                          <p:val>
                                            <p:strVal val="#ppt_h"/>
                                          </p:val>
                                        </p:tav>
                                      </p:tavLst>
                                    </p:anim>
                                    <p:animEffect transition="in" filter="fade">
                                      <p:cBhvr>
                                        <p:cTn id="40" dur="100"/>
                                        <p:tgtEl>
                                          <p:spTgt spid="144"/>
                                        </p:tgtEl>
                                      </p:cBhvr>
                                    </p:animEffect>
                                  </p:childTnLst>
                                </p:cTn>
                              </p:par>
                              <p:par>
                                <p:cTn id="41" presetID="6" presetClass="emph" presetSubtype="0" fill="hold" grpId="1" nodeType="withEffect">
                                  <p:stCondLst>
                                    <p:cond delay="100"/>
                                  </p:stCondLst>
                                  <p:childTnLst>
                                    <p:animScale>
                                      <p:cBhvr>
                                        <p:cTn id="42" dur="100" fill="hold"/>
                                        <p:tgtEl>
                                          <p:spTgt spid="144"/>
                                        </p:tgtEl>
                                      </p:cBhvr>
                                      <p:by x="110000" y="110000"/>
                                    </p:animScale>
                                  </p:childTnLst>
                                </p:cTn>
                              </p:par>
                              <p:par>
                                <p:cTn id="43" presetID="6" presetClass="emph" presetSubtype="0" fill="hold" grpId="2" nodeType="withEffect">
                                  <p:stCondLst>
                                    <p:cond delay="200"/>
                                  </p:stCondLst>
                                  <p:childTnLst>
                                    <p:animScale>
                                      <p:cBhvr>
                                        <p:cTn id="44" dur="200" fill="hold"/>
                                        <p:tgtEl>
                                          <p:spTgt spid="144"/>
                                        </p:tgtEl>
                                      </p:cBhvr>
                                      <p:by x="90000" y="90000"/>
                                    </p:animScale>
                                  </p:childTnLst>
                                </p:cTn>
                              </p:par>
                              <p:par>
                                <p:cTn id="45" presetID="6" presetClass="emph" presetSubtype="0" fill="hold" grpId="3" nodeType="withEffect">
                                  <p:stCondLst>
                                    <p:cond delay="400"/>
                                  </p:stCondLst>
                                  <p:childTnLst>
                                    <p:animScale>
                                      <p:cBhvr>
                                        <p:cTn id="46" dur="100" fill="hold"/>
                                        <p:tgtEl>
                                          <p:spTgt spid="144"/>
                                        </p:tgtEl>
                                      </p:cBhvr>
                                      <p:by x="105000" y="105000"/>
                                    </p:animScale>
                                  </p:childTnLst>
                                </p:cTn>
                              </p:par>
                              <p:par>
                                <p:cTn id="47" presetID="6" presetClass="emph" presetSubtype="0" fill="hold" grpId="4" nodeType="withEffect">
                                  <p:stCondLst>
                                    <p:cond delay="500"/>
                                  </p:stCondLst>
                                  <p:childTnLst>
                                    <p:animScale>
                                      <p:cBhvr>
                                        <p:cTn id="48" dur="200" fill="hold"/>
                                        <p:tgtEl>
                                          <p:spTgt spid="144"/>
                                        </p:tgtEl>
                                      </p:cBhvr>
                                      <p:by x="95000" y="95000"/>
                                    </p:animScale>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43"/>
                                        </p:tgtEl>
                                        <p:attrNameLst>
                                          <p:attrName>style.visibility</p:attrName>
                                        </p:attrNameLst>
                                      </p:cBhvr>
                                      <p:to>
                                        <p:strVal val="visible"/>
                                      </p:to>
                                    </p:set>
                                    <p:anim calcmode="lin" valueType="num">
                                      <p:cBhvr>
                                        <p:cTn id="52" dur="100" fill="hold"/>
                                        <p:tgtEl>
                                          <p:spTgt spid="143"/>
                                        </p:tgtEl>
                                        <p:attrNameLst>
                                          <p:attrName>ppt_w</p:attrName>
                                        </p:attrNameLst>
                                      </p:cBhvr>
                                      <p:tavLst>
                                        <p:tav tm="0">
                                          <p:val>
                                            <p:fltVal val="0"/>
                                          </p:val>
                                        </p:tav>
                                        <p:tav tm="100000">
                                          <p:val>
                                            <p:strVal val="#ppt_w"/>
                                          </p:val>
                                        </p:tav>
                                      </p:tavLst>
                                    </p:anim>
                                    <p:anim calcmode="lin" valueType="num">
                                      <p:cBhvr>
                                        <p:cTn id="53" dur="100" fill="hold"/>
                                        <p:tgtEl>
                                          <p:spTgt spid="143"/>
                                        </p:tgtEl>
                                        <p:attrNameLst>
                                          <p:attrName>ppt_h</p:attrName>
                                        </p:attrNameLst>
                                      </p:cBhvr>
                                      <p:tavLst>
                                        <p:tav tm="0">
                                          <p:val>
                                            <p:fltVal val="0"/>
                                          </p:val>
                                        </p:tav>
                                        <p:tav tm="100000">
                                          <p:val>
                                            <p:strVal val="#ppt_h"/>
                                          </p:val>
                                        </p:tav>
                                      </p:tavLst>
                                    </p:anim>
                                    <p:animEffect transition="in" filter="fade">
                                      <p:cBhvr>
                                        <p:cTn id="54" dur="100"/>
                                        <p:tgtEl>
                                          <p:spTgt spid="143"/>
                                        </p:tgtEl>
                                      </p:cBhvr>
                                    </p:animEffect>
                                  </p:childTnLst>
                                </p:cTn>
                              </p:par>
                              <p:par>
                                <p:cTn id="55" presetID="6" presetClass="emph" presetSubtype="0" fill="hold" grpId="1" nodeType="withEffect">
                                  <p:stCondLst>
                                    <p:cond delay="100"/>
                                  </p:stCondLst>
                                  <p:childTnLst>
                                    <p:animScale>
                                      <p:cBhvr>
                                        <p:cTn id="56" dur="100" fill="hold"/>
                                        <p:tgtEl>
                                          <p:spTgt spid="143"/>
                                        </p:tgtEl>
                                      </p:cBhvr>
                                      <p:by x="110000" y="110000"/>
                                    </p:animScale>
                                  </p:childTnLst>
                                </p:cTn>
                              </p:par>
                              <p:par>
                                <p:cTn id="57" presetID="6" presetClass="emph" presetSubtype="0" fill="hold" grpId="2" nodeType="withEffect">
                                  <p:stCondLst>
                                    <p:cond delay="200"/>
                                  </p:stCondLst>
                                  <p:childTnLst>
                                    <p:animScale>
                                      <p:cBhvr>
                                        <p:cTn id="58" dur="200" fill="hold"/>
                                        <p:tgtEl>
                                          <p:spTgt spid="143"/>
                                        </p:tgtEl>
                                      </p:cBhvr>
                                      <p:by x="90000" y="90000"/>
                                    </p:animScale>
                                  </p:childTnLst>
                                </p:cTn>
                              </p:par>
                              <p:par>
                                <p:cTn id="59" presetID="6" presetClass="emph" presetSubtype="0" fill="hold" grpId="3" nodeType="withEffect">
                                  <p:stCondLst>
                                    <p:cond delay="400"/>
                                  </p:stCondLst>
                                  <p:childTnLst>
                                    <p:animScale>
                                      <p:cBhvr>
                                        <p:cTn id="60" dur="100" fill="hold"/>
                                        <p:tgtEl>
                                          <p:spTgt spid="143"/>
                                        </p:tgtEl>
                                      </p:cBhvr>
                                      <p:by x="105000" y="105000"/>
                                    </p:animScale>
                                  </p:childTnLst>
                                </p:cTn>
                              </p:par>
                              <p:par>
                                <p:cTn id="61" presetID="6" presetClass="emph" presetSubtype="0" fill="hold" grpId="4" nodeType="withEffect">
                                  <p:stCondLst>
                                    <p:cond delay="500"/>
                                  </p:stCondLst>
                                  <p:childTnLst>
                                    <p:animScale>
                                      <p:cBhvr>
                                        <p:cTn id="62" dur="200" fill="hold"/>
                                        <p:tgtEl>
                                          <p:spTgt spid="143"/>
                                        </p:tgtEl>
                                      </p:cBhvr>
                                      <p:by x="95000" y="95000"/>
                                    </p:animScale>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100" fill="hold"/>
                                        <p:tgtEl>
                                          <p:spTgt spid="142"/>
                                        </p:tgtEl>
                                        <p:attrNameLst>
                                          <p:attrName>ppt_w</p:attrName>
                                        </p:attrNameLst>
                                      </p:cBhvr>
                                      <p:tavLst>
                                        <p:tav tm="0">
                                          <p:val>
                                            <p:fltVal val="0"/>
                                          </p:val>
                                        </p:tav>
                                        <p:tav tm="100000">
                                          <p:val>
                                            <p:strVal val="#ppt_w"/>
                                          </p:val>
                                        </p:tav>
                                      </p:tavLst>
                                    </p:anim>
                                    <p:anim calcmode="lin" valueType="num">
                                      <p:cBhvr>
                                        <p:cTn id="67" dur="100" fill="hold"/>
                                        <p:tgtEl>
                                          <p:spTgt spid="142"/>
                                        </p:tgtEl>
                                        <p:attrNameLst>
                                          <p:attrName>ppt_h</p:attrName>
                                        </p:attrNameLst>
                                      </p:cBhvr>
                                      <p:tavLst>
                                        <p:tav tm="0">
                                          <p:val>
                                            <p:fltVal val="0"/>
                                          </p:val>
                                        </p:tav>
                                        <p:tav tm="100000">
                                          <p:val>
                                            <p:strVal val="#ppt_h"/>
                                          </p:val>
                                        </p:tav>
                                      </p:tavLst>
                                    </p:anim>
                                    <p:animEffect transition="in" filter="fade">
                                      <p:cBhvr>
                                        <p:cTn id="68" dur="100"/>
                                        <p:tgtEl>
                                          <p:spTgt spid="142"/>
                                        </p:tgtEl>
                                      </p:cBhvr>
                                    </p:animEffect>
                                  </p:childTnLst>
                                </p:cTn>
                              </p:par>
                              <p:par>
                                <p:cTn id="69" presetID="6" presetClass="emph" presetSubtype="0" fill="hold" grpId="1" nodeType="withEffect">
                                  <p:stCondLst>
                                    <p:cond delay="100"/>
                                  </p:stCondLst>
                                  <p:childTnLst>
                                    <p:animScale>
                                      <p:cBhvr>
                                        <p:cTn id="70" dur="100" fill="hold"/>
                                        <p:tgtEl>
                                          <p:spTgt spid="142"/>
                                        </p:tgtEl>
                                      </p:cBhvr>
                                      <p:by x="110000" y="110000"/>
                                    </p:animScale>
                                  </p:childTnLst>
                                </p:cTn>
                              </p:par>
                              <p:par>
                                <p:cTn id="71" presetID="6" presetClass="emph" presetSubtype="0" fill="hold" grpId="2" nodeType="withEffect">
                                  <p:stCondLst>
                                    <p:cond delay="200"/>
                                  </p:stCondLst>
                                  <p:childTnLst>
                                    <p:animScale>
                                      <p:cBhvr>
                                        <p:cTn id="72" dur="200" fill="hold"/>
                                        <p:tgtEl>
                                          <p:spTgt spid="142"/>
                                        </p:tgtEl>
                                      </p:cBhvr>
                                      <p:by x="90000" y="90000"/>
                                    </p:animScale>
                                  </p:childTnLst>
                                </p:cTn>
                              </p:par>
                              <p:par>
                                <p:cTn id="73" presetID="6" presetClass="emph" presetSubtype="0" fill="hold" grpId="3" nodeType="withEffect">
                                  <p:stCondLst>
                                    <p:cond delay="400"/>
                                  </p:stCondLst>
                                  <p:childTnLst>
                                    <p:animScale>
                                      <p:cBhvr>
                                        <p:cTn id="74" dur="100" fill="hold"/>
                                        <p:tgtEl>
                                          <p:spTgt spid="142"/>
                                        </p:tgtEl>
                                      </p:cBhvr>
                                      <p:by x="105000" y="105000"/>
                                    </p:animScale>
                                  </p:childTnLst>
                                </p:cTn>
                              </p:par>
                              <p:par>
                                <p:cTn id="75" presetID="6" presetClass="emph" presetSubtype="0" fill="hold" grpId="4" nodeType="withEffect">
                                  <p:stCondLst>
                                    <p:cond delay="500"/>
                                  </p:stCondLst>
                                  <p:childTnLst>
                                    <p:animScale>
                                      <p:cBhvr>
                                        <p:cTn id="76" dur="200" fill="hold"/>
                                        <p:tgtEl>
                                          <p:spTgt spid="142"/>
                                        </p:tgtEl>
                                      </p:cBhvr>
                                      <p:by x="95000" y="95000"/>
                                    </p:animScale>
                                  </p:childTnLst>
                                </p:cTn>
                              </p:par>
                            </p:childTnLst>
                          </p:cTn>
                        </p:par>
                        <p:par>
                          <p:cTn id="77" fill="hold">
                            <p:stCondLst>
                              <p:cond delay="4000"/>
                            </p:stCondLst>
                            <p:childTnLst>
                              <p:par>
                                <p:cTn id="78" presetID="53" presetClass="entr" presetSubtype="16" fill="hold" grpId="0" nodeType="afterEffect">
                                  <p:stCondLst>
                                    <p:cond delay="0"/>
                                  </p:stCondLst>
                                  <p:childTnLst>
                                    <p:set>
                                      <p:cBhvr>
                                        <p:cTn id="79" dur="1" fill="hold">
                                          <p:stCondLst>
                                            <p:cond delay="0"/>
                                          </p:stCondLst>
                                        </p:cTn>
                                        <p:tgtEl>
                                          <p:spTgt spid="93"/>
                                        </p:tgtEl>
                                        <p:attrNameLst>
                                          <p:attrName>style.visibility</p:attrName>
                                        </p:attrNameLst>
                                      </p:cBhvr>
                                      <p:to>
                                        <p:strVal val="visible"/>
                                      </p:to>
                                    </p:set>
                                    <p:anim calcmode="lin" valueType="num">
                                      <p:cBhvr>
                                        <p:cTn id="80" dur="100" fill="hold"/>
                                        <p:tgtEl>
                                          <p:spTgt spid="93"/>
                                        </p:tgtEl>
                                        <p:attrNameLst>
                                          <p:attrName>ppt_w</p:attrName>
                                        </p:attrNameLst>
                                      </p:cBhvr>
                                      <p:tavLst>
                                        <p:tav tm="0">
                                          <p:val>
                                            <p:fltVal val="0"/>
                                          </p:val>
                                        </p:tav>
                                        <p:tav tm="100000">
                                          <p:val>
                                            <p:strVal val="#ppt_w"/>
                                          </p:val>
                                        </p:tav>
                                      </p:tavLst>
                                    </p:anim>
                                    <p:anim calcmode="lin" valueType="num">
                                      <p:cBhvr>
                                        <p:cTn id="81" dur="100" fill="hold"/>
                                        <p:tgtEl>
                                          <p:spTgt spid="93"/>
                                        </p:tgtEl>
                                        <p:attrNameLst>
                                          <p:attrName>ppt_h</p:attrName>
                                        </p:attrNameLst>
                                      </p:cBhvr>
                                      <p:tavLst>
                                        <p:tav tm="0">
                                          <p:val>
                                            <p:fltVal val="0"/>
                                          </p:val>
                                        </p:tav>
                                        <p:tav tm="100000">
                                          <p:val>
                                            <p:strVal val="#ppt_h"/>
                                          </p:val>
                                        </p:tav>
                                      </p:tavLst>
                                    </p:anim>
                                    <p:animEffect transition="in" filter="fade">
                                      <p:cBhvr>
                                        <p:cTn id="82" dur="100"/>
                                        <p:tgtEl>
                                          <p:spTgt spid="93"/>
                                        </p:tgtEl>
                                      </p:cBhvr>
                                    </p:animEffect>
                                  </p:childTnLst>
                                </p:cTn>
                              </p:par>
                              <p:par>
                                <p:cTn id="83" presetID="6" presetClass="emph" presetSubtype="0" fill="hold" grpId="1" nodeType="withEffect">
                                  <p:stCondLst>
                                    <p:cond delay="100"/>
                                  </p:stCondLst>
                                  <p:childTnLst>
                                    <p:animScale>
                                      <p:cBhvr>
                                        <p:cTn id="84" dur="100" fill="hold"/>
                                        <p:tgtEl>
                                          <p:spTgt spid="93"/>
                                        </p:tgtEl>
                                      </p:cBhvr>
                                      <p:by x="110000" y="110000"/>
                                    </p:animScale>
                                  </p:childTnLst>
                                </p:cTn>
                              </p:par>
                              <p:par>
                                <p:cTn id="85" presetID="6" presetClass="emph" presetSubtype="0" fill="hold" grpId="2" nodeType="withEffect">
                                  <p:stCondLst>
                                    <p:cond delay="200"/>
                                  </p:stCondLst>
                                  <p:childTnLst>
                                    <p:animScale>
                                      <p:cBhvr>
                                        <p:cTn id="86" dur="200" fill="hold"/>
                                        <p:tgtEl>
                                          <p:spTgt spid="93"/>
                                        </p:tgtEl>
                                      </p:cBhvr>
                                      <p:by x="90000" y="90000"/>
                                    </p:animScale>
                                  </p:childTnLst>
                                </p:cTn>
                              </p:par>
                              <p:par>
                                <p:cTn id="87" presetID="6" presetClass="emph" presetSubtype="0" fill="hold" grpId="3" nodeType="withEffect">
                                  <p:stCondLst>
                                    <p:cond delay="400"/>
                                  </p:stCondLst>
                                  <p:childTnLst>
                                    <p:animScale>
                                      <p:cBhvr>
                                        <p:cTn id="88" dur="100" fill="hold"/>
                                        <p:tgtEl>
                                          <p:spTgt spid="93"/>
                                        </p:tgtEl>
                                      </p:cBhvr>
                                      <p:by x="105000" y="105000"/>
                                    </p:animScale>
                                  </p:childTnLst>
                                </p:cTn>
                              </p:par>
                              <p:par>
                                <p:cTn id="89" presetID="6" presetClass="emph" presetSubtype="0" fill="hold" grpId="4" nodeType="withEffect">
                                  <p:stCondLst>
                                    <p:cond delay="500"/>
                                  </p:stCondLst>
                                  <p:childTnLst>
                                    <p:animScale>
                                      <p:cBhvr>
                                        <p:cTn id="90" dur="200" fill="hold"/>
                                        <p:tgtEl>
                                          <p:spTgt spid="93"/>
                                        </p:tgtEl>
                                      </p:cBhvr>
                                      <p:by x="95000" y="95000"/>
                                    </p:animScale>
                                  </p:childTnLst>
                                </p:cTn>
                              </p:par>
                            </p:childTnLst>
                          </p:cTn>
                        </p:par>
                        <p:par>
                          <p:cTn id="91" fill="hold">
                            <p:stCondLst>
                              <p:cond delay="4500"/>
                            </p:stCondLst>
                            <p:childTnLst>
                              <p:par>
                                <p:cTn id="92" presetID="14" presetClass="entr" presetSubtype="5"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randombar(vertical)">
                                      <p:cBhvr>
                                        <p:cTn id="94" dur="500"/>
                                        <p:tgtEl>
                                          <p:spTgt spid="8"/>
                                        </p:tgtEl>
                                      </p:cBhvr>
                                    </p:animEffect>
                                  </p:childTnLst>
                                </p:cTn>
                              </p:par>
                              <p:par>
                                <p:cTn id="95" presetID="14" presetClass="entr" presetSubtype="5" fill="hold"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randombar(vertical)">
                                      <p:cBhvr>
                                        <p:cTn id="97" dur="500"/>
                                        <p:tgtEl>
                                          <p:spTgt spid="11"/>
                                        </p:tgtEl>
                                      </p:cBhvr>
                                    </p:animEffect>
                                  </p:childTnLst>
                                </p:cTn>
                              </p:par>
                              <p:par>
                                <p:cTn id="98" presetID="14" presetClass="entr" presetSubtype="5"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randombar(vertical)">
                                      <p:cBhvr>
                                        <p:cTn id="100" dur="500"/>
                                        <p:tgtEl>
                                          <p:spTgt spid="10"/>
                                        </p:tgtEl>
                                      </p:cBhvr>
                                    </p:animEffect>
                                  </p:childTnLst>
                                </p:cTn>
                              </p:par>
                              <p:par>
                                <p:cTn id="101" presetID="14" presetClass="entr" presetSubtype="5"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randombar(vertical)">
                                      <p:cBhvr>
                                        <p:cTn id="10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3" grpId="0" animBg="1"/>
      <p:bldP spid="93" grpId="1" animBg="1"/>
      <p:bldP spid="93" grpId="2" animBg="1"/>
      <p:bldP spid="93" grpId="3" animBg="1"/>
      <p:bldP spid="93" grpId="4" animBg="1"/>
      <p:bldP spid="142" grpId="0" animBg="1"/>
      <p:bldP spid="142" grpId="1" animBg="1"/>
      <p:bldP spid="142" grpId="2" animBg="1"/>
      <p:bldP spid="142" grpId="3" animBg="1"/>
      <p:bldP spid="142" grpId="4" animBg="1"/>
      <p:bldP spid="143" grpId="0" animBg="1"/>
      <p:bldP spid="143" grpId="1" animBg="1"/>
      <p:bldP spid="143" grpId="2" animBg="1"/>
      <p:bldP spid="143" grpId="3" animBg="1"/>
      <p:bldP spid="143" grpId="4" animBg="1"/>
      <p:bldP spid="144" grpId="0" animBg="1"/>
      <p:bldP spid="144" grpId="1" animBg="1"/>
      <p:bldP spid="144" grpId="2" animBg="1"/>
      <p:bldP spid="144" grpId="3" animBg="1"/>
      <p:bldP spid="144" grpId="4"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919" y="498430"/>
            <a:ext cx="2638314" cy="1627476"/>
          </a:xfrm>
          <a:prstGeom prst="rect">
            <a:avLst/>
          </a:prstGeom>
        </p:spPr>
      </p:pic>
      <p:grpSp>
        <p:nvGrpSpPr>
          <p:cNvPr id="10" name="组合 9"/>
          <p:cNvGrpSpPr/>
          <p:nvPr/>
        </p:nvGrpSpPr>
        <p:grpSpPr>
          <a:xfrm>
            <a:off x="362210" y="666645"/>
            <a:ext cx="1196939" cy="1290338"/>
            <a:chOff x="112975" y="167420"/>
            <a:chExt cx="1995734" cy="2151464"/>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 y="586701"/>
              <a:ext cx="1149650" cy="114540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406870">
              <a:off x="1395469" y="168326"/>
              <a:ext cx="490482" cy="48866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61924">
              <a:off x="1618227" y="693193"/>
              <a:ext cx="490482" cy="488669"/>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99759">
              <a:off x="1541152" y="1305621"/>
              <a:ext cx="490482" cy="48866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1627">
              <a:off x="1251583" y="1830215"/>
              <a:ext cx="490482" cy="488669"/>
            </a:xfrm>
            <a:prstGeom prst="rect">
              <a:avLst/>
            </a:prstGeom>
          </p:spPr>
        </p:pic>
      </p:grpSp>
      <p:sp>
        <p:nvSpPr>
          <p:cNvPr id="12" name="TextBox 84"/>
          <p:cNvSpPr txBox="1"/>
          <p:nvPr/>
        </p:nvSpPr>
        <p:spPr>
          <a:xfrm>
            <a:off x="1596593" y="2155012"/>
            <a:ext cx="6167073" cy="92333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rPr>
              <a:t>感谢观看 </a:t>
            </a:r>
            <a:r>
              <a:rPr kumimoji="0" lang="en-US" altLang="zh-CN" sz="5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rPr>
              <a:t>THANKS</a:t>
            </a:r>
            <a:endParaRPr kumimoji="0" lang="zh-CN" altLang="en-US" sz="5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
        <p:nvSpPr>
          <p:cNvPr id="13" name="圆角矩形 12"/>
          <p:cNvSpPr/>
          <p:nvPr/>
        </p:nvSpPr>
        <p:spPr>
          <a:xfrm>
            <a:off x="2333551" y="3130681"/>
            <a:ext cx="4391725" cy="431915"/>
          </a:xfrm>
          <a:prstGeom prst="roundRect">
            <a:avLst/>
          </a:prstGeom>
          <a:solidFill>
            <a:schemeClr val="tx1">
              <a:lumMod val="50000"/>
              <a:lumOff val="5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nvGrpSpPr>
          <p:cNvPr id="15" name="Group 91"/>
          <p:cNvGrpSpPr/>
          <p:nvPr/>
        </p:nvGrpSpPr>
        <p:grpSpPr bwMode="auto">
          <a:xfrm>
            <a:off x="2344267" y="3146201"/>
            <a:ext cx="390552" cy="616758"/>
            <a:chOff x="936" y="1480"/>
            <a:chExt cx="1589" cy="2510"/>
          </a:xfrm>
        </p:grpSpPr>
        <p:grpSp>
          <p:nvGrpSpPr>
            <p:cNvPr id="16" name="组合 33"/>
            <p:cNvGrpSpPr/>
            <p:nvPr/>
          </p:nvGrpSpPr>
          <p:grpSpPr bwMode="auto">
            <a:xfrm>
              <a:off x="985" y="1583"/>
              <a:ext cx="1441" cy="2407"/>
              <a:chOff x="1754168" y="3653262"/>
              <a:chExt cx="1857599" cy="3107815"/>
            </a:xfrm>
          </p:grpSpPr>
          <p:sp>
            <p:nvSpPr>
              <p:cNvPr id="21" name="椭圆 20"/>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000" b="0" i="0" u="none" strike="noStrike" kern="1200" cap="none" spc="0" normalizeH="0" baseline="0" noProof="0" dirty="0">
                  <a:ln>
                    <a:noFill/>
                  </a:ln>
                  <a:solidFill>
                    <a:prstClr val="white"/>
                  </a:solidFill>
                  <a:effectLst/>
                  <a:uLnTx/>
                  <a:uFillTx/>
                  <a:latin typeface="Calibri Light" panose="020F0302020204030204"/>
                  <a:ea typeface="方正超粗黑简体" panose="03000509000000000000" pitchFamily="65" charset="-122"/>
                  <a:cs typeface="+mn-cs"/>
                </a:endParaRPr>
              </a:p>
            </p:txBody>
          </p:sp>
          <p:sp>
            <p:nvSpPr>
              <p:cNvPr id="22" name="椭圆 21"/>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23" name="矩形 22"/>
              <p:cNvSpPr/>
              <p:nvPr/>
            </p:nvSpPr>
            <p:spPr>
              <a:xfrm>
                <a:off x="2196990" y="4093185"/>
                <a:ext cx="968886" cy="266789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2700" b="1" i="0" u="none" strike="noStrike" kern="1200" cap="none" spc="0" normalizeH="0" baseline="0" noProof="0">
                  <a:ln>
                    <a:noFill/>
                  </a:ln>
                  <a:solidFill>
                    <a:srgbClr val="CA0098"/>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4"/>
            <p:cNvGrpSpPr/>
            <p:nvPr/>
          </p:nvGrpSpPr>
          <p:grpSpPr bwMode="auto">
            <a:xfrm>
              <a:off x="936" y="1480"/>
              <a:ext cx="1589" cy="1588"/>
              <a:chOff x="3733576" y="3930057"/>
              <a:chExt cx="1801556" cy="1800152"/>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9"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2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grpSp>
      </p:grpSp>
      <p:pic>
        <p:nvPicPr>
          <p:cNvPr id="24" name="Picture 6" descr="D:\360data\重要数据\桌面\未标题-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7824" y="3255232"/>
            <a:ext cx="1475294" cy="35357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par>
                          <p:cTn id="23" fill="hold">
                            <p:stCondLst>
                              <p:cond delay="3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p:tgtEl>
                                          <p:spTgt spid="12"/>
                                        </p:tgtEl>
                                        <p:attrNameLst>
                                          <p:attrName>ppt_y</p:attrName>
                                        </p:attrNameLst>
                                      </p:cBhvr>
                                      <p:tavLst>
                                        <p:tav tm="0">
                                          <p:val>
                                            <p:strVal val="#ppt_y+#ppt_h*1.125000"/>
                                          </p:val>
                                        </p:tav>
                                        <p:tav tm="100000">
                                          <p:val>
                                            <p:strVal val="#ppt_y"/>
                                          </p:val>
                                        </p:tav>
                                      </p:tavLst>
                                    </p:anim>
                                    <p:animEffect transition="in" filter="wipe(up)">
                                      <p:cBhvr>
                                        <p:cTn id="27" dur="750"/>
                                        <p:tgtEl>
                                          <p:spTgt spid="12"/>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path" presetSubtype="0" accel="50000" decel="50000" fill="hold" nodeType="afterEffect">
                                  <p:stCondLst>
                                    <p:cond delay="0"/>
                                  </p:stCondLst>
                                  <p:childTnLst>
                                    <p:animMotion origin="layout" path="M 2.22222E-6 9.87654E-7 L 0.42031 0.00092 " pathEditMode="relative" rAng="0" ptsTypes="AA">
                                      <p:cBhvr>
                                        <p:cTn id="43" dur="2000" fill="hold"/>
                                        <p:tgtEl>
                                          <p:spTgt spid="15"/>
                                        </p:tgtEl>
                                        <p:attrNameLst>
                                          <p:attrName>ppt_x</p:attrName>
                                          <p:attrName>ppt_y</p:attrName>
                                        </p:attrNameLst>
                                      </p:cBhvr>
                                      <p:rCtr x="21007" y="31"/>
                                    </p:animMotion>
                                  </p:childTnLst>
                                </p:cTn>
                              </p:par>
                              <p:par>
                                <p:cTn id="44" presetID="42" presetClass="path" presetSubtype="0" accel="50000" decel="50000" fill="hold" nodeType="withEffect">
                                  <p:stCondLst>
                                    <p:cond delay="0"/>
                                  </p:stCondLst>
                                  <p:childTnLst>
                                    <p:animMotion origin="layout" path="M 8.33333E-7 3.7037E-7 L 0.41458 -0.00216 " pathEditMode="relative" rAng="0" ptsTypes="AA">
                                      <p:cBhvr>
                                        <p:cTn id="45" dur="2000" fill="hold"/>
                                        <p:tgtEl>
                                          <p:spTgt spid="24"/>
                                        </p:tgtEl>
                                        <p:attrNameLst>
                                          <p:attrName>ppt_x</p:attrName>
                                          <p:attrName>ppt_y</p:attrName>
                                        </p:attrNameLst>
                                      </p:cBhvr>
                                      <p:rCtr x="20729" y="-123"/>
                                    </p:animMotion>
                                  </p:childTnLst>
                                </p:cTn>
                              </p:par>
                            </p:childTnLst>
                          </p:cTn>
                        </p:par>
                        <p:par>
                          <p:cTn id="46" fill="hold">
                            <p:stCondLst>
                              <p:cond delay="7000"/>
                            </p:stCondLst>
                            <p:childTnLst>
                              <p:par>
                                <p:cTn id="47" presetID="10" presetClass="exit" presetSubtype="0" fill="hold" nodeType="after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p:cNvGrpSpPr/>
          <p:nvPr/>
        </p:nvGrpSpPr>
        <p:grpSpPr>
          <a:xfrm>
            <a:off x="362210" y="666645"/>
            <a:ext cx="1196939" cy="1290338"/>
            <a:chOff x="112975" y="167420"/>
            <a:chExt cx="1995734" cy="2151464"/>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 y="586701"/>
              <a:ext cx="1149650" cy="11454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406870">
              <a:off x="1395469" y="168326"/>
              <a:ext cx="490482" cy="48866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1924">
              <a:off x="1618227" y="693193"/>
              <a:ext cx="490482" cy="48866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99759">
              <a:off x="1541152" y="1305621"/>
              <a:ext cx="490482" cy="48866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1627">
              <a:off x="1251583" y="1830215"/>
              <a:ext cx="490482" cy="488669"/>
            </a:xfrm>
            <a:prstGeom prst="rect">
              <a:avLst/>
            </a:prstGeom>
          </p:spPr>
        </p:pic>
      </p:grpSp>
      <p:grpSp>
        <p:nvGrpSpPr>
          <p:cNvPr id="70" name="组合 69"/>
          <p:cNvGrpSpPr/>
          <p:nvPr/>
        </p:nvGrpSpPr>
        <p:grpSpPr>
          <a:xfrm>
            <a:off x="2384344" y="2178499"/>
            <a:ext cx="3778180" cy="596265"/>
            <a:chOff x="2988269" y="557382"/>
            <a:chExt cx="3778180" cy="596265"/>
          </a:xfrm>
        </p:grpSpPr>
        <p:sp>
          <p:nvSpPr>
            <p:cNvPr id="3" name="矩形 2"/>
            <p:cNvSpPr/>
            <p:nvPr/>
          </p:nvSpPr>
          <p:spPr>
            <a:xfrm>
              <a:off x="2988269" y="557382"/>
              <a:ext cx="3778180" cy="5962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424851" y="604020"/>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31" name="组合 30"/>
          <p:cNvGrpSpPr/>
          <p:nvPr/>
        </p:nvGrpSpPr>
        <p:grpSpPr>
          <a:xfrm>
            <a:off x="3602100" y="773282"/>
            <a:ext cx="1342668" cy="1139177"/>
            <a:chOff x="1881842" y="2656049"/>
            <a:chExt cx="2397222" cy="2093640"/>
          </a:xfrm>
        </p:grpSpPr>
        <p:grpSp>
          <p:nvGrpSpPr>
            <p:cNvPr id="32" name="组合 3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TextBox 93"/>
            <p:cNvSpPr txBox="1"/>
            <p:nvPr/>
          </p:nvSpPr>
          <p:spPr>
            <a:xfrm>
              <a:off x="2375947" y="3062371"/>
              <a:ext cx="1545964" cy="130099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4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14:presetBounceEnd="38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38000">
                                          <p:cBhvr additive="base">
                                            <p:cTn id="7" dur="2000" fill="hold"/>
                                            <p:tgtEl>
                                              <p:spTgt spid="31"/>
                                            </p:tgtEl>
                                            <p:attrNameLst>
                                              <p:attrName>ppt_x</p:attrName>
                                            </p:attrNameLst>
                                          </p:cBhvr>
                                          <p:tavLst>
                                            <p:tav tm="0">
                                              <p:val>
                                                <p:strVal val="1+#ppt_w/2"/>
                                              </p:val>
                                            </p:tav>
                                            <p:tav tm="100000">
                                              <p:val>
                                                <p:strVal val="#ppt_x"/>
                                              </p:val>
                                            </p:tav>
                                          </p:tavLst>
                                        </p:anim>
                                        <p:anim calcmode="lin" valueType="num" p14:bounceEnd="38000">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1+#ppt_w/2"/>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3483428" y="1211716"/>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1" name="圆角矩形 60"/>
          <p:cNvSpPr/>
          <p:nvPr/>
        </p:nvSpPr>
        <p:spPr>
          <a:xfrm>
            <a:off x="6202816" y="1211716"/>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圆角矩形 4"/>
          <p:cNvSpPr/>
          <p:nvPr/>
        </p:nvSpPr>
        <p:spPr>
          <a:xfrm>
            <a:off x="764041" y="1211716"/>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圆角矩形 5"/>
          <p:cNvSpPr/>
          <p:nvPr/>
        </p:nvSpPr>
        <p:spPr>
          <a:xfrm>
            <a:off x="881201" y="1328876"/>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23"/>
          <p:cNvGrpSpPr/>
          <p:nvPr/>
        </p:nvGrpSpPr>
        <p:grpSpPr>
          <a:xfrm>
            <a:off x="1028160" y="1493693"/>
            <a:ext cx="1648907" cy="1613189"/>
            <a:chOff x="1370879" y="1864591"/>
            <a:chExt cx="2198543" cy="2150918"/>
          </a:xfrm>
        </p:grpSpPr>
        <p:grpSp>
          <p:nvGrpSpPr>
            <p:cNvPr id="3" name="组合 9"/>
            <p:cNvGrpSpPr/>
            <p:nvPr/>
          </p:nvGrpSpPr>
          <p:grpSpPr>
            <a:xfrm>
              <a:off x="1370879" y="1864591"/>
              <a:ext cx="207818" cy="207818"/>
              <a:chOff x="4559531" y="2227811"/>
              <a:chExt cx="207818" cy="207818"/>
            </a:xfrm>
          </p:grpSpPr>
          <p:sp>
            <p:nvSpPr>
              <p:cNvPr id="8" name="椭圆 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 name="组合 10"/>
            <p:cNvGrpSpPr/>
            <p:nvPr/>
          </p:nvGrpSpPr>
          <p:grpSpPr>
            <a:xfrm>
              <a:off x="3361604" y="1864591"/>
              <a:ext cx="207818" cy="207818"/>
              <a:chOff x="4559531" y="2227811"/>
              <a:chExt cx="207818" cy="207818"/>
            </a:xfrm>
          </p:grpSpPr>
          <p:sp>
            <p:nvSpPr>
              <p:cNvPr id="12" name="椭圆 11"/>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7" name="组合 13"/>
            <p:cNvGrpSpPr/>
            <p:nvPr/>
          </p:nvGrpSpPr>
          <p:grpSpPr>
            <a:xfrm>
              <a:off x="1370879" y="3807691"/>
              <a:ext cx="207818" cy="207818"/>
              <a:chOff x="4559531" y="2227811"/>
              <a:chExt cx="207818" cy="207818"/>
            </a:xfrm>
          </p:grpSpPr>
          <p:sp>
            <p:nvSpPr>
              <p:cNvPr id="15" name="椭圆 1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0" name="组合 16"/>
            <p:cNvGrpSpPr/>
            <p:nvPr/>
          </p:nvGrpSpPr>
          <p:grpSpPr>
            <a:xfrm>
              <a:off x="3361604" y="3807691"/>
              <a:ext cx="207818" cy="207818"/>
              <a:chOff x="4559531" y="2227811"/>
              <a:chExt cx="207818" cy="207818"/>
            </a:xfrm>
          </p:grpSpPr>
          <p:sp>
            <p:nvSpPr>
              <p:cNvPr id="18" name="椭圆 1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
        <p:nvSpPr>
          <p:cNvPr id="43" name="圆角矩形 42"/>
          <p:cNvSpPr/>
          <p:nvPr/>
        </p:nvSpPr>
        <p:spPr>
          <a:xfrm>
            <a:off x="3600589" y="1328876"/>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1" name="组合 26"/>
          <p:cNvGrpSpPr/>
          <p:nvPr/>
        </p:nvGrpSpPr>
        <p:grpSpPr>
          <a:xfrm>
            <a:off x="3747547" y="1493693"/>
            <a:ext cx="1648907" cy="1613189"/>
            <a:chOff x="4559531" y="2227811"/>
            <a:chExt cx="2198543" cy="2150918"/>
          </a:xfrm>
        </p:grpSpPr>
        <p:grpSp>
          <p:nvGrpSpPr>
            <p:cNvPr id="14" name="组合 29"/>
            <p:cNvGrpSpPr/>
            <p:nvPr/>
          </p:nvGrpSpPr>
          <p:grpSpPr>
            <a:xfrm>
              <a:off x="4559531" y="2227811"/>
              <a:ext cx="207818" cy="207818"/>
              <a:chOff x="4559531" y="2227811"/>
              <a:chExt cx="207818" cy="207818"/>
            </a:xfrm>
          </p:grpSpPr>
          <p:sp>
            <p:nvSpPr>
              <p:cNvPr id="40" name="椭圆 3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六边形 4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7" name="组合 30"/>
            <p:cNvGrpSpPr/>
            <p:nvPr/>
          </p:nvGrpSpPr>
          <p:grpSpPr>
            <a:xfrm>
              <a:off x="6550256" y="2227811"/>
              <a:ext cx="207818" cy="207818"/>
              <a:chOff x="4559531" y="2227811"/>
              <a:chExt cx="207818" cy="207818"/>
            </a:xfrm>
          </p:grpSpPr>
          <p:sp>
            <p:nvSpPr>
              <p:cNvPr id="38" name="椭圆 3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0" name="组合 31"/>
            <p:cNvGrpSpPr/>
            <p:nvPr/>
          </p:nvGrpSpPr>
          <p:grpSpPr>
            <a:xfrm>
              <a:off x="4559531" y="4170911"/>
              <a:ext cx="207818" cy="207818"/>
              <a:chOff x="4559531" y="2227811"/>
              <a:chExt cx="207818" cy="207818"/>
            </a:xfrm>
          </p:grpSpPr>
          <p:sp>
            <p:nvSpPr>
              <p:cNvPr id="36" name="椭圆 3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2" name="组合 32"/>
            <p:cNvGrpSpPr/>
            <p:nvPr/>
          </p:nvGrpSpPr>
          <p:grpSpPr>
            <a:xfrm>
              <a:off x="6550256" y="4170911"/>
              <a:ext cx="207818" cy="207818"/>
              <a:chOff x="4559531" y="2227811"/>
              <a:chExt cx="207818" cy="207818"/>
            </a:xfrm>
          </p:grpSpPr>
          <p:sp>
            <p:nvSpPr>
              <p:cNvPr id="34" name="椭圆 33"/>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
        <p:nvSpPr>
          <p:cNvPr id="62" name="圆角矩形 61"/>
          <p:cNvSpPr/>
          <p:nvPr/>
        </p:nvSpPr>
        <p:spPr>
          <a:xfrm>
            <a:off x="6319976" y="1328876"/>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4" name="组合 45"/>
          <p:cNvGrpSpPr/>
          <p:nvPr/>
        </p:nvGrpSpPr>
        <p:grpSpPr>
          <a:xfrm>
            <a:off x="6466935" y="1493693"/>
            <a:ext cx="1648907" cy="1613189"/>
            <a:chOff x="4559531" y="2227811"/>
            <a:chExt cx="2198543" cy="2150918"/>
          </a:xfrm>
        </p:grpSpPr>
        <p:grpSp>
          <p:nvGrpSpPr>
            <p:cNvPr id="25" name="组合 48"/>
            <p:cNvGrpSpPr/>
            <p:nvPr/>
          </p:nvGrpSpPr>
          <p:grpSpPr>
            <a:xfrm>
              <a:off x="4559531" y="2227811"/>
              <a:ext cx="207818" cy="207818"/>
              <a:chOff x="4559531" y="2227811"/>
              <a:chExt cx="207818" cy="207818"/>
            </a:xfrm>
          </p:grpSpPr>
          <p:sp>
            <p:nvSpPr>
              <p:cNvPr id="59" name="椭圆 58"/>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六边形 5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6" name="组合 49"/>
            <p:cNvGrpSpPr/>
            <p:nvPr/>
          </p:nvGrpSpPr>
          <p:grpSpPr>
            <a:xfrm>
              <a:off x="6550256" y="2227811"/>
              <a:ext cx="207818" cy="207818"/>
              <a:chOff x="4559531" y="2227811"/>
              <a:chExt cx="207818" cy="207818"/>
            </a:xfrm>
          </p:grpSpPr>
          <p:sp>
            <p:nvSpPr>
              <p:cNvPr id="57" name="椭圆 56"/>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六边形 57"/>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7" name="组合 50"/>
            <p:cNvGrpSpPr/>
            <p:nvPr/>
          </p:nvGrpSpPr>
          <p:grpSpPr>
            <a:xfrm>
              <a:off x="4559531" y="4170911"/>
              <a:ext cx="207818" cy="207818"/>
              <a:chOff x="4559531" y="2227811"/>
              <a:chExt cx="207818" cy="207818"/>
            </a:xfrm>
          </p:grpSpPr>
          <p:sp>
            <p:nvSpPr>
              <p:cNvPr id="55" name="椭圆 5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六边形 5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0" name="组合 51"/>
            <p:cNvGrpSpPr/>
            <p:nvPr/>
          </p:nvGrpSpPr>
          <p:grpSpPr>
            <a:xfrm>
              <a:off x="6550256" y="4170911"/>
              <a:ext cx="207818" cy="207818"/>
              <a:chOff x="4559531" y="2227811"/>
              <a:chExt cx="207818" cy="207818"/>
            </a:xfrm>
          </p:grpSpPr>
          <p:sp>
            <p:nvSpPr>
              <p:cNvPr id="53" name="椭圆 5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六边形 5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31" name="组合 3"/>
          <p:cNvGrpSpPr/>
          <p:nvPr/>
        </p:nvGrpSpPr>
        <p:grpSpPr>
          <a:xfrm>
            <a:off x="1052406" y="1714107"/>
            <a:ext cx="1600413" cy="311512"/>
            <a:chOff x="1403208" y="2615679"/>
            <a:chExt cx="2133884" cy="415349"/>
          </a:xfrm>
        </p:grpSpPr>
        <p:sp>
          <p:nvSpPr>
            <p:cNvPr id="21" name="矩形 20"/>
            <p:cNvSpPr/>
            <p:nvPr/>
          </p:nvSpPr>
          <p:spPr>
            <a:xfrm>
              <a:off x="1403208" y="2615679"/>
              <a:ext cx="2133884" cy="394206"/>
            </a:xfrm>
            <a:prstGeom prst="rect">
              <a:avLst/>
            </a:prstGeom>
            <a:solidFill>
              <a:schemeClr val="accent1"/>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1691973" y="2630919"/>
              <a:ext cx="1556353" cy="400109"/>
            </a:xfrm>
            <a:prstGeom prst="rect">
              <a:avLst/>
            </a:prstGeom>
            <a:noFill/>
          </p:spPr>
          <p:txBody>
            <a:bodyPr wrap="square" rtlCol="0">
              <a:spAutoFit/>
            </a:bodyPr>
            <a:lstStyle/>
            <a:p>
              <a:pPr algn="ctr"/>
              <a:r>
                <a:rPr lang="zh-CN" altLang="en-US" dirty="0">
                  <a:latin typeface="时尚中黑简体" panose="01010104010101010101" pitchFamily="2" charset="-122"/>
                  <a:ea typeface="时尚中黑简体" panose="01010104010101010101" pitchFamily="2" charset="-122"/>
                </a:rPr>
                <a:t>添加标题</a:t>
              </a:r>
            </a:p>
          </p:txBody>
        </p:sp>
      </p:grpSp>
      <p:grpSp>
        <p:nvGrpSpPr>
          <p:cNvPr id="32" name="组合 19"/>
          <p:cNvGrpSpPr/>
          <p:nvPr/>
        </p:nvGrpSpPr>
        <p:grpSpPr>
          <a:xfrm>
            <a:off x="3771794" y="1714107"/>
            <a:ext cx="1600413" cy="311512"/>
            <a:chOff x="5029058" y="2615679"/>
            <a:chExt cx="2133884" cy="415349"/>
          </a:xfrm>
        </p:grpSpPr>
        <p:sp>
          <p:nvSpPr>
            <p:cNvPr id="28" name="矩形 27"/>
            <p:cNvSpPr/>
            <p:nvPr/>
          </p:nvSpPr>
          <p:spPr>
            <a:xfrm>
              <a:off x="5029058" y="2615679"/>
              <a:ext cx="2133884" cy="394206"/>
            </a:xfrm>
            <a:prstGeom prst="rect">
              <a:avLst/>
            </a:prstGeom>
            <a:solidFill>
              <a:schemeClr val="accent2"/>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5317823" y="2630919"/>
              <a:ext cx="1556353" cy="400109"/>
            </a:xfrm>
            <a:prstGeom prst="rect">
              <a:avLst/>
            </a:prstGeom>
            <a:noFill/>
          </p:spPr>
          <p:txBody>
            <a:bodyPr wrap="square" rtlCol="0">
              <a:spAutoFit/>
            </a:bodyPr>
            <a:lstStyle/>
            <a:p>
              <a:pPr algn="ctr"/>
              <a:r>
                <a:rPr lang="zh-CN" altLang="en-US" dirty="0">
                  <a:latin typeface="时尚中黑简体" panose="01010104010101010101" pitchFamily="2" charset="-122"/>
                  <a:ea typeface="时尚中黑简体" panose="01010104010101010101" pitchFamily="2" charset="-122"/>
                </a:rPr>
                <a:t>添加标题</a:t>
              </a:r>
            </a:p>
          </p:txBody>
        </p:sp>
      </p:grpSp>
      <p:grpSp>
        <p:nvGrpSpPr>
          <p:cNvPr id="33" name="组合 21"/>
          <p:cNvGrpSpPr/>
          <p:nvPr/>
        </p:nvGrpSpPr>
        <p:grpSpPr>
          <a:xfrm>
            <a:off x="6491181" y="1714107"/>
            <a:ext cx="1600413" cy="311512"/>
            <a:chOff x="8654908" y="2615679"/>
            <a:chExt cx="2133884" cy="415349"/>
          </a:xfrm>
        </p:grpSpPr>
        <p:sp>
          <p:nvSpPr>
            <p:cNvPr id="47" name="矩形 46"/>
            <p:cNvSpPr/>
            <p:nvPr/>
          </p:nvSpPr>
          <p:spPr>
            <a:xfrm>
              <a:off x="8654908" y="2615679"/>
              <a:ext cx="2133884" cy="394206"/>
            </a:xfrm>
            <a:prstGeom prst="rect">
              <a:avLst/>
            </a:prstGeom>
            <a:solidFill>
              <a:schemeClr val="accent4"/>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8943673" y="2630919"/>
              <a:ext cx="1556353" cy="400109"/>
            </a:xfrm>
            <a:prstGeom prst="rect">
              <a:avLst/>
            </a:prstGeom>
            <a:noFill/>
          </p:spPr>
          <p:txBody>
            <a:bodyPr wrap="square" rtlCol="0">
              <a:spAutoFit/>
            </a:bodyPr>
            <a:lstStyle/>
            <a:p>
              <a:pPr algn="ctr"/>
              <a:r>
                <a:rPr lang="zh-CN" altLang="en-US" dirty="0">
                  <a:latin typeface="时尚中黑简体" panose="01010104010101010101" pitchFamily="2" charset="-122"/>
                  <a:ea typeface="时尚中黑简体" panose="01010104010101010101" pitchFamily="2" charset="-122"/>
                </a:rPr>
                <a:t>添加标题</a:t>
              </a:r>
            </a:p>
          </p:txBody>
        </p:sp>
      </p:grpSp>
      <p:sp>
        <p:nvSpPr>
          <p:cNvPr id="67" name="文本框 66"/>
          <p:cNvSpPr txBox="1"/>
          <p:nvPr/>
        </p:nvSpPr>
        <p:spPr>
          <a:xfrm>
            <a:off x="1052404" y="2059194"/>
            <a:ext cx="1600415" cy="460254"/>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点击添加文字说明或复制文本黏贴自此内容要言简意赅</a:t>
            </a:r>
          </a:p>
        </p:txBody>
      </p:sp>
      <p:sp>
        <p:nvSpPr>
          <p:cNvPr id="68" name="文本框 67"/>
          <p:cNvSpPr txBox="1"/>
          <p:nvPr/>
        </p:nvSpPr>
        <p:spPr>
          <a:xfrm>
            <a:off x="3784359" y="2059194"/>
            <a:ext cx="1600415" cy="460254"/>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点击添加文字说明或复制文本黏贴自此内容要言简意赅</a:t>
            </a:r>
          </a:p>
        </p:txBody>
      </p:sp>
      <p:sp>
        <p:nvSpPr>
          <p:cNvPr id="69" name="文本框 68"/>
          <p:cNvSpPr txBox="1"/>
          <p:nvPr/>
        </p:nvSpPr>
        <p:spPr>
          <a:xfrm>
            <a:off x="6501703" y="2059194"/>
            <a:ext cx="1600415" cy="460254"/>
          </a:xfrm>
          <a:prstGeom prst="rect">
            <a:avLst/>
          </a:prstGeom>
          <a:noFill/>
        </p:spPr>
        <p:txBody>
          <a:bodyPr wrap="square" lIns="68580" tIns="34290" rIns="68580" bIns="34290"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点击添加文字说明或复制文本黏贴自此内容要言简意赅</a:t>
            </a:r>
          </a:p>
        </p:txBody>
      </p:sp>
      <p:grpSp>
        <p:nvGrpSpPr>
          <p:cNvPr id="44" name="组合 62"/>
          <p:cNvGrpSpPr/>
          <p:nvPr/>
        </p:nvGrpSpPr>
        <p:grpSpPr>
          <a:xfrm>
            <a:off x="1052406" y="2597011"/>
            <a:ext cx="1600413" cy="297949"/>
            <a:chOff x="1403208" y="3335684"/>
            <a:chExt cx="2133884" cy="397265"/>
          </a:xfrm>
        </p:grpSpPr>
        <p:sp>
          <p:nvSpPr>
            <p:cNvPr id="23" name="矩形 22"/>
            <p:cNvSpPr/>
            <p:nvPr/>
          </p:nvSpPr>
          <p:spPr>
            <a:xfrm>
              <a:off x="1403208" y="3335684"/>
              <a:ext cx="2133884" cy="394206"/>
            </a:xfrm>
            <a:prstGeom prst="rect">
              <a:avLst/>
            </a:prstGeom>
            <a:solidFill>
              <a:schemeClr val="accent1">
                <a:lumMod val="60000"/>
                <a:lumOff val="40000"/>
              </a:schemeClr>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1532337" y="3384136"/>
              <a:ext cx="1875628" cy="348813"/>
            </a:xfrm>
            <a:prstGeom prst="rect">
              <a:avLst/>
            </a:prstGeom>
            <a:noFill/>
          </p:spPr>
          <p:txBody>
            <a:bodyPr wrap="square" rtlCol="0">
              <a:spAutoFit/>
            </a:bodyPr>
            <a:lstStyle/>
            <a:p>
              <a:pPr algn="dist"/>
              <a:r>
                <a:rPr lang="zh-CN" altLang="en-US" sz="1100" dirty="0">
                  <a:latin typeface="微软雅黑" panose="020B0503020204020204" pitchFamily="34" charset="-122"/>
                  <a:ea typeface="微软雅黑" panose="020B0503020204020204" pitchFamily="34" charset="-122"/>
                </a:rPr>
                <a:t>第一项工作</a:t>
              </a:r>
            </a:p>
          </p:txBody>
        </p:sp>
      </p:grpSp>
      <p:grpSp>
        <p:nvGrpSpPr>
          <p:cNvPr id="45" name="组合 119"/>
          <p:cNvGrpSpPr/>
          <p:nvPr/>
        </p:nvGrpSpPr>
        <p:grpSpPr>
          <a:xfrm>
            <a:off x="3771794" y="2597011"/>
            <a:ext cx="1600413" cy="297949"/>
            <a:chOff x="5029058" y="3335684"/>
            <a:chExt cx="2133884" cy="397265"/>
          </a:xfrm>
        </p:grpSpPr>
        <p:sp>
          <p:nvSpPr>
            <p:cNvPr id="29" name="矩形 28"/>
            <p:cNvSpPr/>
            <p:nvPr/>
          </p:nvSpPr>
          <p:spPr>
            <a:xfrm>
              <a:off x="5029058" y="3335684"/>
              <a:ext cx="2133884" cy="394206"/>
            </a:xfrm>
            <a:prstGeom prst="rect">
              <a:avLst/>
            </a:prstGeom>
            <a:solidFill>
              <a:schemeClr val="accent2">
                <a:lumMod val="60000"/>
                <a:lumOff val="40000"/>
              </a:schemeClr>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5174941" y="3384136"/>
              <a:ext cx="1875628" cy="348813"/>
            </a:xfrm>
            <a:prstGeom prst="rect">
              <a:avLst/>
            </a:prstGeom>
            <a:noFill/>
          </p:spPr>
          <p:txBody>
            <a:bodyPr wrap="square" rtlCol="0">
              <a:spAutoFit/>
            </a:bodyPr>
            <a:lstStyle/>
            <a:p>
              <a:pPr algn="dist"/>
              <a:r>
                <a:rPr lang="zh-CN" altLang="en-US" sz="1100" dirty="0">
                  <a:latin typeface="微软雅黑" panose="020B0503020204020204" pitchFamily="34" charset="-122"/>
                  <a:ea typeface="微软雅黑" panose="020B0503020204020204" pitchFamily="34" charset="-122"/>
                </a:rPr>
                <a:t>第二项工作</a:t>
              </a:r>
            </a:p>
          </p:txBody>
        </p:sp>
      </p:grpSp>
      <p:grpSp>
        <p:nvGrpSpPr>
          <p:cNvPr id="46" name="组合 120"/>
          <p:cNvGrpSpPr/>
          <p:nvPr/>
        </p:nvGrpSpPr>
        <p:grpSpPr>
          <a:xfrm>
            <a:off x="6491181" y="2597011"/>
            <a:ext cx="1600413" cy="297949"/>
            <a:chOff x="8654908" y="3335684"/>
            <a:chExt cx="2133884" cy="397265"/>
          </a:xfrm>
        </p:grpSpPr>
        <p:sp>
          <p:nvSpPr>
            <p:cNvPr id="48" name="矩形 47"/>
            <p:cNvSpPr/>
            <p:nvPr/>
          </p:nvSpPr>
          <p:spPr>
            <a:xfrm>
              <a:off x="8654908" y="3335684"/>
              <a:ext cx="2133884" cy="394206"/>
            </a:xfrm>
            <a:prstGeom prst="rect">
              <a:avLst/>
            </a:prstGeom>
            <a:solidFill>
              <a:schemeClr val="accent4">
                <a:lumMod val="60000"/>
                <a:lumOff val="40000"/>
              </a:schemeClr>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8798507" y="3384136"/>
              <a:ext cx="1875628" cy="348813"/>
            </a:xfrm>
            <a:prstGeom prst="rect">
              <a:avLst/>
            </a:prstGeom>
            <a:noFill/>
          </p:spPr>
          <p:txBody>
            <a:bodyPr wrap="square" rtlCol="0">
              <a:spAutoFit/>
            </a:bodyPr>
            <a:lstStyle/>
            <a:p>
              <a:pPr algn="dist"/>
              <a:r>
                <a:rPr lang="zh-CN" altLang="en-US" sz="1100" dirty="0">
                  <a:latin typeface="微软雅黑" panose="020B0503020204020204" pitchFamily="34" charset="-122"/>
                  <a:ea typeface="微软雅黑" panose="020B0503020204020204" pitchFamily="34" charset="-122"/>
                </a:rPr>
                <a:t>第三项工作</a:t>
              </a:r>
            </a:p>
          </p:txBody>
        </p:sp>
      </p:grpSp>
      <p:cxnSp>
        <p:nvCxnSpPr>
          <p:cNvPr id="122" name="直接连接符 121"/>
          <p:cNvCxnSpPr/>
          <p:nvPr/>
        </p:nvCxnSpPr>
        <p:spPr>
          <a:xfrm>
            <a:off x="1090820" y="3944783"/>
            <a:ext cx="696117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3" name="矩形 47"/>
          <p:cNvSpPr>
            <a:spLocks noChangeArrowheads="1"/>
          </p:cNvSpPr>
          <p:nvPr/>
        </p:nvSpPr>
        <p:spPr bwMode="auto">
          <a:xfrm>
            <a:off x="1223033" y="4055939"/>
            <a:ext cx="6696744"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您的内容打在这里或者通过复制您的文本黏贴自此。您的内容打在这里或者通过复制您的文本黏贴自此。您的内容打在这里或者通过复制您的文本黏贴自此您的内容打在这里或者通过复制您的文本黏贴自此。</a:t>
            </a:r>
            <a:endParaRPr lang="en-US" altLang="zh-CN" sz="9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6"/>
          <p:cNvSpPr>
            <a:spLocks noEditPoints="1"/>
          </p:cNvSpPr>
          <p:nvPr/>
        </p:nvSpPr>
        <p:spPr bwMode="auto">
          <a:xfrm>
            <a:off x="5516562" y="1975763"/>
            <a:ext cx="236017" cy="234819"/>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a:solidFill>
                <a:prstClr val="black"/>
              </a:solidFill>
            </a:endParaRPr>
          </a:p>
        </p:txBody>
      </p:sp>
      <p:grpSp>
        <p:nvGrpSpPr>
          <p:cNvPr id="2" name="组合 13"/>
          <p:cNvGrpSpPr/>
          <p:nvPr/>
        </p:nvGrpSpPr>
        <p:grpSpPr>
          <a:xfrm>
            <a:off x="5464988" y="2002741"/>
            <a:ext cx="2343031" cy="351893"/>
            <a:chOff x="7285702" y="2315256"/>
            <a:chExt cx="3123634" cy="469300"/>
          </a:xfrm>
        </p:grpSpPr>
        <p:sp>
          <p:nvSpPr>
            <p:cNvPr id="5" name="Freeform 16"/>
            <p:cNvSpPr>
              <a:spLocks noEditPoints="1"/>
            </p:cNvSpPr>
            <p:nvPr/>
          </p:nvSpPr>
          <p:spPr bwMode="auto">
            <a:xfrm>
              <a:off x="10191576" y="25678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 name="组合 60"/>
            <p:cNvGrpSpPr/>
            <p:nvPr/>
          </p:nvGrpSpPr>
          <p:grpSpPr>
            <a:xfrm>
              <a:off x="7285702" y="2315256"/>
              <a:ext cx="2912224" cy="429601"/>
              <a:chOff x="7285702" y="2315256"/>
              <a:chExt cx="2912224" cy="429601"/>
            </a:xfrm>
          </p:grpSpPr>
          <p:sp>
            <p:nvSpPr>
              <p:cNvPr id="7" name="任意多边形 6"/>
              <p:cNvSpPr/>
              <p:nvPr/>
            </p:nvSpPr>
            <p:spPr>
              <a:xfrm rot="2700000" flipH="1">
                <a:off x="7085301" y="2515657"/>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flipH="1">
                <a:off x="7442294" y="2664258"/>
                <a:ext cx="2755632"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0" name="Freeform 16"/>
          <p:cNvSpPr>
            <a:spLocks noEditPoints="1"/>
          </p:cNvSpPr>
          <p:nvPr/>
        </p:nvSpPr>
        <p:spPr bwMode="auto">
          <a:xfrm>
            <a:off x="5785678" y="3720035"/>
            <a:ext cx="236017" cy="234819"/>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a:solidFill>
                <a:prstClr val="black"/>
              </a:solidFill>
            </a:endParaRPr>
          </a:p>
        </p:txBody>
      </p:sp>
      <p:grpSp>
        <p:nvGrpSpPr>
          <p:cNvPr id="8" name="组合 43"/>
          <p:cNvGrpSpPr/>
          <p:nvPr/>
        </p:nvGrpSpPr>
        <p:grpSpPr>
          <a:xfrm>
            <a:off x="5734105" y="3747012"/>
            <a:ext cx="2025967" cy="351893"/>
            <a:chOff x="7644477" y="4641489"/>
            <a:chExt cx="2700937" cy="469300"/>
          </a:xfrm>
        </p:grpSpPr>
        <p:grpSp>
          <p:nvGrpSpPr>
            <p:cNvPr id="9" name="组合 61"/>
            <p:cNvGrpSpPr/>
            <p:nvPr/>
          </p:nvGrpSpPr>
          <p:grpSpPr>
            <a:xfrm>
              <a:off x="7644477" y="4641489"/>
              <a:ext cx="2488890" cy="429601"/>
              <a:chOff x="7644477" y="4641489"/>
              <a:chExt cx="2488890" cy="429601"/>
            </a:xfrm>
          </p:grpSpPr>
          <p:sp>
            <p:nvSpPr>
              <p:cNvPr id="12" name="矩形 11"/>
              <p:cNvSpPr/>
              <p:nvPr/>
            </p:nvSpPr>
            <p:spPr>
              <a:xfrm flipH="1">
                <a:off x="7800060" y="4990491"/>
                <a:ext cx="2333307"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2700000" flipH="1">
                <a:off x="7444076" y="4841890"/>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Freeform 16"/>
            <p:cNvSpPr>
              <a:spLocks noEditPoints="1"/>
            </p:cNvSpPr>
            <p:nvPr/>
          </p:nvSpPr>
          <p:spPr bwMode="auto">
            <a:xfrm>
              <a:off x="10127654" y="4894055"/>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0" name="Freeform 16"/>
          <p:cNvSpPr>
            <a:spLocks noEditPoints="1"/>
          </p:cNvSpPr>
          <p:nvPr/>
        </p:nvSpPr>
        <p:spPr bwMode="auto">
          <a:xfrm flipH="1" flipV="1">
            <a:off x="2907814" y="2507978"/>
            <a:ext cx="236017" cy="234819"/>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a:solidFill>
                <a:prstClr val="black"/>
              </a:solidFill>
            </a:endParaRPr>
          </a:p>
        </p:txBody>
      </p:sp>
      <p:grpSp>
        <p:nvGrpSpPr>
          <p:cNvPr id="14" name="组合 51"/>
          <p:cNvGrpSpPr/>
          <p:nvPr/>
        </p:nvGrpSpPr>
        <p:grpSpPr>
          <a:xfrm>
            <a:off x="791087" y="2406502"/>
            <a:ext cx="2418618" cy="354905"/>
            <a:chOff x="1054646" y="2853730"/>
            <a:chExt cx="3224404" cy="473316"/>
          </a:xfrm>
        </p:grpSpPr>
        <p:grpSp>
          <p:nvGrpSpPr>
            <p:cNvPr id="17" name="组合 57"/>
            <p:cNvGrpSpPr/>
            <p:nvPr/>
          </p:nvGrpSpPr>
          <p:grpSpPr>
            <a:xfrm>
              <a:off x="1270669" y="2897445"/>
              <a:ext cx="3008381" cy="429601"/>
              <a:chOff x="1414685" y="2583842"/>
              <a:chExt cx="3008381" cy="429601"/>
            </a:xfrm>
          </p:grpSpPr>
          <p:sp>
            <p:nvSpPr>
              <p:cNvPr id="18" name="矩形 17"/>
              <p:cNvSpPr/>
              <p:nvPr/>
            </p:nvSpPr>
            <p:spPr>
              <a:xfrm flipV="1">
                <a:off x="1414685" y="2641741"/>
                <a:ext cx="2852495" cy="216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a:xfrm rot="2700000" flipV="1">
                <a:off x="4193865" y="2784243"/>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Freeform 16"/>
            <p:cNvSpPr>
              <a:spLocks noEditPoints="1"/>
            </p:cNvSpPr>
            <p:nvPr/>
          </p:nvSpPr>
          <p:spPr bwMode="auto">
            <a:xfrm flipH="1" flipV="1">
              <a:off x="1054646" y="2853730"/>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16"/>
          <p:cNvSpPr>
            <a:spLocks noEditPoints="1"/>
          </p:cNvSpPr>
          <p:nvPr/>
        </p:nvSpPr>
        <p:spPr bwMode="auto">
          <a:xfrm flipH="1" flipV="1">
            <a:off x="3452583" y="4023717"/>
            <a:ext cx="236017" cy="234819"/>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a:solidFill>
                <a:prstClr val="black"/>
              </a:solidFill>
            </a:endParaRPr>
          </a:p>
        </p:txBody>
      </p:sp>
      <p:grpSp>
        <p:nvGrpSpPr>
          <p:cNvPr id="25" name="组合 44"/>
          <p:cNvGrpSpPr/>
          <p:nvPr/>
        </p:nvGrpSpPr>
        <p:grpSpPr>
          <a:xfrm>
            <a:off x="897812" y="3915790"/>
            <a:ext cx="2853363" cy="356540"/>
            <a:chOff x="1196926" y="4866578"/>
            <a:chExt cx="3803989" cy="475497"/>
          </a:xfrm>
        </p:grpSpPr>
        <p:grpSp>
          <p:nvGrpSpPr>
            <p:cNvPr id="29" name="组合 58"/>
            <p:cNvGrpSpPr/>
            <p:nvPr/>
          </p:nvGrpSpPr>
          <p:grpSpPr>
            <a:xfrm>
              <a:off x="1414686" y="4912474"/>
              <a:ext cx="3586229" cy="429601"/>
              <a:chOff x="1414686" y="4912474"/>
              <a:chExt cx="3586229" cy="429601"/>
            </a:xfrm>
          </p:grpSpPr>
          <p:sp>
            <p:nvSpPr>
              <p:cNvPr id="15" name="矩形 14"/>
              <p:cNvSpPr/>
              <p:nvPr/>
            </p:nvSpPr>
            <p:spPr>
              <a:xfrm flipV="1">
                <a:off x="1414686" y="4964274"/>
                <a:ext cx="3420000"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rot="2700000" flipV="1">
                <a:off x="4771714" y="5112875"/>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 name="Freeform 16"/>
            <p:cNvSpPr>
              <a:spLocks noEditPoints="1"/>
            </p:cNvSpPr>
            <p:nvPr/>
          </p:nvSpPr>
          <p:spPr bwMode="auto">
            <a:xfrm flipH="1" flipV="1">
              <a:off x="1196926" y="4866578"/>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4" name="Freeform 5"/>
          <p:cNvSpPr/>
          <p:nvPr/>
        </p:nvSpPr>
        <p:spPr bwMode="auto">
          <a:xfrm>
            <a:off x="3284830" y="867149"/>
            <a:ext cx="2500874" cy="4170984"/>
          </a:xfrm>
          <a:custGeom>
            <a:avLst/>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6"/>
                  <a:pt x="399" y="2152"/>
                  <a:pt x="567" y="2152"/>
                </a:cubicBezTo>
                <a:cubicBezTo>
                  <a:pt x="734" y="2152"/>
                  <a:pt x="870" y="2016"/>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vert="horz" wrap="square" lIns="68580" tIns="34290" rIns="68580" bIns="34290" numCol="1" anchor="t" anchorCtr="0" compatLnSpc="1"/>
          <a:lstStyle/>
          <a:p>
            <a:endParaRPr lang="zh-CN" altLang="en-US">
              <a:solidFill>
                <a:prstClr val="black"/>
              </a:solidFill>
            </a:endParaRPr>
          </a:p>
        </p:txBody>
      </p:sp>
      <p:grpSp>
        <p:nvGrpSpPr>
          <p:cNvPr id="32" name="组合 1"/>
          <p:cNvGrpSpPr/>
          <p:nvPr/>
        </p:nvGrpSpPr>
        <p:grpSpPr>
          <a:xfrm>
            <a:off x="4129570" y="990307"/>
            <a:ext cx="1287320" cy="1286855"/>
            <a:chOff x="5505375" y="965032"/>
            <a:chExt cx="1716204" cy="1716204"/>
          </a:xfrm>
        </p:grpSpPr>
        <p:grpSp>
          <p:nvGrpSpPr>
            <p:cNvPr id="35" name="组合 24"/>
            <p:cNvGrpSpPr/>
            <p:nvPr/>
          </p:nvGrpSpPr>
          <p:grpSpPr>
            <a:xfrm>
              <a:off x="5505375" y="965032"/>
              <a:ext cx="1716204" cy="1716204"/>
              <a:chOff x="1200760" y="3842075"/>
              <a:chExt cx="1784148" cy="1784148"/>
            </a:xfrm>
          </p:grpSpPr>
          <p:sp>
            <p:nvSpPr>
              <p:cNvPr id="26" name="椭圆 25"/>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1475770" y="4117085"/>
                <a:ext cx="1234127" cy="1234127"/>
              </a:xfrm>
              <a:prstGeom prst="ellipse">
                <a:avLst/>
              </a:prstGeom>
              <a:solidFill>
                <a:schemeClr val="accent1"/>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文本框 66"/>
            <p:cNvSpPr txBox="1"/>
            <p:nvPr/>
          </p:nvSpPr>
          <p:spPr>
            <a:xfrm>
              <a:off x="5885254" y="1503445"/>
              <a:ext cx="956447" cy="67726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27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rPr>
                <a:t>01</a:t>
              </a:r>
              <a:endParaRPr lang="zh-CN" altLang="en-US" sz="27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41" name="组合 2"/>
          <p:cNvGrpSpPr/>
          <p:nvPr/>
        </p:nvGrpSpPr>
        <p:grpSpPr>
          <a:xfrm>
            <a:off x="3407641" y="2230447"/>
            <a:ext cx="1148039" cy="1147625"/>
            <a:chOff x="4542929" y="2618936"/>
            <a:chExt cx="1530520" cy="1530520"/>
          </a:xfrm>
        </p:grpSpPr>
        <p:grpSp>
          <p:nvGrpSpPr>
            <p:cNvPr id="42" name="组合 28"/>
            <p:cNvGrpSpPr/>
            <p:nvPr/>
          </p:nvGrpSpPr>
          <p:grpSpPr>
            <a:xfrm>
              <a:off x="4542929" y="2618936"/>
              <a:ext cx="1530520" cy="1530520"/>
              <a:chOff x="1200760" y="3842075"/>
              <a:chExt cx="1784148" cy="1784148"/>
            </a:xfrm>
          </p:grpSpPr>
          <p:sp>
            <p:nvSpPr>
              <p:cNvPr id="30" name="椭圆 29"/>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1475770" y="4117085"/>
                <a:ext cx="1234127" cy="1234127"/>
              </a:xfrm>
              <a:prstGeom prst="ellipse">
                <a:avLst/>
              </a:prstGeom>
              <a:solidFill>
                <a:schemeClr val="accent2"/>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文本框 80"/>
            <p:cNvSpPr txBox="1"/>
            <p:nvPr/>
          </p:nvSpPr>
          <p:spPr>
            <a:xfrm>
              <a:off x="4854972" y="3077494"/>
              <a:ext cx="914939" cy="67726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27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rPr>
                <a:t>02</a:t>
              </a:r>
              <a:endParaRPr lang="zh-CN" altLang="en-US" sz="27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44" name="组合 7"/>
          <p:cNvGrpSpPr/>
          <p:nvPr/>
        </p:nvGrpSpPr>
        <p:grpSpPr>
          <a:xfrm>
            <a:off x="4599347" y="2966419"/>
            <a:ext cx="1057680" cy="1057298"/>
            <a:chOff x="6131664" y="3600460"/>
            <a:chExt cx="1410056" cy="1410056"/>
          </a:xfrm>
        </p:grpSpPr>
        <p:grpSp>
          <p:nvGrpSpPr>
            <p:cNvPr id="45" name="组合 34"/>
            <p:cNvGrpSpPr/>
            <p:nvPr/>
          </p:nvGrpSpPr>
          <p:grpSpPr>
            <a:xfrm>
              <a:off x="6131664" y="3600460"/>
              <a:ext cx="1410056" cy="1410056"/>
              <a:chOff x="1200760" y="3842075"/>
              <a:chExt cx="1784148" cy="1784148"/>
            </a:xfrm>
          </p:grpSpPr>
          <p:sp>
            <p:nvSpPr>
              <p:cNvPr id="36" name="椭圆 35"/>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1475770" y="4117085"/>
                <a:ext cx="1234127" cy="1234127"/>
              </a:xfrm>
              <a:prstGeom prst="ellipse">
                <a:avLst/>
              </a:prstGeom>
              <a:solidFill>
                <a:schemeClr val="accent3"/>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81"/>
            <p:cNvSpPr txBox="1"/>
            <p:nvPr/>
          </p:nvSpPr>
          <p:spPr>
            <a:xfrm>
              <a:off x="6383295" y="3985018"/>
              <a:ext cx="916806" cy="67726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27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rPr>
                <a:t>03</a:t>
              </a:r>
              <a:endParaRPr lang="zh-CN" altLang="en-US" sz="27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46" name="组合 8"/>
          <p:cNvGrpSpPr/>
          <p:nvPr/>
        </p:nvGrpSpPr>
        <p:grpSpPr>
          <a:xfrm>
            <a:off x="3919927" y="3984027"/>
            <a:ext cx="917585" cy="917254"/>
            <a:chOff x="5225889" y="4957584"/>
            <a:chExt cx="1223288" cy="1223288"/>
          </a:xfrm>
        </p:grpSpPr>
        <p:grpSp>
          <p:nvGrpSpPr>
            <p:cNvPr id="48" name="组合 31"/>
            <p:cNvGrpSpPr/>
            <p:nvPr/>
          </p:nvGrpSpPr>
          <p:grpSpPr>
            <a:xfrm>
              <a:off x="5225889" y="4957584"/>
              <a:ext cx="1223288" cy="1223288"/>
              <a:chOff x="1200760" y="3842075"/>
              <a:chExt cx="1784148" cy="1784148"/>
            </a:xfrm>
          </p:grpSpPr>
          <p:sp>
            <p:nvSpPr>
              <p:cNvPr id="33" name="椭圆 32"/>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1475770" y="4117085"/>
                <a:ext cx="1234127" cy="1234127"/>
              </a:xfrm>
              <a:prstGeom prst="ellipse">
                <a:avLst/>
              </a:prstGeom>
              <a:solidFill>
                <a:schemeClr val="accent4"/>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0" name="文本框 82"/>
            <p:cNvSpPr txBox="1"/>
            <p:nvPr/>
          </p:nvSpPr>
          <p:spPr>
            <a:xfrm>
              <a:off x="5326053" y="5248391"/>
              <a:ext cx="1022961" cy="677264"/>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27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rPr>
                <a:t>04</a:t>
              </a:r>
              <a:endParaRPr lang="zh-CN" altLang="en-US" sz="27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sp>
        <p:nvSpPr>
          <p:cNvPr id="51" name="文本框 102"/>
          <p:cNvSpPr txBox="1"/>
          <p:nvPr/>
        </p:nvSpPr>
        <p:spPr>
          <a:xfrm>
            <a:off x="1160009" y="3702568"/>
            <a:ext cx="1240380" cy="253916"/>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时尚中黑简体" panose="01010104010101010101" pitchFamily="2" charset="-122"/>
                <a:ea typeface="时尚中黑简体" panose="01010104010101010101" pitchFamily="2" charset="-122"/>
              </a:rPr>
              <a:t>添加标题</a:t>
            </a:r>
          </a:p>
        </p:txBody>
      </p:sp>
      <p:grpSp>
        <p:nvGrpSpPr>
          <p:cNvPr id="49" name="组合 48"/>
          <p:cNvGrpSpPr/>
          <p:nvPr/>
        </p:nvGrpSpPr>
        <p:grpSpPr>
          <a:xfrm>
            <a:off x="1130965" y="1661818"/>
            <a:ext cx="1650335" cy="816126"/>
            <a:chOff x="1342678" y="1860588"/>
            <a:chExt cx="2200161" cy="1088419"/>
          </a:xfrm>
        </p:grpSpPr>
        <p:sp>
          <p:nvSpPr>
            <p:cNvPr id="55" name="文本框 118"/>
            <p:cNvSpPr txBox="1"/>
            <p:nvPr/>
          </p:nvSpPr>
          <p:spPr>
            <a:xfrm>
              <a:off x="1342678" y="1860588"/>
              <a:ext cx="1653625" cy="369417"/>
            </a:xfrm>
            <a:prstGeom prst="rect">
              <a:avLst/>
            </a:prstGeom>
            <a:noFill/>
          </p:spPr>
          <p:txBody>
            <a:bodyPr wrap="square" rtlCol="0">
              <a:spAutoFit/>
            </a:bodyPr>
            <a:lstStyle/>
            <a:p>
              <a:r>
                <a:rPr lang="zh-CN" altLang="en-US" sz="1200" dirty="0">
                  <a:solidFill>
                    <a:prstClr val="black">
                      <a:lumMod val="75000"/>
                      <a:lumOff val="25000"/>
                    </a:prstClr>
                  </a:solidFill>
                  <a:latin typeface="时尚中黑简体" panose="01010104010101010101" pitchFamily="2" charset="-122"/>
                  <a:ea typeface="时尚中黑简体" panose="01010104010101010101" pitchFamily="2" charset="-122"/>
                </a:rPr>
                <a:t>添加标题</a:t>
              </a:r>
            </a:p>
          </p:txBody>
        </p:sp>
        <p:sp>
          <p:nvSpPr>
            <p:cNvPr id="57" name="矩形 47"/>
            <p:cNvSpPr>
              <a:spLocks noChangeArrowheads="1"/>
            </p:cNvSpPr>
            <p:nvPr/>
          </p:nvSpPr>
          <p:spPr bwMode="auto">
            <a:xfrm>
              <a:off x="1364664" y="2136297"/>
              <a:ext cx="2178175" cy="81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3" name="矩形 47"/>
          <p:cNvSpPr>
            <a:spLocks noChangeArrowheads="1"/>
          </p:cNvSpPr>
          <p:nvPr/>
        </p:nvSpPr>
        <p:spPr bwMode="auto">
          <a:xfrm>
            <a:off x="1184770" y="4044186"/>
            <a:ext cx="1596530" cy="59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0" name="组合 16"/>
          <p:cNvGrpSpPr/>
          <p:nvPr/>
        </p:nvGrpSpPr>
        <p:grpSpPr>
          <a:xfrm>
            <a:off x="6021695" y="1396736"/>
            <a:ext cx="1712612" cy="827133"/>
            <a:chOff x="8027874" y="1557876"/>
            <a:chExt cx="2283184" cy="1103100"/>
          </a:xfrm>
        </p:grpSpPr>
        <p:sp>
          <p:nvSpPr>
            <p:cNvPr id="43" name="文本框 96"/>
            <p:cNvSpPr txBox="1"/>
            <p:nvPr/>
          </p:nvSpPr>
          <p:spPr>
            <a:xfrm>
              <a:off x="9227718" y="1557876"/>
              <a:ext cx="1083340" cy="369418"/>
            </a:xfrm>
            <a:prstGeom prst="rect">
              <a:avLst/>
            </a:prstGeom>
            <a:noFill/>
          </p:spPr>
          <p:txBody>
            <a:bodyPr wrap="square" rtlCol="0">
              <a:spAutoFit/>
            </a:bodyPr>
            <a:lstStyle/>
            <a:p>
              <a:r>
                <a:rPr lang="zh-CN" altLang="en-US" sz="1200" dirty="0">
                  <a:solidFill>
                    <a:prstClr val="black">
                      <a:lumMod val="75000"/>
                      <a:lumOff val="25000"/>
                    </a:prstClr>
                  </a:solidFill>
                  <a:latin typeface="时尚中黑简体" panose="01010104010101010101" pitchFamily="2" charset="-122"/>
                  <a:ea typeface="时尚中黑简体" panose="01010104010101010101" pitchFamily="2" charset="-122"/>
                </a:rPr>
                <a:t>添加标题</a:t>
              </a:r>
            </a:p>
          </p:txBody>
        </p:sp>
        <p:sp>
          <p:nvSpPr>
            <p:cNvPr id="64" name="矩形 47"/>
            <p:cNvSpPr>
              <a:spLocks noChangeArrowheads="1"/>
            </p:cNvSpPr>
            <p:nvPr/>
          </p:nvSpPr>
          <p:spPr bwMode="auto">
            <a:xfrm>
              <a:off x="8027874" y="1848265"/>
              <a:ext cx="2185410" cy="8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2" name="组合 40"/>
          <p:cNvGrpSpPr/>
          <p:nvPr/>
        </p:nvGrpSpPr>
        <p:grpSpPr>
          <a:xfrm>
            <a:off x="6095999" y="3064166"/>
            <a:ext cx="1676406" cy="1044848"/>
            <a:chOff x="8126936" y="3680007"/>
            <a:chExt cx="2234916" cy="1393454"/>
          </a:xfrm>
        </p:grpSpPr>
        <p:sp>
          <p:nvSpPr>
            <p:cNvPr id="47" name="文本框 98"/>
            <p:cNvSpPr txBox="1"/>
            <p:nvPr/>
          </p:nvSpPr>
          <p:spPr>
            <a:xfrm>
              <a:off x="9278512" y="3680007"/>
              <a:ext cx="1083340" cy="369418"/>
            </a:xfrm>
            <a:prstGeom prst="rect">
              <a:avLst/>
            </a:prstGeom>
            <a:noFill/>
          </p:spPr>
          <p:txBody>
            <a:bodyPr wrap="square" rtlCol="0">
              <a:spAutoFit/>
            </a:bodyPr>
            <a:lstStyle/>
            <a:p>
              <a:r>
                <a:rPr lang="zh-CN" altLang="en-US" sz="1200" dirty="0">
                  <a:solidFill>
                    <a:prstClr val="black">
                      <a:lumMod val="75000"/>
                      <a:lumOff val="25000"/>
                    </a:prstClr>
                  </a:solidFill>
                  <a:latin typeface="时尚中黑简体" panose="01010104010101010101" pitchFamily="2" charset="-122"/>
                  <a:ea typeface="时尚中黑简体" panose="01010104010101010101" pitchFamily="2" charset="-122"/>
                </a:rPr>
                <a:t>添加标题</a:t>
              </a:r>
            </a:p>
          </p:txBody>
        </p:sp>
        <p:sp>
          <p:nvSpPr>
            <p:cNvPr id="65" name="矩形 47"/>
            <p:cNvSpPr>
              <a:spLocks noChangeArrowheads="1"/>
            </p:cNvSpPr>
            <p:nvPr/>
          </p:nvSpPr>
          <p:spPr bwMode="auto">
            <a:xfrm>
              <a:off x="8126936" y="4020629"/>
              <a:ext cx="2137849" cy="10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 fill="hold"/>
                                        <p:tgtEl>
                                          <p:spTgt spid="32"/>
                                        </p:tgtEl>
                                        <p:attrNameLst>
                                          <p:attrName>ppt_w</p:attrName>
                                        </p:attrNameLst>
                                      </p:cBhvr>
                                      <p:tavLst>
                                        <p:tav tm="0">
                                          <p:val>
                                            <p:fltVal val="0"/>
                                          </p:val>
                                        </p:tav>
                                        <p:tav tm="100000">
                                          <p:val>
                                            <p:strVal val="#ppt_w"/>
                                          </p:val>
                                        </p:tav>
                                      </p:tavLst>
                                    </p:anim>
                                    <p:anim calcmode="lin" valueType="num">
                                      <p:cBhvr>
                                        <p:cTn id="12" dur="100" fill="hold"/>
                                        <p:tgtEl>
                                          <p:spTgt spid="32"/>
                                        </p:tgtEl>
                                        <p:attrNameLst>
                                          <p:attrName>ppt_h</p:attrName>
                                        </p:attrNameLst>
                                      </p:cBhvr>
                                      <p:tavLst>
                                        <p:tav tm="0">
                                          <p:val>
                                            <p:fltVal val="0"/>
                                          </p:val>
                                        </p:tav>
                                        <p:tav tm="100000">
                                          <p:val>
                                            <p:strVal val="#ppt_h"/>
                                          </p:val>
                                        </p:tav>
                                      </p:tavLst>
                                    </p:anim>
                                    <p:animEffect transition="in" filter="fade">
                                      <p:cBhvr>
                                        <p:cTn id="13" dur="100"/>
                                        <p:tgtEl>
                                          <p:spTgt spid="32"/>
                                        </p:tgtEl>
                                      </p:cBhvr>
                                    </p:animEffect>
                                  </p:childTnLst>
                                </p:cTn>
                              </p:par>
                              <p:par>
                                <p:cTn id="14" presetID="6" presetClass="emph" presetSubtype="0" fill="hold" nodeType="withEffect">
                                  <p:stCondLst>
                                    <p:cond delay="100"/>
                                  </p:stCondLst>
                                  <p:childTnLst>
                                    <p:animScale>
                                      <p:cBhvr>
                                        <p:cTn id="15" dur="100" fill="hold"/>
                                        <p:tgtEl>
                                          <p:spTgt spid="32"/>
                                        </p:tgtEl>
                                      </p:cBhvr>
                                      <p:by x="110000" y="110000"/>
                                    </p:animScale>
                                  </p:childTnLst>
                                </p:cTn>
                              </p:par>
                              <p:par>
                                <p:cTn id="16" presetID="6" presetClass="emph" presetSubtype="0" fill="hold" nodeType="withEffect">
                                  <p:stCondLst>
                                    <p:cond delay="200"/>
                                  </p:stCondLst>
                                  <p:childTnLst>
                                    <p:animScale>
                                      <p:cBhvr>
                                        <p:cTn id="17" dur="200" fill="hold"/>
                                        <p:tgtEl>
                                          <p:spTgt spid="32"/>
                                        </p:tgtEl>
                                      </p:cBhvr>
                                      <p:by x="90000" y="90000"/>
                                    </p:animScale>
                                  </p:childTnLst>
                                </p:cTn>
                              </p:par>
                              <p:par>
                                <p:cTn id="18" presetID="6" presetClass="emph" presetSubtype="0" fill="hold" nodeType="withEffect">
                                  <p:stCondLst>
                                    <p:cond delay="400"/>
                                  </p:stCondLst>
                                  <p:childTnLst>
                                    <p:animScale>
                                      <p:cBhvr>
                                        <p:cTn id="19" dur="100" fill="hold"/>
                                        <p:tgtEl>
                                          <p:spTgt spid="32"/>
                                        </p:tgtEl>
                                      </p:cBhvr>
                                      <p:by x="105000" y="105000"/>
                                    </p:animScale>
                                  </p:childTnLst>
                                </p:cTn>
                              </p:par>
                              <p:par>
                                <p:cTn id="20" presetID="6" presetClass="emph" presetSubtype="0" fill="hold" nodeType="withEffect">
                                  <p:stCondLst>
                                    <p:cond delay="500"/>
                                  </p:stCondLst>
                                  <p:childTnLst>
                                    <p:animScale>
                                      <p:cBhvr>
                                        <p:cTn id="21" dur="200" fill="hold"/>
                                        <p:tgtEl>
                                          <p:spTgt spid="32"/>
                                        </p:tgtEl>
                                      </p:cBhvr>
                                      <p:by x="95000" y="95000"/>
                                    </p:animScale>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1000"/>
                                        <p:tgtEl>
                                          <p:spTgt spid="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 fill="hold"/>
                                        <p:tgtEl>
                                          <p:spTgt spid="41"/>
                                        </p:tgtEl>
                                        <p:attrNameLst>
                                          <p:attrName>ppt_w</p:attrName>
                                        </p:attrNameLst>
                                      </p:cBhvr>
                                      <p:tavLst>
                                        <p:tav tm="0">
                                          <p:val>
                                            <p:fltVal val="0"/>
                                          </p:val>
                                        </p:tav>
                                        <p:tav tm="100000">
                                          <p:val>
                                            <p:strVal val="#ppt_w"/>
                                          </p:val>
                                        </p:tav>
                                      </p:tavLst>
                                    </p:anim>
                                    <p:anim calcmode="lin" valueType="num">
                                      <p:cBhvr>
                                        <p:cTn id="38" dur="100" fill="hold"/>
                                        <p:tgtEl>
                                          <p:spTgt spid="41"/>
                                        </p:tgtEl>
                                        <p:attrNameLst>
                                          <p:attrName>ppt_h</p:attrName>
                                        </p:attrNameLst>
                                      </p:cBhvr>
                                      <p:tavLst>
                                        <p:tav tm="0">
                                          <p:val>
                                            <p:fltVal val="0"/>
                                          </p:val>
                                        </p:tav>
                                        <p:tav tm="100000">
                                          <p:val>
                                            <p:strVal val="#ppt_h"/>
                                          </p:val>
                                        </p:tav>
                                      </p:tavLst>
                                    </p:anim>
                                    <p:animEffect transition="in" filter="fade">
                                      <p:cBhvr>
                                        <p:cTn id="39" dur="100"/>
                                        <p:tgtEl>
                                          <p:spTgt spid="41"/>
                                        </p:tgtEl>
                                      </p:cBhvr>
                                    </p:animEffect>
                                  </p:childTnLst>
                                </p:cTn>
                              </p:par>
                              <p:par>
                                <p:cTn id="40" presetID="6" presetClass="emph" presetSubtype="0" fill="hold" nodeType="withEffect">
                                  <p:stCondLst>
                                    <p:cond delay="100"/>
                                  </p:stCondLst>
                                  <p:childTnLst>
                                    <p:animScale>
                                      <p:cBhvr>
                                        <p:cTn id="41" dur="100" fill="hold"/>
                                        <p:tgtEl>
                                          <p:spTgt spid="41"/>
                                        </p:tgtEl>
                                      </p:cBhvr>
                                      <p:by x="110000" y="110000"/>
                                    </p:animScale>
                                  </p:childTnLst>
                                </p:cTn>
                              </p:par>
                              <p:par>
                                <p:cTn id="42" presetID="6" presetClass="emph" presetSubtype="0" fill="hold" nodeType="withEffect">
                                  <p:stCondLst>
                                    <p:cond delay="200"/>
                                  </p:stCondLst>
                                  <p:childTnLst>
                                    <p:animScale>
                                      <p:cBhvr>
                                        <p:cTn id="43" dur="200" fill="hold"/>
                                        <p:tgtEl>
                                          <p:spTgt spid="41"/>
                                        </p:tgtEl>
                                      </p:cBhvr>
                                      <p:by x="90000" y="90000"/>
                                    </p:animScale>
                                  </p:childTnLst>
                                </p:cTn>
                              </p:par>
                              <p:par>
                                <p:cTn id="44" presetID="6" presetClass="emph" presetSubtype="0" fill="hold" nodeType="withEffect">
                                  <p:stCondLst>
                                    <p:cond delay="400"/>
                                  </p:stCondLst>
                                  <p:childTnLst>
                                    <p:animScale>
                                      <p:cBhvr>
                                        <p:cTn id="45" dur="100" fill="hold"/>
                                        <p:tgtEl>
                                          <p:spTgt spid="41"/>
                                        </p:tgtEl>
                                      </p:cBhvr>
                                      <p:by x="105000" y="105000"/>
                                    </p:animScale>
                                  </p:childTnLst>
                                </p:cTn>
                              </p:par>
                              <p:par>
                                <p:cTn id="46" presetID="6" presetClass="emph" presetSubtype="0" fill="hold" nodeType="withEffect">
                                  <p:stCondLst>
                                    <p:cond delay="500"/>
                                  </p:stCondLst>
                                  <p:childTnLst>
                                    <p:animScale>
                                      <p:cBhvr>
                                        <p:cTn id="47" dur="200" fill="hold"/>
                                        <p:tgtEl>
                                          <p:spTgt spid="41"/>
                                        </p:tgtEl>
                                      </p:cBhvr>
                                      <p:by x="95000" y="95000"/>
                                    </p:animScale>
                                  </p:childTnLst>
                                </p:cTn>
                              </p:par>
                            </p:childTnLst>
                          </p:cTn>
                        </p:par>
                        <p:par>
                          <p:cTn id="48" fill="hold">
                            <p:stCondLst>
                              <p:cond delay="4000"/>
                            </p:stCondLst>
                            <p:childTnLst>
                              <p:par>
                                <p:cTn id="49" presetID="21"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heel(1)">
                                      <p:cBhvr>
                                        <p:cTn id="51" dur="1000"/>
                                        <p:tgtEl>
                                          <p:spTgt spid="20"/>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500"/>
                                        <p:tgtEl>
                                          <p:spTgt spid="14"/>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00"/>
                                        <p:tgtEl>
                                          <p:spTgt spid="49"/>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100" fill="hold"/>
                                        <p:tgtEl>
                                          <p:spTgt spid="44"/>
                                        </p:tgtEl>
                                        <p:attrNameLst>
                                          <p:attrName>ppt_w</p:attrName>
                                        </p:attrNameLst>
                                      </p:cBhvr>
                                      <p:tavLst>
                                        <p:tav tm="0">
                                          <p:val>
                                            <p:fltVal val="0"/>
                                          </p:val>
                                        </p:tav>
                                        <p:tav tm="100000">
                                          <p:val>
                                            <p:strVal val="#ppt_w"/>
                                          </p:val>
                                        </p:tav>
                                      </p:tavLst>
                                    </p:anim>
                                    <p:anim calcmode="lin" valueType="num">
                                      <p:cBhvr>
                                        <p:cTn id="64" dur="100" fill="hold"/>
                                        <p:tgtEl>
                                          <p:spTgt spid="44"/>
                                        </p:tgtEl>
                                        <p:attrNameLst>
                                          <p:attrName>ppt_h</p:attrName>
                                        </p:attrNameLst>
                                      </p:cBhvr>
                                      <p:tavLst>
                                        <p:tav tm="0">
                                          <p:val>
                                            <p:fltVal val="0"/>
                                          </p:val>
                                        </p:tav>
                                        <p:tav tm="100000">
                                          <p:val>
                                            <p:strVal val="#ppt_h"/>
                                          </p:val>
                                        </p:tav>
                                      </p:tavLst>
                                    </p:anim>
                                    <p:animEffect transition="in" filter="fade">
                                      <p:cBhvr>
                                        <p:cTn id="65" dur="100"/>
                                        <p:tgtEl>
                                          <p:spTgt spid="44"/>
                                        </p:tgtEl>
                                      </p:cBhvr>
                                    </p:animEffect>
                                  </p:childTnLst>
                                </p:cTn>
                              </p:par>
                              <p:par>
                                <p:cTn id="66" presetID="6" presetClass="emph" presetSubtype="0" fill="hold" nodeType="withEffect">
                                  <p:stCondLst>
                                    <p:cond delay="100"/>
                                  </p:stCondLst>
                                  <p:childTnLst>
                                    <p:animScale>
                                      <p:cBhvr>
                                        <p:cTn id="67" dur="100" fill="hold"/>
                                        <p:tgtEl>
                                          <p:spTgt spid="44"/>
                                        </p:tgtEl>
                                      </p:cBhvr>
                                      <p:by x="110000" y="110000"/>
                                    </p:animScale>
                                  </p:childTnLst>
                                </p:cTn>
                              </p:par>
                              <p:par>
                                <p:cTn id="68" presetID="6" presetClass="emph" presetSubtype="0" fill="hold" nodeType="withEffect">
                                  <p:stCondLst>
                                    <p:cond delay="200"/>
                                  </p:stCondLst>
                                  <p:childTnLst>
                                    <p:animScale>
                                      <p:cBhvr>
                                        <p:cTn id="69" dur="200" fill="hold"/>
                                        <p:tgtEl>
                                          <p:spTgt spid="44"/>
                                        </p:tgtEl>
                                      </p:cBhvr>
                                      <p:by x="90000" y="90000"/>
                                    </p:animScale>
                                  </p:childTnLst>
                                </p:cTn>
                              </p:par>
                              <p:par>
                                <p:cTn id="70" presetID="6" presetClass="emph" presetSubtype="0" fill="hold" nodeType="withEffect">
                                  <p:stCondLst>
                                    <p:cond delay="400"/>
                                  </p:stCondLst>
                                  <p:childTnLst>
                                    <p:animScale>
                                      <p:cBhvr>
                                        <p:cTn id="71" dur="100" fill="hold"/>
                                        <p:tgtEl>
                                          <p:spTgt spid="44"/>
                                        </p:tgtEl>
                                      </p:cBhvr>
                                      <p:by x="105000" y="105000"/>
                                    </p:animScale>
                                  </p:childTnLst>
                                </p:cTn>
                              </p:par>
                              <p:par>
                                <p:cTn id="72" presetID="6" presetClass="emph" presetSubtype="0" fill="hold" nodeType="withEffect">
                                  <p:stCondLst>
                                    <p:cond delay="500"/>
                                  </p:stCondLst>
                                  <p:childTnLst>
                                    <p:animScale>
                                      <p:cBhvr>
                                        <p:cTn id="73" dur="200" fill="hold"/>
                                        <p:tgtEl>
                                          <p:spTgt spid="44"/>
                                        </p:tgtEl>
                                      </p:cBhvr>
                                      <p:by x="95000" y="95000"/>
                                    </p:animScale>
                                  </p:childTnLst>
                                </p:cTn>
                              </p:par>
                            </p:childTnLst>
                          </p:cTn>
                        </p:par>
                        <p:par>
                          <p:cTn id="74" fill="hold">
                            <p:stCondLst>
                              <p:cond delay="6500"/>
                            </p:stCondLst>
                            <p:childTnLst>
                              <p:par>
                                <p:cTn id="75" presetID="21"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heel(1)">
                                      <p:cBhvr>
                                        <p:cTn id="77" dur="1000"/>
                                        <p:tgtEl>
                                          <p:spTgt spid="10"/>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par>
                          <p:cTn id="82" fill="hold">
                            <p:stCondLst>
                              <p:cond delay="8000"/>
                            </p:stCondLst>
                            <p:childTnLst>
                              <p:par>
                                <p:cTn id="83" presetID="22" presetClass="entr" presetSubtype="4" fill="hold"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8500"/>
                            </p:stCondLst>
                            <p:childTnLst>
                              <p:par>
                                <p:cTn id="87" presetID="53" presetClass="entr" presetSubtype="16"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p:cTn id="89" dur="100" fill="hold"/>
                                        <p:tgtEl>
                                          <p:spTgt spid="46"/>
                                        </p:tgtEl>
                                        <p:attrNameLst>
                                          <p:attrName>ppt_w</p:attrName>
                                        </p:attrNameLst>
                                      </p:cBhvr>
                                      <p:tavLst>
                                        <p:tav tm="0">
                                          <p:val>
                                            <p:fltVal val="0"/>
                                          </p:val>
                                        </p:tav>
                                        <p:tav tm="100000">
                                          <p:val>
                                            <p:strVal val="#ppt_w"/>
                                          </p:val>
                                        </p:tav>
                                      </p:tavLst>
                                    </p:anim>
                                    <p:anim calcmode="lin" valueType="num">
                                      <p:cBhvr>
                                        <p:cTn id="90" dur="100" fill="hold"/>
                                        <p:tgtEl>
                                          <p:spTgt spid="46"/>
                                        </p:tgtEl>
                                        <p:attrNameLst>
                                          <p:attrName>ppt_h</p:attrName>
                                        </p:attrNameLst>
                                      </p:cBhvr>
                                      <p:tavLst>
                                        <p:tav tm="0">
                                          <p:val>
                                            <p:fltVal val="0"/>
                                          </p:val>
                                        </p:tav>
                                        <p:tav tm="100000">
                                          <p:val>
                                            <p:strVal val="#ppt_h"/>
                                          </p:val>
                                        </p:tav>
                                      </p:tavLst>
                                    </p:anim>
                                    <p:animEffect transition="in" filter="fade">
                                      <p:cBhvr>
                                        <p:cTn id="91" dur="100"/>
                                        <p:tgtEl>
                                          <p:spTgt spid="46"/>
                                        </p:tgtEl>
                                      </p:cBhvr>
                                    </p:animEffect>
                                  </p:childTnLst>
                                </p:cTn>
                              </p:par>
                              <p:par>
                                <p:cTn id="92" presetID="6" presetClass="emph" presetSubtype="0" fill="hold" nodeType="withEffect">
                                  <p:stCondLst>
                                    <p:cond delay="100"/>
                                  </p:stCondLst>
                                  <p:childTnLst>
                                    <p:animScale>
                                      <p:cBhvr>
                                        <p:cTn id="93" dur="100" fill="hold"/>
                                        <p:tgtEl>
                                          <p:spTgt spid="46"/>
                                        </p:tgtEl>
                                      </p:cBhvr>
                                      <p:by x="110000" y="110000"/>
                                    </p:animScale>
                                  </p:childTnLst>
                                </p:cTn>
                              </p:par>
                              <p:par>
                                <p:cTn id="94" presetID="6" presetClass="emph" presetSubtype="0" fill="hold" nodeType="withEffect">
                                  <p:stCondLst>
                                    <p:cond delay="200"/>
                                  </p:stCondLst>
                                  <p:childTnLst>
                                    <p:animScale>
                                      <p:cBhvr>
                                        <p:cTn id="95" dur="200" fill="hold"/>
                                        <p:tgtEl>
                                          <p:spTgt spid="46"/>
                                        </p:tgtEl>
                                      </p:cBhvr>
                                      <p:by x="90000" y="90000"/>
                                    </p:animScale>
                                  </p:childTnLst>
                                </p:cTn>
                              </p:par>
                              <p:par>
                                <p:cTn id="96" presetID="6" presetClass="emph" presetSubtype="0" fill="hold" nodeType="withEffect">
                                  <p:stCondLst>
                                    <p:cond delay="400"/>
                                  </p:stCondLst>
                                  <p:childTnLst>
                                    <p:animScale>
                                      <p:cBhvr>
                                        <p:cTn id="97" dur="100" fill="hold"/>
                                        <p:tgtEl>
                                          <p:spTgt spid="46"/>
                                        </p:tgtEl>
                                      </p:cBhvr>
                                      <p:by x="105000" y="105000"/>
                                    </p:animScale>
                                  </p:childTnLst>
                                </p:cTn>
                              </p:par>
                              <p:par>
                                <p:cTn id="98" presetID="6" presetClass="emph" presetSubtype="0" fill="hold" nodeType="withEffect">
                                  <p:stCondLst>
                                    <p:cond delay="500"/>
                                  </p:stCondLst>
                                  <p:childTnLst>
                                    <p:animScale>
                                      <p:cBhvr>
                                        <p:cTn id="99" dur="200" fill="hold"/>
                                        <p:tgtEl>
                                          <p:spTgt spid="46"/>
                                        </p:tgtEl>
                                      </p:cBhvr>
                                      <p:by x="95000" y="95000"/>
                                    </p:animScale>
                                  </p:childTnLst>
                                </p:cTn>
                              </p:par>
                            </p:childTnLst>
                          </p:cTn>
                        </p:par>
                        <p:par>
                          <p:cTn id="100" fill="hold">
                            <p:stCondLst>
                              <p:cond delay="9000"/>
                            </p:stCondLst>
                            <p:childTnLst>
                              <p:par>
                                <p:cTn id="101" presetID="21" presetClass="entr" presetSubtype="1"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heel(1)">
                                      <p:cBhvr>
                                        <p:cTn id="103" dur="1000"/>
                                        <p:tgtEl>
                                          <p:spTgt spid="22"/>
                                        </p:tgtEl>
                                      </p:cBhvr>
                                    </p:animEffect>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right)">
                                      <p:cBhvr>
                                        <p:cTn id="107" dur="500"/>
                                        <p:tgtEl>
                                          <p:spTgt spid="25"/>
                                        </p:tgtEl>
                                      </p:cBhvr>
                                    </p:animEffect>
                                  </p:childTnLst>
                                </p:cTn>
                              </p:par>
                            </p:childTnLst>
                          </p:cTn>
                        </p:par>
                        <p:par>
                          <p:cTn id="108" fill="hold">
                            <p:stCondLst>
                              <p:cond delay="10500"/>
                            </p:stCondLst>
                            <p:childTnLst>
                              <p:par>
                                <p:cTn id="109" presetID="47" presetClass="entr" presetSubtype="0" fill="hold" grpId="0" nodeType="after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anim calcmode="lin" valueType="num">
                                      <p:cBhvr>
                                        <p:cTn id="112" dur="500" fill="hold"/>
                                        <p:tgtEl>
                                          <p:spTgt spid="63"/>
                                        </p:tgtEl>
                                        <p:attrNameLst>
                                          <p:attrName>ppt_x</p:attrName>
                                        </p:attrNameLst>
                                      </p:cBhvr>
                                      <p:tavLst>
                                        <p:tav tm="0">
                                          <p:val>
                                            <p:strVal val="#ppt_x"/>
                                          </p:val>
                                        </p:tav>
                                        <p:tav tm="100000">
                                          <p:val>
                                            <p:strVal val="#ppt_x"/>
                                          </p:val>
                                        </p:tav>
                                      </p:tavLst>
                                    </p:anim>
                                    <p:anim calcmode="lin" valueType="num">
                                      <p:cBhvr>
                                        <p:cTn id="113" dur="500" fill="hold"/>
                                        <p:tgtEl>
                                          <p:spTgt spid="6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20" grpId="0" animBg="1"/>
      <p:bldP spid="22" grpId="0" animBg="1"/>
      <p:bldP spid="24" grpId="0" animBg="1"/>
      <p:bldP spid="51"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a:xfrm>
            <a:off x="2983414" y="1366528"/>
            <a:ext cx="1275182" cy="1276356"/>
            <a:chOff x="3288482" y="1250827"/>
            <a:chExt cx="1700022" cy="1702202"/>
          </a:xfrm>
        </p:grpSpPr>
        <p:grpSp>
          <p:nvGrpSpPr>
            <p:cNvPr id="5" name="组合 4"/>
            <p:cNvGrpSpPr/>
            <p:nvPr/>
          </p:nvGrpSpPr>
          <p:grpSpPr>
            <a:xfrm>
              <a:off x="3288482" y="1250827"/>
              <a:ext cx="1700022" cy="1702202"/>
              <a:chOff x="661303" y="454074"/>
              <a:chExt cx="2476499" cy="2479675"/>
            </a:xfrm>
          </p:grpSpPr>
          <p:sp>
            <p:nvSpPr>
              <p:cNvPr id="6"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7"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accent1"/>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60" name="Freeform 96"/>
            <p:cNvSpPr>
              <a:spLocks noEditPoints="1"/>
            </p:cNvSpPr>
            <p:nvPr/>
          </p:nvSpPr>
          <p:spPr bwMode="auto">
            <a:xfrm>
              <a:off x="4080842" y="1672552"/>
              <a:ext cx="300774" cy="326926"/>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文本框 180"/>
            <p:cNvSpPr txBox="1"/>
            <p:nvPr/>
          </p:nvSpPr>
          <p:spPr>
            <a:xfrm>
              <a:off x="3567850" y="2139967"/>
              <a:ext cx="1328580" cy="400202"/>
            </a:xfrm>
            <a:prstGeom prst="rect">
              <a:avLst/>
            </a:prstGeom>
            <a:noFill/>
          </p:spPr>
          <p:txBody>
            <a:bodyPr wrap="square" rtlCol="0">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p>
          </p:txBody>
        </p:sp>
      </p:grpSp>
      <p:grpSp>
        <p:nvGrpSpPr>
          <p:cNvPr id="9" name="组合 80"/>
          <p:cNvGrpSpPr/>
          <p:nvPr/>
        </p:nvGrpSpPr>
        <p:grpSpPr>
          <a:xfrm>
            <a:off x="4910407" y="1366528"/>
            <a:ext cx="1275182" cy="1276356"/>
            <a:chOff x="7203496" y="1250827"/>
            <a:chExt cx="1700022" cy="1702202"/>
          </a:xfrm>
        </p:grpSpPr>
        <p:grpSp>
          <p:nvGrpSpPr>
            <p:cNvPr id="10" name="组合 1"/>
            <p:cNvGrpSpPr/>
            <p:nvPr/>
          </p:nvGrpSpPr>
          <p:grpSpPr>
            <a:xfrm flipH="1">
              <a:off x="7203496" y="1250827"/>
              <a:ext cx="1700022" cy="1702202"/>
              <a:chOff x="661303" y="454074"/>
              <a:chExt cx="2476499" cy="2479675"/>
            </a:xfrm>
          </p:grpSpPr>
          <p:sp>
            <p:nvSpPr>
              <p:cNvPr id="3"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4"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accent2"/>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61" name="Freeform 100"/>
            <p:cNvSpPr>
              <a:spLocks noEditPoints="1"/>
            </p:cNvSpPr>
            <p:nvPr/>
          </p:nvSpPr>
          <p:spPr bwMode="auto">
            <a:xfrm>
              <a:off x="7805318" y="1676366"/>
              <a:ext cx="297504" cy="319299"/>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文本框 182"/>
            <p:cNvSpPr txBox="1"/>
            <p:nvPr/>
          </p:nvSpPr>
          <p:spPr>
            <a:xfrm>
              <a:off x="7360090" y="2139967"/>
              <a:ext cx="1328580" cy="400202"/>
            </a:xfrm>
            <a:prstGeom prst="rect">
              <a:avLst/>
            </a:prstGeom>
            <a:noFill/>
          </p:spPr>
          <p:txBody>
            <a:bodyPr wrap="square" rtlCol="0">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1" name="组合 85"/>
          <p:cNvGrpSpPr/>
          <p:nvPr/>
        </p:nvGrpSpPr>
        <p:grpSpPr>
          <a:xfrm>
            <a:off x="2945796" y="3238060"/>
            <a:ext cx="1259652" cy="1257563"/>
            <a:chOff x="3393886" y="4318414"/>
            <a:chExt cx="1679317" cy="1677138"/>
          </a:xfrm>
        </p:grpSpPr>
        <p:grpSp>
          <p:nvGrpSpPr>
            <p:cNvPr id="12" name="组合 49"/>
            <p:cNvGrpSpPr/>
            <p:nvPr/>
          </p:nvGrpSpPr>
          <p:grpSpPr>
            <a:xfrm>
              <a:off x="3393886" y="4318414"/>
              <a:ext cx="1679317" cy="1677138"/>
              <a:chOff x="2097688" y="3956967"/>
              <a:chExt cx="2446337" cy="2443163"/>
            </a:xfrm>
          </p:grpSpPr>
          <p:sp>
            <p:nvSpPr>
              <p:cNvPr id="51"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2" name="Oval 62"/>
              <p:cNvSpPr>
                <a:spLocks noChangeArrowheads="1"/>
              </p:cNvSpPr>
              <p:nvPr/>
            </p:nvSpPr>
            <p:spPr bwMode="auto">
              <a:xfrm>
                <a:off x="2184213" y="4033557"/>
                <a:ext cx="2284413" cy="2284413"/>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62" name="Freeform 104"/>
            <p:cNvSpPr>
              <a:spLocks noEditPoints="1"/>
            </p:cNvSpPr>
            <p:nvPr/>
          </p:nvSpPr>
          <p:spPr bwMode="auto">
            <a:xfrm>
              <a:off x="4041611" y="4708733"/>
              <a:ext cx="379236" cy="259362"/>
            </a:xfrm>
            <a:custGeom>
              <a:avLst/>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文本框 183"/>
            <p:cNvSpPr txBox="1"/>
            <p:nvPr/>
          </p:nvSpPr>
          <p:spPr>
            <a:xfrm>
              <a:off x="3567850" y="5061131"/>
              <a:ext cx="1328580" cy="400202"/>
            </a:xfrm>
            <a:prstGeom prst="rect">
              <a:avLst/>
            </a:prstGeom>
            <a:noFill/>
          </p:spPr>
          <p:txBody>
            <a:bodyPr wrap="square" rtlCol="0">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3" name="组合 86"/>
          <p:cNvGrpSpPr/>
          <p:nvPr/>
        </p:nvGrpSpPr>
        <p:grpSpPr>
          <a:xfrm>
            <a:off x="5042972" y="3238060"/>
            <a:ext cx="1259652" cy="1257563"/>
            <a:chOff x="7123085" y="4318414"/>
            <a:chExt cx="1679317" cy="1677138"/>
          </a:xfrm>
        </p:grpSpPr>
        <p:grpSp>
          <p:nvGrpSpPr>
            <p:cNvPr id="14" name="组合 52"/>
            <p:cNvGrpSpPr/>
            <p:nvPr/>
          </p:nvGrpSpPr>
          <p:grpSpPr>
            <a:xfrm>
              <a:off x="7123085" y="4318414"/>
              <a:ext cx="1679317" cy="1677138"/>
              <a:chOff x="2097688" y="3956967"/>
              <a:chExt cx="2446337" cy="2443163"/>
            </a:xfrm>
          </p:grpSpPr>
          <p:sp>
            <p:nvSpPr>
              <p:cNvPr id="5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5" name="Oval 62"/>
              <p:cNvSpPr>
                <a:spLocks noChangeArrowheads="1"/>
              </p:cNvSpPr>
              <p:nvPr/>
            </p:nvSpPr>
            <p:spPr bwMode="auto">
              <a:xfrm>
                <a:off x="2184213" y="4033557"/>
                <a:ext cx="2284413" cy="2284413"/>
              </a:xfrm>
              <a:prstGeom prst="ellipse">
                <a:avLst/>
              </a:pr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63" name="Freeform 108"/>
            <p:cNvSpPr>
              <a:spLocks noEditPoints="1"/>
            </p:cNvSpPr>
            <p:nvPr/>
          </p:nvSpPr>
          <p:spPr bwMode="auto">
            <a:xfrm>
              <a:off x="7802594" y="4686392"/>
              <a:ext cx="302953" cy="30404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文本框 184"/>
            <p:cNvSpPr txBox="1"/>
            <p:nvPr/>
          </p:nvSpPr>
          <p:spPr>
            <a:xfrm>
              <a:off x="7360090" y="5061131"/>
              <a:ext cx="1328580" cy="400202"/>
            </a:xfrm>
            <a:prstGeom prst="rect">
              <a:avLst/>
            </a:prstGeom>
            <a:noFill/>
          </p:spPr>
          <p:txBody>
            <a:bodyPr wrap="square" rtlCol="0">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p>
          </p:txBody>
        </p:sp>
      </p:grpSp>
      <p:sp>
        <p:nvSpPr>
          <p:cNvPr id="82" name="文本框 113"/>
          <p:cNvSpPr txBox="1"/>
          <p:nvPr/>
        </p:nvSpPr>
        <p:spPr>
          <a:xfrm>
            <a:off x="1049393" y="1477197"/>
            <a:ext cx="1685936" cy="807913"/>
          </a:xfrm>
          <a:prstGeom prst="rect">
            <a:avLst/>
          </a:prstGeom>
          <a:noFill/>
        </p:spPr>
        <p:txBody>
          <a:bodyPr wrap="square" lIns="68580" tIns="34290" rIns="68580" bIns="34290" rtlCol="0">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83" name="文本框 113"/>
          <p:cNvSpPr txBox="1"/>
          <p:nvPr/>
        </p:nvSpPr>
        <p:spPr>
          <a:xfrm>
            <a:off x="1030546" y="3537971"/>
            <a:ext cx="1685936" cy="807913"/>
          </a:xfrm>
          <a:prstGeom prst="rect">
            <a:avLst/>
          </a:prstGeom>
          <a:noFill/>
        </p:spPr>
        <p:txBody>
          <a:bodyPr wrap="square" lIns="68580" tIns="34290" rIns="68580" bIns="34290" rtlCol="0">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84" name="文本框 113"/>
          <p:cNvSpPr txBox="1"/>
          <p:nvPr/>
        </p:nvSpPr>
        <p:spPr>
          <a:xfrm>
            <a:off x="6397140" y="3537971"/>
            <a:ext cx="1685936" cy="807913"/>
          </a:xfrm>
          <a:prstGeom prst="rect">
            <a:avLst/>
          </a:prstGeom>
          <a:noFill/>
        </p:spPr>
        <p:txBody>
          <a:bodyPr wrap="square" lIns="68580" tIns="34290" rIns="68580" bIns="34290"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85" name="文本框 113"/>
          <p:cNvSpPr txBox="1"/>
          <p:nvPr/>
        </p:nvSpPr>
        <p:spPr>
          <a:xfrm>
            <a:off x="6397140" y="1477196"/>
            <a:ext cx="1685936" cy="807913"/>
          </a:xfrm>
          <a:prstGeom prst="rect">
            <a:avLst/>
          </a:prstGeom>
          <a:noFill/>
        </p:spPr>
        <p:txBody>
          <a:bodyPr wrap="square" lIns="68580" tIns="34290" rIns="68580" bIns="34290" rtlCol="0">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8" name="十字形 7"/>
          <p:cNvSpPr/>
          <p:nvPr/>
        </p:nvSpPr>
        <p:spPr>
          <a:xfrm>
            <a:off x="3698029" y="2082813"/>
            <a:ext cx="1759529" cy="1759529"/>
          </a:xfrm>
          <a:prstGeom prst="plus">
            <a:avLst>
              <a:gd name="adj" fmla="val 35334"/>
            </a:avLst>
          </a:prstGeom>
          <a:solidFill>
            <a:schemeClr val="bg1">
              <a:lumMod val="95000"/>
            </a:schemeClr>
          </a:solidFill>
          <a:ln>
            <a:noFill/>
          </a:ln>
          <a:effectLst>
            <a:innerShdw blurRad="190500">
              <a:prstClr val="black">
                <a:alpha val="8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right)">
                                      <p:cBhvr>
                                        <p:cTn id="27" dur="500"/>
                                        <p:tgtEl>
                                          <p:spTgt spid="8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left)">
                                      <p:cBhvr>
                                        <p:cTn id="30" dur="500"/>
                                        <p:tgtEl>
                                          <p:spTgt spid="8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wipe(right)">
                                      <p:cBhvr>
                                        <p:cTn id="33" dur="500"/>
                                        <p:tgtEl>
                                          <p:spTgt spid="8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4299545" y="3643881"/>
            <a:ext cx="527052" cy="501653"/>
          </a:xfrm>
          <a:prstGeom prst="rect">
            <a:avLst/>
          </a:prstGeom>
          <a:solidFill>
            <a:schemeClr val="accent4"/>
          </a:solidFill>
          <a:ln w="19050">
            <a:solidFill>
              <a:schemeClr val="accent4">
                <a:lumMod val="60000"/>
                <a:lumOff val="40000"/>
              </a:schemeClr>
            </a:solidFill>
          </a:ln>
          <a:effectLst>
            <a:outerShdw blurRad="292100" dist="127000" dir="2700000" algn="tl" rotWithShape="0">
              <a:prstClr val="black">
                <a:alpha val="30000"/>
              </a:prstClr>
            </a:outerShdw>
          </a:effectLst>
        </p:spPr>
        <p:txBody>
          <a:bodyPr vert="horz" wrap="square" lIns="68580" tIns="34290" rIns="68580" bIns="34290" numCol="1" anchor="t" anchorCtr="0" compatLnSpc="1"/>
          <a:lstStyle/>
          <a:p>
            <a:endParaRPr lang="zh-CN" altLang="en-US"/>
          </a:p>
        </p:txBody>
      </p:sp>
      <p:sp>
        <p:nvSpPr>
          <p:cNvPr id="18" name="任意多边形 17"/>
          <p:cNvSpPr/>
          <p:nvPr/>
        </p:nvSpPr>
        <p:spPr>
          <a:xfrm>
            <a:off x="3648671" y="1308755"/>
            <a:ext cx="914400" cy="990120"/>
          </a:xfrm>
          <a:custGeom>
            <a:avLst/>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solidFill>
            <a:schemeClr val="accent1"/>
          </a:solidFill>
          <a:ln w="19050">
            <a:solidFill>
              <a:schemeClr val="accent1">
                <a:lumMod val="60000"/>
                <a:lumOff val="40000"/>
              </a:schemeClr>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任意多边形 19"/>
          <p:cNvSpPr/>
          <p:nvPr/>
        </p:nvSpPr>
        <p:spPr>
          <a:xfrm>
            <a:off x="4580930" y="1311611"/>
            <a:ext cx="914400" cy="1073152"/>
          </a:xfrm>
          <a:custGeom>
            <a:avLst/>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solidFill>
            <a:schemeClr val="accent2"/>
          </a:solidFill>
          <a:ln w="19050">
            <a:solidFill>
              <a:schemeClr val="accent2">
                <a:lumMod val="60000"/>
                <a:lumOff val="40000"/>
              </a:schemeClr>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任意多边形 21"/>
          <p:cNvSpPr/>
          <p:nvPr/>
        </p:nvSpPr>
        <p:spPr>
          <a:xfrm>
            <a:off x="4361840" y="2401431"/>
            <a:ext cx="1102313" cy="1073152"/>
          </a:xfrm>
          <a:custGeom>
            <a:avLst/>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solidFill>
            <a:schemeClr val="accent3"/>
          </a:solidFill>
          <a:ln w="19050">
            <a:solidFill>
              <a:schemeClr val="accent3">
                <a:lumMod val="60000"/>
                <a:lumOff val="40000"/>
              </a:schemeClr>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1"/>
          <p:cNvGrpSpPr/>
          <p:nvPr/>
        </p:nvGrpSpPr>
        <p:grpSpPr>
          <a:xfrm>
            <a:off x="3781426" y="1532353"/>
            <a:ext cx="543684" cy="432792"/>
            <a:chOff x="3145018" y="1958461"/>
            <a:chExt cx="724912" cy="577056"/>
          </a:xfrm>
        </p:grpSpPr>
        <p:sp>
          <p:nvSpPr>
            <p:cNvPr id="13" name="文本框 12"/>
            <p:cNvSpPr txBox="1"/>
            <p:nvPr/>
          </p:nvSpPr>
          <p:spPr>
            <a:xfrm>
              <a:off x="3145018" y="1958461"/>
              <a:ext cx="685800" cy="492443"/>
            </a:xfrm>
            <a:prstGeom prst="rect">
              <a:avLst/>
            </a:prstGeom>
            <a:noFill/>
          </p:spPr>
          <p:txBody>
            <a:bodyPr wrap="square" rtlCol="0">
              <a:spAutoFit/>
            </a:bodyPr>
            <a:lstStyle/>
            <a:p>
              <a:pPr algn="ctr"/>
              <a:r>
                <a:rPr lang="en-US" altLang="zh-CN" sz="1800" dirty="0">
                  <a:latin typeface="Impact" panose="020B0806030902050204" pitchFamily="34" charset="0"/>
                </a:rPr>
                <a:t>01</a:t>
              </a:r>
              <a:endParaRPr lang="zh-CN" altLang="en-US" sz="1800" dirty="0">
                <a:latin typeface="Impact" panose="020B0806030902050204" pitchFamily="34" charset="0"/>
              </a:endParaRPr>
            </a:p>
          </p:txBody>
        </p:sp>
        <p:sp>
          <p:nvSpPr>
            <p:cNvPr id="14" name="文本框 13"/>
            <p:cNvSpPr txBox="1"/>
            <p:nvPr/>
          </p:nvSpPr>
          <p:spPr>
            <a:xfrm>
              <a:off x="3245421" y="2268777"/>
              <a:ext cx="624509" cy="266740"/>
            </a:xfrm>
            <a:prstGeom prst="rect">
              <a:avLst/>
            </a:prstGeom>
            <a:noFill/>
          </p:spPr>
          <p:txBody>
            <a:bodyPr wrap="square" rtlCol="0">
              <a:spAutoFit/>
            </a:bodyPr>
            <a:lstStyle/>
            <a:p>
              <a:r>
                <a:rPr lang="en-US" altLang="zh-CN" sz="700" dirty="0">
                  <a:latin typeface="Impact" panose="020B0806030902050204" pitchFamily="34" charset="0"/>
                </a:rPr>
                <a:t>OPTION</a:t>
              </a:r>
              <a:endParaRPr lang="zh-CN" altLang="en-US" sz="700" dirty="0">
                <a:latin typeface="Impact" panose="020B0806030902050204" pitchFamily="34" charset="0"/>
              </a:endParaRPr>
            </a:p>
          </p:txBody>
        </p:sp>
      </p:grpSp>
      <p:grpSp>
        <p:nvGrpSpPr>
          <p:cNvPr id="3" name="组合 14"/>
          <p:cNvGrpSpPr/>
          <p:nvPr/>
        </p:nvGrpSpPr>
        <p:grpSpPr>
          <a:xfrm>
            <a:off x="4978378" y="1909495"/>
            <a:ext cx="535452" cy="432792"/>
            <a:chOff x="3145018" y="1958461"/>
            <a:chExt cx="713936" cy="577056"/>
          </a:xfrm>
        </p:grpSpPr>
        <p:sp>
          <p:nvSpPr>
            <p:cNvPr id="16" name="文本框 15"/>
            <p:cNvSpPr txBox="1"/>
            <p:nvPr/>
          </p:nvSpPr>
          <p:spPr>
            <a:xfrm>
              <a:off x="3145018" y="1958461"/>
              <a:ext cx="685800" cy="492443"/>
            </a:xfrm>
            <a:prstGeom prst="rect">
              <a:avLst/>
            </a:prstGeom>
            <a:noFill/>
          </p:spPr>
          <p:txBody>
            <a:bodyPr wrap="square" rtlCol="0">
              <a:spAutoFit/>
            </a:bodyPr>
            <a:lstStyle/>
            <a:p>
              <a:pPr algn="ctr"/>
              <a:r>
                <a:rPr lang="en-US" altLang="zh-CN" sz="1800" dirty="0">
                  <a:latin typeface="Impact" panose="020B0806030902050204" pitchFamily="34" charset="0"/>
                </a:rPr>
                <a:t>02</a:t>
              </a:r>
              <a:endParaRPr lang="zh-CN" altLang="en-US" sz="1800" dirty="0">
                <a:latin typeface="Impact" panose="020B0806030902050204" pitchFamily="34" charset="0"/>
              </a:endParaRPr>
            </a:p>
          </p:txBody>
        </p:sp>
        <p:sp>
          <p:nvSpPr>
            <p:cNvPr id="17" name="文本框 16"/>
            <p:cNvSpPr txBox="1"/>
            <p:nvPr/>
          </p:nvSpPr>
          <p:spPr>
            <a:xfrm>
              <a:off x="3245421" y="2268777"/>
              <a:ext cx="613533" cy="266740"/>
            </a:xfrm>
            <a:prstGeom prst="rect">
              <a:avLst/>
            </a:prstGeom>
            <a:noFill/>
          </p:spPr>
          <p:txBody>
            <a:bodyPr wrap="square" rtlCol="0">
              <a:spAutoFit/>
            </a:bodyPr>
            <a:lstStyle/>
            <a:p>
              <a:r>
                <a:rPr lang="en-US" altLang="zh-CN" sz="700" dirty="0">
                  <a:latin typeface="Impact" panose="020B0806030902050204" pitchFamily="34" charset="0"/>
                </a:rPr>
                <a:t>OPTION</a:t>
              </a:r>
              <a:endParaRPr lang="zh-CN" altLang="en-US" sz="700" dirty="0">
                <a:latin typeface="Impact" panose="020B0806030902050204" pitchFamily="34" charset="0"/>
              </a:endParaRPr>
            </a:p>
          </p:txBody>
        </p:sp>
      </p:grpSp>
      <p:grpSp>
        <p:nvGrpSpPr>
          <p:cNvPr id="4" name="组合 18"/>
          <p:cNvGrpSpPr/>
          <p:nvPr/>
        </p:nvGrpSpPr>
        <p:grpSpPr>
          <a:xfrm>
            <a:off x="4432340" y="2731262"/>
            <a:ext cx="606003" cy="432792"/>
            <a:chOff x="3145018" y="1958461"/>
            <a:chExt cx="808004" cy="577056"/>
          </a:xfrm>
        </p:grpSpPr>
        <p:sp>
          <p:nvSpPr>
            <p:cNvPr id="21" name="文本框 20"/>
            <p:cNvSpPr txBox="1"/>
            <p:nvPr/>
          </p:nvSpPr>
          <p:spPr>
            <a:xfrm>
              <a:off x="3145018" y="1958461"/>
              <a:ext cx="685800" cy="492443"/>
            </a:xfrm>
            <a:prstGeom prst="rect">
              <a:avLst/>
            </a:prstGeom>
            <a:noFill/>
          </p:spPr>
          <p:txBody>
            <a:bodyPr wrap="square" rtlCol="0">
              <a:spAutoFit/>
            </a:bodyPr>
            <a:lstStyle/>
            <a:p>
              <a:pPr algn="ctr"/>
              <a:r>
                <a:rPr lang="en-US" altLang="zh-CN" sz="1800" dirty="0">
                  <a:latin typeface="Impact" panose="020B0806030902050204" pitchFamily="34" charset="0"/>
                </a:rPr>
                <a:t>03</a:t>
              </a:r>
              <a:endParaRPr lang="zh-CN" altLang="en-US" sz="1800" dirty="0">
                <a:latin typeface="Impact" panose="020B0806030902050204" pitchFamily="34" charset="0"/>
              </a:endParaRPr>
            </a:p>
          </p:txBody>
        </p:sp>
        <p:sp>
          <p:nvSpPr>
            <p:cNvPr id="23" name="文本框 22"/>
            <p:cNvSpPr txBox="1"/>
            <p:nvPr/>
          </p:nvSpPr>
          <p:spPr>
            <a:xfrm>
              <a:off x="3245422" y="2268777"/>
              <a:ext cx="707600" cy="266740"/>
            </a:xfrm>
            <a:prstGeom prst="rect">
              <a:avLst/>
            </a:prstGeom>
            <a:noFill/>
          </p:spPr>
          <p:txBody>
            <a:bodyPr wrap="square" rtlCol="0">
              <a:spAutoFit/>
            </a:bodyPr>
            <a:lstStyle/>
            <a:p>
              <a:r>
                <a:rPr lang="en-US" altLang="zh-CN" sz="700" dirty="0">
                  <a:latin typeface="Impact" panose="020B0806030902050204" pitchFamily="34" charset="0"/>
                </a:rPr>
                <a:t>OPTION</a:t>
              </a:r>
              <a:endParaRPr lang="zh-CN" altLang="en-US" sz="700" dirty="0">
                <a:latin typeface="Impact" panose="020B0806030902050204" pitchFamily="34" charset="0"/>
              </a:endParaRPr>
            </a:p>
          </p:txBody>
        </p:sp>
      </p:grpSp>
      <p:grpSp>
        <p:nvGrpSpPr>
          <p:cNvPr id="6" name="组合 23"/>
          <p:cNvGrpSpPr/>
          <p:nvPr/>
        </p:nvGrpSpPr>
        <p:grpSpPr>
          <a:xfrm>
            <a:off x="4300895" y="3691777"/>
            <a:ext cx="582000" cy="432792"/>
            <a:chOff x="3145018" y="1958461"/>
            <a:chExt cx="776000" cy="577056"/>
          </a:xfrm>
        </p:grpSpPr>
        <p:sp>
          <p:nvSpPr>
            <p:cNvPr id="25" name="文本框 24"/>
            <p:cNvSpPr txBox="1"/>
            <p:nvPr/>
          </p:nvSpPr>
          <p:spPr>
            <a:xfrm>
              <a:off x="3145018" y="1958461"/>
              <a:ext cx="685800" cy="492443"/>
            </a:xfrm>
            <a:prstGeom prst="rect">
              <a:avLst/>
            </a:prstGeom>
            <a:noFill/>
          </p:spPr>
          <p:txBody>
            <a:bodyPr wrap="square" rtlCol="0">
              <a:spAutoFit/>
            </a:bodyPr>
            <a:lstStyle/>
            <a:p>
              <a:pPr algn="ctr"/>
              <a:r>
                <a:rPr lang="en-US" altLang="zh-CN" sz="1800" dirty="0">
                  <a:latin typeface="Impact" panose="020B0806030902050204" pitchFamily="34" charset="0"/>
                </a:rPr>
                <a:t>04</a:t>
              </a:r>
              <a:endParaRPr lang="zh-CN" altLang="en-US" sz="1800" dirty="0">
                <a:latin typeface="Impact" panose="020B0806030902050204" pitchFamily="34" charset="0"/>
              </a:endParaRPr>
            </a:p>
          </p:txBody>
        </p:sp>
        <p:sp>
          <p:nvSpPr>
            <p:cNvPr id="26" name="文本框 25"/>
            <p:cNvSpPr txBox="1"/>
            <p:nvPr/>
          </p:nvSpPr>
          <p:spPr>
            <a:xfrm>
              <a:off x="3245422" y="2268777"/>
              <a:ext cx="675596" cy="266740"/>
            </a:xfrm>
            <a:prstGeom prst="rect">
              <a:avLst/>
            </a:prstGeom>
            <a:noFill/>
          </p:spPr>
          <p:txBody>
            <a:bodyPr wrap="square" rtlCol="0">
              <a:spAutoFit/>
            </a:bodyPr>
            <a:lstStyle/>
            <a:p>
              <a:r>
                <a:rPr lang="en-US" altLang="zh-CN" sz="700" dirty="0">
                  <a:latin typeface="Impact" panose="020B0806030902050204" pitchFamily="34" charset="0"/>
                </a:rPr>
                <a:t>OPTION</a:t>
              </a:r>
              <a:endParaRPr lang="zh-CN" altLang="en-US" sz="700" dirty="0">
                <a:latin typeface="Impact" panose="020B0806030902050204" pitchFamily="34" charset="0"/>
              </a:endParaRPr>
            </a:p>
          </p:txBody>
        </p:sp>
      </p:grpSp>
      <p:grpSp>
        <p:nvGrpSpPr>
          <p:cNvPr id="7" name="组合 55"/>
          <p:cNvGrpSpPr/>
          <p:nvPr/>
        </p:nvGrpSpPr>
        <p:grpSpPr>
          <a:xfrm>
            <a:off x="848289" y="1343789"/>
            <a:ext cx="2933137" cy="738692"/>
            <a:chOff x="1131052" y="1486919"/>
            <a:chExt cx="3910849" cy="984922"/>
          </a:xfrm>
        </p:grpSpPr>
        <p:grpSp>
          <p:nvGrpSpPr>
            <p:cNvPr id="8" name="组合 26"/>
            <p:cNvGrpSpPr/>
            <p:nvPr/>
          </p:nvGrpSpPr>
          <p:grpSpPr>
            <a:xfrm>
              <a:off x="1131052" y="1486919"/>
              <a:ext cx="2196889" cy="984922"/>
              <a:chOff x="3607851" y="1182687"/>
              <a:chExt cx="2196889" cy="984922"/>
            </a:xfrm>
          </p:grpSpPr>
          <p:sp>
            <p:nvSpPr>
              <p:cNvPr id="28" name="圆角矩形 27"/>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28"/>
              <p:cNvGrpSpPr/>
              <p:nvPr/>
            </p:nvGrpSpPr>
            <p:grpSpPr>
              <a:xfrm>
                <a:off x="3881617" y="1251115"/>
                <a:ext cx="1923123" cy="900933"/>
                <a:chOff x="3776606" y="2004244"/>
                <a:chExt cx="1923123" cy="900933"/>
              </a:xfrm>
            </p:grpSpPr>
            <p:sp>
              <p:nvSpPr>
                <p:cNvPr id="30" name="文本框 29"/>
                <p:cNvSpPr txBox="1"/>
                <p:nvPr/>
              </p:nvSpPr>
              <p:spPr>
                <a:xfrm>
                  <a:off x="3776606" y="2004244"/>
                  <a:ext cx="1923123" cy="400109"/>
                </a:xfrm>
                <a:prstGeom prst="rect">
                  <a:avLst/>
                </a:prstGeom>
                <a:noFill/>
              </p:spPr>
              <p:txBody>
                <a:bodyPr wrap="square" rtlCol="0">
                  <a:spAutoFit/>
                </a:bodyPr>
                <a:lstStyle/>
                <a:p>
                  <a:r>
                    <a:rPr lang="zh-CN" altLang="en-US" dirty="0">
                      <a:solidFill>
                        <a:schemeClr val="accent1"/>
                      </a:solidFill>
                      <a:latin typeface="时尚中黑简体" panose="01010104010101010101" pitchFamily="2" charset="-122"/>
                      <a:ea typeface="时尚中黑简体" panose="01010104010101010101" pitchFamily="2" charset="-122"/>
                    </a:rPr>
                    <a:t>添加标题</a:t>
                  </a:r>
                </a:p>
              </p:txBody>
            </p:sp>
            <p:sp>
              <p:nvSpPr>
                <p:cNvPr id="31" name="文本框 30"/>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cxnSp>
          <p:nvCxnSpPr>
            <p:cNvPr id="5" name="直接连接符 4"/>
            <p:cNvCxnSpPr>
              <a:stCxn id="13" idx="1"/>
            </p:cNvCxnSpPr>
            <p:nvPr/>
          </p:nvCxnSpPr>
          <p:spPr>
            <a:xfrm rot="10800000" flipV="1">
              <a:off x="3213642" y="1984557"/>
              <a:ext cx="1828259" cy="289412"/>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组合 56"/>
          <p:cNvGrpSpPr/>
          <p:nvPr/>
        </p:nvGrpSpPr>
        <p:grpSpPr>
          <a:xfrm>
            <a:off x="1485059" y="2575497"/>
            <a:ext cx="2936296" cy="738692"/>
            <a:chOff x="1980078" y="3129196"/>
            <a:chExt cx="3915061" cy="984922"/>
          </a:xfrm>
        </p:grpSpPr>
        <p:grpSp>
          <p:nvGrpSpPr>
            <p:cNvPr id="12" name="组合 31"/>
            <p:cNvGrpSpPr/>
            <p:nvPr/>
          </p:nvGrpSpPr>
          <p:grpSpPr>
            <a:xfrm>
              <a:off x="1980078" y="3129196"/>
              <a:ext cx="2196889" cy="984922"/>
              <a:chOff x="3607851" y="1182687"/>
              <a:chExt cx="2196889" cy="984922"/>
            </a:xfrm>
          </p:grpSpPr>
          <p:sp>
            <p:nvSpPr>
              <p:cNvPr id="33" name="圆角矩形 32"/>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33"/>
              <p:cNvGrpSpPr/>
              <p:nvPr/>
            </p:nvGrpSpPr>
            <p:grpSpPr>
              <a:xfrm>
                <a:off x="3881617" y="1251115"/>
                <a:ext cx="1923123" cy="900933"/>
                <a:chOff x="3776606" y="2004244"/>
                <a:chExt cx="1923123" cy="900933"/>
              </a:xfrm>
            </p:grpSpPr>
            <p:sp>
              <p:nvSpPr>
                <p:cNvPr id="35" name="文本框 34"/>
                <p:cNvSpPr txBox="1"/>
                <p:nvPr/>
              </p:nvSpPr>
              <p:spPr>
                <a:xfrm>
                  <a:off x="3776606" y="2004244"/>
                  <a:ext cx="1923123" cy="400109"/>
                </a:xfrm>
                <a:prstGeom prst="rect">
                  <a:avLst/>
                </a:prstGeom>
                <a:noFill/>
              </p:spPr>
              <p:txBody>
                <a:bodyPr wrap="square" rtlCol="0">
                  <a:spAutoFit/>
                </a:bodyPr>
                <a:lstStyle/>
                <a:p>
                  <a:r>
                    <a:rPr lang="zh-CN" altLang="en-US" dirty="0">
                      <a:solidFill>
                        <a:schemeClr val="accent3"/>
                      </a:solidFill>
                      <a:latin typeface="时尚中黑简体" panose="01010104010101010101" pitchFamily="2" charset="-122"/>
                      <a:ea typeface="时尚中黑简体" panose="01010104010101010101" pitchFamily="2" charset="-122"/>
                    </a:rPr>
                    <a:t>添加标题</a:t>
                  </a:r>
                </a:p>
              </p:txBody>
            </p:sp>
            <p:sp>
              <p:nvSpPr>
                <p:cNvPr id="36" name="文本框 35"/>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cxnSp>
          <p:nvCxnSpPr>
            <p:cNvPr id="51" name="直接连接符 50"/>
            <p:cNvCxnSpPr/>
            <p:nvPr/>
          </p:nvCxnSpPr>
          <p:spPr>
            <a:xfrm flipH="1" flipV="1">
              <a:off x="4066879" y="3594121"/>
              <a:ext cx="1828260" cy="1"/>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54"/>
          <p:cNvGrpSpPr/>
          <p:nvPr/>
        </p:nvGrpSpPr>
        <p:grpSpPr>
          <a:xfrm>
            <a:off x="5430561" y="1713135"/>
            <a:ext cx="2814590" cy="738692"/>
            <a:chOff x="7240747" y="1979380"/>
            <a:chExt cx="3752787" cy="984922"/>
          </a:xfrm>
        </p:grpSpPr>
        <p:grpSp>
          <p:nvGrpSpPr>
            <p:cNvPr id="24" name="组合 41"/>
            <p:cNvGrpSpPr/>
            <p:nvPr/>
          </p:nvGrpSpPr>
          <p:grpSpPr>
            <a:xfrm>
              <a:off x="8796645" y="1979380"/>
              <a:ext cx="2196889" cy="984922"/>
              <a:chOff x="3607851" y="1182687"/>
              <a:chExt cx="2196889" cy="984922"/>
            </a:xfrm>
          </p:grpSpPr>
          <p:sp>
            <p:nvSpPr>
              <p:cNvPr id="43" name="圆角矩形 42"/>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43"/>
              <p:cNvGrpSpPr/>
              <p:nvPr/>
            </p:nvGrpSpPr>
            <p:grpSpPr>
              <a:xfrm>
                <a:off x="3881617" y="1251115"/>
                <a:ext cx="1923123" cy="900933"/>
                <a:chOff x="3776606" y="2004244"/>
                <a:chExt cx="1923123" cy="900933"/>
              </a:xfrm>
            </p:grpSpPr>
            <p:sp>
              <p:nvSpPr>
                <p:cNvPr id="45" name="文本框 44"/>
                <p:cNvSpPr txBox="1"/>
                <p:nvPr/>
              </p:nvSpPr>
              <p:spPr>
                <a:xfrm>
                  <a:off x="3776606" y="2004244"/>
                  <a:ext cx="1923123" cy="400109"/>
                </a:xfrm>
                <a:prstGeom prst="rect">
                  <a:avLst/>
                </a:prstGeom>
                <a:noFill/>
              </p:spPr>
              <p:txBody>
                <a:bodyPr wrap="square" rtlCol="0">
                  <a:spAutoFit/>
                </a:bodyPr>
                <a:lstStyle/>
                <a:p>
                  <a:r>
                    <a:rPr lang="zh-CN" altLang="en-US" dirty="0">
                      <a:solidFill>
                        <a:schemeClr val="accent2"/>
                      </a:solidFill>
                      <a:latin typeface="时尚中黑简体" panose="01010104010101010101" pitchFamily="2" charset="-122"/>
                      <a:ea typeface="时尚中黑简体" panose="01010104010101010101" pitchFamily="2" charset="-122"/>
                    </a:rPr>
                    <a:t>添加标题</a:t>
                  </a:r>
                </a:p>
              </p:txBody>
            </p:sp>
            <p:sp>
              <p:nvSpPr>
                <p:cNvPr id="46" name="文本框 45"/>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cxnSp>
          <p:nvCxnSpPr>
            <p:cNvPr id="52" name="直接连接符 51"/>
            <p:cNvCxnSpPr>
              <a:stCxn id="43" idx="1"/>
            </p:cNvCxnSpPr>
            <p:nvPr/>
          </p:nvCxnSpPr>
          <p:spPr>
            <a:xfrm flipH="1">
              <a:off x="7240747" y="2471841"/>
              <a:ext cx="1555898" cy="12906"/>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29" name="组合 53"/>
          <p:cNvGrpSpPr/>
          <p:nvPr/>
        </p:nvGrpSpPr>
        <p:grpSpPr>
          <a:xfrm>
            <a:off x="4846321" y="3509372"/>
            <a:ext cx="2820551" cy="738692"/>
            <a:chOff x="6461762" y="4374363"/>
            <a:chExt cx="3760734" cy="984922"/>
          </a:xfrm>
        </p:grpSpPr>
        <p:grpSp>
          <p:nvGrpSpPr>
            <p:cNvPr id="32" name="组合 36"/>
            <p:cNvGrpSpPr/>
            <p:nvPr/>
          </p:nvGrpSpPr>
          <p:grpSpPr>
            <a:xfrm>
              <a:off x="8025607" y="4374363"/>
              <a:ext cx="2196889" cy="984922"/>
              <a:chOff x="3607851" y="1182687"/>
              <a:chExt cx="2196889" cy="984922"/>
            </a:xfrm>
          </p:grpSpPr>
          <p:sp>
            <p:nvSpPr>
              <p:cNvPr id="38" name="圆角矩形 37"/>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8"/>
              <p:cNvGrpSpPr/>
              <p:nvPr/>
            </p:nvGrpSpPr>
            <p:grpSpPr>
              <a:xfrm>
                <a:off x="3881617" y="1251115"/>
                <a:ext cx="1923123" cy="900933"/>
                <a:chOff x="3776606" y="2004244"/>
                <a:chExt cx="1923123" cy="900933"/>
              </a:xfrm>
            </p:grpSpPr>
            <p:sp>
              <p:nvSpPr>
                <p:cNvPr id="40" name="文本框 39"/>
                <p:cNvSpPr txBox="1"/>
                <p:nvPr/>
              </p:nvSpPr>
              <p:spPr>
                <a:xfrm>
                  <a:off x="3776606" y="2004244"/>
                  <a:ext cx="1923123" cy="400109"/>
                </a:xfrm>
                <a:prstGeom prst="rect">
                  <a:avLst/>
                </a:prstGeom>
                <a:noFill/>
              </p:spPr>
              <p:txBody>
                <a:bodyPr wrap="square" rtlCol="0">
                  <a:spAutoFit/>
                </a:bodyPr>
                <a:lstStyle/>
                <a:p>
                  <a:r>
                    <a:rPr lang="zh-CN" altLang="en-US" dirty="0">
                      <a:solidFill>
                        <a:schemeClr val="accent4"/>
                      </a:solidFill>
                      <a:latin typeface="时尚中黑简体" panose="01010104010101010101" pitchFamily="2" charset="-122"/>
                      <a:ea typeface="时尚中黑简体" panose="01010104010101010101" pitchFamily="2" charset="-122"/>
                    </a:rPr>
                    <a:t>添加标题</a:t>
                  </a:r>
                </a:p>
              </p:txBody>
            </p:sp>
            <p:sp>
              <p:nvSpPr>
                <p:cNvPr id="41" name="文本框 40"/>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cxnSp>
          <p:nvCxnSpPr>
            <p:cNvPr id="53" name="直接连接符 52"/>
            <p:cNvCxnSpPr/>
            <p:nvPr/>
          </p:nvCxnSpPr>
          <p:spPr>
            <a:xfrm flipH="1">
              <a:off x="6461762" y="4879545"/>
              <a:ext cx="1556934" cy="1"/>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5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5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50"/>
                                        <p:tgtEl>
                                          <p:spTgt spid="6"/>
                                        </p:tgtEl>
                                      </p:cBhvr>
                                    </p:animEffect>
                                  </p:childTnLst>
                                </p:cTn>
                              </p:par>
                            </p:childTnLst>
                          </p:cTn>
                        </p:par>
                        <p:par>
                          <p:cTn id="36" fill="hold">
                            <p:stCondLst>
                              <p:cond delay="4000"/>
                            </p:stCondLst>
                            <p:childTnLst>
                              <p:par>
                                <p:cTn id="37" presetID="17" presetClass="entr" presetSubtype="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ppt_w/2"/>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strVal val="#ppt_h"/>
                                          </p:val>
                                        </p:tav>
                                        <p:tav tm="100000">
                                          <p:val>
                                            <p:strVal val="#ppt_h"/>
                                          </p:val>
                                        </p:tav>
                                      </p:tavLst>
                                    </p:anim>
                                  </p:childTnLst>
                                </p:cTn>
                              </p:par>
                            </p:childTnLst>
                          </p:cTn>
                        </p:par>
                        <p:par>
                          <p:cTn id="43" fill="hold">
                            <p:stCondLst>
                              <p:cond delay="4500"/>
                            </p:stCondLst>
                            <p:childTnLst>
                              <p:par>
                                <p:cTn id="44" presetID="17"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ppt_x</p:attrName>
                                        </p:attrNameLst>
                                      </p:cBhvr>
                                      <p:tavLst>
                                        <p:tav tm="0">
                                          <p:val>
                                            <p:strVal val="#ppt_x-#ppt_w/2"/>
                                          </p:val>
                                        </p:tav>
                                        <p:tav tm="100000">
                                          <p:val>
                                            <p:strVal val="#ppt_x"/>
                                          </p:val>
                                        </p:tav>
                                      </p:tavLst>
                                    </p:anim>
                                    <p:anim calcmode="lin" valueType="num">
                                      <p:cBhvr>
                                        <p:cTn id="47" dur="500" fill="hold"/>
                                        <p:tgtEl>
                                          <p:spTgt spid="19"/>
                                        </p:tgtEl>
                                        <p:attrNameLst>
                                          <p:attrName>ppt_y</p:attrName>
                                        </p:attrNameLst>
                                      </p:cBhvr>
                                      <p:tavLst>
                                        <p:tav tm="0">
                                          <p:val>
                                            <p:strVal val="#ppt_y"/>
                                          </p:val>
                                        </p:tav>
                                        <p:tav tm="100000">
                                          <p:val>
                                            <p:strVal val="#ppt_y"/>
                                          </p:val>
                                        </p:tav>
                                      </p:tavLst>
                                    </p:anim>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strVal val="#ppt_h"/>
                                          </p:val>
                                        </p:tav>
                                        <p:tav tm="100000">
                                          <p:val>
                                            <p:strVal val="#ppt_h"/>
                                          </p:val>
                                        </p:tav>
                                      </p:tavLst>
                                    </p:anim>
                                  </p:childTnLst>
                                </p:cTn>
                              </p:par>
                            </p:childTnLst>
                          </p:cTn>
                        </p:par>
                        <p:par>
                          <p:cTn id="50" fill="hold">
                            <p:stCondLst>
                              <p:cond delay="5000"/>
                            </p:stCondLst>
                            <p:childTnLst>
                              <p:par>
                                <p:cTn id="51" presetID="17" presetClass="entr" presetSubtype="2"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ppt_x</p:attrName>
                                        </p:attrNameLst>
                                      </p:cBhvr>
                                      <p:tavLst>
                                        <p:tav tm="0">
                                          <p:val>
                                            <p:strVal val="#ppt_x+#ppt_w/2"/>
                                          </p:val>
                                        </p:tav>
                                        <p:tav tm="100000">
                                          <p:val>
                                            <p:strVal val="#ppt_x"/>
                                          </p:val>
                                        </p:tav>
                                      </p:tavLst>
                                    </p:anim>
                                    <p:anim calcmode="lin" valueType="num">
                                      <p:cBhvr>
                                        <p:cTn id="54" dur="500" fill="hold"/>
                                        <p:tgtEl>
                                          <p:spTgt spid="10"/>
                                        </p:tgtEl>
                                        <p:attrNameLst>
                                          <p:attrName>ppt_y</p:attrName>
                                        </p:attrNameLst>
                                      </p:cBhvr>
                                      <p:tavLst>
                                        <p:tav tm="0">
                                          <p:val>
                                            <p:strVal val="#ppt_y"/>
                                          </p:val>
                                        </p:tav>
                                        <p:tav tm="100000">
                                          <p:val>
                                            <p:strVal val="#ppt_y"/>
                                          </p:val>
                                        </p:tav>
                                      </p:tavLst>
                                    </p:anim>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strVal val="#ppt_h"/>
                                          </p:val>
                                        </p:tav>
                                        <p:tav tm="100000">
                                          <p:val>
                                            <p:strVal val="#ppt_h"/>
                                          </p:val>
                                        </p:tav>
                                      </p:tavLst>
                                    </p:anim>
                                  </p:childTnLst>
                                </p:cTn>
                              </p:par>
                            </p:childTnLst>
                          </p:cTn>
                        </p:par>
                        <p:par>
                          <p:cTn id="57" fill="hold">
                            <p:stCondLst>
                              <p:cond delay="5500"/>
                            </p:stCondLst>
                            <p:childTnLst>
                              <p:par>
                                <p:cTn id="58" presetID="17" presetClass="entr" presetSubtype="8"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ppt_x</p:attrName>
                                        </p:attrNameLst>
                                      </p:cBhvr>
                                      <p:tavLst>
                                        <p:tav tm="0">
                                          <p:val>
                                            <p:strVal val="#ppt_x-#ppt_w/2"/>
                                          </p:val>
                                        </p:tav>
                                        <p:tav tm="100000">
                                          <p:val>
                                            <p:strVal val="#ppt_x"/>
                                          </p:val>
                                        </p:tav>
                                      </p:tavLst>
                                    </p:anim>
                                    <p:anim calcmode="lin" valueType="num">
                                      <p:cBhvr>
                                        <p:cTn id="61" dur="500" fill="hold"/>
                                        <p:tgtEl>
                                          <p:spTgt spid="29"/>
                                        </p:tgtEl>
                                        <p:attrNameLst>
                                          <p:attrName>ppt_y</p:attrName>
                                        </p:attrNameLst>
                                      </p:cBhvr>
                                      <p:tavLst>
                                        <p:tav tm="0">
                                          <p:val>
                                            <p:strVal val="#ppt_y"/>
                                          </p:val>
                                        </p:tav>
                                        <p:tav tm="100000">
                                          <p:val>
                                            <p:strVal val="#ppt_y"/>
                                          </p:val>
                                        </p:tav>
                                      </p:tavLst>
                                    </p:anim>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2697635" y="1696060"/>
            <a:ext cx="3748730" cy="1914803"/>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solidFill>
            <a:schemeClr val="accent2"/>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28"/>
          <p:cNvGrpSpPr/>
          <p:nvPr/>
        </p:nvGrpSpPr>
        <p:grpSpPr>
          <a:xfrm>
            <a:off x="2619738" y="3092277"/>
            <a:ext cx="723176" cy="1063972"/>
            <a:chOff x="3492983" y="3722986"/>
            <a:chExt cx="964235" cy="1418629"/>
          </a:xfrm>
        </p:grpSpPr>
        <p:grpSp>
          <p:nvGrpSpPr>
            <p:cNvPr id="3" name="组合 25"/>
            <p:cNvGrpSpPr/>
            <p:nvPr/>
          </p:nvGrpSpPr>
          <p:grpSpPr>
            <a:xfrm>
              <a:off x="3492983" y="3722986"/>
              <a:ext cx="964235" cy="1418629"/>
              <a:chOff x="2993266" y="1723328"/>
              <a:chExt cx="1411736" cy="2077014"/>
            </a:xfrm>
          </p:grpSpPr>
          <p:sp>
            <p:nvSpPr>
              <p:cNvPr id="8" name="圆角矩形 7"/>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4"/>
            <p:cNvGrpSpPr>
              <a:grpSpLocks noChangeAspect="1"/>
            </p:cNvGrpSpPr>
            <p:nvPr/>
          </p:nvGrpSpPr>
          <p:grpSpPr bwMode="auto">
            <a:xfrm>
              <a:off x="3688936" y="4021491"/>
              <a:ext cx="242633" cy="284336"/>
              <a:chOff x="1776" y="1776"/>
              <a:chExt cx="64" cy="75"/>
            </a:xfrm>
            <a:solidFill>
              <a:srgbClr val="E87071"/>
            </a:solidFill>
            <a:effectLst/>
          </p:grpSpPr>
          <p:sp>
            <p:nvSpPr>
              <p:cNvPr id="57"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9" name="组合 29"/>
          <p:cNvGrpSpPr/>
          <p:nvPr/>
        </p:nvGrpSpPr>
        <p:grpSpPr>
          <a:xfrm>
            <a:off x="4324713" y="1387302"/>
            <a:ext cx="723176" cy="1063972"/>
            <a:chOff x="5766283" y="1449686"/>
            <a:chExt cx="964235" cy="1418629"/>
          </a:xfrm>
        </p:grpSpPr>
        <p:grpSp>
          <p:nvGrpSpPr>
            <p:cNvPr id="26" name="组合 37"/>
            <p:cNvGrpSpPr/>
            <p:nvPr/>
          </p:nvGrpSpPr>
          <p:grpSpPr>
            <a:xfrm>
              <a:off x="5766283" y="1449686"/>
              <a:ext cx="964235" cy="1418629"/>
              <a:chOff x="2993266" y="1723328"/>
              <a:chExt cx="1411736" cy="2077014"/>
            </a:xfrm>
          </p:grpSpPr>
          <p:sp>
            <p:nvSpPr>
              <p:cNvPr id="39" name="圆角矩形 38"/>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椭圆 3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椭圆 4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Group 18"/>
            <p:cNvGrpSpPr>
              <a:grpSpLocks noChangeAspect="1"/>
            </p:cNvGrpSpPr>
            <p:nvPr/>
          </p:nvGrpSpPr>
          <p:grpSpPr bwMode="auto">
            <a:xfrm>
              <a:off x="5963619" y="1769316"/>
              <a:ext cx="265222" cy="247136"/>
              <a:chOff x="3802" y="2858"/>
              <a:chExt cx="616" cy="574"/>
            </a:xfrm>
            <a:solidFill>
              <a:srgbClr val="FFB850"/>
            </a:solidFill>
            <a:effectLst/>
          </p:grpSpPr>
          <p:sp>
            <p:nvSpPr>
              <p:cNvPr id="62" name="Rectangle 19"/>
              <p:cNvSpPr>
                <a:spLocks noChangeArrowheads="1"/>
              </p:cNvSpPr>
              <p:nvPr/>
            </p:nvSpPr>
            <p:spPr bwMode="auto">
              <a:xfrm>
                <a:off x="3802" y="3205"/>
                <a:ext cx="129" cy="22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0"/>
              <p:cNvSpPr>
                <a:spLocks noChangeArrowheads="1"/>
              </p:cNvSpPr>
              <p:nvPr/>
            </p:nvSpPr>
            <p:spPr bwMode="auto">
              <a:xfrm>
                <a:off x="3964" y="3174"/>
                <a:ext cx="129" cy="25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1"/>
              <p:cNvSpPr>
                <a:spLocks noChangeArrowheads="1"/>
              </p:cNvSpPr>
              <p:nvPr/>
            </p:nvSpPr>
            <p:spPr bwMode="auto">
              <a:xfrm>
                <a:off x="4129" y="3131"/>
                <a:ext cx="129" cy="30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2"/>
              <p:cNvSpPr>
                <a:spLocks noChangeArrowheads="1"/>
              </p:cNvSpPr>
              <p:nvPr/>
            </p:nvSpPr>
            <p:spPr bwMode="auto">
              <a:xfrm>
                <a:off x="4289" y="3078"/>
                <a:ext cx="129" cy="35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9" name="组合 52"/>
          <p:cNvGrpSpPr/>
          <p:nvPr/>
        </p:nvGrpSpPr>
        <p:grpSpPr>
          <a:xfrm>
            <a:off x="6029687" y="3092277"/>
            <a:ext cx="723176" cy="1063972"/>
            <a:chOff x="8039582" y="3722986"/>
            <a:chExt cx="964235" cy="1418629"/>
          </a:xfrm>
        </p:grpSpPr>
        <p:grpSp>
          <p:nvGrpSpPr>
            <p:cNvPr id="30" name="组合 47"/>
            <p:cNvGrpSpPr/>
            <p:nvPr/>
          </p:nvGrpSpPr>
          <p:grpSpPr>
            <a:xfrm>
              <a:off x="8039582" y="3722986"/>
              <a:ext cx="964235" cy="1418629"/>
              <a:chOff x="2993266" y="1723328"/>
              <a:chExt cx="1411736" cy="2077014"/>
            </a:xfrm>
          </p:grpSpPr>
          <p:sp>
            <p:nvSpPr>
              <p:cNvPr id="49" name="圆角矩形 48"/>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Group 13"/>
            <p:cNvGrpSpPr>
              <a:grpSpLocks noChangeAspect="1"/>
            </p:cNvGrpSpPr>
            <p:nvPr/>
          </p:nvGrpSpPr>
          <p:grpSpPr bwMode="auto">
            <a:xfrm>
              <a:off x="8215083" y="4010935"/>
              <a:ext cx="304689" cy="308286"/>
              <a:chOff x="2426" y="2781"/>
              <a:chExt cx="593" cy="600"/>
            </a:xfrm>
            <a:solidFill>
              <a:srgbClr val="00AF92"/>
            </a:solidFill>
            <a:effectLst/>
          </p:grpSpPr>
          <p:sp>
            <p:nvSpPr>
              <p:cNvPr id="6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3" name="组合 27"/>
          <p:cNvGrpSpPr/>
          <p:nvPr/>
        </p:nvGrpSpPr>
        <p:grpSpPr>
          <a:xfrm>
            <a:off x="3119113" y="1886678"/>
            <a:ext cx="723176" cy="1063972"/>
            <a:chOff x="4158817" y="2115520"/>
            <a:chExt cx="964235" cy="1418629"/>
          </a:xfrm>
        </p:grpSpPr>
        <p:grpSp>
          <p:nvGrpSpPr>
            <p:cNvPr id="38" name="组合 32"/>
            <p:cNvGrpSpPr/>
            <p:nvPr/>
          </p:nvGrpSpPr>
          <p:grpSpPr>
            <a:xfrm>
              <a:off x="4158817" y="2115520"/>
              <a:ext cx="964235" cy="1418629"/>
              <a:chOff x="2993266" y="1723328"/>
              <a:chExt cx="1411736" cy="2077014"/>
            </a:xfrm>
          </p:grpSpPr>
          <p:sp>
            <p:nvSpPr>
              <p:cNvPr id="34" name="圆角矩形 33"/>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椭圆 3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69"/>
            <p:cNvGrpSpPr/>
            <p:nvPr/>
          </p:nvGrpSpPr>
          <p:grpSpPr>
            <a:xfrm>
              <a:off x="4351758" y="2428884"/>
              <a:ext cx="273678" cy="297818"/>
              <a:chOff x="4873620" y="1965325"/>
              <a:chExt cx="269882" cy="293688"/>
            </a:xfrm>
            <a:solidFill>
              <a:srgbClr val="01ACBE"/>
            </a:solidFill>
            <a:effectLst/>
          </p:grpSpPr>
          <p:sp>
            <p:nvSpPr>
              <p:cNvPr id="71"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solidFill>
                  <a:schemeClr val="accent2">
                    <a:lumMod val="60000"/>
                    <a:lumOff val="40000"/>
                  </a:schemeClr>
                </a:solidFill>
              </a:ln>
            </p:spPr>
            <p:txBody>
              <a:bodyPr vert="horz" wrap="square" lIns="91440" tIns="45720" rIns="91440" bIns="45720" numCol="1" anchor="t" anchorCtr="0" compatLnSpc="1"/>
              <a:lstStyle/>
              <a:p>
                <a:endParaRPr lang="zh-CN" altLang="en-US">
                  <a:solidFill>
                    <a:prstClr val="black"/>
                  </a:solidFill>
                </a:endParaRPr>
              </a:p>
            </p:txBody>
          </p:sp>
          <p:sp>
            <p:nvSpPr>
              <p:cNvPr id="72"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solidFill>
                  <a:schemeClr val="accent2">
                    <a:lumMod val="60000"/>
                    <a:lumOff val="40000"/>
                  </a:schemeClr>
                </a:solidFill>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48" name="组合 30"/>
          <p:cNvGrpSpPr/>
          <p:nvPr/>
        </p:nvGrpSpPr>
        <p:grpSpPr>
          <a:xfrm>
            <a:off x="5530312" y="1886678"/>
            <a:ext cx="723176" cy="1063972"/>
            <a:chOff x="7373748" y="2115520"/>
            <a:chExt cx="964235" cy="1418629"/>
          </a:xfrm>
        </p:grpSpPr>
        <p:grpSp>
          <p:nvGrpSpPr>
            <p:cNvPr id="53" name="组合 42"/>
            <p:cNvGrpSpPr/>
            <p:nvPr/>
          </p:nvGrpSpPr>
          <p:grpSpPr>
            <a:xfrm>
              <a:off x="7373748" y="2115520"/>
              <a:ext cx="964235" cy="1418629"/>
              <a:chOff x="2993266" y="1723328"/>
              <a:chExt cx="1411736" cy="2077014"/>
            </a:xfrm>
          </p:grpSpPr>
          <p:sp>
            <p:nvSpPr>
              <p:cNvPr id="44" name="圆角矩形 43"/>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Group 62"/>
            <p:cNvGrpSpPr>
              <a:grpSpLocks noChangeAspect="1"/>
            </p:cNvGrpSpPr>
            <p:nvPr/>
          </p:nvGrpSpPr>
          <p:grpSpPr bwMode="auto">
            <a:xfrm>
              <a:off x="7541315" y="2436381"/>
              <a:ext cx="295528" cy="235965"/>
              <a:chOff x="3775" y="2110"/>
              <a:chExt cx="129" cy="103"/>
            </a:xfrm>
            <a:solidFill>
              <a:srgbClr val="663A77"/>
            </a:solidFill>
            <a:effectLst/>
          </p:grpSpPr>
          <p:sp>
            <p:nvSpPr>
              <p:cNvPr id="7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7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7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grpSp>
      </p:grpSp>
      <p:grpSp>
        <p:nvGrpSpPr>
          <p:cNvPr id="55" name="组合 3"/>
          <p:cNvGrpSpPr/>
          <p:nvPr/>
        </p:nvGrpSpPr>
        <p:grpSpPr>
          <a:xfrm>
            <a:off x="3258141" y="2350871"/>
            <a:ext cx="2627719" cy="2732662"/>
            <a:chOff x="4344188" y="2734445"/>
            <a:chExt cx="3503625" cy="3643549"/>
          </a:xfrm>
        </p:grpSpPr>
        <p:grpSp>
          <p:nvGrpSpPr>
            <p:cNvPr id="56" name="组合 8"/>
            <p:cNvGrpSpPr/>
            <p:nvPr/>
          </p:nvGrpSpPr>
          <p:grpSpPr>
            <a:xfrm>
              <a:off x="5089121" y="2734445"/>
              <a:ext cx="2013758" cy="3215014"/>
              <a:chOff x="2628900" y="0"/>
              <a:chExt cx="3924300" cy="6265240"/>
            </a:xfrm>
          </p:grpSpPr>
          <p:sp>
            <p:nvSpPr>
              <p:cNvPr id="10" name="圆角矩形 9"/>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15"/>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2000">
                    <a:schemeClr val="bg1"/>
                  </a:gs>
                  <a:gs pos="0">
                    <a:schemeClr val="bg1">
                      <a:lumMod val="9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18"/>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19"/>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21"/>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圆角矩形 22"/>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圆角矩形 24"/>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椭圆 26"/>
            <p:cNvSpPr/>
            <p:nvPr/>
          </p:nvSpPr>
          <p:spPr>
            <a:xfrm>
              <a:off x="4344188" y="6004661"/>
              <a:ext cx="3503625" cy="373333"/>
            </a:xfrm>
            <a:prstGeom prst="ellipse">
              <a:avLst/>
            </a:prstGeom>
            <a:gradFill flip="none" rotWithShape="1">
              <a:gsLst>
                <a:gs pos="0">
                  <a:schemeClr val="tx1">
                    <a:alpha val="25000"/>
                  </a:schemeClr>
                </a:gs>
                <a:gs pos="100000">
                  <a:srgbClr val="EFEFEF">
                    <a:alpha val="0"/>
                  </a:srgbClr>
                </a:gs>
              </a:gsLst>
              <a:path path="shape">
                <a:fillToRect l="50000" t="50000" r="50000" b="50000"/>
              </a:path>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78"/>
          <p:cNvGrpSpPr/>
          <p:nvPr/>
        </p:nvGrpSpPr>
        <p:grpSpPr>
          <a:xfrm>
            <a:off x="1271975" y="3192246"/>
            <a:ext cx="1442342" cy="675699"/>
            <a:chOff x="3776606" y="2004245"/>
            <a:chExt cx="1923123" cy="900932"/>
          </a:xfrm>
        </p:grpSpPr>
        <p:sp>
          <p:nvSpPr>
            <p:cNvPr id="80" name="文本框 79"/>
            <p:cNvSpPr txBox="1"/>
            <p:nvPr/>
          </p:nvSpPr>
          <p:spPr>
            <a:xfrm>
              <a:off x="3776606" y="2004245"/>
              <a:ext cx="1923123" cy="400109"/>
            </a:xfrm>
            <a:prstGeom prst="rect">
              <a:avLst/>
            </a:prstGeom>
            <a:noFill/>
          </p:spPr>
          <p:txBody>
            <a:bodyPr wrap="square" rtlCol="0">
              <a:spAutoFit/>
            </a:bodyPr>
            <a:lstStyle/>
            <a:p>
              <a:r>
                <a:rPr lang="zh-CN" altLang="en-US" dirty="0">
                  <a:solidFill>
                    <a:schemeClr val="accent1"/>
                  </a:solidFill>
                  <a:latin typeface="时尚中黑简体" panose="01010104010101010101" pitchFamily="2" charset="-122"/>
                  <a:ea typeface="时尚中黑简体" panose="01010104010101010101" pitchFamily="2" charset="-122"/>
                </a:rPr>
                <a:t>添加标题</a:t>
              </a:r>
            </a:p>
          </p:txBody>
        </p:sp>
        <p:sp>
          <p:nvSpPr>
            <p:cNvPr id="81" name="文本框 80"/>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56" name="组合 81"/>
          <p:cNvGrpSpPr/>
          <p:nvPr/>
        </p:nvGrpSpPr>
        <p:grpSpPr>
          <a:xfrm>
            <a:off x="1821042" y="1634277"/>
            <a:ext cx="1442342" cy="675699"/>
            <a:chOff x="3776606" y="2004245"/>
            <a:chExt cx="1923123" cy="900932"/>
          </a:xfrm>
        </p:grpSpPr>
        <p:sp>
          <p:nvSpPr>
            <p:cNvPr id="83" name="文本框 82"/>
            <p:cNvSpPr txBox="1"/>
            <p:nvPr/>
          </p:nvSpPr>
          <p:spPr>
            <a:xfrm>
              <a:off x="3776606" y="2004245"/>
              <a:ext cx="1923123" cy="400109"/>
            </a:xfrm>
            <a:prstGeom prst="rect">
              <a:avLst/>
            </a:prstGeom>
            <a:noFill/>
          </p:spPr>
          <p:txBody>
            <a:bodyPr wrap="square" rtlCol="0">
              <a:spAutoFit/>
            </a:bodyPr>
            <a:lstStyle/>
            <a:p>
              <a:r>
                <a:rPr lang="zh-CN" altLang="en-US" dirty="0">
                  <a:solidFill>
                    <a:schemeClr val="accent2"/>
                  </a:solidFill>
                  <a:latin typeface="时尚中黑简体" panose="01010104010101010101" pitchFamily="2" charset="-122"/>
                  <a:ea typeface="时尚中黑简体" panose="01010104010101010101" pitchFamily="2" charset="-122"/>
                </a:rPr>
                <a:t>添加标题</a:t>
              </a:r>
            </a:p>
          </p:txBody>
        </p:sp>
        <p:sp>
          <p:nvSpPr>
            <p:cNvPr id="84" name="文本框 83"/>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57" name="组合 84"/>
          <p:cNvGrpSpPr/>
          <p:nvPr/>
        </p:nvGrpSpPr>
        <p:grpSpPr>
          <a:xfrm>
            <a:off x="3961852" y="825484"/>
            <a:ext cx="1442342" cy="675699"/>
            <a:chOff x="3776606" y="2004245"/>
            <a:chExt cx="1923123" cy="900932"/>
          </a:xfrm>
        </p:grpSpPr>
        <p:sp>
          <p:nvSpPr>
            <p:cNvPr id="86" name="文本框 85"/>
            <p:cNvSpPr txBox="1"/>
            <p:nvPr/>
          </p:nvSpPr>
          <p:spPr>
            <a:xfrm>
              <a:off x="3776606" y="2004245"/>
              <a:ext cx="1923123" cy="400109"/>
            </a:xfrm>
            <a:prstGeom prst="rect">
              <a:avLst/>
            </a:prstGeom>
            <a:noFill/>
          </p:spPr>
          <p:txBody>
            <a:bodyPr wrap="square" rtlCol="0">
              <a:spAutoFit/>
            </a:bodyPr>
            <a:lstStyle/>
            <a:p>
              <a:r>
                <a:rPr lang="zh-CN" altLang="en-US" dirty="0">
                  <a:solidFill>
                    <a:schemeClr val="accent3"/>
                  </a:solidFill>
                  <a:latin typeface="时尚中黑简体" panose="01010104010101010101" pitchFamily="2" charset="-122"/>
                  <a:ea typeface="时尚中黑简体" panose="01010104010101010101" pitchFamily="2" charset="-122"/>
                </a:rPr>
                <a:t>添加标题</a:t>
              </a:r>
            </a:p>
          </p:txBody>
        </p:sp>
        <p:sp>
          <p:nvSpPr>
            <p:cNvPr id="87" name="文本框 86"/>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58" name="组合 87"/>
          <p:cNvGrpSpPr/>
          <p:nvPr/>
        </p:nvGrpSpPr>
        <p:grpSpPr>
          <a:xfrm>
            <a:off x="6766177" y="3231832"/>
            <a:ext cx="1442342" cy="675699"/>
            <a:chOff x="3776606" y="2004245"/>
            <a:chExt cx="1923123" cy="900932"/>
          </a:xfrm>
        </p:grpSpPr>
        <p:sp>
          <p:nvSpPr>
            <p:cNvPr id="89" name="文本框 88"/>
            <p:cNvSpPr txBox="1"/>
            <p:nvPr/>
          </p:nvSpPr>
          <p:spPr>
            <a:xfrm>
              <a:off x="3776606" y="2004245"/>
              <a:ext cx="1923123" cy="400109"/>
            </a:xfrm>
            <a:prstGeom prst="rect">
              <a:avLst/>
            </a:prstGeom>
            <a:noFill/>
          </p:spPr>
          <p:txBody>
            <a:bodyPr wrap="square" rtlCol="0">
              <a:spAutoFit/>
            </a:bodyPr>
            <a:lstStyle/>
            <a:p>
              <a:r>
                <a:rPr lang="zh-CN" altLang="en-US" dirty="0">
                  <a:solidFill>
                    <a:schemeClr val="accent4">
                      <a:lumMod val="50000"/>
                    </a:schemeClr>
                  </a:solidFill>
                  <a:latin typeface="时尚中黑简体" panose="01010104010101010101" pitchFamily="2" charset="-122"/>
                  <a:ea typeface="时尚中黑简体" panose="01010104010101010101" pitchFamily="2" charset="-122"/>
                </a:rPr>
                <a:t>添加标题</a:t>
              </a:r>
            </a:p>
          </p:txBody>
        </p:sp>
        <p:sp>
          <p:nvSpPr>
            <p:cNvPr id="90" name="文本框 89"/>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9" name="组合 90"/>
          <p:cNvGrpSpPr/>
          <p:nvPr/>
        </p:nvGrpSpPr>
        <p:grpSpPr>
          <a:xfrm>
            <a:off x="6232750" y="1660983"/>
            <a:ext cx="1442342" cy="675699"/>
            <a:chOff x="3776606" y="2004245"/>
            <a:chExt cx="1923123" cy="900932"/>
          </a:xfrm>
        </p:grpSpPr>
        <p:sp>
          <p:nvSpPr>
            <p:cNvPr id="92" name="文本框 91"/>
            <p:cNvSpPr txBox="1"/>
            <p:nvPr/>
          </p:nvSpPr>
          <p:spPr>
            <a:xfrm>
              <a:off x="3776606" y="2004245"/>
              <a:ext cx="1923123" cy="400109"/>
            </a:xfrm>
            <a:prstGeom prst="rect">
              <a:avLst/>
            </a:prstGeom>
            <a:noFill/>
          </p:spPr>
          <p:txBody>
            <a:bodyPr wrap="square" rtlCol="0">
              <a:spAutoFit/>
            </a:bodyPr>
            <a:lstStyle/>
            <a:p>
              <a:r>
                <a:rPr lang="zh-CN" altLang="en-US" dirty="0">
                  <a:solidFill>
                    <a:schemeClr val="accent4"/>
                  </a:solidFill>
                  <a:latin typeface="时尚中黑简体" panose="01010104010101010101" pitchFamily="2" charset="-122"/>
                  <a:ea typeface="时尚中黑简体" panose="01010104010101010101" pitchFamily="2" charset="-122"/>
                </a:rPr>
                <a:t>添加标题</a:t>
              </a:r>
            </a:p>
          </p:txBody>
        </p:sp>
        <p:sp>
          <p:nvSpPr>
            <p:cNvPr id="93" name="文本框 92"/>
            <p:cNvSpPr txBox="1"/>
            <p:nvPr/>
          </p:nvSpPr>
          <p:spPr>
            <a:xfrm>
              <a:off x="3782527" y="2289624"/>
              <a:ext cx="1559316" cy="615553"/>
            </a:xfrm>
            <a:prstGeom prst="rect">
              <a:avLst/>
            </a:prstGeom>
            <a:noFill/>
          </p:spPr>
          <p:txBody>
            <a:bodyPr wrap="square" rtlCol="0">
              <a:spAutoFit/>
            </a:bodyPr>
            <a:lstStyle/>
            <a:p>
              <a:pPr algn="just"/>
              <a:r>
                <a:rPr lang="zh-CN" altLang="en-US" sz="800" dirty="0">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70" name="组合 53"/>
          <p:cNvGrpSpPr/>
          <p:nvPr/>
        </p:nvGrpSpPr>
        <p:grpSpPr>
          <a:xfrm>
            <a:off x="3937351" y="2471455"/>
            <a:ext cx="1269299" cy="1256732"/>
            <a:chOff x="5245265" y="2863322"/>
            <a:chExt cx="1538545" cy="1523312"/>
          </a:xfrm>
        </p:grpSpPr>
        <p:grpSp>
          <p:nvGrpSpPr>
            <p:cNvPr id="271" name="Group 35"/>
            <p:cNvGrpSpPr>
              <a:grpSpLocks noChangeAspect="1"/>
            </p:cNvGrpSpPr>
            <p:nvPr/>
          </p:nvGrpSpPr>
          <p:grpSpPr bwMode="auto">
            <a:xfrm>
              <a:off x="5329506" y="2866005"/>
              <a:ext cx="1431612" cy="1388230"/>
              <a:chOff x="3477" y="1809"/>
              <a:chExt cx="726" cy="704"/>
            </a:xfrm>
            <a:solidFill>
              <a:schemeClr val="bg1">
                <a:lumMod val="85000"/>
                <a:alpha val="76000"/>
              </a:schemeClr>
            </a:solidFill>
          </p:grpSpPr>
          <p:sp>
            <p:nvSpPr>
              <p:cNvPr id="259"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0"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3"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7"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8" name="椭圆 267"/>
            <p:cNvSpPr/>
            <p:nvPr/>
          </p:nvSpPr>
          <p:spPr>
            <a:xfrm>
              <a:off x="5245265" y="2863322"/>
              <a:ext cx="1538545" cy="1523312"/>
            </a:xfrm>
            <a:prstGeom prst="ellipse">
              <a:avLst/>
            </a:prstGeom>
            <a:gradFill flip="none" rotWithShape="1">
              <a:gsLst>
                <a:gs pos="66000">
                  <a:schemeClr val="tx1">
                    <a:alpha val="4000"/>
                  </a:schemeClr>
                </a:gs>
                <a:gs pos="26000">
                  <a:schemeClr val="bg1">
                    <a:alpha val="0"/>
                  </a:schemeClr>
                </a:gs>
                <a:gs pos="100000">
                  <a:schemeClr val="tx1">
                    <a:alpha val="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900" decel="100000" fill="hold"/>
                                        <p:tgtEl>
                                          <p:spTgt spid="5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70"/>
                                        </p:tgtEl>
                                        <p:attrNameLst>
                                          <p:attrName>style.visibility</p:attrName>
                                        </p:attrNameLst>
                                      </p:cBhvr>
                                      <p:to>
                                        <p:strVal val="visible"/>
                                      </p:to>
                                    </p:set>
                                    <p:animEffect transition="in" filter="fade">
                                      <p:cBhvr>
                                        <p:cTn id="14" dur="1500"/>
                                        <p:tgtEl>
                                          <p:spTgt spid="270"/>
                                        </p:tgtEl>
                                      </p:cBhvr>
                                    </p:animEffect>
                                    <p:anim calcmode="lin" valueType="num">
                                      <p:cBhvr>
                                        <p:cTn id="15" dur="1500" fill="hold"/>
                                        <p:tgtEl>
                                          <p:spTgt spid="270"/>
                                        </p:tgtEl>
                                        <p:attrNameLst>
                                          <p:attrName>style.rotation</p:attrName>
                                        </p:attrNameLst>
                                      </p:cBhvr>
                                      <p:tavLst>
                                        <p:tav tm="0">
                                          <p:val>
                                            <p:fltVal val="720"/>
                                          </p:val>
                                        </p:tav>
                                        <p:tav tm="100000">
                                          <p:val>
                                            <p:fltVal val="0"/>
                                          </p:val>
                                        </p:tav>
                                      </p:tavLst>
                                    </p:anim>
                                    <p:anim calcmode="lin" valueType="num">
                                      <p:cBhvr>
                                        <p:cTn id="16" dur="1500" fill="hold"/>
                                        <p:tgtEl>
                                          <p:spTgt spid="270"/>
                                        </p:tgtEl>
                                        <p:attrNameLst>
                                          <p:attrName>ppt_h</p:attrName>
                                        </p:attrNameLst>
                                      </p:cBhvr>
                                      <p:tavLst>
                                        <p:tav tm="0">
                                          <p:val>
                                            <p:fltVal val="0"/>
                                          </p:val>
                                        </p:tav>
                                        <p:tav tm="100000">
                                          <p:val>
                                            <p:strVal val="#ppt_h"/>
                                          </p:val>
                                        </p:tav>
                                      </p:tavLst>
                                    </p:anim>
                                    <p:anim calcmode="lin" valueType="num">
                                      <p:cBhvr>
                                        <p:cTn id="17" dur="1500" fill="hold"/>
                                        <p:tgtEl>
                                          <p:spTgt spid="270"/>
                                        </p:tgtEl>
                                        <p:attrNameLst>
                                          <p:attrName>ppt_w</p:attrName>
                                        </p:attrNameLst>
                                      </p:cBhvr>
                                      <p:tavLst>
                                        <p:tav tm="0">
                                          <p:val>
                                            <p:fltVal val="0"/>
                                          </p:val>
                                        </p:tav>
                                        <p:tav tm="100000">
                                          <p:val>
                                            <p:strVal val="#ppt_w"/>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childTnLst>
                                </p:cTn>
                              </p:par>
                              <p:par>
                                <p:cTn id="26" presetID="42" presetClass="path" presetSubtype="0" accel="50000" decel="50000" fill="hold" nodeType="withEffect">
                                  <p:stCondLst>
                                    <p:cond delay="0"/>
                                  </p:stCondLst>
                                  <p:childTnLst>
                                    <p:animMotion origin="layout" path="M 0.17578 -0.11945 L -1.66667E-6 3.7037E-6 " pathEditMode="relative" rAng="0" ptsTypes="AA">
                                      <p:cBhvr>
                                        <p:cTn id="27" dur="750" fill="hold"/>
                                        <p:tgtEl>
                                          <p:spTgt spid="2"/>
                                        </p:tgtEl>
                                        <p:attrNameLst>
                                          <p:attrName>ppt_x</p:attrName>
                                          <p:attrName>ppt_y</p:attrName>
                                        </p:attrNameLst>
                                      </p:cBhvr>
                                      <p:rCtr x="-8789" y="5972"/>
                                    </p:animMotion>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750"/>
                                        <p:tgtEl>
                                          <p:spTgt spid="33"/>
                                        </p:tgtEl>
                                      </p:cBhvr>
                                    </p:animEffect>
                                  </p:childTnLst>
                                </p:cTn>
                              </p:par>
                              <p:par>
                                <p:cTn id="31" presetID="42" presetClass="path" presetSubtype="0" accel="50000" decel="50000" fill="hold" nodeType="withEffect">
                                  <p:stCondLst>
                                    <p:cond delay="0"/>
                                  </p:stCondLst>
                                  <p:childTnLst>
                                    <p:animMotion origin="layout" path="M 0.11953 0.11388 L 1.04167E-6 4.44444E-6 " pathEditMode="relative" rAng="0" ptsTypes="AA">
                                      <p:cBhvr>
                                        <p:cTn id="32" dur="750" fill="hold"/>
                                        <p:tgtEl>
                                          <p:spTgt spid="33"/>
                                        </p:tgtEl>
                                        <p:attrNameLst>
                                          <p:attrName>ppt_x</p:attrName>
                                          <p:attrName>ppt_y</p:attrName>
                                        </p:attrNameLst>
                                      </p:cBhvr>
                                      <p:rCtr x="-5977" y="-5694"/>
                                    </p:animMotion>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childTnLst>
                                </p:cTn>
                              </p:par>
                              <p:par>
                                <p:cTn id="36" presetID="42" presetClass="path" presetSubtype="0" accel="50000" decel="50000" fill="hold" nodeType="withEffect">
                                  <p:stCondLst>
                                    <p:cond delay="0"/>
                                  </p:stCondLst>
                                  <p:childTnLst>
                                    <p:animMotion origin="layout" path="M -0.01068 0.21019 L 0 -4.81481E-6 " pathEditMode="relative" rAng="0" ptsTypes="AA">
                                      <p:cBhvr>
                                        <p:cTn id="37" dur="750" fill="hold"/>
                                        <p:tgtEl>
                                          <p:spTgt spid="9"/>
                                        </p:tgtEl>
                                        <p:attrNameLst>
                                          <p:attrName>ppt_x</p:attrName>
                                          <p:attrName>ppt_y</p:attrName>
                                        </p:attrNameLst>
                                      </p:cBhvr>
                                      <p:rCtr x="534" y="-10509"/>
                                    </p:animMotion>
                                  </p:childTnLst>
                                </p:cTn>
                              </p:par>
                              <p:par>
                                <p:cTn id="38" presetID="10"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750"/>
                                        <p:tgtEl>
                                          <p:spTgt spid="48"/>
                                        </p:tgtEl>
                                      </p:cBhvr>
                                    </p:animEffect>
                                  </p:childTnLst>
                                </p:cTn>
                              </p:par>
                              <p:par>
                                <p:cTn id="41" presetID="42" presetClass="path" presetSubtype="0" accel="50000" decel="50000" fill="hold" nodeType="withEffect">
                                  <p:stCondLst>
                                    <p:cond delay="0"/>
                                  </p:stCondLst>
                                  <p:childTnLst>
                                    <p:animMotion origin="layout" path="M -0.14505 0.11574 L -8.33333E-7 4.44444E-6 " pathEditMode="relative" rAng="0" ptsTypes="AA">
                                      <p:cBhvr>
                                        <p:cTn id="42" dur="750" fill="hold"/>
                                        <p:tgtEl>
                                          <p:spTgt spid="48"/>
                                        </p:tgtEl>
                                        <p:attrNameLst>
                                          <p:attrName>ppt_x</p:attrName>
                                          <p:attrName>ppt_y</p:attrName>
                                        </p:attrNameLst>
                                      </p:cBhvr>
                                      <p:rCtr x="7253" y="-5787"/>
                                    </p:animMotion>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750"/>
                                        <p:tgtEl>
                                          <p:spTgt spid="29"/>
                                        </p:tgtEl>
                                      </p:cBhvr>
                                    </p:animEffect>
                                  </p:childTnLst>
                                </p:cTn>
                              </p:par>
                              <p:par>
                                <p:cTn id="46" presetID="42" presetClass="path" presetSubtype="0" accel="50000" decel="50000" fill="hold" nodeType="withEffect">
                                  <p:stCondLst>
                                    <p:cond delay="0"/>
                                  </p:stCondLst>
                                  <p:childTnLst>
                                    <p:animMotion origin="layout" path="M -0.19818 -0.11945 L 1.66667E-6 3.7037E-6 " pathEditMode="relative" rAng="0" ptsTypes="AA">
                                      <p:cBhvr>
                                        <p:cTn id="47" dur="750" fill="hold"/>
                                        <p:tgtEl>
                                          <p:spTgt spid="29"/>
                                        </p:tgtEl>
                                        <p:attrNameLst>
                                          <p:attrName>ppt_x</p:attrName>
                                          <p:attrName>ppt_y</p:attrName>
                                        </p:attrNameLst>
                                      </p:cBhvr>
                                      <p:rCtr x="9909" y="5972"/>
                                    </p:animMotion>
                                  </p:childTnLst>
                                </p:cTn>
                              </p:par>
                              <p:par>
                                <p:cTn id="48" presetID="1" presetClass="entr" presetSubtype="0" fill="hold" nodeType="withEffect">
                                  <p:stCondLst>
                                    <p:cond delay="1000"/>
                                  </p:stCondLst>
                                  <p:childTnLst>
                                    <p:set>
                                      <p:cBhvr>
                                        <p:cTn id="49" dur="1" fill="hold">
                                          <p:stCondLst>
                                            <p:cond delay="0"/>
                                          </p:stCondLst>
                                        </p:cTn>
                                        <p:tgtEl>
                                          <p:spTgt spid="61"/>
                                        </p:tgtEl>
                                        <p:attrNameLst>
                                          <p:attrName>style.visibility</p:attrName>
                                        </p:attrNameLst>
                                      </p:cBhvr>
                                      <p:to>
                                        <p:strVal val="visible"/>
                                      </p:to>
                                    </p:set>
                                  </p:childTnLst>
                                </p:cTn>
                              </p:par>
                              <p:par>
                                <p:cTn id="50" presetID="35" presetClass="emph" presetSubtype="0" repeatCount="2000" fill="hold" nodeType="withEffect">
                                  <p:stCondLst>
                                    <p:cond delay="1000"/>
                                  </p:stCondLst>
                                  <p:childTnLst>
                                    <p:anim calcmode="discrete" valueType="str">
                                      <p:cBhvr>
                                        <p:cTn id="51" dur="250" fill="hold"/>
                                        <p:tgtEl>
                                          <p:spTgt spid="61"/>
                                        </p:tgtEl>
                                        <p:attrNameLst>
                                          <p:attrName>style.visibility</p:attrName>
                                        </p:attrNameLst>
                                      </p:cBhvr>
                                      <p:tavLst>
                                        <p:tav tm="0">
                                          <p:val>
                                            <p:strVal val="hidden"/>
                                          </p:val>
                                        </p:tav>
                                        <p:tav tm="50000">
                                          <p:val>
                                            <p:strVal val="visible"/>
                                          </p:val>
                                        </p:tav>
                                      </p:tavLst>
                                    </p:anim>
                                  </p:childTnLst>
                                </p:cTn>
                              </p:par>
                            </p:childTnLst>
                          </p:cTn>
                        </p:par>
                        <p:par>
                          <p:cTn id="52" fill="hold">
                            <p:stCondLst>
                              <p:cond delay="4000"/>
                            </p:stCondLst>
                            <p:childTnLst>
                              <p:par>
                                <p:cTn id="53" presetID="1" presetClass="entr" presetSubtype="0" fill="hold" nodeType="afterEffect">
                                  <p:stCondLst>
                                    <p:cond delay="0"/>
                                  </p:stCondLst>
                                  <p:childTnLst>
                                    <p:set>
                                      <p:cBhvr>
                                        <p:cTn id="54" dur="1" fill="hold">
                                          <p:stCondLst>
                                            <p:cond delay="0"/>
                                          </p:stCondLst>
                                        </p:cTn>
                                        <p:tgtEl>
                                          <p:spTgt spid="256"/>
                                        </p:tgtEl>
                                        <p:attrNameLst>
                                          <p:attrName>style.visibility</p:attrName>
                                        </p:attrNameLst>
                                      </p:cBhvr>
                                      <p:to>
                                        <p:strVal val="visible"/>
                                      </p:to>
                                    </p:set>
                                  </p:childTnLst>
                                </p:cTn>
                              </p:par>
                              <p:par>
                                <p:cTn id="55" presetID="35" presetClass="emph" presetSubtype="0" repeatCount="2000" fill="hold" nodeType="withEffect">
                                  <p:stCondLst>
                                    <p:cond delay="0"/>
                                  </p:stCondLst>
                                  <p:childTnLst>
                                    <p:anim calcmode="discrete" valueType="str">
                                      <p:cBhvr>
                                        <p:cTn id="56" dur="250" fill="hold"/>
                                        <p:tgtEl>
                                          <p:spTgt spid="256"/>
                                        </p:tgtEl>
                                        <p:attrNameLst>
                                          <p:attrName>style.visibility</p:attrName>
                                        </p:attrNameLst>
                                      </p:cBhvr>
                                      <p:tavLst>
                                        <p:tav tm="0">
                                          <p:val>
                                            <p:strVal val="hidden"/>
                                          </p:val>
                                        </p:tav>
                                        <p:tav tm="50000">
                                          <p:val>
                                            <p:strVal val="visible"/>
                                          </p:val>
                                        </p:tav>
                                      </p:tavLst>
                                    </p:anim>
                                  </p:childTnLst>
                                </p:cTn>
                              </p:par>
                            </p:childTnLst>
                          </p:cTn>
                        </p:par>
                        <p:par>
                          <p:cTn id="57" fill="hold">
                            <p:stCondLst>
                              <p:cond delay="4000"/>
                            </p:stCondLst>
                            <p:childTnLst>
                              <p:par>
                                <p:cTn id="58" presetID="1" presetClass="entr" presetSubtype="0" fill="hold" nodeType="afterEffect">
                                  <p:stCondLst>
                                    <p:cond delay="0"/>
                                  </p:stCondLst>
                                  <p:childTnLst>
                                    <p:set>
                                      <p:cBhvr>
                                        <p:cTn id="59" dur="1" fill="hold">
                                          <p:stCondLst>
                                            <p:cond delay="0"/>
                                          </p:stCondLst>
                                        </p:cTn>
                                        <p:tgtEl>
                                          <p:spTgt spid="257"/>
                                        </p:tgtEl>
                                        <p:attrNameLst>
                                          <p:attrName>style.visibility</p:attrName>
                                        </p:attrNameLst>
                                      </p:cBhvr>
                                      <p:to>
                                        <p:strVal val="visible"/>
                                      </p:to>
                                    </p:set>
                                  </p:childTnLst>
                                </p:cTn>
                              </p:par>
                              <p:par>
                                <p:cTn id="60" presetID="35" presetClass="emph" presetSubtype="0" repeatCount="2000" fill="hold" nodeType="withEffect">
                                  <p:stCondLst>
                                    <p:cond delay="0"/>
                                  </p:stCondLst>
                                  <p:childTnLst>
                                    <p:anim calcmode="discrete" valueType="str">
                                      <p:cBhvr>
                                        <p:cTn id="61" dur="250" fill="hold"/>
                                        <p:tgtEl>
                                          <p:spTgt spid="257"/>
                                        </p:tgtEl>
                                        <p:attrNameLst>
                                          <p:attrName>style.visibility</p:attrName>
                                        </p:attrNameLst>
                                      </p:cBhvr>
                                      <p:tavLst>
                                        <p:tav tm="0">
                                          <p:val>
                                            <p:strVal val="hidden"/>
                                          </p:val>
                                        </p:tav>
                                        <p:tav tm="50000">
                                          <p:val>
                                            <p:strVal val="visible"/>
                                          </p:val>
                                        </p:tav>
                                      </p:tavLst>
                                    </p:anim>
                                  </p:childTnLst>
                                </p:cTn>
                              </p:par>
                            </p:childTnLst>
                          </p:cTn>
                        </p:par>
                        <p:par>
                          <p:cTn id="62" fill="hold">
                            <p:stCondLst>
                              <p:cond delay="4000"/>
                            </p:stCondLst>
                            <p:childTnLst>
                              <p:par>
                                <p:cTn id="63" presetID="1" presetClass="entr" presetSubtype="0" fill="hold" nodeType="afterEffect">
                                  <p:stCondLst>
                                    <p:cond delay="0"/>
                                  </p:stCondLst>
                                  <p:childTnLst>
                                    <p:set>
                                      <p:cBhvr>
                                        <p:cTn id="64" dur="1" fill="hold">
                                          <p:stCondLst>
                                            <p:cond delay="0"/>
                                          </p:stCondLst>
                                        </p:cTn>
                                        <p:tgtEl>
                                          <p:spTgt spid="269"/>
                                        </p:tgtEl>
                                        <p:attrNameLst>
                                          <p:attrName>style.visibility</p:attrName>
                                        </p:attrNameLst>
                                      </p:cBhvr>
                                      <p:to>
                                        <p:strVal val="visible"/>
                                      </p:to>
                                    </p:set>
                                  </p:childTnLst>
                                </p:cTn>
                              </p:par>
                              <p:par>
                                <p:cTn id="65" presetID="35" presetClass="emph" presetSubtype="0" repeatCount="2000" fill="hold" nodeType="withEffect">
                                  <p:stCondLst>
                                    <p:cond delay="0"/>
                                  </p:stCondLst>
                                  <p:childTnLst>
                                    <p:anim calcmode="discrete" valueType="str">
                                      <p:cBhvr>
                                        <p:cTn id="66" dur="250" fill="hold"/>
                                        <p:tgtEl>
                                          <p:spTgt spid="269"/>
                                        </p:tgtEl>
                                        <p:attrNameLst>
                                          <p:attrName>style.visibility</p:attrName>
                                        </p:attrNameLst>
                                      </p:cBhvr>
                                      <p:tavLst>
                                        <p:tav tm="0">
                                          <p:val>
                                            <p:strVal val="hidden"/>
                                          </p:val>
                                        </p:tav>
                                        <p:tav tm="50000">
                                          <p:val>
                                            <p:strVal val="visible"/>
                                          </p:val>
                                        </p:tav>
                                      </p:tavLst>
                                    </p:anim>
                                  </p:childTnLst>
                                </p:cTn>
                              </p:par>
                            </p:childTnLst>
                          </p:cTn>
                        </p:par>
                        <p:par>
                          <p:cTn id="67" fill="hold">
                            <p:stCondLst>
                              <p:cond delay="4000"/>
                            </p:stCondLst>
                            <p:childTnLst>
                              <p:par>
                                <p:cTn id="68" presetID="1" presetClass="entr" presetSubtype="0" fill="hold" nodeType="afterEffect">
                                  <p:stCondLst>
                                    <p:cond delay="0"/>
                                  </p:stCondLst>
                                  <p:childTnLst>
                                    <p:set>
                                      <p:cBhvr>
                                        <p:cTn id="69" dur="1" fill="hold">
                                          <p:stCondLst>
                                            <p:cond delay="0"/>
                                          </p:stCondLst>
                                        </p:cTn>
                                        <p:tgtEl>
                                          <p:spTgt spid="258"/>
                                        </p:tgtEl>
                                        <p:attrNameLst>
                                          <p:attrName>style.visibility</p:attrName>
                                        </p:attrNameLst>
                                      </p:cBhvr>
                                      <p:to>
                                        <p:strVal val="visible"/>
                                      </p:to>
                                    </p:set>
                                  </p:childTnLst>
                                </p:cTn>
                              </p:par>
                              <p:par>
                                <p:cTn id="70" presetID="35" presetClass="emph" presetSubtype="0" repeatCount="2000" fill="hold" nodeType="withEffect">
                                  <p:stCondLst>
                                    <p:cond delay="0"/>
                                  </p:stCondLst>
                                  <p:childTnLst>
                                    <p:anim calcmode="discrete" valueType="str">
                                      <p:cBhvr>
                                        <p:cTn id="71" dur="250" fill="hold"/>
                                        <p:tgtEl>
                                          <p:spTgt spid="2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p:cNvGrpSpPr/>
          <p:nvPr/>
        </p:nvGrpSpPr>
        <p:grpSpPr>
          <a:xfrm>
            <a:off x="362210" y="666645"/>
            <a:ext cx="1196939" cy="1290338"/>
            <a:chOff x="112975" y="167420"/>
            <a:chExt cx="1995734" cy="2151464"/>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 y="586701"/>
              <a:ext cx="1149650" cy="11454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406870">
              <a:off x="1395469" y="168326"/>
              <a:ext cx="490482" cy="48866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61924">
              <a:off x="1618227" y="693193"/>
              <a:ext cx="490482" cy="48866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99759">
              <a:off x="1541152" y="1305621"/>
              <a:ext cx="490482" cy="48866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1627">
              <a:off x="1251583" y="1830215"/>
              <a:ext cx="490482" cy="488669"/>
            </a:xfrm>
            <a:prstGeom prst="rect">
              <a:avLst/>
            </a:prstGeom>
          </p:spPr>
        </p:pic>
      </p:grpSp>
      <p:grpSp>
        <p:nvGrpSpPr>
          <p:cNvPr id="70" name="组合 69"/>
          <p:cNvGrpSpPr/>
          <p:nvPr/>
        </p:nvGrpSpPr>
        <p:grpSpPr>
          <a:xfrm>
            <a:off x="2384344" y="2178499"/>
            <a:ext cx="3778180" cy="596265"/>
            <a:chOff x="2988269" y="557382"/>
            <a:chExt cx="3778180" cy="596265"/>
          </a:xfrm>
        </p:grpSpPr>
        <p:sp>
          <p:nvSpPr>
            <p:cNvPr id="3" name="矩形 2"/>
            <p:cNvSpPr/>
            <p:nvPr/>
          </p:nvSpPr>
          <p:spPr>
            <a:xfrm>
              <a:off x="2988269" y="557382"/>
              <a:ext cx="3778180" cy="5962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424851" y="604020"/>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31" name="组合 30"/>
          <p:cNvGrpSpPr/>
          <p:nvPr/>
        </p:nvGrpSpPr>
        <p:grpSpPr>
          <a:xfrm>
            <a:off x="3602100" y="773282"/>
            <a:ext cx="1342668" cy="1139177"/>
            <a:chOff x="1881842" y="2656049"/>
            <a:chExt cx="2397222" cy="2093640"/>
          </a:xfrm>
        </p:grpSpPr>
        <p:grpSp>
          <p:nvGrpSpPr>
            <p:cNvPr id="32" name="组合 3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TextBox 93"/>
            <p:cNvSpPr txBox="1"/>
            <p:nvPr/>
          </p:nvSpPr>
          <p:spPr>
            <a:xfrm>
              <a:off x="2375947" y="3062371"/>
              <a:ext cx="1545964" cy="130099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zh-CN" altLang="en-US" sz="4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14:presetBounceEnd="38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38000">
                                          <p:cBhvr additive="base">
                                            <p:cTn id="7" dur="2000" fill="hold"/>
                                            <p:tgtEl>
                                              <p:spTgt spid="31"/>
                                            </p:tgtEl>
                                            <p:attrNameLst>
                                              <p:attrName>ppt_x</p:attrName>
                                            </p:attrNameLst>
                                          </p:cBhvr>
                                          <p:tavLst>
                                            <p:tav tm="0">
                                              <p:val>
                                                <p:strVal val="1+#ppt_w/2"/>
                                              </p:val>
                                            </p:tav>
                                            <p:tav tm="100000">
                                              <p:val>
                                                <p:strVal val="#ppt_x"/>
                                              </p:val>
                                            </p:tav>
                                          </p:tavLst>
                                        </p:anim>
                                        <p:anim calcmode="lin" valueType="num" p14:bounceEnd="38000">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1+#ppt_w/2"/>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4"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自定义 193">
      <a:dk1>
        <a:srgbClr val="C00000"/>
      </a:dk1>
      <a:lt1>
        <a:sysClr val="window" lastClr="FFFFFF"/>
      </a:lt1>
      <a:dk2>
        <a:srgbClr val="EF5A03"/>
      </a:dk2>
      <a:lt2>
        <a:srgbClr val="B30000"/>
      </a:lt2>
      <a:accent1>
        <a:srgbClr val="C00000"/>
      </a:accent1>
      <a:accent2>
        <a:srgbClr val="900000"/>
      </a:accent2>
      <a:accent3>
        <a:srgbClr val="EF0000"/>
      </a:accent3>
      <a:accent4>
        <a:srgbClr val="6C0000"/>
      </a:accent4>
      <a:accent5>
        <a:srgbClr val="EF0000"/>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1877</Words>
  <Application>Microsoft Office PowerPoint</Application>
  <PresentationFormat>全屏显示(16:9)</PresentationFormat>
  <Paragraphs>275</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LiHei Pro</vt:lpstr>
      <vt:lpstr>Roboto</vt:lpstr>
      <vt:lpstr>等线</vt:lpstr>
      <vt:lpstr>方正兰亭粗黑_GBK</vt:lpstr>
      <vt:lpstr>时尚中黑简体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20</cp:revision>
  <dcterms:created xsi:type="dcterms:W3CDTF">2017-03-04T06:55:00Z</dcterms:created>
  <dcterms:modified xsi:type="dcterms:W3CDTF">2021-01-05T07:43:02Z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